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57" r:id="rId3"/>
    <p:sldId id="261" r:id="rId4"/>
    <p:sldId id="258" r:id="rId5"/>
    <p:sldId id="259" r:id="rId6"/>
    <p:sldId id="260" r:id="rId7"/>
    <p:sldId id="262" r:id="rId8"/>
    <p:sldId id="264" r:id="rId9"/>
    <p:sldId id="263" r:id="rId10"/>
    <p:sldId id="265" r:id="rId11"/>
    <p:sldId id="266" r:id="rId12"/>
    <p:sldId id="267" r:id="rId13"/>
    <p:sldId id="268" r:id="rId14"/>
    <p:sldId id="269" r:id="rId15"/>
    <p:sldId id="270" r:id="rId16"/>
    <p:sldId id="271" r:id="rId17"/>
    <p:sldId id="275" r:id="rId18"/>
    <p:sldId id="276" r:id="rId19"/>
    <p:sldId id="277" r:id="rId20"/>
    <p:sldId id="274" r:id="rId21"/>
    <p:sldId id="272" r:id="rId22"/>
    <p:sldId id="273"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66" d="100"/>
          <a:sy n="66" d="100"/>
        </p:scale>
        <p:origin x="480"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ata3.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ata4.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rawing3.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4.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1614E9-F4DF-4830-94F2-10F21632341C}"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89F44067-C1FC-445F-9E40-33955D9C18CF}">
      <dgm:prSet/>
      <dgm:spPr/>
      <dgm:t>
        <a:bodyPr/>
        <a:lstStyle/>
        <a:p>
          <a:pPr>
            <a:lnSpc>
              <a:spcPct val="100000"/>
            </a:lnSpc>
          </a:pPr>
          <a:r>
            <a:rPr lang="en-US"/>
            <a:t>Our project, "Rainfall Prediction using Machine Learning," addresses the imperative need for precise and timely rainfall forecasts. The unpredictability of weather patterns, especially in terms of rainfall, has significant implications for sectors such as agriculture, water resource management, and disaster preparedness. Traditional meteorological methods often fall short in providing accurate predictions, necessitating a paradigm shift towards innovative approaches.</a:t>
          </a:r>
        </a:p>
      </dgm:t>
    </dgm:pt>
    <dgm:pt modelId="{B61F886E-6FC1-4EDB-B77B-64552E28E261}" type="parTrans" cxnId="{223774D7-C499-4EC9-86E8-96132F9B5179}">
      <dgm:prSet/>
      <dgm:spPr/>
      <dgm:t>
        <a:bodyPr/>
        <a:lstStyle/>
        <a:p>
          <a:endParaRPr lang="en-US"/>
        </a:p>
      </dgm:t>
    </dgm:pt>
    <dgm:pt modelId="{4636E837-5F0E-4E86-9B6C-211B0066B85B}" type="sibTrans" cxnId="{223774D7-C499-4EC9-86E8-96132F9B5179}">
      <dgm:prSet/>
      <dgm:spPr/>
      <dgm:t>
        <a:bodyPr/>
        <a:lstStyle/>
        <a:p>
          <a:endParaRPr lang="en-US"/>
        </a:p>
      </dgm:t>
    </dgm:pt>
    <dgm:pt modelId="{6A32F668-2751-4B79-8B47-7913715BB14F}">
      <dgm:prSet/>
      <dgm:spPr/>
      <dgm:t>
        <a:bodyPr/>
        <a:lstStyle/>
        <a:p>
          <a:pPr>
            <a:lnSpc>
              <a:spcPct val="100000"/>
            </a:lnSpc>
          </a:pPr>
          <a:r>
            <a:rPr lang="en-US"/>
            <a:t>In this project, we employ machine learning algorithms, specifically XGBoost and RandomForest, to leverage the potential of data-driven predictions. By analyzing atmospheric factors, we aim to develop a robust model capable of enhancing the accuracy of rainfall forecasts. The project's significance lies in its potential to contribute to more informed decision-making processes, empowering stakeholders in various sectors to proactively respond to dynamic weather conditions.</a:t>
          </a:r>
        </a:p>
      </dgm:t>
    </dgm:pt>
    <dgm:pt modelId="{20EC151D-6D64-496E-A300-34ECCE13CDB1}" type="parTrans" cxnId="{8932F4B0-8279-4804-BD35-F99F1FAD2ED8}">
      <dgm:prSet/>
      <dgm:spPr/>
      <dgm:t>
        <a:bodyPr/>
        <a:lstStyle/>
        <a:p>
          <a:endParaRPr lang="en-US"/>
        </a:p>
      </dgm:t>
    </dgm:pt>
    <dgm:pt modelId="{59408B88-2AC9-4CBB-B441-CD885C1163BA}" type="sibTrans" cxnId="{8932F4B0-8279-4804-BD35-F99F1FAD2ED8}">
      <dgm:prSet/>
      <dgm:spPr/>
      <dgm:t>
        <a:bodyPr/>
        <a:lstStyle/>
        <a:p>
          <a:endParaRPr lang="en-US"/>
        </a:p>
      </dgm:t>
    </dgm:pt>
    <dgm:pt modelId="{29D3E31D-3026-4B61-BC32-AABEC1CBFDD1}">
      <dgm:prSet/>
      <dgm:spPr/>
      <dgm:t>
        <a:bodyPr/>
        <a:lstStyle/>
        <a:p>
          <a:pPr>
            <a:lnSpc>
              <a:spcPct val="100000"/>
            </a:lnSpc>
          </a:pPr>
          <a:r>
            <a:rPr lang="en-US"/>
            <a:t>Through this abstract, we invite you to delve into the methodologies, challenges faced, and outcomes achieved in our pursuit of revolutionizing rainfall prediction. Join us on this journey as we present a comprehensive overview of our machine learning-based approach and its implications for the broader field of weather forecasting.</a:t>
          </a:r>
        </a:p>
      </dgm:t>
    </dgm:pt>
    <dgm:pt modelId="{9CAF6690-252F-4BC7-8E7F-71D2D12B42E3}" type="parTrans" cxnId="{D7570A1B-F95B-4091-9788-019B68394212}">
      <dgm:prSet/>
      <dgm:spPr/>
      <dgm:t>
        <a:bodyPr/>
        <a:lstStyle/>
        <a:p>
          <a:endParaRPr lang="en-US"/>
        </a:p>
      </dgm:t>
    </dgm:pt>
    <dgm:pt modelId="{AA6743D4-EE30-4C90-871E-FC42A717434D}" type="sibTrans" cxnId="{D7570A1B-F95B-4091-9788-019B68394212}">
      <dgm:prSet/>
      <dgm:spPr/>
      <dgm:t>
        <a:bodyPr/>
        <a:lstStyle/>
        <a:p>
          <a:endParaRPr lang="en-US"/>
        </a:p>
      </dgm:t>
    </dgm:pt>
    <dgm:pt modelId="{91103D21-5978-4BB0-93CC-9C07B5131D95}" type="pres">
      <dgm:prSet presAssocID="{F91614E9-F4DF-4830-94F2-10F21632341C}" presName="root" presStyleCnt="0">
        <dgm:presLayoutVars>
          <dgm:dir/>
          <dgm:resizeHandles val="exact"/>
        </dgm:presLayoutVars>
      </dgm:prSet>
      <dgm:spPr/>
    </dgm:pt>
    <dgm:pt modelId="{3E74EAA0-80D4-4D69-B152-E4B9B4D3C39D}" type="pres">
      <dgm:prSet presAssocID="{89F44067-C1FC-445F-9E40-33955D9C18CF}" presName="compNode" presStyleCnt="0"/>
      <dgm:spPr/>
    </dgm:pt>
    <dgm:pt modelId="{8704C3A0-58A7-4A65-960B-9CD8B01F35DC}" type="pres">
      <dgm:prSet presAssocID="{89F44067-C1FC-445F-9E40-33955D9C18CF}" presName="bgRect" presStyleLbl="bgShp" presStyleIdx="0" presStyleCnt="3"/>
      <dgm:spPr/>
    </dgm:pt>
    <dgm:pt modelId="{8C73717F-040D-4FF1-8114-FAE552E032E7}" type="pres">
      <dgm:prSet presAssocID="{89F44067-C1FC-445F-9E40-33955D9C18CF}"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ain"/>
        </a:ext>
      </dgm:extLst>
    </dgm:pt>
    <dgm:pt modelId="{62B1180D-61BD-456E-AD27-A173FB048738}" type="pres">
      <dgm:prSet presAssocID="{89F44067-C1FC-445F-9E40-33955D9C18CF}" presName="spaceRect" presStyleCnt="0"/>
      <dgm:spPr/>
    </dgm:pt>
    <dgm:pt modelId="{35BD5FCD-11AA-4862-9914-702D918ABD53}" type="pres">
      <dgm:prSet presAssocID="{89F44067-C1FC-445F-9E40-33955D9C18CF}" presName="parTx" presStyleLbl="revTx" presStyleIdx="0" presStyleCnt="3">
        <dgm:presLayoutVars>
          <dgm:chMax val="0"/>
          <dgm:chPref val="0"/>
        </dgm:presLayoutVars>
      </dgm:prSet>
      <dgm:spPr/>
    </dgm:pt>
    <dgm:pt modelId="{949F0A00-FBAE-4F14-B8EB-BCA267956FD8}" type="pres">
      <dgm:prSet presAssocID="{4636E837-5F0E-4E86-9B6C-211B0066B85B}" presName="sibTrans" presStyleCnt="0"/>
      <dgm:spPr/>
    </dgm:pt>
    <dgm:pt modelId="{8D0C8C2D-D62F-40AD-B505-EA0AC25E34CB}" type="pres">
      <dgm:prSet presAssocID="{6A32F668-2751-4B79-8B47-7913715BB14F}" presName="compNode" presStyleCnt="0"/>
      <dgm:spPr/>
    </dgm:pt>
    <dgm:pt modelId="{AA121D37-DF61-47AC-B935-D7F089006A8C}" type="pres">
      <dgm:prSet presAssocID="{6A32F668-2751-4B79-8B47-7913715BB14F}" presName="bgRect" presStyleLbl="bgShp" presStyleIdx="1" presStyleCnt="3"/>
      <dgm:spPr/>
    </dgm:pt>
    <dgm:pt modelId="{3E92A6A4-0E76-4869-ABAA-33E53077F00A}" type="pres">
      <dgm:prSet presAssocID="{6A32F668-2751-4B79-8B47-7913715BB14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obot"/>
        </a:ext>
      </dgm:extLst>
    </dgm:pt>
    <dgm:pt modelId="{17DAA286-DE75-423A-B0CE-CAEA20164A44}" type="pres">
      <dgm:prSet presAssocID="{6A32F668-2751-4B79-8B47-7913715BB14F}" presName="spaceRect" presStyleCnt="0"/>
      <dgm:spPr/>
    </dgm:pt>
    <dgm:pt modelId="{CA99B907-CA38-4D78-B6C1-801638290603}" type="pres">
      <dgm:prSet presAssocID="{6A32F668-2751-4B79-8B47-7913715BB14F}" presName="parTx" presStyleLbl="revTx" presStyleIdx="1" presStyleCnt="3">
        <dgm:presLayoutVars>
          <dgm:chMax val="0"/>
          <dgm:chPref val="0"/>
        </dgm:presLayoutVars>
      </dgm:prSet>
      <dgm:spPr/>
    </dgm:pt>
    <dgm:pt modelId="{AAD44C95-CDDE-44DB-97CF-EA302BF8B22C}" type="pres">
      <dgm:prSet presAssocID="{59408B88-2AC9-4CBB-B441-CD885C1163BA}" presName="sibTrans" presStyleCnt="0"/>
      <dgm:spPr/>
    </dgm:pt>
    <dgm:pt modelId="{04A840A9-C1ED-451D-B31F-C87F10CE7A0A}" type="pres">
      <dgm:prSet presAssocID="{29D3E31D-3026-4B61-BC32-AABEC1CBFDD1}" presName="compNode" presStyleCnt="0"/>
      <dgm:spPr/>
    </dgm:pt>
    <dgm:pt modelId="{698D1438-C691-4F0E-9DE6-0A745EE8ACEA}" type="pres">
      <dgm:prSet presAssocID="{29D3E31D-3026-4B61-BC32-AABEC1CBFDD1}" presName="bgRect" presStyleLbl="bgShp" presStyleIdx="2" presStyleCnt="3"/>
      <dgm:spPr/>
    </dgm:pt>
    <dgm:pt modelId="{BE657BE9-F3CD-448D-98F7-29D62AC861D8}" type="pres">
      <dgm:prSet presAssocID="{29D3E31D-3026-4B61-BC32-AABEC1CBFDD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ainy scene"/>
        </a:ext>
      </dgm:extLst>
    </dgm:pt>
    <dgm:pt modelId="{14666471-CD47-437C-89BA-CC2A9444382E}" type="pres">
      <dgm:prSet presAssocID="{29D3E31D-3026-4B61-BC32-AABEC1CBFDD1}" presName="spaceRect" presStyleCnt="0"/>
      <dgm:spPr/>
    </dgm:pt>
    <dgm:pt modelId="{3B2867BA-6055-467D-A44F-3D493F5FED25}" type="pres">
      <dgm:prSet presAssocID="{29D3E31D-3026-4B61-BC32-AABEC1CBFDD1}" presName="parTx" presStyleLbl="revTx" presStyleIdx="2" presStyleCnt="3">
        <dgm:presLayoutVars>
          <dgm:chMax val="0"/>
          <dgm:chPref val="0"/>
        </dgm:presLayoutVars>
      </dgm:prSet>
      <dgm:spPr/>
    </dgm:pt>
  </dgm:ptLst>
  <dgm:cxnLst>
    <dgm:cxn modelId="{D7570A1B-F95B-4091-9788-019B68394212}" srcId="{F91614E9-F4DF-4830-94F2-10F21632341C}" destId="{29D3E31D-3026-4B61-BC32-AABEC1CBFDD1}" srcOrd="2" destOrd="0" parTransId="{9CAF6690-252F-4BC7-8E7F-71D2D12B42E3}" sibTransId="{AA6743D4-EE30-4C90-871E-FC42A717434D}"/>
    <dgm:cxn modelId="{2950131B-4E30-4462-AA67-8EED7279E234}" type="presOf" srcId="{F91614E9-F4DF-4830-94F2-10F21632341C}" destId="{91103D21-5978-4BB0-93CC-9C07B5131D95}" srcOrd="0" destOrd="0" presId="urn:microsoft.com/office/officeart/2018/2/layout/IconVerticalSolidList"/>
    <dgm:cxn modelId="{6428D93B-2AEE-41DA-8D1B-3DD86A85B50C}" type="presOf" srcId="{89F44067-C1FC-445F-9E40-33955D9C18CF}" destId="{35BD5FCD-11AA-4862-9914-702D918ABD53}" srcOrd="0" destOrd="0" presId="urn:microsoft.com/office/officeart/2018/2/layout/IconVerticalSolidList"/>
    <dgm:cxn modelId="{8932F4B0-8279-4804-BD35-F99F1FAD2ED8}" srcId="{F91614E9-F4DF-4830-94F2-10F21632341C}" destId="{6A32F668-2751-4B79-8B47-7913715BB14F}" srcOrd="1" destOrd="0" parTransId="{20EC151D-6D64-496E-A300-34ECCE13CDB1}" sibTransId="{59408B88-2AC9-4CBB-B441-CD885C1163BA}"/>
    <dgm:cxn modelId="{223774D7-C499-4EC9-86E8-96132F9B5179}" srcId="{F91614E9-F4DF-4830-94F2-10F21632341C}" destId="{89F44067-C1FC-445F-9E40-33955D9C18CF}" srcOrd="0" destOrd="0" parTransId="{B61F886E-6FC1-4EDB-B77B-64552E28E261}" sibTransId="{4636E837-5F0E-4E86-9B6C-211B0066B85B}"/>
    <dgm:cxn modelId="{8E22FBE8-CD90-43DB-8346-4C235DDE280A}" type="presOf" srcId="{6A32F668-2751-4B79-8B47-7913715BB14F}" destId="{CA99B907-CA38-4D78-B6C1-801638290603}" srcOrd="0" destOrd="0" presId="urn:microsoft.com/office/officeart/2018/2/layout/IconVerticalSolidList"/>
    <dgm:cxn modelId="{825253EF-39FE-4C06-ABA3-572F2259389B}" type="presOf" srcId="{29D3E31D-3026-4B61-BC32-AABEC1CBFDD1}" destId="{3B2867BA-6055-467D-A44F-3D493F5FED25}" srcOrd="0" destOrd="0" presId="urn:microsoft.com/office/officeart/2018/2/layout/IconVerticalSolidList"/>
    <dgm:cxn modelId="{40ABA791-638E-4717-B6A2-5DA27724C62E}" type="presParOf" srcId="{91103D21-5978-4BB0-93CC-9C07B5131D95}" destId="{3E74EAA0-80D4-4D69-B152-E4B9B4D3C39D}" srcOrd="0" destOrd="0" presId="urn:microsoft.com/office/officeart/2018/2/layout/IconVerticalSolidList"/>
    <dgm:cxn modelId="{E5C0C4CC-4BDA-45DF-A41C-2F5769BE7FAC}" type="presParOf" srcId="{3E74EAA0-80D4-4D69-B152-E4B9B4D3C39D}" destId="{8704C3A0-58A7-4A65-960B-9CD8B01F35DC}" srcOrd="0" destOrd="0" presId="urn:microsoft.com/office/officeart/2018/2/layout/IconVerticalSolidList"/>
    <dgm:cxn modelId="{8C65DCAA-7A67-438E-BFC8-0A7278D4653A}" type="presParOf" srcId="{3E74EAA0-80D4-4D69-B152-E4B9B4D3C39D}" destId="{8C73717F-040D-4FF1-8114-FAE552E032E7}" srcOrd="1" destOrd="0" presId="urn:microsoft.com/office/officeart/2018/2/layout/IconVerticalSolidList"/>
    <dgm:cxn modelId="{D16C6E7C-F6E4-46A2-AFB3-FA2129417F8C}" type="presParOf" srcId="{3E74EAA0-80D4-4D69-B152-E4B9B4D3C39D}" destId="{62B1180D-61BD-456E-AD27-A173FB048738}" srcOrd="2" destOrd="0" presId="urn:microsoft.com/office/officeart/2018/2/layout/IconVerticalSolidList"/>
    <dgm:cxn modelId="{1987AED2-8B18-4E95-BD16-2960905A7057}" type="presParOf" srcId="{3E74EAA0-80D4-4D69-B152-E4B9B4D3C39D}" destId="{35BD5FCD-11AA-4862-9914-702D918ABD53}" srcOrd="3" destOrd="0" presId="urn:microsoft.com/office/officeart/2018/2/layout/IconVerticalSolidList"/>
    <dgm:cxn modelId="{A3348E0B-C882-4395-90A2-E7C3BDC7F948}" type="presParOf" srcId="{91103D21-5978-4BB0-93CC-9C07B5131D95}" destId="{949F0A00-FBAE-4F14-B8EB-BCA267956FD8}" srcOrd="1" destOrd="0" presId="urn:microsoft.com/office/officeart/2018/2/layout/IconVerticalSolidList"/>
    <dgm:cxn modelId="{CEE565B8-BEC8-4DCC-825B-A9652D6CF499}" type="presParOf" srcId="{91103D21-5978-4BB0-93CC-9C07B5131D95}" destId="{8D0C8C2D-D62F-40AD-B505-EA0AC25E34CB}" srcOrd="2" destOrd="0" presId="urn:microsoft.com/office/officeart/2018/2/layout/IconVerticalSolidList"/>
    <dgm:cxn modelId="{61C83BFF-D0B2-4A0B-A522-CA324B376899}" type="presParOf" srcId="{8D0C8C2D-D62F-40AD-B505-EA0AC25E34CB}" destId="{AA121D37-DF61-47AC-B935-D7F089006A8C}" srcOrd="0" destOrd="0" presId="urn:microsoft.com/office/officeart/2018/2/layout/IconVerticalSolidList"/>
    <dgm:cxn modelId="{FF02F6B3-1E69-40B4-80C6-37F99E3C4E74}" type="presParOf" srcId="{8D0C8C2D-D62F-40AD-B505-EA0AC25E34CB}" destId="{3E92A6A4-0E76-4869-ABAA-33E53077F00A}" srcOrd="1" destOrd="0" presId="urn:microsoft.com/office/officeart/2018/2/layout/IconVerticalSolidList"/>
    <dgm:cxn modelId="{8B688A5B-DA66-4229-95D3-B4238EE34F8D}" type="presParOf" srcId="{8D0C8C2D-D62F-40AD-B505-EA0AC25E34CB}" destId="{17DAA286-DE75-423A-B0CE-CAEA20164A44}" srcOrd="2" destOrd="0" presId="urn:microsoft.com/office/officeart/2018/2/layout/IconVerticalSolidList"/>
    <dgm:cxn modelId="{E007933A-7307-47AB-BF79-2EC880CE4D79}" type="presParOf" srcId="{8D0C8C2D-D62F-40AD-B505-EA0AC25E34CB}" destId="{CA99B907-CA38-4D78-B6C1-801638290603}" srcOrd="3" destOrd="0" presId="urn:microsoft.com/office/officeart/2018/2/layout/IconVerticalSolidList"/>
    <dgm:cxn modelId="{2C651849-7C75-47D5-932B-1A9176F72F0A}" type="presParOf" srcId="{91103D21-5978-4BB0-93CC-9C07B5131D95}" destId="{AAD44C95-CDDE-44DB-97CF-EA302BF8B22C}" srcOrd="3" destOrd="0" presId="urn:microsoft.com/office/officeart/2018/2/layout/IconVerticalSolidList"/>
    <dgm:cxn modelId="{15B558DF-CECA-49FF-BEBD-266DBD5A1B3D}" type="presParOf" srcId="{91103D21-5978-4BB0-93CC-9C07B5131D95}" destId="{04A840A9-C1ED-451D-B31F-C87F10CE7A0A}" srcOrd="4" destOrd="0" presId="urn:microsoft.com/office/officeart/2018/2/layout/IconVerticalSolidList"/>
    <dgm:cxn modelId="{A7ED61DE-389D-4445-958F-D2800B2FD724}" type="presParOf" srcId="{04A840A9-C1ED-451D-B31F-C87F10CE7A0A}" destId="{698D1438-C691-4F0E-9DE6-0A745EE8ACEA}" srcOrd="0" destOrd="0" presId="urn:microsoft.com/office/officeart/2018/2/layout/IconVerticalSolidList"/>
    <dgm:cxn modelId="{442DDBE7-AFA4-47C8-94F8-8E1E68C55B7C}" type="presParOf" srcId="{04A840A9-C1ED-451D-B31F-C87F10CE7A0A}" destId="{BE657BE9-F3CD-448D-98F7-29D62AC861D8}" srcOrd="1" destOrd="0" presId="urn:microsoft.com/office/officeart/2018/2/layout/IconVerticalSolidList"/>
    <dgm:cxn modelId="{D953E75C-022E-4319-9610-B67FB70B7E3B}" type="presParOf" srcId="{04A840A9-C1ED-451D-B31F-C87F10CE7A0A}" destId="{14666471-CD47-437C-89BA-CC2A9444382E}" srcOrd="2" destOrd="0" presId="urn:microsoft.com/office/officeart/2018/2/layout/IconVerticalSolidList"/>
    <dgm:cxn modelId="{BD5E83EA-970A-4317-8042-921DE5C74C3F}" type="presParOf" srcId="{04A840A9-C1ED-451D-B31F-C87F10CE7A0A}" destId="{3B2867BA-6055-467D-A44F-3D493F5FED2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820267A-320E-4E20-80EE-88CD981496AE}" type="doc">
      <dgm:prSet loTypeId="urn:microsoft.com/office/officeart/2018/5/layout/CenteredIconLabelDescription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30F2FF27-22E3-499D-B189-6FE50AACDA2F}">
      <dgm:prSet/>
      <dgm:spPr/>
      <dgm:t>
        <a:bodyPr/>
        <a:lstStyle/>
        <a:p>
          <a:pPr>
            <a:defRPr b="1"/>
          </a:pPr>
          <a:r>
            <a:rPr lang="en-US" b="1"/>
            <a:t>Programming Language:</a:t>
          </a:r>
          <a:r>
            <a:rPr lang="en-US"/>
            <a:t> Python</a:t>
          </a:r>
        </a:p>
      </dgm:t>
    </dgm:pt>
    <dgm:pt modelId="{DC5C0E42-FB4E-4200-890E-5D20D43138A9}" type="parTrans" cxnId="{D93F80B9-68C8-475A-8BBB-FC6C7ABE7E10}">
      <dgm:prSet/>
      <dgm:spPr/>
      <dgm:t>
        <a:bodyPr/>
        <a:lstStyle/>
        <a:p>
          <a:endParaRPr lang="en-US"/>
        </a:p>
      </dgm:t>
    </dgm:pt>
    <dgm:pt modelId="{09D9EDF1-67EA-4B6C-B8CF-D921DFAC7A23}" type="sibTrans" cxnId="{D93F80B9-68C8-475A-8BBB-FC6C7ABE7E10}">
      <dgm:prSet/>
      <dgm:spPr/>
      <dgm:t>
        <a:bodyPr/>
        <a:lstStyle/>
        <a:p>
          <a:endParaRPr lang="en-US"/>
        </a:p>
      </dgm:t>
    </dgm:pt>
    <dgm:pt modelId="{B9B042E6-4E3B-46FE-ADCF-583ABC74C6FA}">
      <dgm:prSet/>
      <dgm:spPr/>
      <dgm:t>
        <a:bodyPr/>
        <a:lstStyle/>
        <a:p>
          <a:pPr>
            <a:defRPr b="1"/>
          </a:pPr>
          <a:r>
            <a:rPr lang="en-US" b="1"/>
            <a:t>Libraries: pandas</a:t>
          </a:r>
          <a:endParaRPr lang="en-US"/>
        </a:p>
      </dgm:t>
    </dgm:pt>
    <dgm:pt modelId="{62422210-73AE-41C3-9BD5-CBB42CBE9D80}" type="parTrans" cxnId="{E4FBF2EA-7485-4A6D-BCF4-98FFD3DE629D}">
      <dgm:prSet/>
      <dgm:spPr/>
      <dgm:t>
        <a:bodyPr/>
        <a:lstStyle/>
        <a:p>
          <a:endParaRPr lang="en-US"/>
        </a:p>
      </dgm:t>
    </dgm:pt>
    <dgm:pt modelId="{1F07BE95-EA27-4126-9E3B-CCBE18CA6F82}" type="sibTrans" cxnId="{E4FBF2EA-7485-4A6D-BCF4-98FFD3DE629D}">
      <dgm:prSet/>
      <dgm:spPr/>
      <dgm:t>
        <a:bodyPr/>
        <a:lstStyle/>
        <a:p>
          <a:endParaRPr lang="en-US"/>
        </a:p>
      </dgm:t>
    </dgm:pt>
    <dgm:pt modelId="{E367089F-00EC-43F4-AAB0-769460ADCA89}">
      <dgm:prSet/>
      <dgm:spPr/>
      <dgm:t>
        <a:bodyPr/>
        <a:lstStyle/>
        <a:p>
          <a:r>
            <a:rPr lang="en-US"/>
            <a:t>Numpy</a:t>
          </a:r>
        </a:p>
      </dgm:t>
    </dgm:pt>
    <dgm:pt modelId="{D885AB72-8E7A-4772-946B-AD728F889C81}" type="parTrans" cxnId="{F3C25EBE-5940-4A75-9450-28AE29FF62A0}">
      <dgm:prSet/>
      <dgm:spPr/>
      <dgm:t>
        <a:bodyPr/>
        <a:lstStyle/>
        <a:p>
          <a:endParaRPr lang="en-US"/>
        </a:p>
      </dgm:t>
    </dgm:pt>
    <dgm:pt modelId="{16469CEE-A0E1-4AA0-923F-6BECF353AEF2}" type="sibTrans" cxnId="{F3C25EBE-5940-4A75-9450-28AE29FF62A0}">
      <dgm:prSet/>
      <dgm:spPr/>
      <dgm:t>
        <a:bodyPr/>
        <a:lstStyle/>
        <a:p>
          <a:endParaRPr lang="en-US"/>
        </a:p>
      </dgm:t>
    </dgm:pt>
    <dgm:pt modelId="{67729704-49C9-4813-97C9-43BC07BC80A9}">
      <dgm:prSet/>
      <dgm:spPr/>
      <dgm:t>
        <a:bodyPr/>
        <a:lstStyle/>
        <a:p>
          <a:r>
            <a:rPr lang="en-US"/>
            <a:t>Matplotlib/Seaborn</a:t>
          </a:r>
        </a:p>
      </dgm:t>
    </dgm:pt>
    <dgm:pt modelId="{E058AB56-3D95-49F4-8C90-A9F2FD910172}" type="parTrans" cxnId="{052FF70C-5216-482F-A850-EB3F2C1E8CDA}">
      <dgm:prSet/>
      <dgm:spPr/>
      <dgm:t>
        <a:bodyPr/>
        <a:lstStyle/>
        <a:p>
          <a:endParaRPr lang="en-US"/>
        </a:p>
      </dgm:t>
    </dgm:pt>
    <dgm:pt modelId="{EBFF452B-E514-40DD-8FAC-8154105CC10E}" type="sibTrans" cxnId="{052FF70C-5216-482F-A850-EB3F2C1E8CDA}">
      <dgm:prSet/>
      <dgm:spPr/>
      <dgm:t>
        <a:bodyPr/>
        <a:lstStyle/>
        <a:p>
          <a:endParaRPr lang="en-US"/>
        </a:p>
      </dgm:t>
    </dgm:pt>
    <dgm:pt modelId="{EF708C25-4086-4508-8E45-C54A19656D16}">
      <dgm:prSet/>
      <dgm:spPr/>
      <dgm:t>
        <a:bodyPr/>
        <a:lstStyle/>
        <a:p>
          <a:r>
            <a:rPr lang="en-US"/>
            <a:t>Scikit-Learn</a:t>
          </a:r>
        </a:p>
      </dgm:t>
    </dgm:pt>
    <dgm:pt modelId="{1C911959-599A-4B64-AE70-A719449382E7}" type="parTrans" cxnId="{42BDED51-6DA6-4C80-8B00-6B71782ADC9B}">
      <dgm:prSet/>
      <dgm:spPr/>
      <dgm:t>
        <a:bodyPr/>
        <a:lstStyle/>
        <a:p>
          <a:endParaRPr lang="en-US"/>
        </a:p>
      </dgm:t>
    </dgm:pt>
    <dgm:pt modelId="{C65171AC-CEA2-41D9-B616-EF82A11D75C1}" type="sibTrans" cxnId="{42BDED51-6DA6-4C80-8B00-6B71782ADC9B}">
      <dgm:prSet/>
      <dgm:spPr/>
      <dgm:t>
        <a:bodyPr/>
        <a:lstStyle/>
        <a:p>
          <a:endParaRPr lang="en-US"/>
        </a:p>
      </dgm:t>
    </dgm:pt>
    <dgm:pt modelId="{17D7B4DA-CA81-4E91-8854-193DE32485F0}">
      <dgm:prSet/>
      <dgm:spPr/>
      <dgm:t>
        <a:bodyPr/>
        <a:lstStyle/>
        <a:p>
          <a:r>
            <a:rPr lang="en-US"/>
            <a:t>XGBoost</a:t>
          </a:r>
        </a:p>
      </dgm:t>
    </dgm:pt>
    <dgm:pt modelId="{FE889B6E-8D8C-4E73-A5DC-F18E0FED2BF9}" type="parTrans" cxnId="{4E38433E-967B-4C74-8FEC-C3917DF09CDA}">
      <dgm:prSet/>
      <dgm:spPr/>
      <dgm:t>
        <a:bodyPr/>
        <a:lstStyle/>
        <a:p>
          <a:endParaRPr lang="en-US"/>
        </a:p>
      </dgm:t>
    </dgm:pt>
    <dgm:pt modelId="{5D0FD3D8-1342-428B-B0E5-FC8126AB0932}" type="sibTrans" cxnId="{4E38433E-967B-4C74-8FEC-C3917DF09CDA}">
      <dgm:prSet/>
      <dgm:spPr/>
      <dgm:t>
        <a:bodyPr/>
        <a:lstStyle/>
        <a:p>
          <a:endParaRPr lang="en-US"/>
        </a:p>
      </dgm:t>
    </dgm:pt>
    <dgm:pt modelId="{7975461C-ADDF-4D8D-A0AC-08FEDB6C566B}">
      <dgm:prSet/>
      <dgm:spPr/>
      <dgm:t>
        <a:bodyPr/>
        <a:lstStyle/>
        <a:p>
          <a:r>
            <a:rPr lang="en-US"/>
            <a:t>Imbalanced-Learn</a:t>
          </a:r>
        </a:p>
      </dgm:t>
    </dgm:pt>
    <dgm:pt modelId="{E622D541-623F-47C0-9C55-D2F7D6BEDD94}" type="parTrans" cxnId="{AFC1BC62-C7DB-4703-8154-D73989DB3639}">
      <dgm:prSet/>
      <dgm:spPr/>
      <dgm:t>
        <a:bodyPr/>
        <a:lstStyle/>
        <a:p>
          <a:endParaRPr lang="en-US"/>
        </a:p>
      </dgm:t>
    </dgm:pt>
    <dgm:pt modelId="{EB3FB571-D97C-49AD-90E5-76C62F1934F4}" type="sibTrans" cxnId="{AFC1BC62-C7DB-4703-8154-D73989DB3639}">
      <dgm:prSet/>
      <dgm:spPr/>
      <dgm:t>
        <a:bodyPr/>
        <a:lstStyle/>
        <a:p>
          <a:endParaRPr lang="en-US"/>
        </a:p>
      </dgm:t>
    </dgm:pt>
    <dgm:pt modelId="{16186D96-6DB4-4053-9F02-FACB86434456}">
      <dgm:prSet/>
      <dgm:spPr/>
      <dgm:t>
        <a:bodyPr/>
        <a:lstStyle/>
        <a:p>
          <a:pPr>
            <a:defRPr b="1"/>
          </a:pPr>
          <a:r>
            <a:rPr lang="en-US" b="1" dirty="0"/>
            <a:t>Development Environment: </a:t>
          </a:r>
          <a:r>
            <a:rPr lang="en-US" dirty="0" err="1"/>
            <a:t>Pycharm</a:t>
          </a:r>
          <a:endParaRPr lang="en-US" dirty="0"/>
        </a:p>
      </dgm:t>
    </dgm:pt>
    <dgm:pt modelId="{6A7A1E7F-EEC6-4B17-A6DC-64B037CF7D49}" type="parTrans" cxnId="{47E96F32-1312-462E-81E8-24A05D1B2083}">
      <dgm:prSet/>
      <dgm:spPr/>
      <dgm:t>
        <a:bodyPr/>
        <a:lstStyle/>
        <a:p>
          <a:endParaRPr lang="en-US"/>
        </a:p>
      </dgm:t>
    </dgm:pt>
    <dgm:pt modelId="{1746DFF8-1707-4C63-8431-E5AAD744C153}" type="sibTrans" cxnId="{47E96F32-1312-462E-81E8-24A05D1B2083}">
      <dgm:prSet/>
      <dgm:spPr/>
      <dgm:t>
        <a:bodyPr/>
        <a:lstStyle/>
        <a:p>
          <a:endParaRPr lang="en-US"/>
        </a:p>
      </dgm:t>
    </dgm:pt>
    <dgm:pt modelId="{95C9D970-22B6-4A82-AC25-1EEB36801499}">
      <dgm:prSet/>
      <dgm:spPr/>
      <dgm:t>
        <a:bodyPr/>
        <a:lstStyle/>
        <a:p>
          <a:pPr>
            <a:defRPr b="1"/>
          </a:pPr>
          <a:r>
            <a:rPr lang="en-US" b="1"/>
            <a:t>Version Control: </a:t>
          </a:r>
          <a:r>
            <a:rPr lang="en-US"/>
            <a:t>Git</a:t>
          </a:r>
        </a:p>
      </dgm:t>
    </dgm:pt>
    <dgm:pt modelId="{89110E55-4404-46BA-AFBE-E8044B901107}" type="parTrans" cxnId="{BBB0C812-4DDB-4D6A-8E59-6BC7EC3FCC07}">
      <dgm:prSet/>
      <dgm:spPr/>
      <dgm:t>
        <a:bodyPr/>
        <a:lstStyle/>
        <a:p>
          <a:endParaRPr lang="en-US"/>
        </a:p>
      </dgm:t>
    </dgm:pt>
    <dgm:pt modelId="{ABD7C158-1E14-43CC-95C9-1F8ED85A8544}" type="sibTrans" cxnId="{BBB0C812-4DDB-4D6A-8E59-6BC7EC3FCC07}">
      <dgm:prSet/>
      <dgm:spPr/>
      <dgm:t>
        <a:bodyPr/>
        <a:lstStyle/>
        <a:p>
          <a:endParaRPr lang="en-US"/>
        </a:p>
      </dgm:t>
    </dgm:pt>
    <dgm:pt modelId="{3889BB28-1DFB-40A7-8459-86B6F27985A7}">
      <dgm:prSet/>
      <dgm:spPr/>
      <dgm:t>
        <a:bodyPr/>
        <a:lstStyle/>
        <a:p>
          <a:pPr>
            <a:defRPr b="1"/>
          </a:pPr>
          <a:r>
            <a:rPr lang="en-US" b="1"/>
            <a:t>Documentation: </a:t>
          </a:r>
          <a:r>
            <a:rPr lang="en-US"/>
            <a:t>MS Word</a:t>
          </a:r>
        </a:p>
      </dgm:t>
    </dgm:pt>
    <dgm:pt modelId="{4AC97F08-739B-40E9-815E-E65328B17B99}" type="parTrans" cxnId="{0088C8A9-69B2-49E5-A35C-375F85FDC683}">
      <dgm:prSet/>
      <dgm:spPr/>
      <dgm:t>
        <a:bodyPr/>
        <a:lstStyle/>
        <a:p>
          <a:endParaRPr lang="en-US"/>
        </a:p>
      </dgm:t>
    </dgm:pt>
    <dgm:pt modelId="{F9B5563C-F2A4-48D2-9E65-F9E510ECAEA1}" type="sibTrans" cxnId="{0088C8A9-69B2-49E5-A35C-375F85FDC683}">
      <dgm:prSet/>
      <dgm:spPr/>
      <dgm:t>
        <a:bodyPr/>
        <a:lstStyle/>
        <a:p>
          <a:endParaRPr lang="en-US"/>
        </a:p>
      </dgm:t>
    </dgm:pt>
    <dgm:pt modelId="{CD4B0BCD-FE3F-43F5-B654-CFF6F2FC45B2}" type="pres">
      <dgm:prSet presAssocID="{7820267A-320E-4E20-80EE-88CD981496AE}" presName="root" presStyleCnt="0">
        <dgm:presLayoutVars>
          <dgm:dir/>
          <dgm:resizeHandles val="exact"/>
        </dgm:presLayoutVars>
      </dgm:prSet>
      <dgm:spPr/>
    </dgm:pt>
    <dgm:pt modelId="{963FC52D-41D5-42A5-83E0-6DE0334ADD37}" type="pres">
      <dgm:prSet presAssocID="{30F2FF27-22E3-499D-B189-6FE50AACDA2F}" presName="compNode" presStyleCnt="0"/>
      <dgm:spPr/>
    </dgm:pt>
    <dgm:pt modelId="{30750757-7762-4FDE-8172-C3AA0C6A4D0E}" type="pres">
      <dgm:prSet presAssocID="{30F2FF27-22E3-499D-B189-6FE50AACDA2F}"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grammer"/>
        </a:ext>
      </dgm:extLst>
    </dgm:pt>
    <dgm:pt modelId="{28C7DDDD-B4A8-4C74-A822-0BA26D79E283}" type="pres">
      <dgm:prSet presAssocID="{30F2FF27-22E3-499D-B189-6FE50AACDA2F}" presName="iconSpace" presStyleCnt="0"/>
      <dgm:spPr/>
    </dgm:pt>
    <dgm:pt modelId="{12DCB665-67C0-4847-9DA8-F9A612024811}" type="pres">
      <dgm:prSet presAssocID="{30F2FF27-22E3-499D-B189-6FE50AACDA2F}" presName="parTx" presStyleLbl="revTx" presStyleIdx="0" presStyleCnt="10">
        <dgm:presLayoutVars>
          <dgm:chMax val="0"/>
          <dgm:chPref val="0"/>
        </dgm:presLayoutVars>
      </dgm:prSet>
      <dgm:spPr/>
    </dgm:pt>
    <dgm:pt modelId="{CF01CA5D-769F-4919-98DB-B0AAF0C70DB3}" type="pres">
      <dgm:prSet presAssocID="{30F2FF27-22E3-499D-B189-6FE50AACDA2F}" presName="txSpace" presStyleCnt="0"/>
      <dgm:spPr/>
    </dgm:pt>
    <dgm:pt modelId="{8C9ABA68-4939-4121-A6C2-5D18F950753A}" type="pres">
      <dgm:prSet presAssocID="{30F2FF27-22E3-499D-B189-6FE50AACDA2F}" presName="desTx" presStyleLbl="revTx" presStyleIdx="1" presStyleCnt="10">
        <dgm:presLayoutVars/>
      </dgm:prSet>
      <dgm:spPr/>
    </dgm:pt>
    <dgm:pt modelId="{5FDC9E38-6365-4CC5-906A-DEDC19ED6817}" type="pres">
      <dgm:prSet presAssocID="{09D9EDF1-67EA-4B6C-B8CF-D921DFAC7A23}" presName="sibTrans" presStyleCnt="0"/>
      <dgm:spPr/>
    </dgm:pt>
    <dgm:pt modelId="{622A73E7-EDC9-4BB1-9B50-6E6FF1C52765}" type="pres">
      <dgm:prSet presAssocID="{B9B042E6-4E3B-46FE-ADCF-583ABC74C6FA}" presName="compNode" presStyleCnt="0"/>
      <dgm:spPr/>
    </dgm:pt>
    <dgm:pt modelId="{473E8BDF-A64B-4FEC-89AD-8550994E9B5E}" type="pres">
      <dgm:prSet presAssocID="{B9B042E6-4E3B-46FE-ADCF-583ABC74C6F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anda"/>
        </a:ext>
      </dgm:extLst>
    </dgm:pt>
    <dgm:pt modelId="{9A2D3299-585B-4264-82C4-C064FDBE9377}" type="pres">
      <dgm:prSet presAssocID="{B9B042E6-4E3B-46FE-ADCF-583ABC74C6FA}" presName="iconSpace" presStyleCnt="0"/>
      <dgm:spPr/>
    </dgm:pt>
    <dgm:pt modelId="{053915E2-CB94-4887-A806-3E526BA13F4E}" type="pres">
      <dgm:prSet presAssocID="{B9B042E6-4E3B-46FE-ADCF-583ABC74C6FA}" presName="parTx" presStyleLbl="revTx" presStyleIdx="2" presStyleCnt="10">
        <dgm:presLayoutVars>
          <dgm:chMax val="0"/>
          <dgm:chPref val="0"/>
        </dgm:presLayoutVars>
      </dgm:prSet>
      <dgm:spPr/>
    </dgm:pt>
    <dgm:pt modelId="{A43E6271-E96C-4729-9704-B2E30E1A5DD0}" type="pres">
      <dgm:prSet presAssocID="{B9B042E6-4E3B-46FE-ADCF-583ABC74C6FA}" presName="txSpace" presStyleCnt="0"/>
      <dgm:spPr/>
    </dgm:pt>
    <dgm:pt modelId="{65E7DA69-94B7-47D6-B7EF-510711820333}" type="pres">
      <dgm:prSet presAssocID="{B9B042E6-4E3B-46FE-ADCF-583ABC74C6FA}" presName="desTx" presStyleLbl="revTx" presStyleIdx="3" presStyleCnt="10">
        <dgm:presLayoutVars/>
      </dgm:prSet>
      <dgm:spPr/>
    </dgm:pt>
    <dgm:pt modelId="{ADD76403-ACE8-4313-A193-6F8341481ED4}" type="pres">
      <dgm:prSet presAssocID="{1F07BE95-EA27-4126-9E3B-CCBE18CA6F82}" presName="sibTrans" presStyleCnt="0"/>
      <dgm:spPr/>
    </dgm:pt>
    <dgm:pt modelId="{40BDF676-3EDA-4B05-AD44-D7C7FD9B295A}" type="pres">
      <dgm:prSet presAssocID="{16186D96-6DB4-4053-9F02-FACB86434456}" presName="compNode" presStyleCnt="0"/>
      <dgm:spPr/>
    </dgm:pt>
    <dgm:pt modelId="{DD1760AD-7FB6-48E7-AF04-DFD96426BBB9}" type="pres">
      <dgm:prSet presAssocID="{16186D96-6DB4-4053-9F02-FACB86434456}"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eacher"/>
        </a:ext>
      </dgm:extLst>
    </dgm:pt>
    <dgm:pt modelId="{3B06C38D-B3F4-4073-8298-657C917D039A}" type="pres">
      <dgm:prSet presAssocID="{16186D96-6DB4-4053-9F02-FACB86434456}" presName="iconSpace" presStyleCnt="0"/>
      <dgm:spPr/>
    </dgm:pt>
    <dgm:pt modelId="{1E95735C-6B3E-4F10-9771-1A94831FC7A8}" type="pres">
      <dgm:prSet presAssocID="{16186D96-6DB4-4053-9F02-FACB86434456}" presName="parTx" presStyleLbl="revTx" presStyleIdx="4" presStyleCnt="10">
        <dgm:presLayoutVars>
          <dgm:chMax val="0"/>
          <dgm:chPref val="0"/>
        </dgm:presLayoutVars>
      </dgm:prSet>
      <dgm:spPr/>
    </dgm:pt>
    <dgm:pt modelId="{8B38763D-086F-46D0-82E5-6721010EA766}" type="pres">
      <dgm:prSet presAssocID="{16186D96-6DB4-4053-9F02-FACB86434456}" presName="txSpace" presStyleCnt="0"/>
      <dgm:spPr/>
    </dgm:pt>
    <dgm:pt modelId="{4EA81C43-24FA-4F7B-A15C-96FC6D6266C1}" type="pres">
      <dgm:prSet presAssocID="{16186D96-6DB4-4053-9F02-FACB86434456}" presName="desTx" presStyleLbl="revTx" presStyleIdx="5" presStyleCnt="10">
        <dgm:presLayoutVars/>
      </dgm:prSet>
      <dgm:spPr/>
    </dgm:pt>
    <dgm:pt modelId="{C1236493-3402-48D5-81F8-F4AD2CBBA628}" type="pres">
      <dgm:prSet presAssocID="{1746DFF8-1707-4C63-8431-E5AAD744C153}" presName="sibTrans" presStyleCnt="0"/>
      <dgm:spPr/>
    </dgm:pt>
    <dgm:pt modelId="{640FBCEA-AEBC-40D9-9940-4B57EB5CF353}" type="pres">
      <dgm:prSet presAssocID="{95C9D970-22B6-4A82-AC25-1EEB36801499}" presName="compNode" presStyleCnt="0"/>
      <dgm:spPr/>
    </dgm:pt>
    <dgm:pt modelId="{9D5C2328-159E-40BA-84EF-5DDF4DDA1984}" type="pres">
      <dgm:prSet presAssocID="{95C9D970-22B6-4A82-AC25-1EEB36801499}"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able"/>
        </a:ext>
      </dgm:extLst>
    </dgm:pt>
    <dgm:pt modelId="{2B36A813-A0C6-4D1B-9303-09D73921741A}" type="pres">
      <dgm:prSet presAssocID="{95C9D970-22B6-4A82-AC25-1EEB36801499}" presName="iconSpace" presStyleCnt="0"/>
      <dgm:spPr/>
    </dgm:pt>
    <dgm:pt modelId="{350C3200-6895-495D-BD2F-B80CBBB8E818}" type="pres">
      <dgm:prSet presAssocID="{95C9D970-22B6-4A82-AC25-1EEB36801499}" presName="parTx" presStyleLbl="revTx" presStyleIdx="6" presStyleCnt="10">
        <dgm:presLayoutVars>
          <dgm:chMax val="0"/>
          <dgm:chPref val="0"/>
        </dgm:presLayoutVars>
      </dgm:prSet>
      <dgm:spPr/>
    </dgm:pt>
    <dgm:pt modelId="{65ABFCA3-BB13-46BD-B2E2-5B29EABD08B1}" type="pres">
      <dgm:prSet presAssocID="{95C9D970-22B6-4A82-AC25-1EEB36801499}" presName="txSpace" presStyleCnt="0"/>
      <dgm:spPr/>
    </dgm:pt>
    <dgm:pt modelId="{07101587-DCC3-444D-A150-C19D5BBA6136}" type="pres">
      <dgm:prSet presAssocID="{95C9D970-22B6-4A82-AC25-1EEB36801499}" presName="desTx" presStyleLbl="revTx" presStyleIdx="7" presStyleCnt="10">
        <dgm:presLayoutVars/>
      </dgm:prSet>
      <dgm:spPr/>
    </dgm:pt>
    <dgm:pt modelId="{A2828CF3-9BB9-4C06-A507-B1F625C471EA}" type="pres">
      <dgm:prSet presAssocID="{ABD7C158-1E14-43CC-95C9-1F8ED85A8544}" presName="sibTrans" presStyleCnt="0"/>
      <dgm:spPr/>
    </dgm:pt>
    <dgm:pt modelId="{2B17DBDF-DB41-47F3-9D71-D868D0857EBC}" type="pres">
      <dgm:prSet presAssocID="{3889BB28-1DFB-40A7-8459-86B6F27985A7}" presName="compNode" presStyleCnt="0"/>
      <dgm:spPr/>
    </dgm:pt>
    <dgm:pt modelId="{19B3197F-127E-4D5A-BD2D-2D1A583775BD}" type="pres">
      <dgm:prSet presAssocID="{3889BB28-1DFB-40A7-8459-86B6F27985A7}"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ooks"/>
        </a:ext>
      </dgm:extLst>
    </dgm:pt>
    <dgm:pt modelId="{41FC2F11-CD83-45FE-B042-2F11B84ACAB3}" type="pres">
      <dgm:prSet presAssocID="{3889BB28-1DFB-40A7-8459-86B6F27985A7}" presName="iconSpace" presStyleCnt="0"/>
      <dgm:spPr/>
    </dgm:pt>
    <dgm:pt modelId="{14BD1CAB-CE99-4B68-97CF-E10771D0F4B0}" type="pres">
      <dgm:prSet presAssocID="{3889BB28-1DFB-40A7-8459-86B6F27985A7}" presName="parTx" presStyleLbl="revTx" presStyleIdx="8" presStyleCnt="10">
        <dgm:presLayoutVars>
          <dgm:chMax val="0"/>
          <dgm:chPref val="0"/>
        </dgm:presLayoutVars>
      </dgm:prSet>
      <dgm:spPr/>
    </dgm:pt>
    <dgm:pt modelId="{E37A99E2-66C0-4DB3-ADA5-94B4B5FDA3D3}" type="pres">
      <dgm:prSet presAssocID="{3889BB28-1DFB-40A7-8459-86B6F27985A7}" presName="txSpace" presStyleCnt="0"/>
      <dgm:spPr/>
    </dgm:pt>
    <dgm:pt modelId="{953F9ABE-14A4-46E3-809E-0D9ABE7402BD}" type="pres">
      <dgm:prSet presAssocID="{3889BB28-1DFB-40A7-8459-86B6F27985A7}" presName="desTx" presStyleLbl="revTx" presStyleIdx="9" presStyleCnt="10">
        <dgm:presLayoutVars/>
      </dgm:prSet>
      <dgm:spPr/>
    </dgm:pt>
  </dgm:ptLst>
  <dgm:cxnLst>
    <dgm:cxn modelId="{052FF70C-5216-482F-A850-EB3F2C1E8CDA}" srcId="{B9B042E6-4E3B-46FE-ADCF-583ABC74C6FA}" destId="{67729704-49C9-4813-97C9-43BC07BC80A9}" srcOrd="1" destOrd="0" parTransId="{E058AB56-3D95-49F4-8C90-A9F2FD910172}" sibTransId="{EBFF452B-E514-40DD-8FAC-8154105CC10E}"/>
    <dgm:cxn modelId="{10D7E010-B6F2-4A28-BE86-814D10B2D608}" type="presOf" srcId="{67729704-49C9-4813-97C9-43BC07BC80A9}" destId="{65E7DA69-94B7-47D6-B7EF-510711820333}" srcOrd="0" destOrd="1" presId="urn:microsoft.com/office/officeart/2018/5/layout/CenteredIconLabelDescriptionList"/>
    <dgm:cxn modelId="{BBB0C812-4DDB-4D6A-8E59-6BC7EC3FCC07}" srcId="{7820267A-320E-4E20-80EE-88CD981496AE}" destId="{95C9D970-22B6-4A82-AC25-1EEB36801499}" srcOrd="3" destOrd="0" parTransId="{89110E55-4404-46BA-AFBE-E8044B901107}" sibTransId="{ABD7C158-1E14-43CC-95C9-1F8ED85A8544}"/>
    <dgm:cxn modelId="{47E96F32-1312-462E-81E8-24A05D1B2083}" srcId="{7820267A-320E-4E20-80EE-88CD981496AE}" destId="{16186D96-6DB4-4053-9F02-FACB86434456}" srcOrd="2" destOrd="0" parTransId="{6A7A1E7F-EEC6-4B17-A6DC-64B037CF7D49}" sibTransId="{1746DFF8-1707-4C63-8431-E5AAD744C153}"/>
    <dgm:cxn modelId="{972DA735-2378-488A-9A14-19D2BCF9BEA8}" type="presOf" srcId="{16186D96-6DB4-4053-9F02-FACB86434456}" destId="{1E95735C-6B3E-4F10-9771-1A94831FC7A8}" srcOrd="0" destOrd="0" presId="urn:microsoft.com/office/officeart/2018/5/layout/CenteredIconLabelDescriptionList"/>
    <dgm:cxn modelId="{4E38433E-967B-4C74-8FEC-C3917DF09CDA}" srcId="{B9B042E6-4E3B-46FE-ADCF-583ABC74C6FA}" destId="{17D7B4DA-CA81-4E91-8854-193DE32485F0}" srcOrd="3" destOrd="0" parTransId="{FE889B6E-8D8C-4E73-A5DC-F18E0FED2BF9}" sibTransId="{5D0FD3D8-1342-428B-B0E5-FC8126AB0932}"/>
    <dgm:cxn modelId="{AFC1BC62-C7DB-4703-8154-D73989DB3639}" srcId="{B9B042E6-4E3B-46FE-ADCF-583ABC74C6FA}" destId="{7975461C-ADDF-4D8D-A0AC-08FEDB6C566B}" srcOrd="4" destOrd="0" parTransId="{E622D541-623F-47C0-9C55-D2F7D6BEDD94}" sibTransId="{EB3FB571-D97C-49AD-90E5-76C62F1934F4}"/>
    <dgm:cxn modelId="{295F6044-1500-477C-B579-D1BA004E6BBA}" type="presOf" srcId="{30F2FF27-22E3-499D-B189-6FE50AACDA2F}" destId="{12DCB665-67C0-4847-9DA8-F9A612024811}" srcOrd="0" destOrd="0" presId="urn:microsoft.com/office/officeart/2018/5/layout/CenteredIconLabelDescriptionList"/>
    <dgm:cxn modelId="{33D8906E-B83E-4F2D-903F-F4B37BE3070E}" type="presOf" srcId="{7820267A-320E-4E20-80EE-88CD981496AE}" destId="{CD4B0BCD-FE3F-43F5-B654-CFF6F2FC45B2}" srcOrd="0" destOrd="0" presId="urn:microsoft.com/office/officeart/2018/5/layout/CenteredIconLabelDescriptionList"/>
    <dgm:cxn modelId="{42BDED51-6DA6-4C80-8B00-6B71782ADC9B}" srcId="{B9B042E6-4E3B-46FE-ADCF-583ABC74C6FA}" destId="{EF708C25-4086-4508-8E45-C54A19656D16}" srcOrd="2" destOrd="0" parTransId="{1C911959-599A-4B64-AE70-A719449382E7}" sibTransId="{C65171AC-CEA2-41D9-B616-EF82A11D75C1}"/>
    <dgm:cxn modelId="{4D561175-A886-4E75-8C8B-0FA907066762}" type="presOf" srcId="{E367089F-00EC-43F4-AAB0-769460ADCA89}" destId="{65E7DA69-94B7-47D6-B7EF-510711820333}" srcOrd="0" destOrd="0" presId="urn:microsoft.com/office/officeart/2018/5/layout/CenteredIconLabelDescriptionList"/>
    <dgm:cxn modelId="{234D5984-EC6D-4774-AF39-1797DC20EC65}" type="presOf" srcId="{7975461C-ADDF-4D8D-A0AC-08FEDB6C566B}" destId="{65E7DA69-94B7-47D6-B7EF-510711820333}" srcOrd="0" destOrd="4" presId="urn:microsoft.com/office/officeart/2018/5/layout/CenteredIconLabelDescriptionList"/>
    <dgm:cxn modelId="{220EFB87-F9F4-448C-BCDD-A6C323D8ADD3}" type="presOf" srcId="{3889BB28-1DFB-40A7-8459-86B6F27985A7}" destId="{14BD1CAB-CE99-4B68-97CF-E10771D0F4B0}" srcOrd="0" destOrd="0" presId="urn:microsoft.com/office/officeart/2018/5/layout/CenteredIconLabelDescriptionList"/>
    <dgm:cxn modelId="{0088C8A9-69B2-49E5-A35C-375F85FDC683}" srcId="{7820267A-320E-4E20-80EE-88CD981496AE}" destId="{3889BB28-1DFB-40A7-8459-86B6F27985A7}" srcOrd="4" destOrd="0" parTransId="{4AC97F08-739B-40E9-815E-E65328B17B99}" sibTransId="{F9B5563C-F2A4-48D2-9E65-F9E510ECAEA1}"/>
    <dgm:cxn modelId="{A1681DB7-9325-401B-B245-3463C855E6D8}" type="presOf" srcId="{EF708C25-4086-4508-8E45-C54A19656D16}" destId="{65E7DA69-94B7-47D6-B7EF-510711820333}" srcOrd="0" destOrd="2" presId="urn:microsoft.com/office/officeart/2018/5/layout/CenteredIconLabelDescriptionList"/>
    <dgm:cxn modelId="{D93F80B9-68C8-475A-8BBB-FC6C7ABE7E10}" srcId="{7820267A-320E-4E20-80EE-88CD981496AE}" destId="{30F2FF27-22E3-499D-B189-6FE50AACDA2F}" srcOrd="0" destOrd="0" parTransId="{DC5C0E42-FB4E-4200-890E-5D20D43138A9}" sibTransId="{09D9EDF1-67EA-4B6C-B8CF-D921DFAC7A23}"/>
    <dgm:cxn modelId="{F3C25EBE-5940-4A75-9450-28AE29FF62A0}" srcId="{B9B042E6-4E3B-46FE-ADCF-583ABC74C6FA}" destId="{E367089F-00EC-43F4-AAB0-769460ADCA89}" srcOrd="0" destOrd="0" parTransId="{D885AB72-8E7A-4772-946B-AD728F889C81}" sibTransId="{16469CEE-A0E1-4AA0-923F-6BECF353AEF2}"/>
    <dgm:cxn modelId="{1C0768C1-C41F-4216-8278-D18A53C7CCFE}" type="presOf" srcId="{B9B042E6-4E3B-46FE-ADCF-583ABC74C6FA}" destId="{053915E2-CB94-4887-A806-3E526BA13F4E}" srcOrd="0" destOrd="0" presId="urn:microsoft.com/office/officeart/2018/5/layout/CenteredIconLabelDescriptionList"/>
    <dgm:cxn modelId="{8D53AFDC-8F35-417C-9E0C-0194BA504E1B}" type="presOf" srcId="{95C9D970-22B6-4A82-AC25-1EEB36801499}" destId="{350C3200-6895-495D-BD2F-B80CBBB8E818}" srcOrd="0" destOrd="0" presId="urn:microsoft.com/office/officeart/2018/5/layout/CenteredIconLabelDescriptionList"/>
    <dgm:cxn modelId="{6E7DECE3-C0D7-4E3C-9B9E-BC84D43E9D44}" type="presOf" srcId="{17D7B4DA-CA81-4E91-8854-193DE32485F0}" destId="{65E7DA69-94B7-47D6-B7EF-510711820333}" srcOrd="0" destOrd="3" presId="urn:microsoft.com/office/officeart/2018/5/layout/CenteredIconLabelDescriptionList"/>
    <dgm:cxn modelId="{E4FBF2EA-7485-4A6D-BCF4-98FFD3DE629D}" srcId="{7820267A-320E-4E20-80EE-88CD981496AE}" destId="{B9B042E6-4E3B-46FE-ADCF-583ABC74C6FA}" srcOrd="1" destOrd="0" parTransId="{62422210-73AE-41C3-9BD5-CBB42CBE9D80}" sibTransId="{1F07BE95-EA27-4126-9E3B-CCBE18CA6F82}"/>
    <dgm:cxn modelId="{03C6187E-E520-41D2-AE46-E3C863E65575}" type="presParOf" srcId="{CD4B0BCD-FE3F-43F5-B654-CFF6F2FC45B2}" destId="{963FC52D-41D5-42A5-83E0-6DE0334ADD37}" srcOrd="0" destOrd="0" presId="urn:microsoft.com/office/officeart/2018/5/layout/CenteredIconLabelDescriptionList"/>
    <dgm:cxn modelId="{1400EE01-66E3-416D-AD6E-9A0F9249305E}" type="presParOf" srcId="{963FC52D-41D5-42A5-83E0-6DE0334ADD37}" destId="{30750757-7762-4FDE-8172-C3AA0C6A4D0E}" srcOrd="0" destOrd="0" presId="urn:microsoft.com/office/officeart/2018/5/layout/CenteredIconLabelDescriptionList"/>
    <dgm:cxn modelId="{9AA0C2E9-F64B-4C01-BBA9-64A76A807318}" type="presParOf" srcId="{963FC52D-41D5-42A5-83E0-6DE0334ADD37}" destId="{28C7DDDD-B4A8-4C74-A822-0BA26D79E283}" srcOrd="1" destOrd="0" presId="urn:microsoft.com/office/officeart/2018/5/layout/CenteredIconLabelDescriptionList"/>
    <dgm:cxn modelId="{8B60B91E-57B2-434A-BCD5-FB058E66CEE0}" type="presParOf" srcId="{963FC52D-41D5-42A5-83E0-6DE0334ADD37}" destId="{12DCB665-67C0-4847-9DA8-F9A612024811}" srcOrd="2" destOrd="0" presId="urn:microsoft.com/office/officeart/2018/5/layout/CenteredIconLabelDescriptionList"/>
    <dgm:cxn modelId="{8288CCB4-D353-400C-9724-87BF61AF28F4}" type="presParOf" srcId="{963FC52D-41D5-42A5-83E0-6DE0334ADD37}" destId="{CF01CA5D-769F-4919-98DB-B0AAF0C70DB3}" srcOrd="3" destOrd="0" presId="urn:microsoft.com/office/officeart/2018/5/layout/CenteredIconLabelDescriptionList"/>
    <dgm:cxn modelId="{548C7EF7-D359-4C8D-BDA6-4319F77BD9BC}" type="presParOf" srcId="{963FC52D-41D5-42A5-83E0-6DE0334ADD37}" destId="{8C9ABA68-4939-4121-A6C2-5D18F950753A}" srcOrd="4" destOrd="0" presId="urn:microsoft.com/office/officeart/2018/5/layout/CenteredIconLabelDescriptionList"/>
    <dgm:cxn modelId="{8BA51A09-7D1D-4BF9-B65A-9E8A648706F3}" type="presParOf" srcId="{CD4B0BCD-FE3F-43F5-B654-CFF6F2FC45B2}" destId="{5FDC9E38-6365-4CC5-906A-DEDC19ED6817}" srcOrd="1" destOrd="0" presId="urn:microsoft.com/office/officeart/2018/5/layout/CenteredIconLabelDescriptionList"/>
    <dgm:cxn modelId="{CD76917B-07F1-4E2B-BBF5-2F99B350F080}" type="presParOf" srcId="{CD4B0BCD-FE3F-43F5-B654-CFF6F2FC45B2}" destId="{622A73E7-EDC9-4BB1-9B50-6E6FF1C52765}" srcOrd="2" destOrd="0" presId="urn:microsoft.com/office/officeart/2018/5/layout/CenteredIconLabelDescriptionList"/>
    <dgm:cxn modelId="{913DB09F-222F-4B74-A46A-CDF67B8A79CA}" type="presParOf" srcId="{622A73E7-EDC9-4BB1-9B50-6E6FF1C52765}" destId="{473E8BDF-A64B-4FEC-89AD-8550994E9B5E}" srcOrd="0" destOrd="0" presId="urn:microsoft.com/office/officeart/2018/5/layout/CenteredIconLabelDescriptionList"/>
    <dgm:cxn modelId="{127EA58A-6B0B-4C10-904C-E9FF07806564}" type="presParOf" srcId="{622A73E7-EDC9-4BB1-9B50-6E6FF1C52765}" destId="{9A2D3299-585B-4264-82C4-C064FDBE9377}" srcOrd="1" destOrd="0" presId="urn:microsoft.com/office/officeart/2018/5/layout/CenteredIconLabelDescriptionList"/>
    <dgm:cxn modelId="{4C69F29C-CFE9-431A-94CE-000AA56506BE}" type="presParOf" srcId="{622A73E7-EDC9-4BB1-9B50-6E6FF1C52765}" destId="{053915E2-CB94-4887-A806-3E526BA13F4E}" srcOrd="2" destOrd="0" presId="urn:microsoft.com/office/officeart/2018/5/layout/CenteredIconLabelDescriptionList"/>
    <dgm:cxn modelId="{E5A20D7F-70A1-4A4C-BF66-FFC310959364}" type="presParOf" srcId="{622A73E7-EDC9-4BB1-9B50-6E6FF1C52765}" destId="{A43E6271-E96C-4729-9704-B2E30E1A5DD0}" srcOrd="3" destOrd="0" presId="urn:microsoft.com/office/officeart/2018/5/layout/CenteredIconLabelDescriptionList"/>
    <dgm:cxn modelId="{15F59AC9-EAE9-4F8D-B9B5-3597282C9679}" type="presParOf" srcId="{622A73E7-EDC9-4BB1-9B50-6E6FF1C52765}" destId="{65E7DA69-94B7-47D6-B7EF-510711820333}" srcOrd="4" destOrd="0" presId="urn:microsoft.com/office/officeart/2018/5/layout/CenteredIconLabelDescriptionList"/>
    <dgm:cxn modelId="{FFC55933-0C21-43A0-8073-C4DFBC69C7F4}" type="presParOf" srcId="{CD4B0BCD-FE3F-43F5-B654-CFF6F2FC45B2}" destId="{ADD76403-ACE8-4313-A193-6F8341481ED4}" srcOrd="3" destOrd="0" presId="urn:microsoft.com/office/officeart/2018/5/layout/CenteredIconLabelDescriptionList"/>
    <dgm:cxn modelId="{D0DBDE17-225B-49C8-95E0-9D1928C82BDE}" type="presParOf" srcId="{CD4B0BCD-FE3F-43F5-B654-CFF6F2FC45B2}" destId="{40BDF676-3EDA-4B05-AD44-D7C7FD9B295A}" srcOrd="4" destOrd="0" presId="urn:microsoft.com/office/officeart/2018/5/layout/CenteredIconLabelDescriptionList"/>
    <dgm:cxn modelId="{F609ED41-53CA-400E-814B-8A4222B330FE}" type="presParOf" srcId="{40BDF676-3EDA-4B05-AD44-D7C7FD9B295A}" destId="{DD1760AD-7FB6-48E7-AF04-DFD96426BBB9}" srcOrd="0" destOrd="0" presId="urn:microsoft.com/office/officeart/2018/5/layout/CenteredIconLabelDescriptionList"/>
    <dgm:cxn modelId="{37885315-F432-4759-89CE-2434CE0E34D6}" type="presParOf" srcId="{40BDF676-3EDA-4B05-AD44-D7C7FD9B295A}" destId="{3B06C38D-B3F4-4073-8298-657C917D039A}" srcOrd="1" destOrd="0" presId="urn:microsoft.com/office/officeart/2018/5/layout/CenteredIconLabelDescriptionList"/>
    <dgm:cxn modelId="{916978D9-6E18-47E1-BCAD-098522067006}" type="presParOf" srcId="{40BDF676-3EDA-4B05-AD44-D7C7FD9B295A}" destId="{1E95735C-6B3E-4F10-9771-1A94831FC7A8}" srcOrd="2" destOrd="0" presId="urn:microsoft.com/office/officeart/2018/5/layout/CenteredIconLabelDescriptionList"/>
    <dgm:cxn modelId="{89144FB3-5B0A-4A5F-B699-4301D51E027C}" type="presParOf" srcId="{40BDF676-3EDA-4B05-AD44-D7C7FD9B295A}" destId="{8B38763D-086F-46D0-82E5-6721010EA766}" srcOrd="3" destOrd="0" presId="urn:microsoft.com/office/officeart/2018/5/layout/CenteredIconLabelDescriptionList"/>
    <dgm:cxn modelId="{23A431B4-3122-42C1-8263-67672EE094C3}" type="presParOf" srcId="{40BDF676-3EDA-4B05-AD44-D7C7FD9B295A}" destId="{4EA81C43-24FA-4F7B-A15C-96FC6D6266C1}" srcOrd="4" destOrd="0" presId="urn:microsoft.com/office/officeart/2018/5/layout/CenteredIconLabelDescriptionList"/>
    <dgm:cxn modelId="{D68CC4A5-FFEA-49E8-9403-E601DED95D20}" type="presParOf" srcId="{CD4B0BCD-FE3F-43F5-B654-CFF6F2FC45B2}" destId="{C1236493-3402-48D5-81F8-F4AD2CBBA628}" srcOrd="5" destOrd="0" presId="urn:microsoft.com/office/officeart/2018/5/layout/CenteredIconLabelDescriptionList"/>
    <dgm:cxn modelId="{3AE9CF72-4254-4A58-84C9-AC4C6827F630}" type="presParOf" srcId="{CD4B0BCD-FE3F-43F5-B654-CFF6F2FC45B2}" destId="{640FBCEA-AEBC-40D9-9940-4B57EB5CF353}" srcOrd="6" destOrd="0" presId="urn:microsoft.com/office/officeart/2018/5/layout/CenteredIconLabelDescriptionList"/>
    <dgm:cxn modelId="{A22D7DBA-4A0E-431B-8F3B-807F442B1905}" type="presParOf" srcId="{640FBCEA-AEBC-40D9-9940-4B57EB5CF353}" destId="{9D5C2328-159E-40BA-84EF-5DDF4DDA1984}" srcOrd="0" destOrd="0" presId="urn:microsoft.com/office/officeart/2018/5/layout/CenteredIconLabelDescriptionList"/>
    <dgm:cxn modelId="{F3105763-3CCA-49BD-BC77-B8E29B83AB1D}" type="presParOf" srcId="{640FBCEA-AEBC-40D9-9940-4B57EB5CF353}" destId="{2B36A813-A0C6-4D1B-9303-09D73921741A}" srcOrd="1" destOrd="0" presId="urn:microsoft.com/office/officeart/2018/5/layout/CenteredIconLabelDescriptionList"/>
    <dgm:cxn modelId="{55122588-5A3D-40CB-BA35-13CB1D7F811B}" type="presParOf" srcId="{640FBCEA-AEBC-40D9-9940-4B57EB5CF353}" destId="{350C3200-6895-495D-BD2F-B80CBBB8E818}" srcOrd="2" destOrd="0" presId="urn:microsoft.com/office/officeart/2018/5/layout/CenteredIconLabelDescriptionList"/>
    <dgm:cxn modelId="{82A5544B-2002-4970-96AD-1E908229F9BC}" type="presParOf" srcId="{640FBCEA-AEBC-40D9-9940-4B57EB5CF353}" destId="{65ABFCA3-BB13-46BD-B2E2-5B29EABD08B1}" srcOrd="3" destOrd="0" presId="urn:microsoft.com/office/officeart/2018/5/layout/CenteredIconLabelDescriptionList"/>
    <dgm:cxn modelId="{FBB4F43F-C530-4E2C-BF7C-7976FB1B482D}" type="presParOf" srcId="{640FBCEA-AEBC-40D9-9940-4B57EB5CF353}" destId="{07101587-DCC3-444D-A150-C19D5BBA6136}" srcOrd="4" destOrd="0" presId="urn:microsoft.com/office/officeart/2018/5/layout/CenteredIconLabelDescriptionList"/>
    <dgm:cxn modelId="{4B1196AF-95C2-40C9-9EB0-BD92101B98D0}" type="presParOf" srcId="{CD4B0BCD-FE3F-43F5-B654-CFF6F2FC45B2}" destId="{A2828CF3-9BB9-4C06-A507-B1F625C471EA}" srcOrd="7" destOrd="0" presId="urn:microsoft.com/office/officeart/2018/5/layout/CenteredIconLabelDescriptionList"/>
    <dgm:cxn modelId="{891A4608-B0DA-493B-8838-9E88A3B634D4}" type="presParOf" srcId="{CD4B0BCD-FE3F-43F5-B654-CFF6F2FC45B2}" destId="{2B17DBDF-DB41-47F3-9D71-D868D0857EBC}" srcOrd="8" destOrd="0" presId="urn:microsoft.com/office/officeart/2018/5/layout/CenteredIconLabelDescriptionList"/>
    <dgm:cxn modelId="{DCACC2B1-94C1-47CF-B912-B473324572A2}" type="presParOf" srcId="{2B17DBDF-DB41-47F3-9D71-D868D0857EBC}" destId="{19B3197F-127E-4D5A-BD2D-2D1A583775BD}" srcOrd="0" destOrd="0" presId="urn:microsoft.com/office/officeart/2018/5/layout/CenteredIconLabelDescriptionList"/>
    <dgm:cxn modelId="{F2307844-93AF-4EEB-A513-4E48BCAF964A}" type="presParOf" srcId="{2B17DBDF-DB41-47F3-9D71-D868D0857EBC}" destId="{41FC2F11-CD83-45FE-B042-2F11B84ACAB3}" srcOrd="1" destOrd="0" presId="urn:microsoft.com/office/officeart/2018/5/layout/CenteredIconLabelDescriptionList"/>
    <dgm:cxn modelId="{D6234CCD-14D4-4A59-AB82-3740DB30ED68}" type="presParOf" srcId="{2B17DBDF-DB41-47F3-9D71-D868D0857EBC}" destId="{14BD1CAB-CE99-4B68-97CF-E10771D0F4B0}" srcOrd="2" destOrd="0" presId="urn:microsoft.com/office/officeart/2018/5/layout/CenteredIconLabelDescriptionList"/>
    <dgm:cxn modelId="{E020D87D-C9B7-4242-8C2D-12E72A47E0E5}" type="presParOf" srcId="{2B17DBDF-DB41-47F3-9D71-D868D0857EBC}" destId="{E37A99E2-66C0-4DB3-ADA5-94B4B5FDA3D3}" srcOrd="3" destOrd="0" presId="urn:microsoft.com/office/officeart/2018/5/layout/CenteredIconLabelDescriptionList"/>
    <dgm:cxn modelId="{C1F95E8F-1B5E-42E2-844E-FA9C4B9791B1}" type="presParOf" srcId="{2B17DBDF-DB41-47F3-9D71-D868D0857EBC}" destId="{953F9ABE-14A4-46E3-809E-0D9ABE7402BD}"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490C2B8-2CF5-4CAE-8D6D-4DF88DC03647}" type="doc">
      <dgm:prSet loTypeId="urn:microsoft.com/office/officeart/2018/5/layout/CenteredIconLabelDescription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A2EF7006-431D-4CE9-80D9-065A0FC3495A}">
      <dgm:prSet/>
      <dgm:spPr/>
      <dgm:t>
        <a:bodyPr/>
        <a:lstStyle/>
        <a:p>
          <a:pPr>
            <a:lnSpc>
              <a:spcPct val="100000"/>
            </a:lnSpc>
            <a:defRPr b="1"/>
          </a:pPr>
          <a:r>
            <a:rPr lang="en-US"/>
            <a:t>1.</a:t>
          </a:r>
          <a:r>
            <a:rPr lang="en-US" b="1"/>
            <a:t>Improved Accuracy:</a:t>
          </a:r>
          <a:endParaRPr lang="en-US"/>
        </a:p>
      </dgm:t>
    </dgm:pt>
    <dgm:pt modelId="{57E9C520-9376-4C37-B2A3-B46257A69CEC}" type="parTrans" cxnId="{ECB3936A-E691-49A7-85E6-B21B4E142CC6}">
      <dgm:prSet/>
      <dgm:spPr/>
      <dgm:t>
        <a:bodyPr/>
        <a:lstStyle/>
        <a:p>
          <a:endParaRPr lang="en-US"/>
        </a:p>
      </dgm:t>
    </dgm:pt>
    <dgm:pt modelId="{1B68CE98-493E-4405-A186-79D514B7C8B5}" type="sibTrans" cxnId="{ECB3936A-E691-49A7-85E6-B21B4E142CC6}">
      <dgm:prSet/>
      <dgm:spPr/>
      <dgm:t>
        <a:bodyPr/>
        <a:lstStyle/>
        <a:p>
          <a:endParaRPr lang="en-US"/>
        </a:p>
      </dgm:t>
    </dgm:pt>
    <dgm:pt modelId="{961E0DF9-0357-4397-9326-E6A7935095DE}">
      <dgm:prSet/>
      <dgm:spPr/>
      <dgm:t>
        <a:bodyPr/>
        <a:lstStyle/>
        <a:p>
          <a:pPr>
            <a:lnSpc>
              <a:spcPct val="100000"/>
            </a:lnSpc>
          </a:pPr>
          <a:r>
            <a:rPr lang="en-US"/>
            <a:t>Machine learning models excel in discerning complex patterns within datasets, leading to more accurate predictions compared to traditional methods.</a:t>
          </a:r>
        </a:p>
      </dgm:t>
    </dgm:pt>
    <dgm:pt modelId="{CBF75089-194D-49A3-8205-EE4684F3F2A0}" type="parTrans" cxnId="{4F21FA7E-88FE-4FC2-924F-7ABC3E8F91EA}">
      <dgm:prSet/>
      <dgm:spPr/>
      <dgm:t>
        <a:bodyPr/>
        <a:lstStyle/>
        <a:p>
          <a:endParaRPr lang="en-US"/>
        </a:p>
      </dgm:t>
    </dgm:pt>
    <dgm:pt modelId="{842301D6-E619-4F2A-8745-93E232CA1693}" type="sibTrans" cxnId="{4F21FA7E-88FE-4FC2-924F-7ABC3E8F91EA}">
      <dgm:prSet/>
      <dgm:spPr/>
      <dgm:t>
        <a:bodyPr/>
        <a:lstStyle/>
        <a:p>
          <a:endParaRPr lang="en-US"/>
        </a:p>
      </dgm:t>
    </dgm:pt>
    <dgm:pt modelId="{395A7062-6D70-4B0F-BD12-1897170637B7}">
      <dgm:prSet/>
      <dgm:spPr/>
      <dgm:t>
        <a:bodyPr/>
        <a:lstStyle/>
        <a:p>
          <a:pPr>
            <a:lnSpc>
              <a:spcPct val="100000"/>
            </a:lnSpc>
            <a:defRPr b="1"/>
          </a:pPr>
          <a:r>
            <a:rPr lang="en-US"/>
            <a:t>2.</a:t>
          </a:r>
          <a:r>
            <a:rPr lang="en-US" b="1"/>
            <a:t>Handling Non-linearity:</a:t>
          </a:r>
          <a:endParaRPr lang="en-US"/>
        </a:p>
      </dgm:t>
    </dgm:pt>
    <dgm:pt modelId="{C539B4F4-7653-4AE6-860C-88BA17A7E0FA}" type="parTrans" cxnId="{A4696F4C-AFDB-43E9-A155-F0C073C8F69E}">
      <dgm:prSet/>
      <dgm:spPr/>
      <dgm:t>
        <a:bodyPr/>
        <a:lstStyle/>
        <a:p>
          <a:endParaRPr lang="en-US"/>
        </a:p>
      </dgm:t>
    </dgm:pt>
    <dgm:pt modelId="{323411D1-72FB-4EFE-B77C-FCD1CA3E1EC0}" type="sibTrans" cxnId="{A4696F4C-AFDB-43E9-A155-F0C073C8F69E}">
      <dgm:prSet/>
      <dgm:spPr/>
      <dgm:t>
        <a:bodyPr/>
        <a:lstStyle/>
        <a:p>
          <a:endParaRPr lang="en-US"/>
        </a:p>
      </dgm:t>
    </dgm:pt>
    <dgm:pt modelId="{16A9563C-1BBB-4B96-99F5-18AAC207E8D6}">
      <dgm:prSet/>
      <dgm:spPr/>
      <dgm:t>
        <a:bodyPr/>
        <a:lstStyle/>
        <a:p>
          <a:pPr>
            <a:lnSpc>
              <a:spcPct val="100000"/>
            </a:lnSpc>
          </a:pPr>
          <a:r>
            <a:rPr lang="en-US"/>
            <a:t>Atmospheric factors influencing rainfall often exhibit non-linear relationships. XGBoost and RandomForest are well-suited to capture these intricate patterns, enabling more nuanced predictions.</a:t>
          </a:r>
        </a:p>
      </dgm:t>
    </dgm:pt>
    <dgm:pt modelId="{9BAC754B-6AE5-4995-B4A5-CA13419386FC}" type="parTrans" cxnId="{D8A11D4F-AA0F-4973-8B18-E24A9D28017A}">
      <dgm:prSet/>
      <dgm:spPr/>
      <dgm:t>
        <a:bodyPr/>
        <a:lstStyle/>
        <a:p>
          <a:endParaRPr lang="en-US"/>
        </a:p>
      </dgm:t>
    </dgm:pt>
    <dgm:pt modelId="{ADF750F4-E78F-4587-8A26-3FCC3DADFA47}" type="sibTrans" cxnId="{D8A11D4F-AA0F-4973-8B18-E24A9D28017A}">
      <dgm:prSet/>
      <dgm:spPr/>
      <dgm:t>
        <a:bodyPr/>
        <a:lstStyle/>
        <a:p>
          <a:endParaRPr lang="en-US"/>
        </a:p>
      </dgm:t>
    </dgm:pt>
    <dgm:pt modelId="{29E595E3-7AA7-48DF-BA79-809C45BE6B7F}">
      <dgm:prSet/>
      <dgm:spPr/>
      <dgm:t>
        <a:bodyPr/>
        <a:lstStyle/>
        <a:p>
          <a:pPr>
            <a:lnSpc>
              <a:spcPct val="100000"/>
            </a:lnSpc>
            <a:defRPr b="1"/>
          </a:pPr>
          <a:r>
            <a:rPr lang="en-US"/>
            <a:t>3.</a:t>
          </a:r>
          <a:r>
            <a:rPr lang="en-US" b="1"/>
            <a:t>Ensemble Learning:</a:t>
          </a:r>
          <a:endParaRPr lang="en-US"/>
        </a:p>
      </dgm:t>
    </dgm:pt>
    <dgm:pt modelId="{01A9B770-E652-47AA-85CB-9F1EF6316F3B}" type="parTrans" cxnId="{44672823-F4BA-419C-9A4F-C96192AAAB1E}">
      <dgm:prSet/>
      <dgm:spPr/>
      <dgm:t>
        <a:bodyPr/>
        <a:lstStyle/>
        <a:p>
          <a:endParaRPr lang="en-US"/>
        </a:p>
      </dgm:t>
    </dgm:pt>
    <dgm:pt modelId="{3F5D5F05-471D-4109-B9FD-CD3805664F46}" type="sibTrans" cxnId="{44672823-F4BA-419C-9A4F-C96192AAAB1E}">
      <dgm:prSet/>
      <dgm:spPr/>
      <dgm:t>
        <a:bodyPr/>
        <a:lstStyle/>
        <a:p>
          <a:endParaRPr lang="en-US"/>
        </a:p>
      </dgm:t>
    </dgm:pt>
    <dgm:pt modelId="{BCE1ED5F-0441-43B3-9C6B-6505BEFB8299}">
      <dgm:prSet/>
      <dgm:spPr/>
      <dgm:t>
        <a:bodyPr/>
        <a:lstStyle/>
        <a:p>
          <a:pPr>
            <a:lnSpc>
              <a:spcPct val="100000"/>
            </a:lnSpc>
          </a:pPr>
          <a:r>
            <a:rPr lang="en-US"/>
            <a:t>Both XGBoost and RandomForest leverage ensemble learning, combining the strengths of multiple models. This results in a more robust and reliable predictive model.</a:t>
          </a:r>
        </a:p>
      </dgm:t>
    </dgm:pt>
    <dgm:pt modelId="{F07348C3-3FA3-4A89-B112-D5C6F188ADBB}" type="parTrans" cxnId="{91D6199C-DF82-4D0F-9895-3C6BC6076D2E}">
      <dgm:prSet/>
      <dgm:spPr/>
      <dgm:t>
        <a:bodyPr/>
        <a:lstStyle/>
        <a:p>
          <a:endParaRPr lang="en-US"/>
        </a:p>
      </dgm:t>
    </dgm:pt>
    <dgm:pt modelId="{2A09DFC9-C3A6-4635-8E87-31BA40054A60}" type="sibTrans" cxnId="{91D6199C-DF82-4D0F-9895-3C6BC6076D2E}">
      <dgm:prSet/>
      <dgm:spPr/>
      <dgm:t>
        <a:bodyPr/>
        <a:lstStyle/>
        <a:p>
          <a:endParaRPr lang="en-US"/>
        </a:p>
      </dgm:t>
    </dgm:pt>
    <dgm:pt modelId="{BE2029FB-8D4F-420C-9B70-2A79E651EE66}">
      <dgm:prSet/>
      <dgm:spPr/>
      <dgm:t>
        <a:bodyPr/>
        <a:lstStyle/>
        <a:p>
          <a:pPr>
            <a:lnSpc>
              <a:spcPct val="100000"/>
            </a:lnSpc>
            <a:defRPr b="1"/>
          </a:pPr>
          <a:r>
            <a:rPr lang="en-US"/>
            <a:t>4.</a:t>
          </a:r>
          <a:r>
            <a:rPr lang="en-US" b="1"/>
            <a:t>Feature Importance:</a:t>
          </a:r>
          <a:endParaRPr lang="en-US"/>
        </a:p>
      </dgm:t>
    </dgm:pt>
    <dgm:pt modelId="{BC3B274E-DB90-417F-90A1-B7C0393243EF}" type="parTrans" cxnId="{ACED4DBA-3948-4717-9319-17ABB30009CE}">
      <dgm:prSet/>
      <dgm:spPr/>
      <dgm:t>
        <a:bodyPr/>
        <a:lstStyle/>
        <a:p>
          <a:endParaRPr lang="en-US"/>
        </a:p>
      </dgm:t>
    </dgm:pt>
    <dgm:pt modelId="{6EB5E4FB-26B3-4C82-BEA8-353514355651}" type="sibTrans" cxnId="{ACED4DBA-3948-4717-9319-17ABB30009CE}">
      <dgm:prSet/>
      <dgm:spPr/>
      <dgm:t>
        <a:bodyPr/>
        <a:lstStyle/>
        <a:p>
          <a:endParaRPr lang="en-US"/>
        </a:p>
      </dgm:t>
    </dgm:pt>
    <dgm:pt modelId="{414E35B4-FB22-476A-AB52-8539A89BEAA5}">
      <dgm:prSet/>
      <dgm:spPr/>
      <dgm:t>
        <a:bodyPr/>
        <a:lstStyle/>
        <a:p>
          <a:pPr>
            <a:lnSpc>
              <a:spcPct val="100000"/>
            </a:lnSpc>
          </a:pPr>
          <a:r>
            <a:rPr lang="en-US"/>
            <a:t>These algorithms provide insights into the importance of different atmospheric features, aiding in the identification of key factors contributing to rainfall.</a:t>
          </a:r>
        </a:p>
      </dgm:t>
    </dgm:pt>
    <dgm:pt modelId="{DF41E659-1BF6-406B-949B-1E7DAADD5277}" type="parTrans" cxnId="{1A06192B-CAA7-4B5D-9591-7D8A823F9288}">
      <dgm:prSet/>
      <dgm:spPr/>
      <dgm:t>
        <a:bodyPr/>
        <a:lstStyle/>
        <a:p>
          <a:endParaRPr lang="en-US"/>
        </a:p>
      </dgm:t>
    </dgm:pt>
    <dgm:pt modelId="{C0A6823C-2FDA-4BC4-B9DA-FF850ECFE4D9}" type="sibTrans" cxnId="{1A06192B-CAA7-4B5D-9591-7D8A823F9288}">
      <dgm:prSet/>
      <dgm:spPr/>
      <dgm:t>
        <a:bodyPr/>
        <a:lstStyle/>
        <a:p>
          <a:endParaRPr lang="en-US"/>
        </a:p>
      </dgm:t>
    </dgm:pt>
    <dgm:pt modelId="{C17812CA-59C2-4055-98F8-EC0E8C7C73EA}" type="pres">
      <dgm:prSet presAssocID="{C490C2B8-2CF5-4CAE-8D6D-4DF88DC03647}" presName="root" presStyleCnt="0">
        <dgm:presLayoutVars>
          <dgm:dir/>
          <dgm:resizeHandles val="exact"/>
        </dgm:presLayoutVars>
      </dgm:prSet>
      <dgm:spPr/>
    </dgm:pt>
    <dgm:pt modelId="{099B9A4A-F74D-4C89-8E25-2DB7E46CB677}" type="pres">
      <dgm:prSet presAssocID="{A2EF7006-431D-4CE9-80D9-065A0FC3495A}" presName="compNode" presStyleCnt="0"/>
      <dgm:spPr/>
    </dgm:pt>
    <dgm:pt modelId="{8D7B03CA-E921-4805-B6F7-06FDB1355732}" type="pres">
      <dgm:prSet presAssocID="{A2EF7006-431D-4CE9-80D9-065A0FC3495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atistics"/>
        </a:ext>
      </dgm:extLst>
    </dgm:pt>
    <dgm:pt modelId="{E3BF943A-4870-4507-9856-1D657DC8230D}" type="pres">
      <dgm:prSet presAssocID="{A2EF7006-431D-4CE9-80D9-065A0FC3495A}" presName="iconSpace" presStyleCnt="0"/>
      <dgm:spPr/>
    </dgm:pt>
    <dgm:pt modelId="{85FD4E63-AD63-436B-BC89-DC33B1507158}" type="pres">
      <dgm:prSet presAssocID="{A2EF7006-431D-4CE9-80D9-065A0FC3495A}" presName="parTx" presStyleLbl="revTx" presStyleIdx="0" presStyleCnt="8">
        <dgm:presLayoutVars>
          <dgm:chMax val="0"/>
          <dgm:chPref val="0"/>
        </dgm:presLayoutVars>
      </dgm:prSet>
      <dgm:spPr/>
    </dgm:pt>
    <dgm:pt modelId="{25202229-ED33-4535-98FF-919750FD8015}" type="pres">
      <dgm:prSet presAssocID="{A2EF7006-431D-4CE9-80D9-065A0FC3495A}" presName="txSpace" presStyleCnt="0"/>
      <dgm:spPr/>
    </dgm:pt>
    <dgm:pt modelId="{160EA243-0AC9-4486-A410-5089048EB73F}" type="pres">
      <dgm:prSet presAssocID="{A2EF7006-431D-4CE9-80D9-065A0FC3495A}" presName="desTx" presStyleLbl="revTx" presStyleIdx="1" presStyleCnt="8">
        <dgm:presLayoutVars/>
      </dgm:prSet>
      <dgm:spPr/>
    </dgm:pt>
    <dgm:pt modelId="{9DC24BD4-E6FF-40C9-B067-69758111AD35}" type="pres">
      <dgm:prSet presAssocID="{1B68CE98-493E-4405-A186-79D514B7C8B5}" presName="sibTrans" presStyleCnt="0"/>
      <dgm:spPr/>
    </dgm:pt>
    <dgm:pt modelId="{A66B447C-F0F9-4954-8180-C697E73174E7}" type="pres">
      <dgm:prSet presAssocID="{395A7062-6D70-4B0F-BD12-1897170637B7}" presName="compNode" presStyleCnt="0"/>
      <dgm:spPr/>
    </dgm:pt>
    <dgm:pt modelId="{5B365AD6-C78D-4AFF-91FC-F333FE918A20}" type="pres">
      <dgm:prSet presAssocID="{395A7062-6D70-4B0F-BD12-1897170637B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ain"/>
        </a:ext>
      </dgm:extLst>
    </dgm:pt>
    <dgm:pt modelId="{7A024C1B-66BF-48EF-B9D0-CAFFAA767562}" type="pres">
      <dgm:prSet presAssocID="{395A7062-6D70-4B0F-BD12-1897170637B7}" presName="iconSpace" presStyleCnt="0"/>
      <dgm:spPr/>
    </dgm:pt>
    <dgm:pt modelId="{B47BF8F3-9F1F-4F31-8F78-F411DFFDAD84}" type="pres">
      <dgm:prSet presAssocID="{395A7062-6D70-4B0F-BD12-1897170637B7}" presName="parTx" presStyleLbl="revTx" presStyleIdx="2" presStyleCnt="8">
        <dgm:presLayoutVars>
          <dgm:chMax val="0"/>
          <dgm:chPref val="0"/>
        </dgm:presLayoutVars>
      </dgm:prSet>
      <dgm:spPr/>
    </dgm:pt>
    <dgm:pt modelId="{87F8C2EB-1A1E-4BA0-84E4-3194EE764476}" type="pres">
      <dgm:prSet presAssocID="{395A7062-6D70-4B0F-BD12-1897170637B7}" presName="txSpace" presStyleCnt="0"/>
      <dgm:spPr/>
    </dgm:pt>
    <dgm:pt modelId="{DFE6E336-28A8-4B37-82C6-64690C3B9F3A}" type="pres">
      <dgm:prSet presAssocID="{395A7062-6D70-4B0F-BD12-1897170637B7}" presName="desTx" presStyleLbl="revTx" presStyleIdx="3" presStyleCnt="8">
        <dgm:presLayoutVars/>
      </dgm:prSet>
      <dgm:spPr/>
    </dgm:pt>
    <dgm:pt modelId="{C0BA098F-C6D9-4BA1-8DE8-74AA823AE76A}" type="pres">
      <dgm:prSet presAssocID="{323411D1-72FB-4EFE-B77C-FCD1CA3E1EC0}" presName="sibTrans" presStyleCnt="0"/>
      <dgm:spPr/>
    </dgm:pt>
    <dgm:pt modelId="{0D2D621A-073B-4A49-B789-52585B05914A}" type="pres">
      <dgm:prSet presAssocID="{29E595E3-7AA7-48DF-BA79-809C45BE6B7F}" presName="compNode" presStyleCnt="0"/>
      <dgm:spPr/>
    </dgm:pt>
    <dgm:pt modelId="{81FBA2C0-2F3E-4BEA-A2F5-C81EB8AAA1DE}" type="pres">
      <dgm:prSet presAssocID="{29E595E3-7AA7-48DF-BA79-809C45BE6B7F}"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ss clef"/>
        </a:ext>
      </dgm:extLst>
    </dgm:pt>
    <dgm:pt modelId="{F775413F-57E9-4D25-9C5D-7B25C5EBD275}" type="pres">
      <dgm:prSet presAssocID="{29E595E3-7AA7-48DF-BA79-809C45BE6B7F}" presName="iconSpace" presStyleCnt="0"/>
      <dgm:spPr/>
    </dgm:pt>
    <dgm:pt modelId="{CC50D2F4-1A31-42DB-A594-F7EE940FFC35}" type="pres">
      <dgm:prSet presAssocID="{29E595E3-7AA7-48DF-BA79-809C45BE6B7F}" presName="parTx" presStyleLbl="revTx" presStyleIdx="4" presStyleCnt="8">
        <dgm:presLayoutVars>
          <dgm:chMax val="0"/>
          <dgm:chPref val="0"/>
        </dgm:presLayoutVars>
      </dgm:prSet>
      <dgm:spPr/>
    </dgm:pt>
    <dgm:pt modelId="{FF54C15C-5F5C-456B-B4D2-28783ACED488}" type="pres">
      <dgm:prSet presAssocID="{29E595E3-7AA7-48DF-BA79-809C45BE6B7F}" presName="txSpace" presStyleCnt="0"/>
      <dgm:spPr/>
    </dgm:pt>
    <dgm:pt modelId="{753E0A10-5325-4F34-944A-DEAE2C944F7D}" type="pres">
      <dgm:prSet presAssocID="{29E595E3-7AA7-48DF-BA79-809C45BE6B7F}" presName="desTx" presStyleLbl="revTx" presStyleIdx="5" presStyleCnt="8">
        <dgm:presLayoutVars/>
      </dgm:prSet>
      <dgm:spPr/>
    </dgm:pt>
    <dgm:pt modelId="{13B46B97-4A37-4C38-B167-7E304A1E508B}" type="pres">
      <dgm:prSet presAssocID="{3F5D5F05-471D-4109-B9FD-CD3805664F46}" presName="sibTrans" presStyleCnt="0"/>
      <dgm:spPr/>
    </dgm:pt>
    <dgm:pt modelId="{9AA99628-5306-43A8-920B-7DD3E6F04048}" type="pres">
      <dgm:prSet presAssocID="{BE2029FB-8D4F-420C-9B70-2A79E651EE66}" presName="compNode" presStyleCnt="0"/>
      <dgm:spPr/>
    </dgm:pt>
    <dgm:pt modelId="{B0BE3953-D262-4165-ABD9-A33DC4DE8945}" type="pres">
      <dgm:prSet presAssocID="{BE2029FB-8D4F-420C-9B70-2A79E651EE6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ainy scene"/>
        </a:ext>
      </dgm:extLst>
    </dgm:pt>
    <dgm:pt modelId="{DBA4A775-BCD7-4607-95B2-5291CA02D99B}" type="pres">
      <dgm:prSet presAssocID="{BE2029FB-8D4F-420C-9B70-2A79E651EE66}" presName="iconSpace" presStyleCnt="0"/>
      <dgm:spPr/>
    </dgm:pt>
    <dgm:pt modelId="{0B3BC521-6499-4E96-8D2E-BB2E142B0F48}" type="pres">
      <dgm:prSet presAssocID="{BE2029FB-8D4F-420C-9B70-2A79E651EE66}" presName="parTx" presStyleLbl="revTx" presStyleIdx="6" presStyleCnt="8">
        <dgm:presLayoutVars>
          <dgm:chMax val="0"/>
          <dgm:chPref val="0"/>
        </dgm:presLayoutVars>
      </dgm:prSet>
      <dgm:spPr/>
    </dgm:pt>
    <dgm:pt modelId="{178D89C8-C978-4262-99AC-2D6D34F58212}" type="pres">
      <dgm:prSet presAssocID="{BE2029FB-8D4F-420C-9B70-2A79E651EE66}" presName="txSpace" presStyleCnt="0"/>
      <dgm:spPr/>
    </dgm:pt>
    <dgm:pt modelId="{981CCEE7-A180-4BCC-AA5D-3628214EE2E6}" type="pres">
      <dgm:prSet presAssocID="{BE2029FB-8D4F-420C-9B70-2A79E651EE66}" presName="desTx" presStyleLbl="revTx" presStyleIdx="7" presStyleCnt="8">
        <dgm:presLayoutVars/>
      </dgm:prSet>
      <dgm:spPr/>
    </dgm:pt>
  </dgm:ptLst>
  <dgm:cxnLst>
    <dgm:cxn modelId="{6585CD0C-1ABB-4E64-9A49-A5293E4C293A}" type="presOf" srcId="{BE2029FB-8D4F-420C-9B70-2A79E651EE66}" destId="{0B3BC521-6499-4E96-8D2E-BB2E142B0F48}" srcOrd="0" destOrd="0" presId="urn:microsoft.com/office/officeart/2018/5/layout/CenteredIconLabelDescriptionList"/>
    <dgm:cxn modelId="{44672823-F4BA-419C-9A4F-C96192AAAB1E}" srcId="{C490C2B8-2CF5-4CAE-8D6D-4DF88DC03647}" destId="{29E595E3-7AA7-48DF-BA79-809C45BE6B7F}" srcOrd="2" destOrd="0" parTransId="{01A9B770-E652-47AA-85CB-9F1EF6316F3B}" sibTransId="{3F5D5F05-471D-4109-B9FD-CD3805664F46}"/>
    <dgm:cxn modelId="{1A06192B-CAA7-4B5D-9591-7D8A823F9288}" srcId="{BE2029FB-8D4F-420C-9B70-2A79E651EE66}" destId="{414E35B4-FB22-476A-AB52-8539A89BEAA5}" srcOrd="0" destOrd="0" parTransId="{DF41E659-1BF6-406B-949B-1E7DAADD5277}" sibTransId="{C0A6823C-2FDA-4BC4-B9DA-FF850ECFE4D9}"/>
    <dgm:cxn modelId="{5338715B-8987-49B1-951B-814EA6A3E1C7}" type="presOf" srcId="{BCE1ED5F-0441-43B3-9C6B-6505BEFB8299}" destId="{753E0A10-5325-4F34-944A-DEAE2C944F7D}" srcOrd="0" destOrd="0" presId="urn:microsoft.com/office/officeart/2018/5/layout/CenteredIconLabelDescriptionList"/>
    <dgm:cxn modelId="{ECB3936A-E691-49A7-85E6-B21B4E142CC6}" srcId="{C490C2B8-2CF5-4CAE-8D6D-4DF88DC03647}" destId="{A2EF7006-431D-4CE9-80D9-065A0FC3495A}" srcOrd="0" destOrd="0" parTransId="{57E9C520-9376-4C37-B2A3-B46257A69CEC}" sibTransId="{1B68CE98-493E-4405-A186-79D514B7C8B5}"/>
    <dgm:cxn modelId="{A4696F4C-AFDB-43E9-A155-F0C073C8F69E}" srcId="{C490C2B8-2CF5-4CAE-8D6D-4DF88DC03647}" destId="{395A7062-6D70-4B0F-BD12-1897170637B7}" srcOrd="1" destOrd="0" parTransId="{C539B4F4-7653-4AE6-860C-88BA17A7E0FA}" sibTransId="{323411D1-72FB-4EFE-B77C-FCD1CA3E1EC0}"/>
    <dgm:cxn modelId="{D8A11D4F-AA0F-4973-8B18-E24A9D28017A}" srcId="{395A7062-6D70-4B0F-BD12-1897170637B7}" destId="{16A9563C-1BBB-4B96-99F5-18AAC207E8D6}" srcOrd="0" destOrd="0" parTransId="{9BAC754B-6AE5-4995-B4A5-CA13419386FC}" sibTransId="{ADF750F4-E78F-4587-8A26-3FCC3DADFA47}"/>
    <dgm:cxn modelId="{C8813177-C29B-491F-9BD3-62B112E00623}" type="presOf" srcId="{A2EF7006-431D-4CE9-80D9-065A0FC3495A}" destId="{85FD4E63-AD63-436B-BC89-DC33B1507158}" srcOrd="0" destOrd="0" presId="urn:microsoft.com/office/officeart/2018/5/layout/CenteredIconLabelDescriptionList"/>
    <dgm:cxn modelId="{4F21FA7E-88FE-4FC2-924F-7ABC3E8F91EA}" srcId="{A2EF7006-431D-4CE9-80D9-065A0FC3495A}" destId="{961E0DF9-0357-4397-9326-E6A7935095DE}" srcOrd="0" destOrd="0" parTransId="{CBF75089-194D-49A3-8205-EE4684F3F2A0}" sibTransId="{842301D6-E619-4F2A-8745-93E232CA1693}"/>
    <dgm:cxn modelId="{B50F128B-8706-4A56-93AF-9C1BDBA472A0}" type="presOf" srcId="{414E35B4-FB22-476A-AB52-8539A89BEAA5}" destId="{981CCEE7-A180-4BCC-AA5D-3628214EE2E6}" srcOrd="0" destOrd="0" presId="urn:microsoft.com/office/officeart/2018/5/layout/CenteredIconLabelDescriptionList"/>
    <dgm:cxn modelId="{DF6CAF90-70AE-45BA-9ADB-278CDB28C0C2}" type="presOf" srcId="{395A7062-6D70-4B0F-BD12-1897170637B7}" destId="{B47BF8F3-9F1F-4F31-8F78-F411DFFDAD84}" srcOrd="0" destOrd="0" presId="urn:microsoft.com/office/officeart/2018/5/layout/CenteredIconLabelDescriptionList"/>
    <dgm:cxn modelId="{1CD72492-CC40-4C03-B3A2-F9FF027171B3}" type="presOf" srcId="{29E595E3-7AA7-48DF-BA79-809C45BE6B7F}" destId="{CC50D2F4-1A31-42DB-A594-F7EE940FFC35}" srcOrd="0" destOrd="0" presId="urn:microsoft.com/office/officeart/2018/5/layout/CenteredIconLabelDescriptionList"/>
    <dgm:cxn modelId="{91D6199C-DF82-4D0F-9895-3C6BC6076D2E}" srcId="{29E595E3-7AA7-48DF-BA79-809C45BE6B7F}" destId="{BCE1ED5F-0441-43B3-9C6B-6505BEFB8299}" srcOrd="0" destOrd="0" parTransId="{F07348C3-3FA3-4A89-B112-D5C6F188ADBB}" sibTransId="{2A09DFC9-C3A6-4635-8E87-31BA40054A60}"/>
    <dgm:cxn modelId="{ACED4DBA-3948-4717-9319-17ABB30009CE}" srcId="{C490C2B8-2CF5-4CAE-8D6D-4DF88DC03647}" destId="{BE2029FB-8D4F-420C-9B70-2A79E651EE66}" srcOrd="3" destOrd="0" parTransId="{BC3B274E-DB90-417F-90A1-B7C0393243EF}" sibTransId="{6EB5E4FB-26B3-4C82-BEA8-353514355651}"/>
    <dgm:cxn modelId="{5375D9CB-FA4E-4D25-94BB-BC29F6953E67}" type="presOf" srcId="{C490C2B8-2CF5-4CAE-8D6D-4DF88DC03647}" destId="{C17812CA-59C2-4055-98F8-EC0E8C7C73EA}" srcOrd="0" destOrd="0" presId="urn:microsoft.com/office/officeart/2018/5/layout/CenteredIconLabelDescriptionList"/>
    <dgm:cxn modelId="{CF65CCDD-4EE0-4D5C-8F7E-56186D62CF14}" type="presOf" srcId="{16A9563C-1BBB-4B96-99F5-18AAC207E8D6}" destId="{DFE6E336-28A8-4B37-82C6-64690C3B9F3A}" srcOrd="0" destOrd="0" presId="urn:microsoft.com/office/officeart/2018/5/layout/CenteredIconLabelDescriptionList"/>
    <dgm:cxn modelId="{51D27FE0-0B98-4983-8355-014EAACA4D30}" type="presOf" srcId="{961E0DF9-0357-4397-9326-E6A7935095DE}" destId="{160EA243-0AC9-4486-A410-5089048EB73F}" srcOrd="0" destOrd="0" presId="urn:microsoft.com/office/officeart/2018/5/layout/CenteredIconLabelDescriptionList"/>
    <dgm:cxn modelId="{2F8FCAF7-EE44-4DF8-B0F5-B643A1B80864}" type="presParOf" srcId="{C17812CA-59C2-4055-98F8-EC0E8C7C73EA}" destId="{099B9A4A-F74D-4C89-8E25-2DB7E46CB677}" srcOrd="0" destOrd="0" presId="urn:microsoft.com/office/officeart/2018/5/layout/CenteredIconLabelDescriptionList"/>
    <dgm:cxn modelId="{B7ED1245-B0FC-43F8-A533-2EBCA80FA512}" type="presParOf" srcId="{099B9A4A-F74D-4C89-8E25-2DB7E46CB677}" destId="{8D7B03CA-E921-4805-B6F7-06FDB1355732}" srcOrd="0" destOrd="0" presId="urn:microsoft.com/office/officeart/2018/5/layout/CenteredIconLabelDescriptionList"/>
    <dgm:cxn modelId="{3A5452FD-D351-4F75-A605-1CFD8FC9A499}" type="presParOf" srcId="{099B9A4A-F74D-4C89-8E25-2DB7E46CB677}" destId="{E3BF943A-4870-4507-9856-1D657DC8230D}" srcOrd="1" destOrd="0" presId="urn:microsoft.com/office/officeart/2018/5/layout/CenteredIconLabelDescriptionList"/>
    <dgm:cxn modelId="{739D63B3-C326-4449-8C12-09E77B05BC29}" type="presParOf" srcId="{099B9A4A-F74D-4C89-8E25-2DB7E46CB677}" destId="{85FD4E63-AD63-436B-BC89-DC33B1507158}" srcOrd="2" destOrd="0" presId="urn:microsoft.com/office/officeart/2018/5/layout/CenteredIconLabelDescriptionList"/>
    <dgm:cxn modelId="{79F3755E-4C6F-43E9-90E9-54AC631F3263}" type="presParOf" srcId="{099B9A4A-F74D-4C89-8E25-2DB7E46CB677}" destId="{25202229-ED33-4535-98FF-919750FD8015}" srcOrd="3" destOrd="0" presId="urn:microsoft.com/office/officeart/2018/5/layout/CenteredIconLabelDescriptionList"/>
    <dgm:cxn modelId="{9A7EFA25-7891-4D73-BAC9-217BEFEEBC40}" type="presParOf" srcId="{099B9A4A-F74D-4C89-8E25-2DB7E46CB677}" destId="{160EA243-0AC9-4486-A410-5089048EB73F}" srcOrd="4" destOrd="0" presId="urn:microsoft.com/office/officeart/2018/5/layout/CenteredIconLabelDescriptionList"/>
    <dgm:cxn modelId="{09A81E37-FE2D-47EB-8D65-508906573E37}" type="presParOf" srcId="{C17812CA-59C2-4055-98F8-EC0E8C7C73EA}" destId="{9DC24BD4-E6FF-40C9-B067-69758111AD35}" srcOrd="1" destOrd="0" presId="urn:microsoft.com/office/officeart/2018/5/layout/CenteredIconLabelDescriptionList"/>
    <dgm:cxn modelId="{812E5422-924C-4AC5-BC7A-FC1143389144}" type="presParOf" srcId="{C17812CA-59C2-4055-98F8-EC0E8C7C73EA}" destId="{A66B447C-F0F9-4954-8180-C697E73174E7}" srcOrd="2" destOrd="0" presId="urn:microsoft.com/office/officeart/2018/5/layout/CenteredIconLabelDescriptionList"/>
    <dgm:cxn modelId="{B50B1FBA-573B-42C0-AD70-F3A0AE247824}" type="presParOf" srcId="{A66B447C-F0F9-4954-8180-C697E73174E7}" destId="{5B365AD6-C78D-4AFF-91FC-F333FE918A20}" srcOrd="0" destOrd="0" presId="urn:microsoft.com/office/officeart/2018/5/layout/CenteredIconLabelDescriptionList"/>
    <dgm:cxn modelId="{191ACE4E-A882-4F89-84C5-E5D8D65A401B}" type="presParOf" srcId="{A66B447C-F0F9-4954-8180-C697E73174E7}" destId="{7A024C1B-66BF-48EF-B9D0-CAFFAA767562}" srcOrd="1" destOrd="0" presId="urn:microsoft.com/office/officeart/2018/5/layout/CenteredIconLabelDescriptionList"/>
    <dgm:cxn modelId="{D5FEBCA1-5803-427B-9E49-0C00997E86F6}" type="presParOf" srcId="{A66B447C-F0F9-4954-8180-C697E73174E7}" destId="{B47BF8F3-9F1F-4F31-8F78-F411DFFDAD84}" srcOrd="2" destOrd="0" presId="urn:microsoft.com/office/officeart/2018/5/layout/CenteredIconLabelDescriptionList"/>
    <dgm:cxn modelId="{4267D202-C6FC-4A32-951D-12EFE4DE6252}" type="presParOf" srcId="{A66B447C-F0F9-4954-8180-C697E73174E7}" destId="{87F8C2EB-1A1E-4BA0-84E4-3194EE764476}" srcOrd="3" destOrd="0" presId="urn:microsoft.com/office/officeart/2018/5/layout/CenteredIconLabelDescriptionList"/>
    <dgm:cxn modelId="{7BC3E275-82D6-4F8A-8F6B-C9A58BFBB9B9}" type="presParOf" srcId="{A66B447C-F0F9-4954-8180-C697E73174E7}" destId="{DFE6E336-28A8-4B37-82C6-64690C3B9F3A}" srcOrd="4" destOrd="0" presId="urn:microsoft.com/office/officeart/2018/5/layout/CenteredIconLabelDescriptionList"/>
    <dgm:cxn modelId="{DA1C6638-0472-46F9-BAE5-BF648D0BB16E}" type="presParOf" srcId="{C17812CA-59C2-4055-98F8-EC0E8C7C73EA}" destId="{C0BA098F-C6D9-4BA1-8DE8-74AA823AE76A}" srcOrd="3" destOrd="0" presId="urn:microsoft.com/office/officeart/2018/5/layout/CenteredIconLabelDescriptionList"/>
    <dgm:cxn modelId="{769755E9-6664-4192-AF67-B2D59AE1DC68}" type="presParOf" srcId="{C17812CA-59C2-4055-98F8-EC0E8C7C73EA}" destId="{0D2D621A-073B-4A49-B789-52585B05914A}" srcOrd="4" destOrd="0" presId="urn:microsoft.com/office/officeart/2018/5/layout/CenteredIconLabelDescriptionList"/>
    <dgm:cxn modelId="{7F0451D0-D9D0-430C-B3E5-61EF6A3FEA68}" type="presParOf" srcId="{0D2D621A-073B-4A49-B789-52585B05914A}" destId="{81FBA2C0-2F3E-4BEA-A2F5-C81EB8AAA1DE}" srcOrd="0" destOrd="0" presId="urn:microsoft.com/office/officeart/2018/5/layout/CenteredIconLabelDescriptionList"/>
    <dgm:cxn modelId="{39295C22-8317-4D84-82DC-0364C6558D05}" type="presParOf" srcId="{0D2D621A-073B-4A49-B789-52585B05914A}" destId="{F775413F-57E9-4D25-9C5D-7B25C5EBD275}" srcOrd="1" destOrd="0" presId="urn:microsoft.com/office/officeart/2018/5/layout/CenteredIconLabelDescriptionList"/>
    <dgm:cxn modelId="{C90C442B-43F6-4CFA-9769-3846DAF904A0}" type="presParOf" srcId="{0D2D621A-073B-4A49-B789-52585B05914A}" destId="{CC50D2F4-1A31-42DB-A594-F7EE940FFC35}" srcOrd="2" destOrd="0" presId="urn:microsoft.com/office/officeart/2018/5/layout/CenteredIconLabelDescriptionList"/>
    <dgm:cxn modelId="{3CB97C35-B434-43F6-B9E5-30046CECB6EB}" type="presParOf" srcId="{0D2D621A-073B-4A49-B789-52585B05914A}" destId="{FF54C15C-5F5C-456B-B4D2-28783ACED488}" srcOrd="3" destOrd="0" presId="urn:microsoft.com/office/officeart/2018/5/layout/CenteredIconLabelDescriptionList"/>
    <dgm:cxn modelId="{DD2AD1D6-5BB9-48A6-9601-CF71DBB5E8DF}" type="presParOf" srcId="{0D2D621A-073B-4A49-B789-52585B05914A}" destId="{753E0A10-5325-4F34-944A-DEAE2C944F7D}" srcOrd="4" destOrd="0" presId="urn:microsoft.com/office/officeart/2018/5/layout/CenteredIconLabelDescriptionList"/>
    <dgm:cxn modelId="{4AC137E8-3C2C-4462-9CCA-D67BB3573464}" type="presParOf" srcId="{C17812CA-59C2-4055-98F8-EC0E8C7C73EA}" destId="{13B46B97-4A37-4C38-B167-7E304A1E508B}" srcOrd="5" destOrd="0" presId="urn:microsoft.com/office/officeart/2018/5/layout/CenteredIconLabelDescriptionList"/>
    <dgm:cxn modelId="{B9245B7A-097D-4E18-B268-527C897F3CAB}" type="presParOf" srcId="{C17812CA-59C2-4055-98F8-EC0E8C7C73EA}" destId="{9AA99628-5306-43A8-920B-7DD3E6F04048}" srcOrd="6" destOrd="0" presId="urn:microsoft.com/office/officeart/2018/5/layout/CenteredIconLabelDescriptionList"/>
    <dgm:cxn modelId="{5EC8F743-DF41-4579-94AB-42F0E7462CF8}" type="presParOf" srcId="{9AA99628-5306-43A8-920B-7DD3E6F04048}" destId="{B0BE3953-D262-4165-ABD9-A33DC4DE8945}" srcOrd="0" destOrd="0" presId="urn:microsoft.com/office/officeart/2018/5/layout/CenteredIconLabelDescriptionList"/>
    <dgm:cxn modelId="{ADF855DD-203B-4A3A-B55C-936C7007D130}" type="presParOf" srcId="{9AA99628-5306-43A8-920B-7DD3E6F04048}" destId="{DBA4A775-BCD7-4607-95B2-5291CA02D99B}" srcOrd="1" destOrd="0" presId="urn:microsoft.com/office/officeart/2018/5/layout/CenteredIconLabelDescriptionList"/>
    <dgm:cxn modelId="{069DF5D7-83FB-4F33-A054-77145F40F4BB}" type="presParOf" srcId="{9AA99628-5306-43A8-920B-7DD3E6F04048}" destId="{0B3BC521-6499-4E96-8D2E-BB2E142B0F48}" srcOrd="2" destOrd="0" presId="urn:microsoft.com/office/officeart/2018/5/layout/CenteredIconLabelDescriptionList"/>
    <dgm:cxn modelId="{3FA54D39-A75B-40B4-AFB3-41B537A430F9}" type="presParOf" srcId="{9AA99628-5306-43A8-920B-7DD3E6F04048}" destId="{178D89C8-C978-4262-99AC-2D6D34F58212}" srcOrd="3" destOrd="0" presId="urn:microsoft.com/office/officeart/2018/5/layout/CenteredIconLabelDescriptionList"/>
    <dgm:cxn modelId="{5BA4A9E0-C273-442B-83B4-64695EC6ACC3}" type="presParOf" srcId="{9AA99628-5306-43A8-920B-7DD3E6F04048}" destId="{981CCEE7-A180-4BCC-AA5D-3628214EE2E6}"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92B4A41-AA45-49CC-AC4A-0E3C40CFD77B}" type="doc">
      <dgm:prSet loTypeId="urn:microsoft.com/office/officeart/2018/2/layout/IconLabelDescriptionList" loCatId="icon" qsTypeId="urn:microsoft.com/office/officeart/2005/8/quickstyle/simple1" qsCatId="simple" csTypeId="urn:microsoft.com/office/officeart/2018/5/colors/Iconchunking_neutralbg_colorful2" csCatId="colorful" phldr="1"/>
      <dgm:spPr/>
      <dgm:t>
        <a:bodyPr/>
        <a:lstStyle/>
        <a:p>
          <a:endParaRPr lang="en-US"/>
        </a:p>
      </dgm:t>
    </dgm:pt>
    <dgm:pt modelId="{518A0537-0D77-4C86-B856-B2EA016A304F}">
      <dgm:prSet/>
      <dgm:spPr/>
      <dgm:t>
        <a:bodyPr/>
        <a:lstStyle/>
        <a:p>
          <a:pPr>
            <a:defRPr b="1"/>
          </a:pPr>
          <a:r>
            <a:rPr lang="en-US" b="1"/>
            <a:t>5.Scalability:</a:t>
          </a:r>
          <a:endParaRPr lang="en-US"/>
        </a:p>
      </dgm:t>
    </dgm:pt>
    <dgm:pt modelId="{493BDCD2-3FC3-4A01-B05E-BB02D1E90A51}" type="parTrans" cxnId="{FF90BEA7-382D-436A-8C00-983351628B7A}">
      <dgm:prSet/>
      <dgm:spPr/>
      <dgm:t>
        <a:bodyPr/>
        <a:lstStyle/>
        <a:p>
          <a:endParaRPr lang="en-US"/>
        </a:p>
      </dgm:t>
    </dgm:pt>
    <dgm:pt modelId="{71E2BD0E-0FF3-41FF-AFEC-7F45ED557898}" type="sibTrans" cxnId="{FF90BEA7-382D-436A-8C00-983351628B7A}">
      <dgm:prSet/>
      <dgm:spPr/>
      <dgm:t>
        <a:bodyPr/>
        <a:lstStyle/>
        <a:p>
          <a:endParaRPr lang="en-US"/>
        </a:p>
      </dgm:t>
    </dgm:pt>
    <dgm:pt modelId="{62A79573-C7F6-46E9-BAAC-2A8041C1533B}">
      <dgm:prSet/>
      <dgm:spPr/>
      <dgm:t>
        <a:bodyPr/>
        <a:lstStyle/>
        <a:p>
          <a:r>
            <a:rPr lang="en-US"/>
            <a:t>XGBoost and RandomForest can efficiently handle large datasets and high-dimensional feature spaces, ensuring scalability for diverse and extensive meteorological data.</a:t>
          </a:r>
        </a:p>
      </dgm:t>
    </dgm:pt>
    <dgm:pt modelId="{9874776A-B43F-4E59-B2E2-3C4F04B43EB1}" type="parTrans" cxnId="{F6110B41-F6C8-4766-B4B6-8C5E050D09C8}">
      <dgm:prSet/>
      <dgm:spPr/>
      <dgm:t>
        <a:bodyPr/>
        <a:lstStyle/>
        <a:p>
          <a:endParaRPr lang="en-US"/>
        </a:p>
      </dgm:t>
    </dgm:pt>
    <dgm:pt modelId="{AFDC6F2C-A154-488D-85AC-2007A8EA8EC3}" type="sibTrans" cxnId="{F6110B41-F6C8-4766-B4B6-8C5E050D09C8}">
      <dgm:prSet/>
      <dgm:spPr/>
      <dgm:t>
        <a:bodyPr/>
        <a:lstStyle/>
        <a:p>
          <a:endParaRPr lang="en-US"/>
        </a:p>
      </dgm:t>
    </dgm:pt>
    <dgm:pt modelId="{4D991B03-3585-496F-A3BA-3F0513CBDE29}">
      <dgm:prSet/>
      <dgm:spPr/>
      <dgm:t>
        <a:bodyPr/>
        <a:lstStyle/>
        <a:p>
          <a:pPr>
            <a:defRPr b="1"/>
          </a:pPr>
          <a:r>
            <a:rPr lang="en-US" b="1"/>
            <a:t>6.Reduced Overfitting:</a:t>
          </a:r>
          <a:endParaRPr lang="en-US"/>
        </a:p>
      </dgm:t>
    </dgm:pt>
    <dgm:pt modelId="{1AA71A95-89AA-4476-A760-D9351AB282D6}" type="parTrans" cxnId="{E3EAD120-57C4-4A2B-891B-6B76E2DDCDCD}">
      <dgm:prSet/>
      <dgm:spPr/>
      <dgm:t>
        <a:bodyPr/>
        <a:lstStyle/>
        <a:p>
          <a:endParaRPr lang="en-US"/>
        </a:p>
      </dgm:t>
    </dgm:pt>
    <dgm:pt modelId="{0152156B-01E4-440F-AB21-6CAD42E5F824}" type="sibTrans" cxnId="{E3EAD120-57C4-4A2B-891B-6B76E2DDCDCD}">
      <dgm:prSet/>
      <dgm:spPr/>
      <dgm:t>
        <a:bodyPr/>
        <a:lstStyle/>
        <a:p>
          <a:endParaRPr lang="en-US"/>
        </a:p>
      </dgm:t>
    </dgm:pt>
    <dgm:pt modelId="{1DC62538-2935-4706-A236-0FBA1E331C17}">
      <dgm:prSet/>
      <dgm:spPr/>
      <dgm:t>
        <a:bodyPr/>
        <a:lstStyle/>
        <a:p>
          <a:r>
            <a:rPr lang="en-US"/>
            <a:t>The inherent regularization techniques in XGBoost and the ensemble approach of RandomForest contribute to mitigating overfitting, enhancing the generalization capabilities of the model.</a:t>
          </a:r>
        </a:p>
      </dgm:t>
    </dgm:pt>
    <dgm:pt modelId="{258CE608-C8EC-43AD-809B-9601F3226AEC}" type="parTrans" cxnId="{5F97B9D5-8AF0-448B-89B2-7DA494B4BA68}">
      <dgm:prSet/>
      <dgm:spPr/>
      <dgm:t>
        <a:bodyPr/>
        <a:lstStyle/>
        <a:p>
          <a:endParaRPr lang="en-US"/>
        </a:p>
      </dgm:t>
    </dgm:pt>
    <dgm:pt modelId="{7CEB2201-78EB-4BB9-AE8E-06F3D5F4AC13}" type="sibTrans" cxnId="{5F97B9D5-8AF0-448B-89B2-7DA494B4BA68}">
      <dgm:prSet/>
      <dgm:spPr/>
      <dgm:t>
        <a:bodyPr/>
        <a:lstStyle/>
        <a:p>
          <a:endParaRPr lang="en-US"/>
        </a:p>
      </dgm:t>
    </dgm:pt>
    <dgm:pt modelId="{90AF0897-F197-4234-835F-87B0807ABF22}">
      <dgm:prSet/>
      <dgm:spPr/>
      <dgm:t>
        <a:bodyPr/>
        <a:lstStyle/>
        <a:p>
          <a:pPr>
            <a:defRPr b="1"/>
          </a:pPr>
          <a:r>
            <a:rPr lang="en-US" b="1"/>
            <a:t>7.Parallel Processing:</a:t>
          </a:r>
          <a:endParaRPr lang="en-US"/>
        </a:p>
      </dgm:t>
    </dgm:pt>
    <dgm:pt modelId="{366BF464-9B10-4BB2-9461-279ABEDEA579}" type="parTrans" cxnId="{F3EC14D2-6B47-49E2-8D75-B403DED2D244}">
      <dgm:prSet/>
      <dgm:spPr/>
      <dgm:t>
        <a:bodyPr/>
        <a:lstStyle/>
        <a:p>
          <a:endParaRPr lang="en-US"/>
        </a:p>
      </dgm:t>
    </dgm:pt>
    <dgm:pt modelId="{747F9428-56FF-49F8-AD15-51AB049BC04D}" type="sibTrans" cxnId="{F3EC14D2-6B47-49E2-8D75-B403DED2D244}">
      <dgm:prSet/>
      <dgm:spPr/>
      <dgm:t>
        <a:bodyPr/>
        <a:lstStyle/>
        <a:p>
          <a:endParaRPr lang="en-US"/>
        </a:p>
      </dgm:t>
    </dgm:pt>
    <dgm:pt modelId="{08DC1327-C068-47B7-A397-7B57462E795E}">
      <dgm:prSet/>
      <dgm:spPr/>
      <dgm:t>
        <a:bodyPr/>
        <a:lstStyle/>
        <a:p>
          <a:r>
            <a:rPr lang="en-US"/>
            <a:t>XGBoost's parallel computing capabilities expedite model training, making it particularly advantageous for large-scale datasets.</a:t>
          </a:r>
        </a:p>
      </dgm:t>
    </dgm:pt>
    <dgm:pt modelId="{922687C3-7772-47FA-957B-AFBC12B1C611}" type="parTrans" cxnId="{3383A942-F3A3-47F4-AF7F-26424918C270}">
      <dgm:prSet/>
      <dgm:spPr/>
      <dgm:t>
        <a:bodyPr/>
        <a:lstStyle/>
        <a:p>
          <a:endParaRPr lang="en-US"/>
        </a:p>
      </dgm:t>
    </dgm:pt>
    <dgm:pt modelId="{B5DE7074-D62E-4D6E-BC80-56C9EBC8FB46}" type="sibTrans" cxnId="{3383A942-F3A3-47F4-AF7F-26424918C270}">
      <dgm:prSet/>
      <dgm:spPr/>
      <dgm:t>
        <a:bodyPr/>
        <a:lstStyle/>
        <a:p>
          <a:endParaRPr lang="en-US"/>
        </a:p>
      </dgm:t>
    </dgm:pt>
    <dgm:pt modelId="{6060F4BB-2929-4580-A156-5CCF1EE57A58}">
      <dgm:prSet/>
      <dgm:spPr/>
      <dgm:t>
        <a:bodyPr/>
        <a:lstStyle/>
        <a:p>
          <a:pPr>
            <a:defRPr b="1"/>
          </a:pPr>
          <a:r>
            <a:rPr lang="en-US" b="1"/>
            <a:t>8.Versatility:</a:t>
          </a:r>
          <a:endParaRPr lang="en-US"/>
        </a:p>
      </dgm:t>
    </dgm:pt>
    <dgm:pt modelId="{3EBCECD5-C849-436A-80D9-4CDE7E337523}" type="parTrans" cxnId="{B11D637B-9E65-4C9A-B2D7-75D2DAFABD32}">
      <dgm:prSet/>
      <dgm:spPr/>
      <dgm:t>
        <a:bodyPr/>
        <a:lstStyle/>
        <a:p>
          <a:endParaRPr lang="en-US"/>
        </a:p>
      </dgm:t>
    </dgm:pt>
    <dgm:pt modelId="{5A656C2D-CE75-4531-94AA-B699EEBC155C}" type="sibTrans" cxnId="{B11D637B-9E65-4C9A-B2D7-75D2DAFABD32}">
      <dgm:prSet/>
      <dgm:spPr/>
      <dgm:t>
        <a:bodyPr/>
        <a:lstStyle/>
        <a:p>
          <a:endParaRPr lang="en-US"/>
        </a:p>
      </dgm:t>
    </dgm:pt>
    <dgm:pt modelId="{D970369A-3CC0-4EA1-8B9A-A4DF894DE50B}">
      <dgm:prSet/>
      <dgm:spPr/>
      <dgm:t>
        <a:bodyPr/>
        <a:lstStyle/>
        <a:p>
          <a:r>
            <a:rPr lang="en-US"/>
            <a:t>These algorithms are versatile and applicable to various domains, showcasing their adaptability and effectiveness across different prediction tasks.</a:t>
          </a:r>
        </a:p>
      </dgm:t>
    </dgm:pt>
    <dgm:pt modelId="{8054DD69-075E-4ADC-95EE-629EE624E2AE}" type="parTrans" cxnId="{2836ED48-239E-46E8-8686-30C817D3B651}">
      <dgm:prSet/>
      <dgm:spPr/>
      <dgm:t>
        <a:bodyPr/>
        <a:lstStyle/>
        <a:p>
          <a:endParaRPr lang="en-US"/>
        </a:p>
      </dgm:t>
    </dgm:pt>
    <dgm:pt modelId="{FC790753-3431-4813-9636-B808CB2ED20F}" type="sibTrans" cxnId="{2836ED48-239E-46E8-8686-30C817D3B651}">
      <dgm:prSet/>
      <dgm:spPr/>
      <dgm:t>
        <a:bodyPr/>
        <a:lstStyle/>
        <a:p>
          <a:endParaRPr lang="en-US"/>
        </a:p>
      </dgm:t>
    </dgm:pt>
    <dgm:pt modelId="{F1EB5DB8-674D-4855-ACAC-844F7D694033}" type="pres">
      <dgm:prSet presAssocID="{C92B4A41-AA45-49CC-AC4A-0E3C40CFD77B}" presName="root" presStyleCnt="0">
        <dgm:presLayoutVars>
          <dgm:dir/>
          <dgm:resizeHandles val="exact"/>
        </dgm:presLayoutVars>
      </dgm:prSet>
      <dgm:spPr/>
    </dgm:pt>
    <dgm:pt modelId="{76207660-7923-4117-8595-20D90649C363}" type="pres">
      <dgm:prSet presAssocID="{518A0537-0D77-4C86-B856-B2EA016A304F}" presName="compNode" presStyleCnt="0"/>
      <dgm:spPr/>
    </dgm:pt>
    <dgm:pt modelId="{D821D968-1AE3-4555-AEE3-BA7482FAC9CE}" type="pres">
      <dgm:prSet presAssocID="{518A0537-0D77-4C86-B856-B2EA016A304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eb Design"/>
        </a:ext>
      </dgm:extLst>
    </dgm:pt>
    <dgm:pt modelId="{86E97E98-2045-434E-A64F-1747BF27CDAD}" type="pres">
      <dgm:prSet presAssocID="{518A0537-0D77-4C86-B856-B2EA016A304F}" presName="iconSpace" presStyleCnt="0"/>
      <dgm:spPr/>
    </dgm:pt>
    <dgm:pt modelId="{E6EC0149-FAE6-484E-A421-98CA034DF6CA}" type="pres">
      <dgm:prSet presAssocID="{518A0537-0D77-4C86-B856-B2EA016A304F}" presName="parTx" presStyleLbl="revTx" presStyleIdx="0" presStyleCnt="8">
        <dgm:presLayoutVars>
          <dgm:chMax val="0"/>
          <dgm:chPref val="0"/>
        </dgm:presLayoutVars>
      </dgm:prSet>
      <dgm:spPr/>
    </dgm:pt>
    <dgm:pt modelId="{F9B85A5A-FD5C-4357-9A2C-935E10CDD1DD}" type="pres">
      <dgm:prSet presAssocID="{518A0537-0D77-4C86-B856-B2EA016A304F}" presName="txSpace" presStyleCnt="0"/>
      <dgm:spPr/>
    </dgm:pt>
    <dgm:pt modelId="{9378E31E-129B-413F-A894-9AAFC87262EF}" type="pres">
      <dgm:prSet presAssocID="{518A0537-0D77-4C86-B856-B2EA016A304F}" presName="desTx" presStyleLbl="revTx" presStyleIdx="1" presStyleCnt="8">
        <dgm:presLayoutVars/>
      </dgm:prSet>
      <dgm:spPr/>
    </dgm:pt>
    <dgm:pt modelId="{89B56A55-10B8-4B2D-B4A0-58C3976C20E1}" type="pres">
      <dgm:prSet presAssocID="{71E2BD0E-0FF3-41FF-AFEC-7F45ED557898}" presName="sibTrans" presStyleCnt="0"/>
      <dgm:spPr/>
    </dgm:pt>
    <dgm:pt modelId="{A838CFB7-6F10-4DBE-A461-C9456C301B55}" type="pres">
      <dgm:prSet presAssocID="{4D991B03-3585-496F-A3BA-3F0513CBDE29}" presName="compNode" presStyleCnt="0"/>
      <dgm:spPr/>
    </dgm:pt>
    <dgm:pt modelId="{6AE0435E-F547-481A-AADF-8AA890C67B0C}" type="pres">
      <dgm:prSet presAssocID="{4D991B03-3585-496F-A3BA-3F0513CBDE2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eciduous tree"/>
        </a:ext>
      </dgm:extLst>
    </dgm:pt>
    <dgm:pt modelId="{DB25A9D5-0CB1-42F1-9535-A4F27ECE47FE}" type="pres">
      <dgm:prSet presAssocID="{4D991B03-3585-496F-A3BA-3F0513CBDE29}" presName="iconSpace" presStyleCnt="0"/>
      <dgm:spPr/>
    </dgm:pt>
    <dgm:pt modelId="{D760752A-A617-4926-8972-9A0409326E92}" type="pres">
      <dgm:prSet presAssocID="{4D991B03-3585-496F-A3BA-3F0513CBDE29}" presName="parTx" presStyleLbl="revTx" presStyleIdx="2" presStyleCnt="8">
        <dgm:presLayoutVars>
          <dgm:chMax val="0"/>
          <dgm:chPref val="0"/>
        </dgm:presLayoutVars>
      </dgm:prSet>
      <dgm:spPr/>
    </dgm:pt>
    <dgm:pt modelId="{BFE7012E-9167-4A8F-BBF2-290F192F754B}" type="pres">
      <dgm:prSet presAssocID="{4D991B03-3585-496F-A3BA-3F0513CBDE29}" presName="txSpace" presStyleCnt="0"/>
      <dgm:spPr/>
    </dgm:pt>
    <dgm:pt modelId="{CCBF2AF5-DE01-4D00-ADAE-943E75B0951E}" type="pres">
      <dgm:prSet presAssocID="{4D991B03-3585-496F-A3BA-3F0513CBDE29}" presName="desTx" presStyleLbl="revTx" presStyleIdx="3" presStyleCnt="8">
        <dgm:presLayoutVars/>
      </dgm:prSet>
      <dgm:spPr/>
    </dgm:pt>
    <dgm:pt modelId="{6E482387-C8E2-40F5-993F-42DC7CE4E693}" type="pres">
      <dgm:prSet presAssocID="{0152156B-01E4-440F-AB21-6CAD42E5F824}" presName="sibTrans" presStyleCnt="0"/>
      <dgm:spPr/>
    </dgm:pt>
    <dgm:pt modelId="{A35D09AE-04F7-4510-BC13-965D16B51B1C}" type="pres">
      <dgm:prSet presAssocID="{90AF0897-F197-4234-835F-87B0807ABF22}" presName="compNode" presStyleCnt="0"/>
      <dgm:spPr/>
    </dgm:pt>
    <dgm:pt modelId="{E4C144F6-3E5B-4402-9018-B979DB6DF7F2}" type="pres">
      <dgm:prSet presAssocID="{90AF0897-F197-4234-835F-87B0807ABF2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73ABFAD9-E199-4114-B6CE-F0B542A4A203}" type="pres">
      <dgm:prSet presAssocID="{90AF0897-F197-4234-835F-87B0807ABF22}" presName="iconSpace" presStyleCnt="0"/>
      <dgm:spPr/>
    </dgm:pt>
    <dgm:pt modelId="{BB765FD7-1EF3-4DBA-9352-A4DD8AD3D0DE}" type="pres">
      <dgm:prSet presAssocID="{90AF0897-F197-4234-835F-87B0807ABF22}" presName="parTx" presStyleLbl="revTx" presStyleIdx="4" presStyleCnt="8">
        <dgm:presLayoutVars>
          <dgm:chMax val="0"/>
          <dgm:chPref val="0"/>
        </dgm:presLayoutVars>
      </dgm:prSet>
      <dgm:spPr/>
    </dgm:pt>
    <dgm:pt modelId="{260C9C54-3310-46B8-8C9B-DC5F3AAB76C5}" type="pres">
      <dgm:prSet presAssocID="{90AF0897-F197-4234-835F-87B0807ABF22}" presName="txSpace" presStyleCnt="0"/>
      <dgm:spPr/>
    </dgm:pt>
    <dgm:pt modelId="{38E2A4F1-75DE-4E09-8E38-BBB56FFC9E7A}" type="pres">
      <dgm:prSet presAssocID="{90AF0897-F197-4234-835F-87B0807ABF22}" presName="desTx" presStyleLbl="revTx" presStyleIdx="5" presStyleCnt="8">
        <dgm:presLayoutVars/>
      </dgm:prSet>
      <dgm:spPr/>
    </dgm:pt>
    <dgm:pt modelId="{80A34349-5669-4E88-BC3D-777956F9E6EB}" type="pres">
      <dgm:prSet presAssocID="{747F9428-56FF-49F8-AD15-51AB049BC04D}" presName="sibTrans" presStyleCnt="0"/>
      <dgm:spPr/>
    </dgm:pt>
    <dgm:pt modelId="{7E96BBC6-1E1A-4A3F-A36B-2F996F4454DE}" type="pres">
      <dgm:prSet presAssocID="{6060F4BB-2929-4580-A156-5CCF1EE57A58}" presName="compNode" presStyleCnt="0"/>
      <dgm:spPr/>
    </dgm:pt>
    <dgm:pt modelId="{DEA1BA6F-D86A-4543-9155-09D171E46E8C}" type="pres">
      <dgm:prSet presAssocID="{6060F4BB-2929-4580-A156-5CCF1EE57A5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kirt"/>
        </a:ext>
      </dgm:extLst>
    </dgm:pt>
    <dgm:pt modelId="{7D0CCE23-C3F9-4D93-9838-2DB9DAE34A7F}" type="pres">
      <dgm:prSet presAssocID="{6060F4BB-2929-4580-A156-5CCF1EE57A58}" presName="iconSpace" presStyleCnt="0"/>
      <dgm:spPr/>
    </dgm:pt>
    <dgm:pt modelId="{8878973B-04E3-4719-A16A-DA1CDC2BA719}" type="pres">
      <dgm:prSet presAssocID="{6060F4BB-2929-4580-A156-5CCF1EE57A58}" presName="parTx" presStyleLbl="revTx" presStyleIdx="6" presStyleCnt="8">
        <dgm:presLayoutVars>
          <dgm:chMax val="0"/>
          <dgm:chPref val="0"/>
        </dgm:presLayoutVars>
      </dgm:prSet>
      <dgm:spPr/>
    </dgm:pt>
    <dgm:pt modelId="{946CA766-3440-4877-AF10-7923F9024A80}" type="pres">
      <dgm:prSet presAssocID="{6060F4BB-2929-4580-A156-5CCF1EE57A58}" presName="txSpace" presStyleCnt="0"/>
      <dgm:spPr/>
    </dgm:pt>
    <dgm:pt modelId="{CB0E0B29-2357-45CF-A7F1-83A23B4A002C}" type="pres">
      <dgm:prSet presAssocID="{6060F4BB-2929-4580-A156-5CCF1EE57A58}" presName="desTx" presStyleLbl="revTx" presStyleIdx="7" presStyleCnt="8">
        <dgm:presLayoutVars/>
      </dgm:prSet>
      <dgm:spPr/>
    </dgm:pt>
  </dgm:ptLst>
  <dgm:cxnLst>
    <dgm:cxn modelId="{E3EAD120-57C4-4A2B-891B-6B76E2DDCDCD}" srcId="{C92B4A41-AA45-49CC-AC4A-0E3C40CFD77B}" destId="{4D991B03-3585-496F-A3BA-3F0513CBDE29}" srcOrd="1" destOrd="0" parTransId="{1AA71A95-89AA-4476-A760-D9351AB282D6}" sibTransId="{0152156B-01E4-440F-AB21-6CAD42E5F824}"/>
    <dgm:cxn modelId="{FA794D39-E479-4B7D-910A-15CA1F1B6D53}" type="presOf" srcId="{6060F4BB-2929-4580-A156-5CCF1EE57A58}" destId="{8878973B-04E3-4719-A16A-DA1CDC2BA719}" srcOrd="0" destOrd="0" presId="urn:microsoft.com/office/officeart/2018/2/layout/IconLabelDescriptionList"/>
    <dgm:cxn modelId="{F6110B41-F6C8-4766-B4B6-8C5E050D09C8}" srcId="{518A0537-0D77-4C86-B856-B2EA016A304F}" destId="{62A79573-C7F6-46E9-BAAC-2A8041C1533B}" srcOrd="0" destOrd="0" parTransId="{9874776A-B43F-4E59-B2E2-3C4F04B43EB1}" sibTransId="{AFDC6F2C-A154-488D-85AC-2007A8EA8EC3}"/>
    <dgm:cxn modelId="{3383A942-F3A3-47F4-AF7F-26424918C270}" srcId="{90AF0897-F197-4234-835F-87B0807ABF22}" destId="{08DC1327-C068-47B7-A397-7B57462E795E}" srcOrd="0" destOrd="0" parTransId="{922687C3-7772-47FA-957B-AFBC12B1C611}" sibTransId="{B5DE7074-D62E-4D6E-BC80-56C9EBC8FB46}"/>
    <dgm:cxn modelId="{2836ED48-239E-46E8-8686-30C817D3B651}" srcId="{6060F4BB-2929-4580-A156-5CCF1EE57A58}" destId="{D970369A-3CC0-4EA1-8B9A-A4DF894DE50B}" srcOrd="0" destOrd="0" parTransId="{8054DD69-075E-4ADC-95EE-629EE624E2AE}" sibTransId="{FC790753-3431-4813-9636-B808CB2ED20F}"/>
    <dgm:cxn modelId="{FB61D556-078C-4BD7-B31C-D2E42D9E7F57}" type="presOf" srcId="{90AF0897-F197-4234-835F-87B0807ABF22}" destId="{BB765FD7-1EF3-4DBA-9352-A4DD8AD3D0DE}" srcOrd="0" destOrd="0" presId="urn:microsoft.com/office/officeart/2018/2/layout/IconLabelDescriptionList"/>
    <dgm:cxn modelId="{B11D637B-9E65-4C9A-B2D7-75D2DAFABD32}" srcId="{C92B4A41-AA45-49CC-AC4A-0E3C40CFD77B}" destId="{6060F4BB-2929-4580-A156-5CCF1EE57A58}" srcOrd="3" destOrd="0" parTransId="{3EBCECD5-C849-436A-80D9-4CDE7E337523}" sibTransId="{5A656C2D-CE75-4531-94AA-B699EEBC155C}"/>
    <dgm:cxn modelId="{3908D67D-8C01-462E-AD12-BD9F6EBFD621}" type="presOf" srcId="{08DC1327-C068-47B7-A397-7B57462E795E}" destId="{38E2A4F1-75DE-4E09-8E38-BBB56FFC9E7A}" srcOrd="0" destOrd="0" presId="urn:microsoft.com/office/officeart/2018/2/layout/IconLabelDescriptionList"/>
    <dgm:cxn modelId="{A1DD4F90-FABC-4494-86EA-CC2FC15BBF93}" type="presOf" srcId="{518A0537-0D77-4C86-B856-B2EA016A304F}" destId="{E6EC0149-FAE6-484E-A421-98CA034DF6CA}" srcOrd="0" destOrd="0" presId="urn:microsoft.com/office/officeart/2018/2/layout/IconLabelDescriptionList"/>
    <dgm:cxn modelId="{FF90BEA7-382D-436A-8C00-983351628B7A}" srcId="{C92B4A41-AA45-49CC-AC4A-0E3C40CFD77B}" destId="{518A0537-0D77-4C86-B856-B2EA016A304F}" srcOrd="0" destOrd="0" parTransId="{493BDCD2-3FC3-4A01-B05E-BB02D1E90A51}" sibTransId="{71E2BD0E-0FF3-41FF-AFEC-7F45ED557898}"/>
    <dgm:cxn modelId="{620A8CCC-298B-4C1D-99CA-30C3173BB0E1}" type="presOf" srcId="{1DC62538-2935-4706-A236-0FBA1E331C17}" destId="{CCBF2AF5-DE01-4D00-ADAE-943E75B0951E}" srcOrd="0" destOrd="0" presId="urn:microsoft.com/office/officeart/2018/2/layout/IconLabelDescriptionList"/>
    <dgm:cxn modelId="{F3EC14D2-6B47-49E2-8D75-B403DED2D244}" srcId="{C92B4A41-AA45-49CC-AC4A-0E3C40CFD77B}" destId="{90AF0897-F197-4234-835F-87B0807ABF22}" srcOrd="2" destOrd="0" parTransId="{366BF464-9B10-4BB2-9461-279ABEDEA579}" sibTransId="{747F9428-56FF-49F8-AD15-51AB049BC04D}"/>
    <dgm:cxn modelId="{5F97B9D5-8AF0-448B-89B2-7DA494B4BA68}" srcId="{4D991B03-3585-496F-A3BA-3F0513CBDE29}" destId="{1DC62538-2935-4706-A236-0FBA1E331C17}" srcOrd="0" destOrd="0" parTransId="{258CE608-C8EC-43AD-809B-9601F3226AEC}" sibTransId="{7CEB2201-78EB-4BB9-AE8E-06F3D5F4AC13}"/>
    <dgm:cxn modelId="{BDD7E7DB-5C3E-414D-B75A-49F1981EDEA8}" type="presOf" srcId="{D970369A-3CC0-4EA1-8B9A-A4DF894DE50B}" destId="{CB0E0B29-2357-45CF-A7F1-83A23B4A002C}" srcOrd="0" destOrd="0" presId="urn:microsoft.com/office/officeart/2018/2/layout/IconLabelDescriptionList"/>
    <dgm:cxn modelId="{1C7E0AE3-FCC5-4215-9F0C-F83046A59C2B}" type="presOf" srcId="{4D991B03-3585-496F-A3BA-3F0513CBDE29}" destId="{D760752A-A617-4926-8972-9A0409326E92}" srcOrd="0" destOrd="0" presId="urn:microsoft.com/office/officeart/2018/2/layout/IconLabelDescriptionList"/>
    <dgm:cxn modelId="{DEF399EB-31B3-45B3-8245-C431AFB869D0}" type="presOf" srcId="{C92B4A41-AA45-49CC-AC4A-0E3C40CFD77B}" destId="{F1EB5DB8-674D-4855-ACAC-844F7D694033}" srcOrd="0" destOrd="0" presId="urn:microsoft.com/office/officeart/2018/2/layout/IconLabelDescriptionList"/>
    <dgm:cxn modelId="{1DD12CFE-16DD-4604-A169-89B6D22D11AA}" type="presOf" srcId="{62A79573-C7F6-46E9-BAAC-2A8041C1533B}" destId="{9378E31E-129B-413F-A894-9AAFC87262EF}" srcOrd="0" destOrd="0" presId="urn:microsoft.com/office/officeart/2018/2/layout/IconLabelDescriptionList"/>
    <dgm:cxn modelId="{E0D6A262-4268-4F92-8BC9-8002CCBDBA34}" type="presParOf" srcId="{F1EB5DB8-674D-4855-ACAC-844F7D694033}" destId="{76207660-7923-4117-8595-20D90649C363}" srcOrd="0" destOrd="0" presId="urn:microsoft.com/office/officeart/2018/2/layout/IconLabelDescriptionList"/>
    <dgm:cxn modelId="{6E648E95-505D-4C39-8241-318509DAA559}" type="presParOf" srcId="{76207660-7923-4117-8595-20D90649C363}" destId="{D821D968-1AE3-4555-AEE3-BA7482FAC9CE}" srcOrd="0" destOrd="0" presId="urn:microsoft.com/office/officeart/2018/2/layout/IconLabelDescriptionList"/>
    <dgm:cxn modelId="{73F44DC5-C479-46DA-8ADD-238C56C5176A}" type="presParOf" srcId="{76207660-7923-4117-8595-20D90649C363}" destId="{86E97E98-2045-434E-A64F-1747BF27CDAD}" srcOrd="1" destOrd="0" presId="urn:microsoft.com/office/officeart/2018/2/layout/IconLabelDescriptionList"/>
    <dgm:cxn modelId="{DF3C2FAA-FD3F-4FB1-BDE9-BF081E281028}" type="presParOf" srcId="{76207660-7923-4117-8595-20D90649C363}" destId="{E6EC0149-FAE6-484E-A421-98CA034DF6CA}" srcOrd="2" destOrd="0" presId="urn:microsoft.com/office/officeart/2018/2/layout/IconLabelDescriptionList"/>
    <dgm:cxn modelId="{035007D9-DFB5-4136-9F8F-CB75A5D20619}" type="presParOf" srcId="{76207660-7923-4117-8595-20D90649C363}" destId="{F9B85A5A-FD5C-4357-9A2C-935E10CDD1DD}" srcOrd="3" destOrd="0" presId="urn:microsoft.com/office/officeart/2018/2/layout/IconLabelDescriptionList"/>
    <dgm:cxn modelId="{98D45A2E-C4BA-454D-8F30-23CB34EE6591}" type="presParOf" srcId="{76207660-7923-4117-8595-20D90649C363}" destId="{9378E31E-129B-413F-A894-9AAFC87262EF}" srcOrd="4" destOrd="0" presId="urn:microsoft.com/office/officeart/2018/2/layout/IconLabelDescriptionList"/>
    <dgm:cxn modelId="{A093CE48-AE2A-4506-83B4-99B54DCF5A18}" type="presParOf" srcId="{F1EB5DB8-674D-4855-ACAC-844F7D694033}" destId="{89B56A55-10B8-4B2D-B4A0-58C3976C20E1}" srcOrd="1" destOrd="0" presId="urn:microsoft.com/office/officeart/2018/2/layout/IconLabelDescriptionList"/>
    <dgm:cxn modelId="{D69935DF-6C9E-4A67-BA29-4598A8E111B1}" type="presParOf" srcId="{F1EB5DB8-674D-4855-ACAC-844F7D694033}" destId="{A838CFB7-6F10-4DBE-A461-C9456C301B55}" srcOrd="2" destOrd="0" presId="urn:microsoft.com/office/officeart/2018/2/layout/IconLabelDescriptionList"/>
    <dgm:cxn modelId="{C8FA0DFF-5748-4933-B5BA-A39EC3BAAD3B}" type="presParOf" srcId="{A838CFB7-6F10-4DBE-A461-C9456C301B55}" destId="{6AE0435E-F547-481A-AADF-8AA890C67B0C}" srcOrd="0" destOrd="0" presId="urn:microsoft.com/office/officeart/2018/2/layout/IconLabelDescriptionList"/>
    <dgm:cxn modelId="{49FEF6AD-909B-4CC1-88A0-2DFC3E87F26A}" type="presParOf" srcId="{A838CFB7-6F10-4DBE-A461-C9456C301B55}" destId="{DB25A9D5-0CB1-42F1-9535-A4F27ECE47FE}" srcOrd="1" destOrd="0" presId="urn:microsoft.com/office/officeart/2018/2/layout/IconLabelDescriptionList"/>
    <dgm:cxn modelId="{D18B722D-5EE4-41BE-AB76-0FCD8432BF1B}" type="presParOf" srcId="{A838CFB7-6F10-4DBE-A461-C9456C301B55}" destId="{D760752A-A617-4926-8972-9A0409326E92}" srcOrd="2" destOrd="0" presId="urn:microsoft.com/office/officeart/2018/2/layout/IconLabelDescriptionList"/>
    <dgm:cxn modelId="{4C8600AC-994B-41E5-81EA-26124AC4B235}" type="presParOf" srcId="{A838CFB7-6F10-4DBE-A461-C9456C301B55}" destId="{BFE7012E-9167-4A8F-BBF2-290F192F754B}" srcOrd="3" destOrd="0" presId="urn:microsoft.com/office/officeart/2018/2/layout/IconLabelDescriptionList"/>
    <dgm:cxn modelId="{1FE4F065-3769-4ABF-AF65-49232FCE6B52}" type="presParOf" srcId="{A838CFB7-6F10-4DBE-A461-C9456C301B55}" destId="{CCBF2AF5-DE01-4D00-ADAE-943E75B0951E}" srcOrd="4" destOrd="0" presId="urn:microsoft.com/office/officeart/2018/2/layout/IconLabelDescriptionList"/>
    <dgm:cxn modelId="{3C6060D0-12CB-4784-A75F-A70286EF21D3}" type="presParOf" srcId="{F1EB5DB8-674D-4855-ACAC-844F7D694033}" destId="{6E482387-C8E2-40F5-993F-42DC7CE4E693}" srcOrd="3" destOrd="0" presId="urn:microsoft.com/office/officeart/2018/2/layout/IconLabelDescriptionList"/>
    <dgm:cxn modelId="{AA2B71B4-66F3-4B81-A6FB-ABE1F7A60B98}" type="presParOf" srcId="{F1EB5DB8-674D-4855-ACAC-844F7D694033}" destId="{A35D09AE-04F7-4510-BC13-965D16B51B1C}" srcOrd="4" destOrd="0" presId="urn:microsoft.com/office/officeart/2018/2/layout/IconLabelDescriptionList"/>
    <dgm:cxn modelId="{C04C12A4-4822-469D-9887-FF0275AD4C91}" type="presParOf" srcId="{A35D09AE-04F7-4510-BC13-965D16B51B1C}" destId="{E4C144F6-3E5B-4402-9018-B979DB6DF7F2}" srcOrd="0" destOrd="0" presId="urn:microsoft.com/office/officeart/2018/2/layout/IconLabelDescriptionList"/>
    <dgm:cxn modelId="{922E950B-EFD7-4AB9-A79C-07E233BF2289}" type="presParOf" srcId="{A35D09AE-04F7-4510-BC13-965D16B51B1C}" destId="{73ABFAD9-E199-4114-B6CE-F0B542A4A203}" srcOrd="1" destOrd="0" presId="urn:microsoft.com/office/officeart/2018/2/layout/IconLabelDescriptionList"/>
    <dgm:cxn modelId="{6D0C2415-C795-446B-8588-D4920CC26D89}" type="presParOf" srcId="{A35D09AE-04F7-4510-BC13-965D16B51B1C}" destId="{BB765FD7-1EF3-4DBA-9352-A4DD8AD3D0DE}" srcOrd="2" destOrd="0" presId="urn:microsoft.com/office/officeart/2018/2/layout/IconLabelDescriptionList"/>
    <dgm:cxn modelId="{E2C591EB-BBA5-48C2-A8B5-DAD392CF3D13}" type="presParOf" srcId="{A35D09AE-04F7-4510-BC13-965D16B51B1C}" destId="{260C9C54-3310-46B8-8C9B-DC5F3AAB76C5}" srcOrd="3" destOrd="0" presId="urn:microsoft.com/office/officeart/2018/2/layout/IconLabelDescriptionList"/>
    <dgm:cxn modelId="{78609A99-E046-4AC4-B737-AD319554543E}" type="presParOf" srcId="{A35D09AE-04F7-4510-BC13-965D16B51B1C}" destId="{38E2A4F1-75DE-4E09-8E38-BBB56FFC9E7A}" srcOrd="4" destOrd="0" presId="urn:microsoft.com/office/officeart/2018/2/layout/IconLabelDescriptionList"/>
    <dgm:cxn modelId="{1E1C554A-6AF1-4854-BEDD-E4DD20D90F41}" type="presParOf" srcId="{F1EB5DB8-674D-4855-ACAC-844F7D694033}" destId="{80A34349-5669-4E88-BC3D-777956F9E6EB}" srcOrd="5" destOrd="0" presId="urn:microsoft.com/office/officeart/2018/2/layout/IconLabelDescriptionList"/>
    <dgm:cxn modelId="{D282498D-8F18-444E-9ACB-6EB9365EA458}" type="presParOf" srcId="{F1EB5DB8-674D-4855-ACAC-844F7D694033}" destId="{7E96BBC6-1E1A-4A3F-A36B-2F996F4454DE}" srcOrd="6" destOrd="0" presId="urn:microsoft.com/office/officeart/2018/2/layout/IconLabelDescriptionList"/>
    <dgm:cxn modelId="{E151EE39-518E-4B80-AAB3-626064C44F3A}" type="presParOf" srcId="{7E96BBC6-1E1A-4A3F-A36B-2F996F4454DE}" destId="{DEA1BA6F-D86A-4543-9155-09D171E46E8C}" srcOrd="0" destOrd="0" presId="urn:microsoft.com/office/officeart/2018/2/layout/IconLabelDescriptionList"/>
    <dgm:cxn modelId="{45256A40-B63F-4C42-B8E9-B428CA94E9BB}" type="presParOf" srcId="{7E96BBC6-1E1A-4A3F-A36B-2F996F4454DE}" destId="{7D0CCE23-C3F9-4D93-9838-2DB9DAE34A7F}" srcOrd="1" destOrd="0" presId="urn:microsoft.com/office/officeart/2018/2/layout/IconLabelDescriptionList"/>
    <dgm:cxn modelId="{70BE3039-558D-49C6-A748-B4D0B74F9732}" type="presParOf" srcId="{7E96BBC6-1E1A-4A3F-A36B-2F996F4454DE}" destId="{8878973B-04E3-4719-A16A-DA1CDC2BA719}" srcOrd="2" destOrd="0" presId="urn:microsoft.com/office/officeart/2018/2/layout/IconLabelDescriptionList"/>
    <dgm:cxn modelId="{89E29D29-6943-45DA-B07E-3A2F8D3C42A0}" type="presParOf" srcId="{7E96BBC6-1E1A-4A3F-A36B-2F996F4454DE}" destId="{946CA766-3440-4877-AF10-7923F9024A80}" srcOrd="3" destOrd="0" presId="urn:microsoft.com/office/officeart/2018/2/layout/IconLabelDescriptionList"/>
    <dgm:cxn modelId="{17F43852-5C64-417F-B82F-C77B59178430}" type="presParOf" srcId="{7E96BBC6-1E1A-4A3F-A36B-2F996F4454DE}" destId="{CB0E0B29-2357-45CF-A7F1-83A23B4A002C}"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04C3A0-58A7-4A65-960B-9CD8B01F35DC}">
      <dsp:nvSpPr>
        <dsp:cNvPr id="0" name=""/>
        <dsp:cNvSpPr/>
      </dsp:nvSpPr>
      <dsp:spPr>
        <a:xfrm>
          <a:off x="0" y="636"/>
          <a:ext cx="11621053" cy="14896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C73717F-040D-4FF1-8114-FAE552E032E7}">
      <dsp:nvSpPr>
        <dsp:cNvPr id="0" name=""/>
        <dsp:cNvSpPr/>
      </dsp:nvSpPr>
      <dsp:spPr>
        <a:xfrm>
          <a:off x="450605" y="335797"/>
          <a:ext cx="819282" cy="8192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BD5FCD-11AA-4862-9914-702D918ABD53}">
      <dsp:nvSpPr>
        <dsp:cNvPr id="0" name=""/>
        <dsp:cNvSpPr/>
      </dsp:nvSpPr>
      <dsp:spPr>
        <a:xfrm>
          <a:off x="1720492" y="636"/>
          <a:ext cx="9900560" cy="14896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7650" tIns="157650" rIns="157650" bIns="157650" numCol="1" spcCol="1270" anchor="ctr" anchorCtr="0">
          <a:noAutofit/>
        </a:bodyPr>
        <a:lstStyle/>
        <a:p>
          <a:pPr marL="0" lvl="0" indent="0" algn="l" defTabSz="666750">
            <a:lnSpc>
              <a:spcPct val="100000"/>
            </a:lnSpc>
            <a:spcBef>
              <a:spcPct val="0"/>
            </a:spcBef>
            <a:spcAft>
              <a:spcPct val="35000"/>
            </a:spcAft>
            <a:buNone/>
          </a:pPr>
          <a:r>
            <a:rPr lang="en-US" sz="1500" kern="1200"/>
            <a:t>Our project, "Rainfall Prediction using Machine Learning," addresses the imperative need for precise and timely rainfall forecasts. The unpredictability of weather patterns, especially in terms of rainfall, has significant implications for sectors such as agriculture, water resource management, and disaster preparedness. Traditional meteorological methods often fall short in providing accurate predictions, necessitating a paradigm shift towards innovative approaches.</a:t>
          </a:r>
        </a:p>
      </dsp:txBody>
      <dsp:txXfrm>
        <a:off x="1720492" y="636"/>
        <a:ext cx="9900560" cy="1489603"/>
      </dsp:txXfrm>
    </dsp:sp>
    <dsp:sp modelId="{AA121D37-DF61-47AC-B935-D7F089006A8C}">
      <dsp:nvSpPr>
        <dsp:cNvPr id="0" name=""/>
        <dsp:cNvSpPr/>
      </dsp:nvSpPr>
      <dsp:spPr>
        <a:xfrm>
          <a:off x="0" y="1862641"/>
          <a:ext cx="11621053" cy="14896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E92A6A4-0E76-4869-ABAA-33E53077F00A}">
      <dsp:nvSpPr>
        <dsp:cNvPr id="0" name=""/>
        <dsp:cNvSpPr/>
      </dsp:nvSpPr>
      <dsp:spPr>
        <a:xfrm>
          <a:off x="450605" y="2197802"/>
          <a:ext cx="819282" cy="8192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A99B907-CA38-4D78-B6C1-801638290603}">
      <dsp:nvSpPr>
        <dsp:cNvPr id="0" name=""/>
        <dsp:cNvSpPr/>
      </dsp:nvSpPr>
      <dsp:spPr>
        <a:xfrm>
          <a:off x="1720492" y="1862641"/>
          <a:ext cx="9900560" cy="14896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7650" tIns="157650" rIns="157650" bIns="157650" numCol="1" spcCol="1270" anchor="ctr" anchorCtr="0">
          <a:noAutofit/>
        </a:bodyPr>
        <a:lstStyle/>
        <a:p>
          <a:pPr marL="0" lvl="0" indent="0" algn="l" defTabSz="666750">
            <a:lnSpc>
              <a:spcPct val="100000"/>
            </a:lnSpc>
            <a:spcBef>
              <a:spcPct val="0"/>
            </a:spcBef>
            <a:spcAft>
              <a:spcPct val="35000"/>
            </a:spcAft>
            <a:buNone/>
          </a:pPr>
          <a:r>
            <a:rPr lang="en-US" sz="1500" kern="1200"/>
            <a:t>In this project, we employ machine learning algorithms, specifically XGBoost and RandomForest, to leverage the potential of data-driven predictions. By analyzing atmospheric factors, we aim to develop a robust model capable of enhancing the accuracy of rainfall forecasts. The project's significance lies in its potential to contribute to more informed decision-making processes, empowering stakeholders in various sectors to proactively respond to dynamic weather conditions.</a:t>
          </a:r>
        </a:p>
      </dsp:txBody>
      <dsp:txXfrm>
        <a:off x="1720492" y="1862641"/>
        <a:ext cx="9900560" cy="1489603"/>
      </dsp:txXfrm>
    </dsp:sp>
    <dsp:sp modelId="{698D1438-C691-4F0E-9DE6-0A745EE8ACEA}">
      <dsp:nvSpPr>
        <dsp:cNvPr id="0" name=""/>
        <dsp:cNvSpPr/>
      </dsp:nvSpPr>
      <dsp:spPr>
        <a:xfrm>
          <a:off x="0" y="3724646"/>
          <a:ext cx="11621053" cy="14896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E657BE9-F3CD-448D-98F7-29D62AC861D8}">
      <dsp:nvSpPr>
        <dsp:cNvPr id="0" name=""/>
        <dsp:cNvSpPr/>
      </dsp:nvSpPr>
      <dsp:spPr>
        <a:xfrm>
          <a:off x="450605" y="4059807"/>
          <a:ext cx="819282" cy="81928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2867BA-6055-467D-A44F-3D493F5FED25}">
      <dsp:nvSpPr>
        <dsp:cNvPr id="0" name=""/>
        <dsp:cNvSpPr/>
      </dsp:nvSpPr>
      <dsp:spPr>
        <a:xfrm>
          <a:off x="1720492" y="3724646"/>
          <a:ext cx="9900560" cy="14896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7650" tIns="157650" rIns="157650" bIns="157650" numCol="1" spcCol="1270" anchor="ctr" anchorCtr="0">
          <a:noAutofit/>
        </a:bodyPr>
        <a:lstStyle/>
        <a:p>
          <a:pPr marL="0" lvl="0" indent="0" algn="l" defTabSz="666750">
            <a:lnSpc>
              <a:spcPct val="100000"/>
            </a:lnSpc>
            <a:spcBef>
              <a:spcPct val="0"/>
            </a:spcBef>
            <a:spcAft>
              <a:spcPct val="35000"/>
            </a:spcAft>
            <a:buNone/>
          </a:pPr>
          <a:r>
            <a:rPr lang="en-US" sz="1500" kern="1200"/>
            <a:t>Through this abstract, we invite you to delve into the methodologies, challenges faced, and outcomes achieved in our pursuit of revolutionizing rainfall prediction. Join us on this journey as we present a comprehensive overview of our machine learning-based approach and its implications for the broader field of weather forecasting.</a:t>
          </a:r>
        </a:p>
      </dsp:txBody>
      <dsp:txXfrm>
        <a:off x="1720492" y="3724646"/>
        <a:ext cx="9900560" cy="14896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750757-7762-4FDE-8172-C3AA0C6A4D0E}">
      <dsp:nvSpPr>
        <dsp:cNvPr id="0" name=""/>
        <dsp:cNvSpPr/>
      </dsp:nvSpPr>
      <dsp:spPr>
        <a:xfrm>
          <a:off x="623718" y="1048249"/>
          <a:ext cx="668144" cy="66814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2DCB665-67C0-4847-9DA8-F9A612024811}">
      <dsp:nvSpPr>
        <dsp:cNvPr id="0" name=""/>
        <dsp:cNvSpPr/>
      </dsp:nvSpPr>
      <dsp:spPr>
        <a:xfrm>
          <a:off x="3298" y="1810299"/>
          <a:ext cx="1908984" cy="3847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b="1" kern="1200"/>
            <a:t>Programming Language:</a:t>
          </a:r>
          <a:r>
            <a:rPr lang="en-US" sz="1400" kern="1200"/>
            <a:t> Python</a:t>
          </a:r>
        </a:p>
      </dsp:txBody>
      <dsp:txXfrm>
        <a:off x="3298" y="1810299"/>
        <a:ext cx="1908984" cy="384779"/>
      </dsp:txXfrm>
    </dsp:sp>
    <dsp:sp modelId="{8C9ABA68-4939-4121-A6C2-5D18F950753A}">
      <dsp:nvSpPr>
        <dsp:cNvPr id="0" name=""/>
        <dsp:cNvSpPr/>
      </dsp:nvSpPr>
      <dsp:spPr>
        <a:xfrm>
          <a:off x="3298" y="2238756"/>
          <a:ext cx="1908984" cy="993353"/>
        </a:xfrm>
        <a:prstGeom prst="rect">
          <a:avLst/>
        </a:prstGeom>
        <a:noFill/>
        <a:ln>
          <a:noFill/>
        </a:ln>
        <a:effectLst/>
      </dsp:spPr>
      <dsp:style>
        <a:lnRef idx="0">
          <a:scrgbClr r="0" g="0" b="0"/>
        </a:lnRef>
        <a:fillRef idx="0">
          <a:scrgbClr r="0" g="0" b="0"/>
        </a:fillRef>
        <a:effectRef idx="0">
          <a:scrgbClr r="0" g="0" b="0"/>
        </a:effectRef>
        <a:fontRef idx="minor"/>
      </dsp:style>
    </dsp:sp>
    <dsp:sp modelId="{473E8BDF-A64B-4FEC-89AD-8550994E9B5E}">
      <dsp:nvSpPr>
        <dsp:cNvPr id="0" name=""/>
        <dsp:cNvSpPr/>
      </dsp:nvSpPr>
      <dsp:spPr>
        <a:xfrm>
          <a:off x="2866775" y="1048249"/>
          <a:ext cx="668144" cy="66814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53915E2-CB94-4887-A806-3E526BA13F4E}">
      <dsp:nvSpPr>
        <dsp:cNvPr id="0" name=""/>
        <dsp:cNvSpPr/>
      </dsp:nvSpPr>
      <dsp:spPr>
        <a:xfrm>
          <a:off x="2246355" y="1810299"/>
          <a:ext cx="1908984" cy="3847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b="1" kern="1200"/>
            <a:t>Libraries: pandas</a:t>
          </a:r>
          <a:endParaRPr lang="en-US" sz="1400" kern="1200"/>
        </a:p>
      </dsp:txBody>
      <dsp:txXfrm>
        <a:off x="2246355" y="1810299"/>
        <a:ext cx="1908984" cy="384779"/>
      </dsp:txXfrm>
    </dsp:sp>
    <dsp:sp modelId="{65E7DA69-94B7-47D6-B7EF-510711820333}">
      <dsp:nvSpPr>
        <dsp:cNvPr id="0" name=""/>
        <dsp:cNvSpPr/>
      </dsp:nvSpPr>
      <dsp:spPr>
        <a:xfrm>
          <a:off x="2246355" y="2238756"/>
          <a:ext cx="1908984" cy="99335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Numpy</a:t>
          </a:r>
        </a:p>
        <a:p>
          <a:pPr marL="0" lvl="0" indent="0" algn="ctr" defTabSz="488950">
            <a:lnSpc>
              <a:spcPct val="90000"/>
            </a:lnSpc>
            <a:spcBef>
              <a:spcPct val="0"/>
            </a:spcBef>
            <a:spcAft>
              <a:spcPct val="35000"/>
            </a:spcAft>
            <a:buNone/>
          </a:pPr>
          <a:r>
            <a:rPr lang="en-US" sz="1100" kern="1200"/>
            <a:t>Matplotlib/Seaborn</a:t>
          </a:r>
        </a:p>
        <a:p>
          <a:pPr marL="0" lvl="0" indent="0" algn="ctr" defTabSz="488950">
            <a:lnSpc>
              <a:spcPct val="90000"/>
            </a:lnSpc>
            <a:spcBef>
              <a:spcPct val="0"/>
            </a:spcBef>
            <a:spcAft>
              <a:spcPct val="35000"/>
            </a:spcAft>
            <a:buNone/>
          </a:pPr>
          <a:r>
            <a:rPr lang="en-US" sz="1100" kern="1200"/>
            <a:t>Scikit-Learn</a:t>
          </a:r>
        </a:p>
        <a:p>
          <a:pPr marL="0" lvl="0" indent="0" algn="ctr" defTabSz="488950">
            <a:lnSpc>
              <a:spcPct val="90000"/>
            </a:lnSpc>
            <a:spcBef>
              <a:spcPct val="0"/>
            </a:spcBef>
            <a:spcAft>
              <a:spcPct val="35000"/>
            </a:spcAft>
            <a:buNone/>
          </a:pPr>
          <a:r>
            <a:rPr lang="en-US" sz="1100" kern="1200"/>
            <a:t>XGBoost</a:t>
          </a:r>
        </a:p>
        <a:p>
          <a:pPr marL="0" lvl="0" indent="0" algn="ctr" defTabSz="488950">
            <a:lnSpc>
              <a:spcPct val="90000"/>
            </a:lnSpc>
            <a:spcBef>
              <a:spcPct val="0"/>
            </a:spcBef>
            <a:spcAft>
              <a:spcPct val="35000"/>
            </a:spcAft>
            <a:buNone/>
          </a:pPr>
          <a:r>
            <a:rPr lang="en-US" sz="1100" kern="1200"/>
            <a:t>Imbalanced-Learn</a:t>
          </a:r>
        </a:p>
      </dsp:txBody>
      <dsp:txXfrm>
        <a:off x="2246355" y="2238756"/>
        <a:ext cx="1908984" cy="993353"/>
      </dsp:txXfrm>
    </dsp:sp>
    <dsp:sp modelId="{DD1760AD-7FB6-48E7-AF04-DFD96426BBB9}">
      <dsp:nvSpPr>
        <dsp:cNvPr id="0" name=""/>
        <dsp:cNvSpPr/>
      </dsp:nvSpPr>
      <dsp:spPr>
        <a:xfrm>
          <a:off x="5109831" y="1048249"/>
          <a:ext cx="668144" cy="66814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E95735C-6B3E-4F10-9771-1A94831FC7A8}">
      <dsp:nvSpPr>
        <dsp:cNvPr id="0" name=""/>
        <dsp:cNvSpPr/>
      </dsp:nvSpPr>
      <dsp:spPr>
        <a:xfrm>
          <a:off x="4489411" y="1810299"/>
          <a:ext cx="1908984" cy="3847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b="1" kern="1200" dirty="0"/>
            <a:t>Development Environment: </a:t>
          </a:r>
          <a:r>
            <a:rPr lang="en-US" sz="1400" kern="1200" dirty="0" err="1"/>
            <a:t>Pycharm</a:t>
          </a:r>
          <a:endParaRPr lang="en-US" sz="1400" kern="1200" dirty="0"/>
        </a:p>
      </dsp:txBody>
      <dsp:txXfrm>
        <a:off x="4489411" y="1810299"/>
        <a:ext cx="1908984" cy="384779"/>
      </dsp:txXfrm>
    </dsp:sp>
    <dsp:sp modelId="{4EA81C43-24FA-4F7B-A15C-96FC6D6266C1}">
      <dsp:nvSpPr>
        <dsp:cNvPr id="0" name=""/>
        <dsp:cNvSpPr/>
      </dsp:nvSpPr>
      <dsp:spPr>
        <a:xfrm>
          <a:off x="4489411" y="2238756"/>
          <a:ext cx="1908984" cy="993353"/>
        </a:xfrm>
        <a:prstGeom prst="rect">
          <a:avLst/>
        </a:prstGeom>
        <a:noFill/>
        <a:ln>
          <a:noFill/>
        </a:ln>
        <a:effectLst/>
      </dsp:spPr>
      <dsp:style>
        <a:lnRef idx="0">
          <a:scrgbClr r="0" g="0" b="0"/>
        </a:lnRef>
        <a:fillRef idx="0">
          <a:scrgbClr r="0" g="0" b="0"/>
        </a:fillRef>
        <a:effectRef idx="0">
          <a:scrgbClr r="0" g="0" b="0"/>
        </a:effectRef>
        <a:fontRef idx="minor"/>
      </dsp:style>
    </dsp:sp>
    <dsp:sp modelId="{9D5C2328-159E-40BA-84EF-5DDF4DDA1984}">
      <dsp:nvSpPr>
        <dsp:cNvPr id="0" name=""/>
        <dsp:cNvSpPr/>
      </dsp:nvSpPr>
      <dsp:spPr>
        <a:xfrm>
          <a:off x="7352888" y="1048249"/>
          <a:ext cx="668144" cy="66814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50C3200-6895-495D-BD2F-B80CBBB8E818}">
      <dsp:nvSpPr>
        <dsp:cNvPr id="0" name=""/>
        <dsp:cNvSpPr/>
      </dsp:nvSpPr>
      <dsp:spPr>
        <a:xfrm>
          <a:off x="6732468" y="1810299"/>
          <a:ext cx="1908984" cy="3847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b="1" kern="1200"/>
            <a:t>Version Control: </a:t>
          </a:r>
          <a:r>
            <a:rPr lang="en-US" sz="1400" kern="1200"/>
            <a:t>Git</a:t>
          </a:r>
        </a:p>
      </dsp:txBody>
      <dsp:txXfrm>
        <a:off x="6732468" y="1810299"/>
        <a:ext cx="1908984" cy="384779"/>
      </dsp:txXfrm>
    </dsp:sp>
    <dsp:sp modelId="{07101587-DCC3-444D-A150-C19D5BBA6136}">
      <dsp:nvSpPr>
        <dsp:cNvPr id="0" name=""/>
        <dsp:cNvSpPr/>
      </dsp:nvSpPr>
      <dsp:spPr>
        <a:xfrm>
          <a:off x="6732468" y="2238756"/>
          <a:ext cx="1908984" cy="993353"/>
        </a:xfrm>
        <a:prstGeom prst="rect">
          <a:avLst/>
        </a:prstGeom>
        <a:noFill/>
        <a:ln>
          <a:noFill/>
        </a:ln>
        <a:effectLst/>
      </dsp:spPr>
      <dsp:style>
        <a:lnRef idx="0">
          <a:scrgbClr r="0" g="0" b="0"/>
        </a:lnRef>
        <a:fillRef idx="0">
          <a:scrgbClr r="0" g="0" b="0"/>
        </a:fillRef>
        <a:effectRef idx="0">
          <a:scrgbClr r="0" g="0" b="0"/>
        </a:effectRef>
        <a:fontRef idx="minor"/>
      </dsp:style>
    </dsp:sp>
    <dsp:sp modelId="{19B3197F-127E-4D5A-BD2D-2D1A583775BD}">
      <dsp:nvSpPr>
        <dsp:cNvPr id="0" name=""/>
        <dsp:cNvSpPr/>
      </dsp:nvSpPr>
      <dsp:spPr>
        <a:xfrm>
          <a:off x="9595945" y="1048249"/>
          <a:ext cx="668144" cy="66814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4BD1CAB-CE99-4B68-97CF-E10771D0F4B0}">
      <dsp:nvSpPr>
        <dsp:cNvPr id="0" name=""/>
        <dsp:cNvSpPr/>
      </dsp:nvSpPr>
      <dsp:spPr>
        <a:xfrm>
          <a:off x="8975525" y="1810299"/>
          <a:ext cx="1908984" cy="3847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defRPr b="1"/>
          </a:pPr>
          <a:r>
            <a:rPr lang="en-US" sz="1400" b="1" kern="1200"/>
            <a:t>Documentation: </a:t>
          </a:r>
          <a:r>
            <a:rPr lang="en-US" sz="1400" kern="1200"/>
            <a:t>MS Word</a:t>
          </a:r>
        </a:p>
      </dsp:txBody>
      <dsp:txXfrm>
        <a:off x="8975525" y="1810299"/>
        <a:ext cx="1908984" cy="384779"/>
      </dsp:txXfrm>
    </dsp:sp>
    <dsp:sp modelId="{953F9ABE-14A4-46E3-809E-0D9ABE7402BD}">
      <dsp:nvSpPr>
        <dsp:cNvPr id="0" name=""/>
        <dsp:cNvSpPr/>
      </dsp:nvSpPr>
      <dsp:spPr>
        <a:xfrm>
          <a:off x="8975525" y="2238756"/>
          <a:ext cx="1908984" cy="993353"/>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7B03CA-E921-4805-B6F7-06FDB1355732}">
      <dsp:nvSpPr>
        <dsp:cNvPr id="0" name=""/>
        <dsp:cNvSpPr/>
      </dsp:nvSpPr>
      <dsp:spPr>
        <a:xfrm>
          <a:off x="779192" y="531812"/>
          <a:ext cx="837210" cy="8372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5FD4E63-AD63-436B-BC89-DC33B1507158}">
      <dsp:nvSpPr>
        <dsp:cNvPr id="0" name=""/>
        <dsp:cNvSpPr/>
      </dsp:nvSpPr>
      <dsp:spPr>
        <a:xfrm>
          <a:off x="1782" y="1488187"/>
          <a:ext cx="2392031" cy="358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b="1"/>
          </a:pPr>
          <a:r>
            <a:rPr lang="en-US" sz="1700" kern="1200"/>
            <a:t>1.</a:t>
          </a:r>
          <a:r>
            <a:rPr lang="en-US" sz="1700" b="1" kern="1200"/>
            <a:t>Improved Accuracy:</a:t>
          </a:r>
          <a:endParaRPr lang="en-US" sz="1700" kern="1200"/>
        </a:p>
      </dsp:txBody>
      <dsp:txXfrm>
        <a:off x="1782" y="1488187"/>
        <a:ext cx="2392031" cy="358804"/>
      </dsp:txXfrm>
    </dsp:sp>
    <dsp:sp modelId="{160EA243-0AC9-4486-A410-5089048EB73F}">
      <dsp:nvSpPr>
        <dsp:cNvPr id="0" name=""/>
        <dsp:cNvSpPr/>
      </dsp:nvSpPr>
      <dsp:spPr>
        <a:xfrm>
          <a:off x="1782" y="1902417"/>
          <a:ext cx="2392031" cy="1400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t>Machine learning models excel in discerning complex patterns within datasets, leading to more accurate predictions compared to traditional methods.</a:t>
          </a:r>
        </a:p>
      </dsp:txBody>
      <dsp:txXfrm>
        <a:off x="1782" y="1902417"/>
        <a:ext cx="2392031" cy="1400645"/>
      </dsp:txXfrm>
    </dsp:sp>
    <dsp:sp modelId="{5B365AD6-C78D-4AFF-91FC-F333FE918A20}">
      <dsp:nvSpPr>
        <dsp:cNvPr id="0" name=""/>
        <dsp:cNvSpPr/>
      </dsp:nvSpPr>
      <dsp:spPr>
        <a:xfrm>
          <a:off x="3589829" y="531812"/>
          <a:ext cx="837210" cy="8372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47BF8F3-9F1F-4F31-8F78-F411DFFDAD84}">
      <dsp:nvSpPr>
        <dsp:cNvPr id="0" name=""/>
        <dsp:cNvSpPr/>
      </dsp:nvSpPr>
      <dsp:spPr>
        <a:xfrm>
          <a:off x="2812419" y="1488187"/>
          <a:ext cx="2392031" cy="358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b="1"/>
          </a:pPr>
          <a:r>
            <a:rPr lang="en-US" sz="1700" kern="1200"/>
            <a:t>2.</a:t>
          </a:r>
          <a:r>
            <a:rPr lang="en-US" sz="1700" b="1" kern="1200"/>
            <a:t>Handling Non-linearity:</a:t>
          </a:r>
          <a:endParaRPr lang="en-US" sz="1700" kern="1200"/>
        </a:p>
      </dsp:txBody>
      <dsp:txXfrm>
        <a:off x="2812419" y="1488187"/>
        <a:ext cx="2392031" cy="358804"/>
      </dsp:txXfrm>
    </dsp:sp>
    <dsp:sp modelId="{DFE6E336-28A8-4B37-82C6-64690C3B9F3A}">
      <dsp:nvSpPr>
        <dsp:cNvPr id="0" name=""/>
        <dsp:cNvSpPr/>
      </dsp:nvSpPr>
      <dsp:spPr>
        <a:xfrm>
          <a:off x="2812419" y="1902417"/>
          <a:ext cx="2392031" cy="1400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t>Atmospheric factors influencing rainfall often exhibit non-linear relationships. XGBoost and RandomForest are well-suited to capture these intricate patterns, enabling more nuanced predictions.</a:t>
          </a:r>
        </a:p>
      </dsp:txBody>
      <dsp:txXfrm>
        <a:off x="2812419" y="1902417"/>
        <a:ext cx="2392031" cy="1400645"/>
      </dsp:txXfrm>
    </dsp:sp>
    <dsp:sp modelId="{81FBA2C0-2F3E-4BEA-A2F5-C81EB8AAA1DE}">
      <dsp:nvSpPr>
        <dsp:cNvPr id="0" name=""/>
        <dsp:cNvSpPr/>
      </dsp:nvSpPr>
      <dsp:spPr>
        <a:xfrm>
          <a:off x="6400466" y="531812"/>
          <a:ext cx="837210" cy="8372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50D2F4-1A31-42DB-A594-F7EE940FFC35}">
      <dsp:nvSpPr>
        <dsp:cNvPr id="0" name=""/>
        <dsp:cNvSpPr/>
      </dsp:nvSpPr>
      <dsp:spPr>
        <a:xfrm>
          <a:off x="5623056" y="1488187"/>
          <a:ext cx="2392031" cy="358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b="1"/>
          </a:pPr>
          <a:r>
            <a:rPr lang="en-US" sz="1700" kern="1200"/>
            <a:t>3.</a:t>
          </a:r>
          <a:r>
            <a:rPr lang="en-US" sz="1700" b="1" kern="1200"/>
            <a:t>Ensemble Learning:</a:t>
          </a:r>
          <a:endParaRPr lang="en-US" sz="1700" kern="1200"/>
        </a:p>
      </dsp:txBody>
      <dsp:txXfrm>
        <a:off x="5623056" y="1488187"/>
        <a:ext cx="2392031" cy="358804"/>
      </dsp:txXfrm>
    </dsp:sp>
    <dsp:sp modelId="{753E0A10-5325-4F34-944A-DEAE2C944F7D}">
      <dsp:nvSpPr>
        <dsp:cNvPr id="0" name=""/>
        <dsp:cNvSpPr/>
      </dsp:nvSpPr>
      <dsp:spPr>
        <a:xfrm>
          <a:off x="5623056" y="1902417"/>
          <a:ext cx="2392031" cy="1400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t>Both XGBoost and RandomForest leverage ensemble learning, combining the strengths of multiple models. This results in a more robust and reliable predictive model.</a:t>
          </a:r>
        </a:p>
      </dsp:txBody>
      <dsp:txXfrm>
        <a:off x="5623056" y="1902417"/>
        <a:ext cx="2392031" cy="1400645"/>
      </dsp:txXfrm>
    </dsp:sp>
    <dsp:sp modelId="{B0BE3953-D262-4165-ABD9-A33DC4DE8945}">
      <dsp:nvSpPr>
        <dsp:cNvPr id="0" name=""/>
        <dsp:cNvSpPr/>
      </dsp:nvSpPr>
      <dsp:spPr>
        <a:xfrm>
          <a:off x="9211103" y="531812"/>
          <a:ext cx="837210" cy="83721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B3BC521-6499-4E96-8D2E-BB2E142B0F48}">
      <dsp:nvSpPr>
        <dsp:cNvPr id="0" name=""/>
        <dsp:cNvSpPr/>
      </dsp:nvSpPr>
      <dsp:spPr>
        <a:xfrm>
          <a:off x="8433692" y="1488187"/>
          <a:ext cx="2392031" cy="3588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defRPr b="1"/>
          </a:pPr>
          <a:r>
            <a:rPr lang="en-US" sz="1700" kern="1200"/>
            <a:t>4.</a:t>
          </a:r>
          <a:r>
            <a:rPr lang="en-US" sz="1700" b="1" kern="1200"/>
            <a:t>Feature Importance:</a:t>
          </a:r>
          <a:endParaRPr lang="en-US" sz="1700" kern="1200"/>
        </a:p>
      </dsp:txBody>
      <dsp:txXfrm>
        <a:off x="8433692" y="1488187"/>
        <a:ext cx="2392031" cy="358804"/>
      </dsp:txXfrm>
    </dsp:sp>
    <dsp:sp modelId="{981CCEE7-A180-4BCC-AA5D-3628214EE2E6}">
      <dsp:nvSpPr>
        <dsp:cNvPr id="0" name=""/>
        <dsp:cNvSpPr/>
      </dsp:nvSpPr>
      <dsp:spPr>
        <a:xfrm>
          <a:off x="8433692" y="1902417"/>
          <a:ext cx="2392031" cy="14006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a:t>These algorithms provide insights into the importance of different atmospheric features, aiding in the identification of key factors contributing to rainfall.</a:t>
          </a:r>
        </a:p>
      </dsp:txBody>
      <dsp:txXfrm>
        <a:off x="8433692" y="1902417"/>
        <a:ext cx="2392031" cy="140064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21D968-1AE3-4555-AEE3-BA7482FAC9CE}">
      <dsp:nvSpPr>
        <dsp:cNvPr id="0" name=""/>
        <dsp:cNvSpPr/>
      </dsp:nvSpPr>
      <dsp:spPr>
        <a:xfrm>
          <a:off x="8730" y="865128"/>
          <a:ext cx="865265" cy="86526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6EC0149-FAE6-484E-A421-98CA034DF6CA}">
      <dsp:nvSpPr>
        <dsp:cNvPr id="0" name=""/>
        <dsp:cNvSpPr/>
      </dsp:nvSpPr>
      <dsp:spPr>
        <a:xfrm>
          <a:off x="8730" y="1853649"/>
          <a:ext cx="2472187" cy="370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90000"/>
            </a:lnSpc>
            <a:spcBef>
              <a:spcPct val="0"/>
            </a:spcBef>
            <a:spcAft>
              <a:spcPct val="35000"/>
            </a:spcAft>
            <a:buNone/>
            <a:defRPr b="1"/>
          </a:pPr>
          <a:r>
            <a:rPr lang="en-US" sz="2000" b="1" kern="1200"/>
            <a:t>5.Scalability:</a:t>
          </a:r>
          <a:endParaRPr lang="en-US" sz="2000" kern="1200"/>
        </a:p>
      </dsp:txBody>
      <dsp:txXfrm>
        <a:off x="8730" y="1853649"/>
        <a:ext cx="2472187" cy="370828"/>
      </dsp:txXfrm>
    </dsp:sp>
    <dsp:sp modelId="{9378E31E-129B-413F-A894-9AAFC87262EF}">
      <dsp:nvSpPr>
        <dsp:cNvPr id="0" name=""/>
        <dsp:cNvSpPr/>
      </dsp:nvSpPr>
      <dsp:spPr>
        <a:xfrm>
          <a:off x="8730" y="2281805"/>
          <a:ext cx="2472187" cy="14497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90000"/>
            </a:lnSpc>
            <a:spcBef>
              <a:spcPct val="0"/>
            </a:spcBef>
            <a:spcAft>
              <a:spcPct val="35000"/>
            </a:spcAft>
            <a:buNone/>
          </a:pPr>
          <a:r>
            <a:rPr lang="en-US" sz="1500" kern="1200"/>
            <a:t>XGBoost and RandomForest can efficiently handle large datasets and high-dimensional feature spaces, ensuring scalability for diverse and extensive meteorological data.</a:t>
          </a:r>
        </a:p>
      </dsp:txBody>
      <dsp:txXfrm>
        <a:off x="8730" y="2281805"/>
        <a:ext cx="2472187" cy="1449726"/>
      </dsp:txXfrm>
    </dsp:sp>
    <dsp:sp modelId="{6AE0435E-F547-481A-AADF-8AA890C67B0C}">
      <dsp:nvSpPr>
        <dsp:cNvPr id="0" name=""/>
        <dsp:cNvSpPr/>
      </dsp:nvSpPr>
      <dsp:spPr>
        <a:xfrm>
          <a:off x="2913551" y="865128"/>
          <a:ext cx="865265" cy="86526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60752A-A617-4926-8972-9A0409326E92}">
      <dsp:nvSpPr>
        <dsp:cNvPr id="0" name=""/>
        <dsp:cNvSpPr/>
      </dsp:nvSpPr>
      <dsp:spPr>
        <a:xfrm>
          <a:off x="2913551" y="1853649"/>
          <a:ext cx="2472187" cy="370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90000"/>
            </a:lnSpc>
            <a:spcBef>
              <a:spcPct val="0"/>
            </a:spcBef>
            <a:spcAft>
              <a:spcPct val="35000"/>
            </a:spcAft>
            <a:buNone/>
            <a:defRPr b="1"/>
          </a:pPr>
          <a:r>
            <a:rPr lang="en-US" sz="2000" b="1" kern="1200"/>
            <a:t>6.Reduced Overfitting:</a:t>
          </a:r>
          <a:endParaRPr lang="en-US" sz="2000" kern="1200"/>
        </a:p>
      </dsp:txBody>
      <dsp:txXfrm>
        <a:off x="2913551" y="1853649"/>
        <a:ext cx="2472187" cy="370828"/>
      </dsp:txXfrm>
    </dsp:sp>
    <dsp:sp modelId="{CCBF2AF5-DE01-4D00-ADAE-943E75B0951E}">
      <dsp:nvSpPr>
        <dsp:cNvPr id="0" name=""/>
        <dsp:cNvSpPr/>
      </dsp:nvSpPr>
      <dsp:spPr>
        <a:xfrm>
          <a:off x="2913551" y="2281805"/>
          <a:ext cx="2472187" cy="14497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90000"/>
            </a:lnSpc>
            <a:spcBef>
              <a:spcPct val="0"/>
            </a:spcBef>
            <a:spcAft>
              <a:spcPct val="35000"/>
            </a:spcAft>
            <a:buNone/>
          </a:pPr>
          <a:r>
            <a:rPr lang="en-US" sz="1500" kern="1200"/>
            <a:t>The inherent regularization techniques in XGBoost and the ensemble approach of RandomForest contribute to mitigating overfitting, enhancing the generalization capabilities of the model.</a:t>
          </a:r>
        </a:p>
      </dsp:txBody>
      <dsp:txXfrm>
        <a:off x="2913551" y="2281805"/>
        <a:ext cx="2472187" cy="1449726"/>
      </dsp:txXfrm>
    </dsp:sp>
    <dsp:sp modelId="{E4C144F6-3E5B-4402-9018-B979DB6DF7F2}">
      <dsp:nvSpPr>
        <dsp:cNvPr id="0" name=""/>
        <dsp:cNvSpPr/>
      </dsp:nvSpPr>
      <dsp:spPr>
        <a:xfrm>
          <a:off x="5818371" y="865128"/>
          <a:ext cx="865265" cy="86526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765FD7-1EF3-4DBA-9352-A4DD8AD3D0DE}">
      <dsp:nvSpPr>
        <dsp:cNvPr id="0" name=""/>
        <dsp:cNvSpPr/>
      </dsp:nvSpPr>
      <dsp:spPr>
        <a:xfrm>
          <a:off x="5818371" y="1853649"/>
          <a:ext cx="2472187" cy="370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90000"/>
            </a:lnSpc>
            <a:spcBef>
              <a:spcPct val="0"/>
            </a:spcBef>
            <a:spcAft>
              <a:spcPct val="35000"/>
            </a:spcAft>
            <a:buNone/>
            <a:defRPr b="1"/>
          </a:pPr>
          <a:r>
            <a:rPr lang="en-US" sz="2000" b="1" kern="1200"/>
            <a:t>7.Parallel Processing:</a:t>
          </a:r>
          <a:endParaRPr lang="en-US" sz="2000" kern="1200"/>
        </a:p>
      </dsp:txBody>
      <dsp:txXfrm>
        <a:off x="5818371" y="1853649"/>
        <a:ext cx="2472187" cy="370828"/>
      </dsp:txXfrm>
    </dsp:sp>
    <dsp:sp modelId="{38E2A4F1-75DE-4E09-8E38-BBB56FFC9E7A}">
      <dsp:nvSpPr>
        <dsp:cNvPr id="0" name=""/>
        <dsp:cNvSpPr/>
      </dsp:nvSpPr>
      <dsp:spPr>
        <a:xfrm>
          <a:off x="5818371" y="2281805"/>
          <a:ext cx="2472187" cy="14497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90000"/>
            </a:lnSpc>
            <a:spcBef>
              <a:spcPct val="0"/>
            </a:spcBef>
            <a:spcAft>
              <a:spcPct val="35000"/>
            </a:spcAft>
            <a:buNone/>
          </a:pPr>
          <a:r>
            <a:rPr lang="en-US" sz="1500" kern="1200"/>
            <a:t>XGBoost's parallel computing capabilities expedite model training, making it particularly advantageous for large-scale datasets.</a:t>
          </a:r>
        </a:p>
      </dsp:txBody>
      <dsp:txXfrm>
        <a:off x="5818371" y="2281805"/>
        <a:ext cx="2472187" cy="1449726"/>
      </dsp:txXfrm>
    </dsp:sp>
    <dsp:sp modelId="{DEA1BA6F-D86A-4543-9155-09D171E46E8C}">
      <dsp:nvSpPr>
        <dsp:cNvPr id="0" name=""/>
        <dsp:cNvSpPr/>
      </dsp:nvSpPr>
      <dsp:spPr>
        <a:xfrm>
          <a:off x="8723191" y="865128"/>
          <a:ext cx="865265" cy="86526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878973B-04E3-4719-A16A-DA1CDC2BA719}">
      <dsp:nvSpPr>
        <dsp:cNvPr id="0" name=""/>
        <dsp:cNvSpPr/>
      </dsp:nvSpPr>
      <dsp:spPr>
        <a:xfrm>
          <a:off x="8723191" y="1853649"/>
          <a:ext cx="2472187" cy="37082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889000">
            <a:lnSpc>
              <a:spcPct val="90000"/>
            </a:lnSpc>
            <a:spcBef>
              <a:spcPct val="0"/>
            </a:spcBef>
            <a:spcAft>
              <a:spcPct val="35000"/>
            </a:spcAft>
            <a:buNone/>
            <a:defRPr b="1"/>
          </a:pPr>
          <a:r>
            <a:rPr lang="en-US" sz="2000" b="1" kern="1200"/>
            <a:t>8.Versatility:</a:t>
          </a:r>
          <a:endParaRPr lang="en-US" sz="2000" kern="1200"/>
        </a:p>
      </dsp:txBody>
      <dsp:txXfrm>
        <a:off x="8723191" y="1853649"/>
        <a:ext cx="2472187" cy="370828"/>
      </dsp:txXfrm>
    </dsp:sp>
    <dsp:sp modelId="{CB0E0B29-2357-45CF-A7F1-83A23B4A002C}">
      <dsp:nvSpPr>
        <dsp:cNvPr id="0" name=""/>
        <dsp:cNvSpPr/>
      </dsp:nvSpPr>
      <dsp:spPr>
        <a:xfrm>
          <a:off x="8723191" y="2281805"/>
          <a:ext cx="2472187" cy="14497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66750">
            <a:lnSpc>
              <a:spcPct val="90000"/>
            </a:lnSpc>
            <a:spcBef>
              <a:spcPct val="0"/>
            </a:spcBef>
            <a:spcAft>
              <a:spcPct val="35000"/>
            </a:spcAft>
            <a:buNone/>
          </a:pPr>
          <a:r>
            <a:rPr lang="en-US" sz="1500" kern="1200"/>
            <a:t>These algorithms are versatile and applicable to various domains, showcasing their adaptability and effectiveness across different prediction tasks.</a:t>
          </a:r>
        </a:p>
      </dsp:txBody>
      <dsp:txXfrm>
        <a:off x="8723191" y="2281805"/>
        <a:ext cx="2472187" cy="144972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A12BED07-6713-92AA-40AF-AE58F4F83C7A}"/>
              </a:ext>
            </a:extLst>
          </p:cNvPr>
          <p:cNvSpPr>
            <a:spLocks noGrp="1"/>
          </p:cNvSpPr>
          <p:nvPr>
            <p:ph type="subTitle" idx="1"/>
          </p:nvPr>
        </p:nvSpPr>
        <p:spPr>
          <a:xfrm>
            <a:off x="1608406" y="4512376"/>
            <a:ext cx="8639776" cy="900190"/>
          </a:xfrm>
        </p:spPr>
        <p:txBody>
          <a:bodyPr>
            <a:normAutofit/>
          </a:bodyPr>
          <a:lstStyle>
            <a:lvl1pPr marL="0" indent="0" algn="l">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4FC9EF77-BF49-E4C1-0FC7-563354777900}"/>
              </a:ext>
            </a:extLst>
          </p:cNvPr>
          <p:cNvSpPr>
            <a:spLocks noGrp="1"/>
          </p:cNvSpPr>
          <p:nvPr>
            <p:ph type="dt" sz="half" idx="10"/>
          </p:nvPr>
        </p:nvSpPr>
        <p:spPr/>
        <p:txBody>
          <a:bodyPr/>
          <a:lstStyle/>
          <a:p>
            <a:fld id="{E7736193-EDE3-4BB5-AE5F-E6E5472AB8BE}" type="datetimeFigureOut">
              <a:rPr lang="en-US" smtClean="0"/>
              <a:t>4/1/2024</a:t>
            </a:fld>
            <a:endParaRPr lang="en-US"/>
          </a:p>
        </p:txBody>
      </p:sp>
      <p:sp>
        <p:nvSpPr>
          <p:cNvPr id="5" name="Footer Placeholder 4">
            <a:extLst>
              <a:ext uri="{FF2B5EF4-FFF2-40B4-BE49-F238E27FC236}">
                <a16:creationId xmlns:a16="http://schemas.microsoft.com/office/drawing/2014/main" id="{72BD5853-25AA-1C3D-EAD2-496674792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7F0DAD-5850-CAAE-CD25-4D6DDDFF3A18}"/>
              </a:ext>
            </a:extLst>
          </p:cNvPr>
          <p:cNvSpPr>
            <a:spLocks noGrp="1"/>
          </p:cNvSpPr>
          <p:nvPr>
            <p:ph type="sldNum" sz="quarter" idx="12"/>
          </p:nvPr>
        </p:nvSpPr>
        <p:spPr/>
        <p:txBody>
          <a:bodyPr/>
          <a:lstStyle/>
          <a:p>
            <a:fld id="{1CC2C9B9-B4B7-45CC-A7EB-16F8BADE9045}" type="slidenum">
              <a:rPr lang="en-US" smtClean="0"/>
              <a:t>‹#›</a:t>
            </a:fld>
            <a:endParaRPr lang="en-US"/>
          </a:p>
        </p:txBody>
      </p:sp>
      <p:sp>
        <p:nvSpPr>
          <p:cNvPr id="2" name="Title 1">
            <a:extLst>
              <a:ext uri="{FF2B5EF4-FFF2-40B4-BE49-F238E27FC236}">
                <a16:creationId xmlns:a16="http://schemas.microsoft.com/office/drawing/2014/main" id="{534851B1-0B20-9549-0D70-886AA9D04532}"/>
              </a:ext>
            </a:extLst>
          </p:cNvPr>
          <p:cNvSpPr>
            <a:spLocks noGrp="1"/>
          </p:cNvSpPr>
          <p:nvPr>
            <p:ph type="ctrTitle"/>
          </p:nvPr>
        </p:nvSpPr>
        <p:spPr>
          <a:xfrm>
            <a:off x="1608406" y="1720884"/>
            <a:ext cx="8639775" cy="2734693"/>
          </a:xfrm>
          <a:noFill/>
        </p:spPr>
        <p:txBody>
          <a:bodyPr anchor="b">
            <a:normAutofit/>
          </a:bodyPr>
          <a:lstStyle>
            <a:lvl1pPr algn="l">
              <a:defRPr sz="3200" spc="530" baseline="0"/>
            </a:lvl1pPr>
          </a:lstStyle>
          <a:p>
            <a:r>
              <a:rPr lang="en-US" dirty="0"/>
              <a:t>Click to edit Master title style</a:t>
            </a:r>
          </a:p>
        </p:txBody>
      </p:sp>
    </p:spTree>
    <p:extLst>
      <p:ext uri="{BB962C8B-B14F-4D97-AF65-F5344CB8AC3E}">
        <p14:creationId xmlns:p14="http://schemas.microsoft.com/office/powerpoint/2010/main" val="28467942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2C3AB-851A-0D2F-B3AE-5B161CFFC00A}"/>
              </a:ext>
            </a:extLst>
          </p:cNvPr>
          <p:cNvSpPr>
            <a:spLocks noGrp="1"/>
          </p:cNvSpPr>
          <p:nvPr>
            <p:ph type="title"/>
          </p:nvPr>
        </p:nvSpPr>
        <p:spPr>
          <a:xfrm>
            <a:off x="1624338" y="1255172"/>
            <a:ext cx="9297346" cy="1050707"/>
          </a:xfrm>
        </p:spPr>
        <p:txBody>
          <a:bodyPr anchor="b"/>
          <a:lstStyle/>
          <a:p>
            <a:r>
              <a:rPr lang="en-US" dirty="0"/>
              <a:t>Click to edit Master title style</a:t>
            </a:r>
          </a:p>
        </p:txBody>
      </p:sp>
      <p:sp>
        <p:nvSpPr>
          <p:cNvPr id="3" name="Vertical Text Placeholder 2">
            <a:extLst>
              <a:ext uri="{FF2B5EF4-FFF2-40B4-BE49-F238E27FC236}">
                <a16:creationId xmlns:a16="http://schemas.microsoft.com/office/drawing/2014/main" id="{0E89FD6B-3621-3904-7878-A2825C692509}"/>
              </a:ext>
            </a:extLst>
          </p:cNvPr>
          <p:cNvSpPr>
            <a:spLocks noGrp="1"/>
          </p:cNvSpPr>
          <p:nvPr>
            <p:ph type="body" orient="vert" idx="1"/>
          </p:nvPr>
        </p:nvSpPr>
        <p:spPr>
          <a:xfrm>
            <a:off x="1624338" y="2419468"/>
            <a:ext cx="9297346" cy="3254356"/>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9808AE9-D8ED-ED5D-D7B0-A43811777E81}"/>
              </a:ext>
            </a:extLst>
          </p:cNvPr>
          <p:cNvSpPr>
            <a:spLocks noGrp="1"/>
          </p:cNvSpPr>
          <p:nvPr>
            <p:ph type="dt" sz="half" idx="10"/>
          </p:nvPr>
        </p:nvSpPr>
        <p:spPr/>
        <p:txBody>
          <a:bodyPr/>
          <a:lstStyle/>
          <a:p>
            <a:fld id="{E7736193-EDE3-4BB5-AE5F-E6E5472AB8BE}" type="datetimeFigureOut">
              <a:rPr lang="en-US" smtClean="0"/>
              <a:t>4/1/2024</a:t>
            </a:fld>
            <a:endParaRPr lang="en-US"/>
          </a:p>
        </p:txBody>
      </p:sp>
      <p:sp>
        <p:nvSpPr>
          <p:cNvPr id="5" name="Footer Placeholder 4">
            <a:extLst>
              <a:ext uri="{FF2B5EF4-FFF2-40B4-BE49-F238E27FC236}">
                <a16:creationId xmlns:a16="http://schemas.microsoft.com/office/drawing/2014/main" id="{9A9EF98B-AC81-D122-3D05-9C4E2FE423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9FB543-B138-6627-3714-12105D172AD5}"/>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2400186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03DE16D-F1A0-DDB5-A98C-A9055C93D914}"/>
              </a:ext>
            </a:extLst>
          </p:cNvPr>
          <p:cNvSpPr>
            <a:spLocks noGrp="1"/>
          </p:cNvSpPr>
          <p:nvPr>
            <p:ph type="title" orient="vert"/>
          </p:nvPr>
        </p:nvSpPr>
        <p:spPr>
          <a:xfrm>
            <a:off x="9126961" y="1414196"/>
            <a:ext cx="1817441" cy="4100602"/>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2D8A548F-8DA7-C53C-1BFE-7C720CB20FA1}"/>
              </a:ext>
            </a:extLst>
          </p:cNvPr>
          <p:cNvSpPr>
            <a:spLocks noGrp="1"/>
          </p:cNvSpPr>
          <p:nvPr>
            <p:ph type="body" orient="vert" idx="1"/>
          </p:nvPr>
        </p:nvSpPr>
        <p:spPr>
          <a:xfrm>
            <a:off x="1346042" y="1414196"/>
            <a:ext cx="7780919" cy="4100602"/>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12EA2C8-1C90-25D0-8B0A-30B73CFD3EDE}"/>
              </a:ext>
            </a:extLst>
          </p:cNvPr>
          <p:cNvSpPr>
            <a:spLocks noGrp="1"/>
          </p:cNvSpPr>
          <p:nvPr>
            <p:ph type="dt" sz="half" idx="10"/>
          </p:nvPr>
        </p:nvSpPr>
        <p:spPr/>
        <p:txBody>
          <a:bodyPr/>
          <a:lstStyle/>
          <a:p>
            <a:fld id="{E7736193-EDE3-4BB5-AE5F-E6E5472AB8BE}" type="datetimeFigureOut">
              <a:rPr lang="en-US" smtClean="0"/>
              <a:t>4/1/2024</a:t>
            </a:fld>
            <a:endParaRPr lang="en-US"/>
          </a:p>
        </p:txBody>
      </p:sp>
      <p:sp>
        <p:nvSpPr>
          <p:cNvPr id="5" name="Footer Placeholder 4">
            <a:extLst>
              <a:ext uri="{FF2B5EF4-FFF2-40B4-BE49-F238E27FC236}">
                <a16:creationId xmlns:a16="http://schemas.microsoft.com/office/drawing/2014/main" id="{EA6FF1A4-0404-DA2D-1EA4-828091C049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457155-0F4A-F7B7-C4A8-755572E98C2E}"/>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5044150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48F26-B5E3-8A90-51FC-8520D1D732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EA4D95-10F3-6212-8302-5610C43E32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281BE7-A53D-441E-0393-0E59412C9117}"/>
              </a:ext>
            </a:extLst>
          </p:cNvPr>
          <p:cNvSpPr>
            <a:spLocks noGrp="1"/>
          </p:cNvSpPr>
          <p:nvPr>
            <p:ph type="dt" sz="half" idx="10"/>
          </p:nvPr>
        </p:nvSpPr>
        <p:spPr/>
        <p:txBody>
          <a:bodyPr/>
          <a:lstStyle/>
          <a:p>
            <a:fld id="{E7736193-EDE3-4BB5-AE5F-E6E5472AB8BE}" type="datetimeFigureOut">
              <a:rPr lang="en-US" smtClean="0"/>
              <a:t>4/1/2024</a:t>
            </a:fld>
            <a:endParaRPr lang="en-US"/>
          </a:p>
        </p:txBody>
      </p:sp>
      <p:sp>
        <p:nvSpPr>
          <p:cNvPr id="5" name="Footer Placeholder 4">
            <a:extLst>
              <a:ext uri="{FF2B5EF4-FFF2-40B4-BE49-F238E27FC236}">
                <a16:creationId xmlns:a16="http://schemas.microsoft.com/office/drawing/2014/main" id="{0DEF10F0-B23F-BF4B-DB66-9BCF734DB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65DDEC-13A7-D988-D082-03076F80F1F0}"/>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3197592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80CFA-45ED-71B0-EE3E-CCE6D5C19377}"/>
              </a:ext>
            </a:extLst>
          </p:cNvPr>
          <p:cNvSpPr>
            <a:spLocks noGrp="1"/>
          </p:cNvSpPr>
          <p:nvPr>
            <p:ph type="title"/>
          </p:nvPr>
        </p:nvSpPr>
        <p:spPr>
          <a:xfrm>
            <a:off x="1622474" y="2413788"/>
            <a:ext cx="8085116" cy="2737521"/>
          </a:xfrm>
        </p:spPr>
        <p:txBody>
          <a:bodyPr anchor="t">
            <a:normAutofit/>
          </a:bodyPr>
          <a:lstStyle>
            <a:lvl1pPr>
              <a:defRPr sz="3200"/>
            </a:lvl1pPr>
          </a:lstStyle>
          <a:p>
            <a:r>
              <a:rPr lang="en-US" dirty="0"/>
              <a:t>Click to edit Master title style</a:t>
            </a:r>
          </a:p>
        </p:txBody>
      </p:sp>
      <p:sp>
        <p:nvSpPr>
          <p:cNvPr id="3" name="Text Placeholder 2">
            <a:extLst>
              <a:ext uri="{FF2B5EF4-FFF2-40B4-BE49-F238E27FC236}">
                <a16:creationId xmlns:a16="http://schemas.microsoft.com/office/drawing/2014/main" id="{8F37BECA-A01D-7D7A-F2A6-891EC9D22945}"/>
              </a:ext>
            </a:extLst>
          </p:cNvPr>
          <p:cNvSpPr>
            <a:spLocks noGrp="1"/>
          </p:cNvSpPr>
          <p:nvPr>
            <p:ph type="body" idx="1"/>
          </p:nvPr>
        </p:nvSpPr>
        <p:spPr>
          <a:xfrm>
            <a:off x="1622474" y="1351721"/>
            <a:ext cx="8085118" cy="993913"/>
          </a:xfrm>
        </p:spPr>
        <p:txBody>
          <a:bodyPr anchor="b">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6716478-6FAF-D420-0B87-6EABB81E887C}"/>
              </a:ext>
            </a:extLst>
          </p:cNvPr>
          <p:cNvSpPr>
            <a:spLocks noGrp="1"/>
          </p:cNvSpPr>
          <p:nvPr>
            <p:ph type="dt" sz="half" idx="10"/>
          </p:nvPr>
        </p:nvSpPr>
        <p:spPr/>
        <p:txBody>
          <a:bodyPr/>
          <a:lstStyle/>
          <a:p>
            <a:fld id="{E7736193-EDE3-4BB5-AE5F-E6E5472AB8BE}" type="datetimeFigureOut">
              <a:rPr lang="en-US" smtClean="0"/>
              <a:t>4/1/2024</a:t>
            </a:fld>
            <a:endParaRPr lang="en-US"/>
          </a:p>
        </p:txBody>
      </p:sp>
      <p:sp>
        <p:nvSpPr>
          <p:cNvPr id="5" name="Footer Placeholder 4">
            <a:extLst>
              <a:ext uri="{FF2B5EF4-FFF2-40B4-BE49-F238E27FC236}">
                <a16:creationId xmlns:a16="http://schemas.microsoft.com/office/drawing/2014/main" id="{87C4289B-CB0D-8AFC-7C02-F755C0DCC8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971E4-8A9E-2A30-D7FE-B3505124BB9D}"/>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855557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7F941-C3A7-545F-8046-C7A9AC80300E}"/>
              </a:ext>
            </a:extLst>
          </p:cNvPr>
          <p:cNvSpPr>
            <a:spLocks noGrp="1"/>
          </p:cNvSpPr>
          <p:nvPr>
            <p:ph type="title"/>
          </p:nvPr>
        </p:nvSpPr>
        <p:spPr>
          <a:xfrm>
            <a:off x="1615817" y="1272209"/>
            <a:ext cx="9164725" cy="1033670"/>
          </a:xfrm>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41BD4277-CFAE-EEF6-3346-61F06D5A3945}"/>
              </a:ext>
            </a:extLst>
          </p:cNvPr>
          <p:cNvSpPr>
            <a:spLocks noGrp="1"/>
          </p:cNvSpPr>
          <p:nvPr>
            <p:ph sz="half" idx="1"/>
          </p:nvPr>
        </p:nvSpPr>
        <p:spPr>
          <a:xfrm>
            <a:off x="1615817" y="2425148"/>
            <a:ext cx="4188635" cy="316064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09543384-699D-84FC-C8B5-7BDE49BB4478}"/>
              </a:ext>
            </a:extLst>
          </p:cNvPr>
          <p:cNvSpPr>
            <a:spLocks noGrp="1"/>
          </p:cNvSpPr>
          <p:nvPr>
            <p:ph sz="half" idx="2"/>
          </p:nvPr>
        </p:nvSpPr>
        <p:spPr>
          <a:xfrm>
            <a:off x="6371355" y="2425148"/>
            <a:ext cx="4188635" cy="316064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B0A49386-AFC8-03DA-4563-07B0A0119B1C}"/>
              </a:ext>
            </a:extLst>
          </p:cNvPr>
          <p:cNvSpPr>
            <a:spLocks noGrp="1"/>
          </p:cNvSpPr>
          <p:nvPr>
            <p:ph type="dt" sz="half" idx="10"/>
          </p:nvPr>
        </p:nvSpPr>
        <p:spPr/>
        <p:txBody>
          <a:bodyPr/>
          <a:lstStyle/>
          <a:p>
            <a:fld id="{E7736193-EDE3-4BB5-AE5F-E6E5472AB8BE}" type="datetimeFigureOut">
              <a:rPr lang="en-US" smtClean="0"/>
              <a:t>4/1/2024</a:t>
            </a:fld>
            <a:endParaRPr lang="en-US"/>
          </a:p>
        </p:txBody>
      </p:sp>
      <p:sp>
        <p:nvSpPr>
          <p:cNvPr id="6" name="Footer Placeholder 5">
            <a:extLst>
              <a:ext uri="{FF2B5EF4-FFF2-40B4-BE49-F238E27FC236}">
                <a16:creationId xmlns:a16="http://schemas.microsoft.com/office/drawing/2014/main" id="{23AED60A-7704-31D9-7D4D-65C635EDF8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6927DA-3B5E-13B8-0BA8-5DCFF001E05E}"/>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1709529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7B55A-280B-BDCB-F966-8578DDE741DC}"/>
              </a:ext>
            </a:extLst>
          </p:cNvPr>
          <p:cNvSpPr>
            <a:spLocks noGrp="1"/>
          </p:cNvSpPr>
          <p:nvPr>
            <p:ph type="title"/>
          </p:nvPr>
        </p:nvSpPr>
        <p:spPr>
          <a:xfrm>
            <a:off x="1017442" y="600817"/>
            <a:ext cx="10079497" cy="1168706"/>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0C76EA03-7008-14AB-547B-E66EA4EC968F}"/>
              </a:ext>
            </a:extLst>
          </p:cNvPr>
          <p:cNvSpPr>
            <a:spLocks noGrp="1"/>
          </p:cNvSpPr>
          <p:nvPr>
            <p:ph type="body" idx="1"/>
          </p:nvPr>
        </p:nvSpPr>
        <p:spPr>
          <a:xfrm>
            <a:off x="1017442" y="1798488"/>
            <a:ext cx="4599587" cy="668492"/>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D629F56-D2C8-71FE-FA59-002819D51856}"/>
              </a:ext>
            </a:extLst>
          </p:cNvPr>
          <p:cNvSpPr>
            <a:spLocks noGrp="1"/>
          </p:cNvSpPr>
          <p:nvPr>
            <p:ph sz="half" idx="2"/>
          </p:nvPr>
        </p:nvSpPr>
        <p:spPr>
          <a:xfrm>
            <a:off x="1017442" y="2777279"/>
            <a:ext cx="4599587" cy="32769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12524D2-CA8D-75F3-D089-C2F0E20D4759}"/>
              </a:ext>
            </a:extLst>
          </p:cNvPr>
          <p:cNvSpPr>
            <a:spLocks noGrp="1"/>
          </p:cNvSpPr>
          <p:nvPr>
            <p:ph type="body" sz="quarter" idx="3"/>
          </p:nvPr>
        </p:nvSpPr>
        <p:spPr>
          <a:xfrm>
            <a:off x="6497352" y="1798488"/>
            <a:ext cx="4599588" cy="668492"/>
          </a:xfrm>
        </p:spPr>
        <p:txBody>
          <a:bodyPr anchor="b"/>
          <a:lstStyle>
            <a:lvl1pPr marL="0" indent="0">
              <a:buNone/>
              <a:defRPr sz="24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EE99B0E3-5AE5-0516-27BF-9F246137FE03}"/>
              </a:ext>
            </a:extLst>
          </p:cNvPr>
          <p:cNvSpPr>
            <a:spLocks noGrp="1"/>
          </p:cNvSpPr>
          <p:nvPr>
            <p:ph sz="quarter" idx="4"/>
          </p:nvPr>
        </p:nvSpPr>
        <p:spPr>
          <a:xfrm>
            <a:off x="6497352" y="2777279"/>
            <a:ext cx="4599588" cy="327693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F7B319A7-6048-4735-B2AC-6D6043F1461A}"/>
              </a:ext>
            </a:extLst>
          </p:cNvPr>
          <p:cNvSpPr>
            <a:spLocks noGrp="1"/>
          </p:cNvSpPr>
          <p:nvPr>
            <p:ph type="dt" sz="half" idx="10"/>
          </p:nvPr>
        </p:nvSpPr>
        <p:spPr/>
        <p:txBody>
          <a:bodyPr/>
          <a:lstStyle/>
          <a:p>
            <a:fld id="{E7736193-EDE3-4BB5-AE5F-E6E5472AB8BE}" type="datetimeFigureOut">
              <a:rPr lang="en-US" smtClean="0"/>
              <a:t>4/1/2024</a:t>
            </a:fld>
            <a:endParaRPr lang="en-US"/>
          </a:p>
        </p:txBody>
      </p:sp>
      <p:sp>
        <p:nvSpPr>
          <p:cNvPr id="8" name="Footer Placeholder 7">
            <a:extLst>
              <a:ext uri="{FF2B5EF4-FFF2-40B4-BE49-F238E27FC236}">
                <a16:creationId xmlns:a16="http://schemas.microsoft.com/office/drawing/2014/main" id="{6515F875-F23E-D0D2-9115-CD494FDA00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DB4F88F-F488-D9D5-CF99-AA1750AAFC39}"/>
              </a:ext>
            </a:extLst>
          </p:cNvPr>
          <p:cNvSpPr>
            <a:spLocks noGrp="1"/>
          </p:cNvSpPr>
          <p:nvPr>
            <p:ph type="sldNum" sz="quarter" idx="12"/>
          </p:nvPr>
        </p:nvSpPr>
        <p:spPr/>
        <p:txBody>
          <a:bodyPr/>
          <a:lstStyle/>
          <a:p>
            <a:fld id="{1CC2C9B9-B4B7-45CC-A7EB-16F8BADE9045}" type="slidenum">
              <a:rPr lang="en-US" smtClean="0"/>
              <a:t>‹#›</a:t>
            </a:fld>
            <a:endParaRPr lang="en-US"/>
          </a:p>
        </p:txBody>
      </p:sp>
      <p:cxnSp>
        <p:nvCxnSpPr>
          <p:cNvPr id="13" name="Straight Connector 12">
            <a:extLst>
              <a:ext uri="{FF2B5EF4-FFF2-40B4-BE49-F238E27FC236}">
                <a16:creationId xmlns:a16="http://schemas.microsoft.com/office/drawing/2014/main" id="{B5094593-EFC2-EEEF-74CD-BD00F4132A94}"/>
              </a:ext>
            </a:extLst>
          </p:cNvPr>
          <p:cNvCxnSpPr>
            <a:cxnSpLocks/>
          </p:cNvCxnSpPr>
          <p:nvPr/>
        </p:nvCxnSpPr>
        <p:spPr>
          <a:xfrm>
            <a:off x="6571185" y="2593591"/>
            <a:ext cx="4525755"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F851F6D-436C-FA47-8CD1-2C10E735764A}"/>
              </a:ext>
            </a:extLst>
          </p:cNvPr>
          <p:cNvCxnSpPr>
            <a:cxnSpLocks/>
          </p:cNvCxnSpPr>
          <p:nvPr/>
        </p:nvCxnSpPr>
        <p:spPr>
          <a:xfrm>
            <a:off x="1107503" y="2593591"/>
            <a:ext cx="4509526" cy="0"/>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0987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91B86-9261-4E82-EF65-30F78154E2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A3A5E84-E43B-20AE-E80D-47CB0B07BD7B}"/>
              </a:ext>
            </a:extLst>
          </p:cNvPr>
          <p:cNvSpPr>
            <a:spLocks noGrp="1"/>
          </p:cNvSpPr>
          <p:nvPr>
            <p:ph type="dt" sz="half" idx="10"/>
          </p:nvPr>
        </p:nvSpPr>
        <p:spPr/>
        <p:txBody>
          <a:bodyPr/>
          <a:lstStyle/>
          <a:p>
            <a:fld id="{E7736193-EDE3-4BB5-AE5F-E6E5472AB8BE}" type="datetimeFigureOut">
              <a:rPr lang="en-US" smtClean="0"/>
              <a:t>4/1/2024</a:t>
            </a:fld>
            <a:endParaRPr lang="en-US"/>
          </a:p>
        </p:txBody>
      </p:sp>
      <p:sp>
        <p:nvSpPr>
          <p:cNvPr id="4" name="Footer Placeholder 3">
            <a:extLst>
              <a:ext uri="{FF2B5EF4-FFF2-40B4-BE49-F238E27FC236}">
                <a16:creationId xmlns:a16="http://schemas.microsoft.com/office/drawing/2014/main" id="{2AFF5797-14F1-9FEB-247C-0E325AF74D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B5D7AF-1489-8F93-4828-0AE784B8BA8F}"/>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1522892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6CAF1C-8901-AE05-E52C-D5B95941055B}"/>
              </a:ext>
            </a:extLst>
          </p:cNvPr>
          <p:cNvSpPr>
            <a:spLocks noGrp="1"/>
          </p:cNvSpPr>
          <p:nvPr>
            <p:ph type="dt" sz="half" idx="10"/>
          </p:nvPr>
        </p:nvSpPr>
        <p:spPr/>
        <p:txBody>
          <a:bodyPr/>
          <a:lstStyle/>
          <a:p>
            <a:fld id="{E7736193-EDE3-4BB5-AE5F-E6E5472AB8BE}" type="datetimeFigureOut">
              <a:rPr lang="en-US" smtClean="0"/>
              <a:t>4/1/2024</a:t>
            </a:fld>
            <a:endParaRPr lang="en-US"/>
          </a:p>
        </p:txBody>
      </p:sp>
      <p:sp>
        <p:nvSpPr>
          <p:cNvPr id="3" name="Footer Placeholder 2">
            <a:extLst>
              <a:ext uri="{FF2B5EF4-FFF2-40B4-BE49-F238E27FC236}">
                <a16:creationId xmlns:a16="http://schemas.microsoft.com/office/drawing/2014/main" id="{E1CD4F90-2973-4FE2-6C2C-5C2AC5C5A8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D50414B-A7EC-0C14-EFD2-29C5582CC184}"/>
              </a:ext>
            </a:extLst>
          </p:cNvPr>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1913727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378C7-A764-C5E4-A6A4-DC5B1B3537FB}"/>
              </a:ext>
            </a:extLst>
          </p:cNvPr>
          <p:cNvSpPr>
            <a:spLocks noGrp="1"/>
          </p:cNvSpPr>
          <p:nvPr>
            <p:ph type="title"/>
          </p:nvPr>
        </p:nvSpPr>
        <p:spPr>
          <a:xfrm>
            <a:off x="1380121" y="1391478"/>
            <a:ext cx="3288432" cy="1951414"/>
          </a:xfrm>
        </p:spPr>
        <p:txBody>
          <a:bodyPr anchor="t">
            <a:normAutofit/>
          </a:bodyPr>
          <a:lstStyle>
            <a:lvl1pPr>
              <a:defRPr sz="2400"/>
            </a:lvl1pPr>
          </a:lstStyle>
          <a:p>
            <a:r>
              <a:rPr lang="en-US" dirty="0"/>
              <a:t>Click to edit Master title style</a:t>
            </a:r>
          </a:p>
        </p:txBody>
      </p:sp>
      <p:sp>
        <p:nvSpPr>
          <p:cNvPr id="3" name="Content Placeholder 2">
            <a:extLst>
              <a:ext uri="{FF2B5EF4-FFF2-40B4-BE49-F238E27FC236}">
                <a16:creationId xmlns:a16="http://schemas.microsoft.com/office/drawing/2014/main" id="{27DFE178-4B5D-413B-6583-AB81E8D04180}"/>
              </a:ext>
            </a:extLst>
          </p:cNvPr>
          <p:cNvSpPr>
            <a:spLocks noGrp="1"/>
          </p:cNvSpPr>
          <p:nvPr>
            <p:ph idx="1"/>
          </p:nvPr>
        </p:nvSpPr>
        <p:spPr>
          <a:xfrm>
            <a:off x="6003235" y="920080"/>
            <a:ext cx="5312467" cy="502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8DB92F6D-71AB-9630-9DBE-46041C50C79A}"/>
              </a:ext>
            </a:extLst>
          </p:cNvPr>
          <p:cNvSpPr>
            <a:spLocks noGrp="1"/>
          </p:cNvSpPr>
          <p:nvPr>
            <p:ph type="body" sz="half" idx="2"/>
          </p:nvPr>
        </p:nvSpPr>
        <p:spPr>
          <a:xfrm>
            <a:off x="1380121" y="3566727"/>
            <a:ext cx="3288432" cy="1766325"/>
          </a:xfrm>
        </p:spPr>
        <p:txBody>
          <a:bodyPr anchor="b">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80FEAAD1-C919-6E2E-32D2-E199025FB8F9}"/>
              </a:ext>
            </a:extLst>
          </p:cNvPr>
          <p:cNvSpPr>
            <a:spLocks noGrp="1"/>
          </p:cNvSpPr>
          <p:nvPr>
            <p:ph type="dt" sz="half" idx="10"/>
          </p:nvPr>
        </p:nvSpPr>
        <p:spPr/>
        <p:txBody>
          <a:bodyPr/>
          <a:lstStyle/>
          <a:p>
            <a:fld id="{E7736193-EDE3-4BB5-AE5F-E6E5472AB8BE}" type="datetimeFigureOut">
              <a:rPr lang="en-US" smtClean="0"/>
              <a:t>4/1/2024</a:t>
            </a:fld>
            <a:endParaRPr lang="en-US"/>
          </a:p>
        </p:txBody>
      </p:sp>
      <p:sp>
        <p:nvSpPr>
          <p:cNvPr id="6" name="Footer Placeholder 5">
            <a:extLst>
              <a:ext uri="{FF2B5EF4-FFF2-40B4-BE49-F238E27FC236}">
                <a16:creationId xmlns:a16="http://schemas.microsoft.com/office/drawing/2014/main" id="{5288B5D8-E15B-BE38-2A89-BD0F02E1A0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7ECC26-B78C-4CBD-6883-97E80D3E5165}"/>
              </a:ext>
            </a:extLst>
          </p:cNvPr>
          <p:cNvSpPr>
            <a:spLocks noGrp="1"/>
          </p:cNvSpPr>
          <p:nvPr>
            <p:ph type="sldNum" sz="quarter" idx="12"/>
          </p:nvPr>
        </p:nvSpPr>
        <p:spPr/>
        <p:txBody>
          <a:bodyPr/>
          <a:lstStyle/>
          <a:p>
            <a:fld id="{1CC2C9B9-B4B7-45CC-A7EB-16F8BADE9045}" type="slidenum">
              <a:rPr lang="en-US" smtClean="0"/>
              <a:t>‹#›</a:t>
            </a:fld>
            <a:endParaRPr lang="en-US"/>
          </a:p>
        </p:txBody>
      </p:sp>
      <p:sp>
        <p:nvSpPr>
          <p:cNvPr id="11" name="Rectangle 10">
            <a:extLst>
              <a:ext uri="{FF2B5EF4-FFF2-40B4-BE49-F238E27FC236}">
                <a16:creationId xmlns:a16="http://schemas.microsoft.com/office/drawing/2014/main" id="{96AAC029-BE5C-900C-E7D2-DE6E31789D1E}"/>
              </a:ext>
              <a:ext uri="{C183D7F6-B498-43B3-948B-1728B52AA6E4}">
                <adec:decorative xmlns:adec="http://schemas.microsoft.com/office/drawing/2017/decorative" val="1"/>
              </a:ext>
            </a:extLst>
          </p:cNvPr>
          <p:cNvSpPr/>
          <p:nvPr/>
        </p:nvSpPr>
        <p:spPr>
          <a:xfrm>
            <a:off x="933198" y="931857"/>
            <a:ext cx="4305523"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68403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4EAA-30F7-390A-C77C-2E5BD8218BC0}"/>
              </a:ext>
            </a:extLst>
          </p:cNvPr>
          <p:cNvSpPr>
            <a:spLocks noGrp="1"/>
          </p:cNvSpPr>
          <p:nvPr>
            <p:ph type="title"/>
          </p:nvPr>
        </p:nvSpPr>
        <p:spPr>
          <a:xfrm>
            <a:off x="1380120" y="1391478"/>
            <a:ext cx="3322510" cy="2037522"/>
          </a:xfrm>
        </p:spPr>
        <p:txBody>
          <a:bodyPr anchor="t">
            <a:normAutofit/>
          </a:bodyPr>
          <a:lstStyle>
            <a:lvl1pPr>
              <a:defRPr sz="2400"/>
            </a:lvl1pPr>
          </a:lstStyle>
          <a:p>
            <a:r>
              <a:rPr lang="en-US" dirty="0"/>
              <a:t>Click to edit Master title style</a:t>
            </a:r>
          </a:p>
        </p:txBody>
      </p:sp>
      <p:sp useBgFill="1">
        <p:nvSpPr>
          <p:cNvPr id="3" name="Picture Placeholder 2">
            <a:extLst>
              <a:ext uri="{FF2B5EF4-FFF2-40B4-BE49-F238E27FC236}">
                <a16:creationId xmlns:a16="http://schemas.microsoft.com/office/drawing/2014/main" id="{513A1C34-81AC-D534-67B1-42721228935F}"/>
              </a:ext>
            </a:extLst>
          </p:cNvPr>
          <p:cNvSpPr>
            <a:spLocks noGrp="1"/>
          </p:cNvSpPr>
          <p:nvPr>
            <p:ph type="pic" idx="1"/>
          </p:nvPr>
        </p:nvSpPr>
        <p:spPr>
          <a:xfrm>
            <a:off x="5907143" y="931857"/>
            <a:ext cx="5351659" cy="499630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E1012D-3524-26C6-64C1-8CE6E7A9A29B}"/>
              </a:ext>
            </a:extLst>
          </p:cNvPr>
          <p:cNvSpPr>
            <a:spLocks noGrp="1"/>
          </p:cNvSpPr>
          <p:nvPr>
            <p:ph type="body" sz="half" idx="2"/>
          </p:nvPr>
        </p:nvSpPr>
        <p:spPr>
          <a:xfrm>
            <a:off x="1380120" y="3742792"/>
            <a:ext cx="3322510" cy="1590261"/>
          </a:xfrm>
        </p:spPr>
        <p:txBody>
          <a:bodyPr anchor="b">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7E8FA6D7-1BE0-F14D-A2F7-4836180BC3B9}"/>
              </a:ext>
            </a:extLst>
          </p:cNvPr>
          <p:cNvSpPr>
            <a:spLocks noGrp="1"/>
          </p:cNvSpPr>
          <p:nvPr>
            <p:ph type="dt" sz="half" idx="10"/>
          </p:nvPr>
        </p:nvSpPr>
        <p:spPr/>
        <p:txBody>
          <a:bodyPr/>
          <a:lstStyle/>
          <a:p>
            <a:fld id="{E7736193-EDE3-4BB5-AE5F-E6E5472AB8BE}" type="datetimeFigureOut">
              <a:rPr lang="en-US" smtClean="0"/>
              <a:t>4/1/2024</a:t>
            </a:fld>
            <a:endParaRPr lang="en-US"/>
          </a:p>
        </p:txBody>
      </p:sp>
      <p:sp>
        <p:nvSpPr>
          <p:cNvPr id="6" name="Footer Placeholder 5">
            <a:extLst>
              <a:ext uri="{FF2B5EF4-FFF2-40B4-BE49-F238E27FC236}">
                <a16:creationId xmlns:a16="http://schemas.microsoft.com/office/drawing/2014/main" id="{0556B5AC-3F20-FDC1-D579-7C4C6B4ED0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074ACA-1D54-81FA-70B1-31AB3011B3C6}"/>
              </a:ext>
            </a:extLst>
          </p:cNvPr>
          <p:cNvSpPr>
            <a:spLocks noGrp="1"/>
          </p:cNvSpPr>
          <p:nvPr>
            <p:ph type="sldNum" sz="quarter" idx="12"/>
          </p:nvPr>
        </p:nvSpPr>
        <p:spPr/>
        <p:txBody>
          <a:bodyPr/>
          <a:lstStyle/>
          <a:p>
            <a:fld id="{1CC2C9B9-B4B7-45CC-A7EB-16F8BADE9045}" type="slidenum">
              <a:rPr lang="en-US" smtClean="0"/>
              <a:t>‹#›</a:t>
            </a:fld>
            <a:endParaRPr lang="en-US"/>
          </a:p>
        </p:txBody>
      </p:sp>
      <p:sp>
        <p:nvSpPr>
          <p:cNvPr id="9" name="Rectangle 8">
            <a:extLst>
              <a:ext uri="{FF2B5EF4-FFF2-40B4-BE49-F238E27FC236}">
                <a16:creationId xmlns:a16="http://schemas.microsoft.com/office/drawing/2014/main" id="{4DD8EE65-D4F9-418A-1628-F5DFD3DBA24E}"/>
              </a:ext>
              <a:ext uri="{C183D7F6-B498-43B3-948B-1728B52AA6E4}">
                <adec:decorative xmlns:adec="http://schemas.microsoft.com/office/drawing/2017/decorative" val="1"/>
              </a:ext>
            </a:extLst>
          </p:cNvPr>
          <p:cNvSpPr/>
          <p:nvPr/>
        </p:nvSpPr>
        <p:spPr>
          <a:xfrm>
            <a:off x="933198" y="931857"/>
            <a:ext cx="4305523"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9962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792104-6F24-CD50-F55E-22A55084DDC9}"/>
              </a:ext>
            </a:extLst>
          </p:cNvPr>
          <p:cNvSpPr>
            <a:spLocks noGrp="1"/>
          </p:cNvSpPr>
          <p:nvPr>
            <p:ph type="title"/>
          </p:nvPr>
        </p:nvSpPr>
        <p:spPr>
          <a:xfrm>
            <a:off x="1620442" y="1233199"/>
            <a:ext cx="8977511" cy="1073825"/>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2D1059CB-D00E-398D-E4D9-59792FC40A4C}"/>
              </a:ext>
            </a:extLst>
          </p:cNvPr>
          <p:cNvSpPr>
            <a:spLocks noGrp="1"/>
          </p:cNvSpPr>
          <p:nvPr>
            <p:ph type="body" idx="1"/>
          </p:nvPr>
        </p:nvSpPr>
        <p:spPr>
          <a:xfrm>
            <a:off x="1620444" y="2419639"/>
            <a:ext cx="8977509" cy="314178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8DFBC38-D897-7CBE-AC89-A95A2222D7C8}"/>
              </a:ext>
            </a:extLst>
          </p:cNvPr>
          <p:cNvSpPr>
            <a:spLocks noGrp="1"/>
          </p:cNvSpPr>
          <p:nvPr>
            <p:ph type="dt" sz="half" idx="2"/>
          </p:nvPr>
        </p:nvSpPr>
        <p:spPr>
          <a:xfrm>
            <a:off x="847726" y="6199188"/>
            <a:ext cx="2743200" cy="365125"/>
          </a:xfrm>
          <a:prstGeom prst="rect">
            <a:avLst/>
          </a:prstGeom>
        </p:spPr>
        <p:txBody>
          <a:bodyPr vert="horz" lIns="91440" tIns="45720" rIns="91440" bIns="45720" rtlCol="0" anchor="ctr"/>
          <a:lstStyle>
            <a:lvl1pPr algn="l">
              <a:defRPr sz="1050">
                <a:solidFill>
                  <a:schemeClr val="tx1"/>
                </a:solidFill>
                <a:latin typeface="+mn-lt"/>
              </a:defRPr>
            </a:lvl1pPr>
          </a:lstStyle>
          <a:p>
            <a:fld id="{E7736193-EDE3-4BB5-AE5F-E6E5472AB8BE}" type="datetimeFigureOut">
              <a:rPr lang="en-US" smtClean="0"/>
              <a:t>4/1/2024</a:t>
            </a:fld>
            <a:endParaRPr lang="en-US"/>
          </a:p>
        </p:txBody>
      </p:sp>
      <p:sp>
        <p:nvSpPr>
          <p:cNvPr id="5" name="Footer Placeholder 4">
            <a:extLst>
              <a:ext uri="{FF2B5EF4-FFF2-40B4-BE49-F238E27FC236}">
                <a16:creationId xmlns:a16="http://schemas.microsoft.com/office/drawing/2014/main" id="{E6728008-2A03-D518-4A75-30816EB0D198}"/>
              </a:ext>
            </a:extLst>
          </p:cNvPr>
          <p:cNvSpPr>
            <a:spLocks noGrp="1"/>
          </p:cNvSpPr>
          <p:nvPr>
            <p:ph type="ftr" sz="quarter" idx="3"/>
          </p:nvPr>
        </p:nvSpPr>
        <p:spPr>
          <a:xfrm>
            <a:off x="7286625" y="6199188"/>
            <a:ext cx="3409951" cy="365125"/>
          </a:xfrm>
          <a:prstGeom prst="rect">
            <a:avLst/>
          </a:prstGeom>
        </p:spPr>
        <p:txBody>
          <a:bodyPr vert="horz" lIns="91440" tIns="45720" rIns="91440" bIns="45720" rtlCol="0" anchor="ctr"/>
          <a:lstStyle>
            <a:lvl1pPr algn="r">
              <a:defRPr sz="1050">
                <a:solidFill>
                  <a:schemeClr val="tx1"/>
                </a:solidFill>
                <a:latin typeface="+mn-lt"/>
              </a:defRPr>
            </a:lvl1pPr>
          </a:lstStyle>
          <a:p>
            <a:endParaRPr lang="en-US"/>
          </a:p>
        </p:txBody>
      </p:sp>
      <p:sp>
        <p:nvSpPr>
          <p:cNvPr id="6" name="Slide Number Placeholder 5">
            <a:extLst>
              <a:ext uri="{FF2B5EF4-FFF2-40B4-BE49-F238E27FC236}">
                <a16:creationId xmlns:a16="http://schemas.microsoft.com/office/drawing/2014/main" id="{F3691D49-2BD8-1C36-B43A-CF2F9177769B}"/>
              </a:ext>
            </a:extLst>
          </p:cNvPr>
          <p:cNvSpPr>
            <a:spLocks noGrp="1"/>
          </p:cNvSpPr>
          <p:nvPr>
            <p:ph type="sldNum" sz="quarter" idx="4"/>
          </p:nvPr>
        </p:nvSpPr>
        <p:spPr>
          <a:xfrm>
            <a:off x="10696577" y="6199188"/>
            <a:ext cx="619125" cy="365125"/>
          </a:xfrm>
          <a:prstGeom prst="rect">
            <a:avLst/>
          </a:prstGeom>
        </p:spPr>
        <p:txBody>
          <a:bodyPr vert="horz" lIns="91440" tIns="45720" rIns="91440" bIns="45720" rtlCol="0" anchor="ctr"/>
          <a:lstStyle>
            <a:lvl1pPr algn="r">
              <a:defRPr sz="1050">
                <a:solidFill>
                  <a:schemeClr val="tx1"/>
                </a:solidFill>
                <a:latin typeface="+mn-lt"/>
              </a:defRPr>
            </a:lvl1pPr>
          </a:lstStyle>
          <a:p>
            <a:fld id="{1CC2C9B9-B4B7-45CC-A7EB-16F8BADE9045}" type="slidenum">
              <a:rPr lang="en-US" smtClean="0"/>
              <a:t>‹#›</a:t>
            </a:fld>
            <a:endParaRPr lang="en-US"/>
          </a:p>
        </p:txBody>
      </p:sp>
      <p:sp>
        <p:nvSpPr>
          <p:cNvPr id="8" name="Rectangle 7">
            <a:extLst>
              <a:ext uri="{FF2B5EF4-FFF2-40B4-BE49-F238E27FC236}">
                <a16:creationId xmlns:a16="http://schemas.microsoft.com/office/drawing/2014/main" id="{5BE2A49E-0BD9-321C-F602-AFA2FCF9B27B}"/>
              </a:ext>
              <a:ext uri="{C183D7F6-B498-43B3-948B-1728B52AA6E4}">
                <adec:decorative xmlns:adec="http://schemas.microsoft.com/office/drawing/2017/decorative" val="1"/>
              </a:ext>
            </a:extLst>
          </p:cNvPr>
          <p:cNvSpPr/>
          <p:nvPr/>
        </p:nvSpPr>
        <p:spPr>
          <a:xfrm>
            <a:off x="933198" y="931857"/>
            <a:ext cx="10326946" cy="4996302"/>
          </a:xfrm>
          <a:prstGeom prst="rect">
            <a:avLst/>
          </a:pr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5874907"/>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1" r:id="rId6"/>
    <p:sldLayoutId id="2147483687" r:id="rId7"/>
    <p:sldLayoutId id="2147483688" r:id="rId8"/>
    <p:sldLayoutId id="2147483689" r:id="rId9"/>
    <p:sldLayoutId id="2147483690" r:id="rId10"/>
    <p:sldLayoutId id="2147483692" r:id="rId11"/>
  </p:sldLayoutIdLst>
  <p:txStyles>
    <p:titleStyle>
      <a:lvl1pPr algn="l" defTabSz="914400" rtl="0" eaLnBrk="1" latinLnBrk="0" hangingPunct="1">
        <a:lnSpc>
          <a:spcPct val="120000"/>
        </a:lnSpc>
        <a:spcBef>
          <a:spcPct val="0"/>
        </a:spcBef>
        <a:buNone/>
        <a:defRPr sz="2800" b="1" kern="1200" cap="all" spc="5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thecleverprogrammer.com/2020/09/11/rainfall-prediction-with-machine-learning/" TargetMode="External"/><Relationship Id="rId2" Type="http://schemas.openxmlformats.org/officeDocument/2006/relationships/hyperlink" Target="https://www.geeksforgeeks.org/rainfall-prediction-using-machine-learning-python/amp/"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12CB9FF-7D0E-C6EE-FD1E-5414C1C2FE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4AF4B06-53F0-C847-8C21-2E98F18146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ornado">
            <a:extLst>
              <a:ext uri="{FF2B5EF4-FFF2-40B4-BE49-F238E27FC236}">
                <a16:creationId xmlns:a16="http://schemas.microsoft.com/office/drawing/2014/main" id="{D2C8CB87-6F37-23B1-03A2-4F04F0B519AB}"/>
              </a:ext>
            </a:extLst>
          </p:cNvPr>
          <p:cNvPicPr>
            <a:picLocks noChangeAspect="1"/>
          </p:cNvPicPr>
          <p:nvPr/>
        </p:nvPicPr>
        <p:blipFill rotWithShape="1">
          <a:blip r:embed="rId2">
            <a:alphaModFix amt="50000"/>
          </a:blip>
          <a:srcRect t="15605" r="-2" b="-2"/>
          <a:stretch/>
        </p:blipFill>
        <p:spPr>
          <a:xfrm>
            <a:off x="0" y="10"/>
            <a:ext cx="12192000" cy="6857990"/>
          </a:xfrm>
          <a:prstGeom prst="rect">
            <a:avLst/>
          </a:prstGeom>
        </p:spPr>
      </p:pic>
      <p:sp>
        <p:nvSpPr>
          <p:cNvPr id="12" name="Freeform: Shape 11">
            <a:extLst>
              <a:ext uri="{FF2B5EF4-FFF2-40B4-BE49-F238E27FC236}">
                <a16:creationId xmlns:a16="http://schemas.microsoft.com/office/drawing/2014/main" id="{1209CF69-6CF6-B01F-3539-6718EDFC6D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V="1">
            <a:off x="5811987" y="-3962526"/>
            <a:ext cx="547377" cy="10342555"/>
          </a:xfrm>
          <a:custGeom>
            <a:avLst/>
            <a:gdLst>
              <a:gd name="connsiteX0" fmla="*/ 0 w 9985794"/>
              <a:gd name="connsiteY0" fmla="*/ 0 h 4920343"/>
              <a:gd name="connsiteX1" fmla="*/ 9985794 w 9985794"/>
              <a:gd name="connsiteY1" fmla="*/ 0 h 4920343"/>
              <a:gd name="connsiteX2" fmla="*/ 9985794 w 9985794"/>
              <a:gd name="connsiteY2" fmla="*/ 4920343 h 4920343"/>
              <a:gd name="connsiteX3" fmla="*/ 0 w 9985794"/>
              <a:gd name="connsiteY3" fmla="*/ 4920343 h 4920343"/>
              <a:gd name="connsiteX4" fmla="*/ 0 w 9985794"/>
              <a:gd name="connsiteY4" fmla="*/ 4119525 h 4920343"/>
              <a:gd name="connsiteX5" fmla="*/ 4905554 w 9985794"/>
              <a:gd name="connsiteY5" fmla="*/ 4119525 h 4920343"/>
              <a:gd name="connsiteX6" fmla="*/ 4905554 w 9985794"/>
              <a:gd name="connsiteY6" fmla="*/ 1451087 h 4920343"/>
              <a:gd name="connsiteX7" fmla="*/ 0 w 9985794"/>
              <a:gd name="connsiteY7" fmla="*/ 1451087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8" fmla="*/ 4996994 w 9985794"/>
              <a:gd name="connsiteY8" fmla="*/ 4210965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0" fmla="*/ 4905554 w 9985794"/>
              <a:gd name="connsiteY0" fmla="*/ 1451087 h 4920343"/>
              <a:gd name="connsiteX1" fmla="*/ 0 w 9985794"/>
              <a:gd name="connsiteY1" fmla="*/ 1451087 h 4920343"/>
              <a:gd name="connsiteX2" fmla="*/ 0 w 9985794"/>
              <a:gd name="connsiteY2" fmla="*/ 0 h 4920343"/>
              <a:gd name="connsiteX3" fmla="*/ 9985794 w 9985794"/>
              <a:gd name="connsiteY3" fmla="*/ 0 h 4920343"/>
              <a:gd name="connsiteX4" fmla="*/ 9985794 w 9985794"/>
              <a:gd name="connsiteY4" fmla="*/ 4920343 h 4920343"/>
              <a:gd name="connsiteX5" fmla="*/ 0 w 9985794"/>
              <a:gd name="connsiteY5" fmla="*/ 4920343 h 4920343"/>
              <a:gd name="connsiteX6" fmla="*/ 0 w 9985794"/>
              <a:gd name="connsiteY6" fmla="*/ 4119525 h 4920343"/>
              <a:gd name="connsiteX0" fmla="*/ 0 w 9985794"/>
              <a:gd name="connsiteY0" fmla="*/ 1451087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0 w 9987788"/>
              <a:gd name="connsiteY0" fmla="*/ 2249229 h 4920343"/>
              <a:gd name="connsiteX1" fmla="*/ 1994 w 9987788"/>
              <a:gd name="connsiteY1" fmla="*/ 0 h 4920343"/>
              <a:gd name="connsiteX2" fmla="*/ 9987788 w 9987788"/>
              <a:gd name="connsiteY2" fmla="*/ 0 h 4920343"/>
              <a:gd name="connsiteX3" fmla="*/ 9987788 w 9987788"/>
              <a:gd name="connsiteY3" fmla="*/ 4920343 h 4920343"/>
              <a:gd name="connsiteX4" fmla="*/ 1994 w 9987788"/>
              <a:gd name="connsiteY4" fmla="*/ 4920343 h 4920343"/>
              <a:gd name="connsiteX5" fmla="*/ 1994 w 9987788"/>
              <a:gd name="connsiteY5" fmla="*/ 4119525 h 4920343"/>
              <a:gd name="connsiteX0" fmla="*/ 10003 w 9985823"/>
              <a:gd name="connsiteY0" fmla="*/ 2385996 h 4920343"/>
              <a:gd name="connsiteX1" fmla="*/ 29 w 9985823"/>
              <a:gd name="connsiteY1" fmla="*/ 0 h 4920343"/>
              <a:gd name="connsiteX2" fmla="*/ 9985823 w 9985823"/>
              <a:gd name="connsiteY2" fmla="*/ 0 h 4920343"/>
              <a:gd name="connsiteX3" fmla="*/ 9985823 w 9985823"/>
              <a:gd name="connsiteY3" fmla="*/ 4920343 h 4920343"/>
              <a:gd name="connsiteX4" fmla="*/ 29 w 9985823"/>
              <a:gd name="connsiteY4" fmla="*/ 4920343 h 4920343"/>
              <a:gd name="connsiteX5" fmla="*/ 29 w 9985823"/>
              <a:gd name="connsiteY5" fmla="*/ 4119525 h 4920343"/>
              <a:gd name="connsiteX0" fmla="*/ 192 w 9985985"/>
              <a:gd name="connsiteY0" fmla="*/ 2390079 h 4920343"/>
              <a:gd name="connsiteX1" fmla="*/ 191 w 9985985"/>
              <a:gd name="connsiteY1" fmla="*/ 0 h 4920343"/>
              <a:gd name="connsiteX2" fmla="*/ 9985985 w 9985985"/>
              <a:gd name="connsiteY2" fmla="*/ 0 h 4920343"/>
              <a:gd name="connsiteX3" fmla="*/ 9985985 w 9985985"/>
              <a:gd name="connsiteY3" fmla="*/ 4920343 h 4920343"/>
              <a:gd name="connsiteX4" fmla="*/ 191 w 9985985"/>
              <a:gd name="connsiteY4" fmla="*/ 4920343 h 4920343"/>
              <a:gd name="connsiteX5" fmla="*/ 191 w 9985985"/>
              <a:gd name="connsiteY5" fmla="*/ 4119525 h 4920343"/>
              <a:gd name="connsiteX0" fmla="*/ 192 w 9985985"/>
              <a:gd name="connsiteY0" fmla="*/ 2390079 h 4920343"/>
              <a:gd name="connsiteX1" fmla="*/ 191 w 9985985"/>
              <a:gd name="connsiteY1" fmla="*/ 0 h 4920343"/>
              <a:gd name="connsiteX2" fmla="*/ 9985985 w 9985985"/>
              <a:gd name="connsiteY2" fmla="*/ 0 h 4920343"/>
              <a:gd name="connsiteX3" fmla="*/ 9985985 w 9985985"/>
              <a:gd name="connsiteY3" fmla="*/ 4920343 h 4920343"/>
              <a:gd name="connsiteX4" fmla="*/ 191 w 9985985"/>
              <a:gd name="connsiteY4" fmla="*/ 4920343 h 4920343"/>
              <a:gd name="connsiteX0" fmla="*/ 192 w 9985985"/>
              <a:gd name="connsiteY0" fmla="*/ 2390079 h 4920343"/>
              <a:gd name="connsiteX1" fmla="*/ 191 w 9985985"/>
              <a:gd name="connsiteY1" fmla="*/ 0 h 4920343"/>
              <a:gd name="connsiteX2" fmla="*/ 9985985 w 9985985"/>
              <a:gd name="connsiteY2" fmla="*/ 0 h 4920343"/>
              <a:gd name="connsiteX3" fmla="*/ 9985985 w 9985985"/>
              <a:gd name="connsiteY3" fmla="*/ 4920343 h 4920343"/>
              <a:gd name="connsiteX0" fmla="*/ -1 w 9985793"/>
              <a:gd name="connsiteY0" fmla="*/ 0 h 4920343"/>
              <a:gd name="connsiteX1" fmla="*/ 9985793 w 9985793"/>
              <a:gd name="connsiteY1" fmla="*/ 0 h 4920343"/>
              <a:gd name="connsiteX2" fmla="*/ 9985793 w 9985793"/>
              <a:gd name="connsiteY2" fmla="*/ 4920343 h 4920343"/>
              <a:gd name="connsiteX0" fmla="*/ 0 w 2295500"/>
              <a:gd name="connsiteY0" fmla="*/ 0 h 4925526"/>
              <a:gd name="connsiteX1" fmla="*/ 2295500 w 2295500"/>
              <a:gd name="connsiteY1" fmla="*/ 5183 h 4925526"/>
              <a:gd name="connsiteX2" fmla="*/ 2295500 w 2295500"/>
              <a:gd name="connsiteY2" fmla="*/ 4925526 h 4925526"/>
              <a:gd name="connsiteX0" fmla="*/ 0 w 866754"/>
              <a:gd name="connsiteY0" fmla="*/ 2592 h 4920343"/>
              <a:gd name="connsiteX1" fmla="*/ 866754 w 866754"/>
              <a:gd name="connsiteY1" fmla="*/ 0 h 4920343"/>
              <a:gd name="connsiteX2" fmla="*/ 866754 w 866754"/>
              <a:gd name="connsiteY2" fmla="*/ 4920343 h 4920343"/>
            </a:gdLst>
            <a:ahLst/>
            <a:cxnLst>
              <a:cxn ang="0">
                <a:pos x="connsiteX0" y="connsiteY0"/>
              </a:cxn>
              <a:cxn ang="0">
                <a:pos x="connsiteX1" y="connsiteY1"/>
              </a:cxn>
              <a:cxn ang="0">
                <a:pos x="connsiteX2" y="connsiteY2"/>
              </a:cxn>
            </a:cxnLst>
            <a:rect l="l" t="t" r="r" b="b"/>
            <a:pathLst>
              <a:path w="866754" h="4920343">
                <a:moveTo>
                  <a:pt x="0" y="2592"/>
                </a:moveTo>
                <a:lnTo>
                  <a:pt x="866754" y="0"/>
                </a:lnTo>
                <a:lnTo>
                  <a:pt x="866754" y="4920343"/>
                </a:lnTo>
              </a:path>
            </a:pathLst>
          </a:cu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14" name="Straight Connector 13">
            <a:extLst>
              <a:ext uri="{FF2B5EF4-FFF2-40B4-BE49-F238E27FC236}">
                <a16:creationId xmlns:a16="http://schemas.microsoft.com/office/drawing/2014/main" id="{D950B3B1-E09E-2E5C-DA01-D850800DF2B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5041" y="933221"/>
            <a:ext cx="0" cy="3566765"/>
          </a:xfrm>
          <a:prstGeom prst="line">
            <a:avLst/>
          </a:prstGeom>
          <a:ln w="381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6" name="Freeform: Shape 15">
            <a:extLst>
              <a:ext uri="{FF2B5EF4-FFF2-40B4-BE49-F238E27FC236}">
                <a16:creationId xmlns:a16="http://schemas.microsoft.com/office/drawing/2014/main" id="{503A1D62-23C1-901B-42CA-7DD6F7C0B1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06266" y="1269571"/>
            <a:ext cx="3468315" cy="5838422"/>
          </a:xfrm>
          <a:custGeom>
            <a:avLst/>
            <a:gdLst>
              <a:gd name="connsiteX0" fmla="*/ 0 w 9985794"/>
              <a:gd name="connsiteY0" fmla="*/ 0 h 4920343"/>
              <a:gd name="connsiteX1" fmla="*/ 9985794 w 9985794"/>
              <a:gd name="connsiteY1" fmla="*/ 0 h 4920343"/>
              <a:gd name="connsiteX2" fmla="*/ 9985794 w 9985794"/>
              <a:gd name="connsiteY2" fmla="*/ 4920343 h 4920343"/>
              <a:gd name="connsiteX3" fmla="*/ 0 w 9985794"/>
              <a:gd name="connsiteY3" fmla="*/ 4920343 h 4920343"/>
              <a:gd name="connsiteX4" fmla="*/ 0 w 9985794"/>
              <a:gd name="connsiteY4" fmla="*/ 4119525 h 4920343"/>
              <a:gd name="connsiteX5" fmla="*/ 4905554 w 9985794"/>
              <a:gd name="connsiteY5" fmla="*/ 4119525 h 4920343"/>
              <a:gd name="connsiteX6" fmla="*/ 4905554 w 9985794"/>
              <a:gd name="connsiteY6" fmla="*/ 1451087 h 4920343"/>
              <a:gd name="connsiteX7" fmla="*/ 0 w 9985794"/>
              <a:gd name="connsiteY7" fmla="*/ 1451087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8" fmla="*/ 4996994 w 9985794"/>
              <a:gd name="connsiteY8" fmla="*/ 4210965 h 4920343"/>
              <a:gd name="connsiteX0" fmla="*/ 4905554 w 9985794"/>
              <a:gd name="connsiteY0" fmla="*/ 4119525 h 4920343"/>
              <a:gd name="connsiteX1" fmla="*/ 4905554 w 9985794"/>
              <a:gd name="connsiteY1" fmla="*/ 1451087 h 4920343"/>
              <a:gd name="connsiteX2" fmla="*/ 0 w 9985794"/>
              <a:gd name="connsiteY2" fmla="*/ 1451087 h 4920343"/>
              <a:gd name="connsiteX3" fmla="*/ 0 w 9985794"/>
              <a:gd name="connsiteY3" fmla="*/ 0 h 4920343"/>
              <a:gd name="connsiteX4" fmla="*/ 9985794 w 9985794"/>
              <a:gd name="connsiteY4" fmla="*/ 0 h 4920343"/>
              <a:gd name="connsiteX5" fmla="*/ 9985794 w 9985794"/>
              <a:gd name="connsiteY5" fmla="*/ 4920343 h 4920343"/>
              <a:gd name="connsiteX6" fmla="*/ 0 w 9985794"/>
              <a:gd name="connsiteY6" fmla="*/ 4920343 h 4920343"/>
              <a:gd name="connsiteX7" fmla="*/ 0 w 9985794"/>
              <a:gd name="connsiteY7" fmla="*/ 4119525 h 4920343"/>
              <a:gd name="connsiteX0" fmla="*/ 4905554 w 9985794"/>
              <a:gd name="connsiteY0" fmla="*/ 1451087 h 4920343"/>
              <a:gd name="connsiteX1" fmla="*/ 0 w 9985794"/>
              <a:gd name="connsiteY1" fmla="*/ 1451087 h 4920343"/>
              <a:gd name="connsiteX2" fmla="*/ 0 w 9985794"/>
              <a:gd name="connsiteY2" fmla="*/ 0 h 4920343"/>
              <a:gd name="connsiteX3" fmla="*/ 9985794 w 9985794"/>
              <a:gd name="connsiteY3" fmla="*/ 0 h 4920343"/>
              <a:gd name="connsiteX4" fmla="*/ 9985794 w 9985794"/>
              <a:gd name="connsiteY4" fmla="*/ 4920343 h 4920343"/>
              <a:gd name="connsiteX5" fmla="*/ 0 w 9985794"/>
              <a:gd name="connsiteY5" fmla="*/ 4920343 h 4920343"/>
              <a:gd name="connsiteX6" fmla="*/ 0 w 9985794"/>
              <a:gd name="connsiteY6" fmla="*/ 4119525 h 4920343"/>
              <a:gd name="connsiteX0" fmla="*/ 0 w 9985794"/>
              <a:gd name="connsiteY0" fmla="*/ 1451087 h 4920343"/>
              <a:gd name="connsiteX1" fmla="*/ 0 w 9985794"/>
              <a:gd name="connsiteY1" fmla="*/ 0 h 4920343"/>
              <a:gd name="connsiteX2" fmla="*/ 9985794 w 9985794"/>
              <a:gd name="connsiteY2" fmla="*/ 0 h 4920343"/>
              <a:gd name="connsiteX3" fmla="*/ 9985794 w 9985794"/>
              <a:gd name="connsiteY3" fmla="*/ 4920343 h 4920343"/>
              <a:gd name="connsiteX4" fmla="*/ 0 w 9985794"/>
              <a:gd name="connsiteY4" fmla="*/ 4920343 h 4920343"/>
              <a:gd name="connsiteX5" fmla="*/ 0 w 9985794"/>
              <a:gd name="connsiteY5" fmla="*/ 4119525 h 4920343"/>
              <a:gd name="connsiteX0" fmla="*/ 0 w 9987788"/>
              <a:gd name="connsiteY0" fmla="*/ 2249229 h 4920343"/>
              <a:gd name="connsiteX1" fmla="*/ 1994 w 9987788"/>
              <a:gd name="connsiteY1" fmla="*/ 0 h 4920343"/>
              <a:gd name="connsiteX2" fmla="*/ 9987788 w 9987788"/>
              <a:gd name="connsiteY2" fmla="*/ 0 h 4920343"/>
              <a:gd name="connsiteX3" fmla="*/ 9987788 w 9987788"/>
              <a:gd name="connsiteY3" fmla="*/ 4920343 h 4920343"/>
              <a:gd name="connsiteX4" fmla="*/ 1994 w 9987788"/>
              <a:gd name="connsiteY4" fmla="*/ 4920343 h 4920343"/>
              <a:gd name="connsiteX5" fmla="*/ 1994 w 9987788"/>
              <a:gd name="connsiteY5" fmla="*/ 4119525 h 4920343"/>
              <a:gd name="connsiteX0" fmla="*/ 10003 w 9985823"/>
              <a:gd name="connsiteY0" fmla="*/ 2385996 h 4920343"/>
              <a:gd name="connsiteX1" fmla="*/ 29 w 9985823"/>
              <a:gd name="connsiteY1" fmla="*/ 0 h 4920343"/>
              <a:gd name="connsiteX2" fmla="*/ 9985823 w 9985823"/>
              <a:gd name="connsiteY2" fmla="*/ 0 h 4920343"/>
              <a:gd name="connsiteX3" fmla="*/ 9985823 w 9985823"/>
              <a:gd name="connsiteY3" fmla="*/ 4920343 h 4920343"/>
              <a:gd name="connsiteX4" fmla="*/ 29 w 9985823"/>
              <a:gd name="connsiteY4" fmla="*/ 4920343 h 4920343"/>
              <a:gd name="connsiteX5" fmla="*/ 29 w 9985823"/>
              <a:gd name="connsiteY5" fmla="*/ 4119525 h 4920343"/>
              <a:gd name="connsiteX0" fmla="*/ 192 w 9985985"/>
              <a:gd name="connsiteY0" fmla="*/ 2390079 h 4920343"/>
              <a:gd name="connsiteX1" fmla="*/ 191 w 9985985"/>
              <a:gd name="connsiteY1" fmla="*/ 0 h 4920343"/>
              <a:gd name="connsiteX2" fmla="*/ 9985985 w 9985985"/>
              <a:gd name="connsiteY2" fmla="*/ 0 h 4920343"/>
              <a:gd name="connsiteX3" fmla="*/ 9985985 w 9985985"/>
              <a:gd name="connsiteY3" fmla="*/ 4920343 h 4920343"/>
              <a:gd name="connsiteX4" fmla="*/ 191 w 9985985"/>
              <a:gd name="connsiteY4" fmla="*/ 4920343 h 4920343"/>
              <a:gd name="connsiteX5" fmla="*/ 191 w 9985985"/>
              <a:gd name="connsiteY5" fmla="*/ 4119525 h 4920343"/>
              <a:gd name="connsiteX0" fmla="*/ 192 w 9985985"/>
              <a:gd name="connsiteY0" fmla="*/ 2390079 h 4920343"/>
              <a:gd name="connsiteX1" fmla="*/ 191 w 9985985"/>
              <a:gd name="connsiteY1" fmla="*/ 0 h 4920343"/>
              <a:gd name="connsiteX2" fmla="*/ 9985985 w 9985985"/>
              <a:gd name="connsiteY2" fmla="*/ 0 h 4920343"/>
              <a:gd name="connsiteX3" fmla="*/ 9985985 w 9985985"/>
              <a:gd name="connsiteY3" fmla="*/ 4920343 h 4920343"/>
              <a:gd name="connsiteX4" fmla="*/ 191 w 9985985"/>
              <a:gd name="connsiteY4" fmla="*/ 4920343 h 4920343"/>
              <a:gd name="connsiteX0" fmla="*/ 192 w 9985985"/>
              <a:gd name="connsiteY0" fmla="*/ 2390079 h 4920343"/>
              <a:gd name="connsiteX1" fmla="*/ 191 w 9985985"/>
              <a:gd name="connsiteY1" fmla="*/ 0 h 4920343"/>
              <a:gd name="connsiteX2" fmla="*/ 9985985 w 9985985"/>
              <a:gd name="connsiteY2" fmla="*/ 0 h 4920343"/>
              <a:gd name="connsiteX3" fmla="*/ 9985985 w 9985985"/>
              <a:gd name="connsiteY3" fmla="*/ 4920343 h 4920343"/>
              <a:gd name="connsiteX0" fmla="*/ -1 w 9985793"/>
              <a:gd name="connsiteY0" fmla="*/ 0 h 4920343"/>
              <a:gd name="connsiteX1" fmla="*/ 9985793 w 9985793"/>
              <a:gd name="connsiteY1" fmla="*/ 0 h 4920343"/>
              <a:gd name="connsiteX2" fmla="*/ 9985793 w 9985793"/>
              <a:gd name="connsiteY2" fmla="*/ 4920343 h 4920343"/>
              <a:gd name="connsiteX0" fmla="*/ 0 w 2295500"/>
              <a:gd name="connsiteY0" fmla="*/ 0 h 4925526"/>
              <a:gd name="connsiteX1" fmla="*/ 2295500 w 2295500"/>
              <a:gd name="connsiteY1" fmla="*/ 5183 h 4925526"/>
              <a:gd name="connsiteX2" fmla="*/ 2295500 w 2295500"/>
              <a:gd name="connsiteY2" fmla="*/ 4925526 h 4925526"/>
              <a:gd name="connsiteX0" fmla="*/ 0 w 866754"/>
              <a:gd name="connsiteY0" fmla="*/ 2592 h 4920343"/>
              <a:gd name="connsiteX1" fmla="*/ 866754 w 866754"/>
              <a:gd name="connsiteY1" fmla="*/ 0 h 4920343"/>
              <a:gd name="connsiteX2" fmla="*/ 866754 w 866754"/>
              <a:gd name="connsiteY2" fmla="*/ 4920343 h 4920343"/>
              <a:gd name="connsiteX0" fmla="*/ 0 w 3176280"/>
              <a:gd name="connsiteY0" fmla="*/ 0 h 4927294"/>
              <a:gd name="connsiteX1" fmla="*/ 3176280 w 3176280"/>
              <a:gd name="connsiteY1" fmla="*/ 6951 h 4927294"/>
              <a:gd name="connsiteX2" fmla="*/ 3176280 w 3176280"/>
              <a:gd name="connsiteY2" fmla="*/ 4927294 h 4927294"/>
              <a:gd name="connsiteX0" fmla="*/ -1 w 5403573"/>
              <a:gd name="connsiteY0" fmla="*/ 0 h 4921569"/>
              <a:gd name="connsiteX1" fmla="*/ 5403573 w 5403573"/>
              <a:gd name="connsiteY1" fmla="*/ 1226 h 4921569"/>
              <a:gd name="connsiteX2" fmla="*/ 5403573 w 5403573"/>
              <a:gd name="connsiteY2" fmla="*/ 4921569 h 4921569"/>
              <a:gd name="connsiteX0" fmla="*/ 0 w 5464351"/>
              <a:gd name="connsiteY0" fmla="*/ 0 h 4923478"/>
              <a:gd name="connsiteX1" fmla="*/ 5464351 w 5464351"/>
              <a:gd name="connsiteY1" fmla="*/ 3135 h 4923478"/>
              <a:gd name="connsiteX2" fmla="*/ 5464351 w 5464351"/>
              <a:gd name="connsiteY2" fmla="*/ 4923478 h 4923478"/>
            </a:gdLst>
            <a:ahLst/>
            <a:cxnLst>
              <a:cxn ang="0">
                <a:pos x="connsiteX0" y="connsiteY0"/>
              </a:cxn>
              <a:cxn ang="0">
                <a:pos x="connsiteX1" y="connsiteY1"/>
              </a:cxn>
              <a:cxn ang="0">
                <a:pos x="connsiteX2" y="connsiteY2"/>
              </a:cxn>
            </a:cxnLst>
            <a:rect l="l" t="t" r="r" b="b"/>
            <a:pathLst>
              <a:path w="5464351" h="4923478">
                <a:moveTo>
                  <a:pt x="0" y="0"/>
                </a:moveTo>
                <a:lnTo>
                  <a:pt x="5464351" y="3135"/>
                </a:lnTo>
                <a:lnTo>
                  <a:pt x="5464351" y="4923478"/>
                </a:lnTo>
              </a:path>
            </a:pathLst>
          </a:cu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935042" y="933211"/>
            <a:ext cx="6245399" cy="1415353"/>
          </a:xfrm>
          <a:noFill/>
        </p:spPr>
        <p:txBody>
          <a:bodyPr anchor="b">
            <a:normAutofit fontScale="90000"/>
          </a:bodyPr>
          <a:lstStyle/>
          <a:p>
            <a:pPr>
              <a:lnSpc>
                <a:spcPct val="110000"/>
              </a:lnSpc>
            </a:pPr>
            <a:r>
              <a:rPr lang="en-US" sz="3000" dirty="0">
                <a:solidFill>
                  <a:schemeClr val="accent1">
                    <a:lumMod val="60000"/>
                    <a:lumOff val="40000"/>
                  </a:schemeClr>
                </a:solidFill>
                <a:cs typeface="Calibri Light"/>
              </a:rPr>
              <a:t>Rainfall Prediction  using machine learning</a:t>
            </a:r>
            <a:br>
              <a:rPr lang="en-US" sz="3000" dirty="0">
                <a:solidFill>
                  <a:schemeClr val="accent1">
                    <a:lumMod val="60000"/>
                    <a:lumOff val="40000"/>
                  </a:schemeClr>
                </a:solidFill>
                <a:cs typeface="Calibri Light"/>
              </a:rPr>
            </a:br>
            <a:endParaRPr lang="en-US" sz="3000" dirty="0">
              <a:solidFill>
                <a:schemeClr val="accent1">
                  <a:lumMod val="60000"/>
                  <a:lumOff val="40000"/>
                </a:schemeClr>
              </a:solidFill>
            </a:endParaRP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3A843-E87A-A922-AC3F-E94926E0718D}"/>
              </a:ext>
            </a:extLst>
          </p:cNvPr>
          <p:cNvSpPr>
            <a:spLocks noGrp="1"/>
          </p:cNvSpPr>
          <p:nvPr>
            <p:ph type="title"/>
          </p:nvPr>
        </p:nvSpPr>
        <p:spPr/>
        <p:txBody>
          <a:bodyPr/>
          <a:lstStyle/>
          <a:p>
            <a:r>
              <a:rPr lang="en-US" dirty="0"/>
              <a:t>Key concepts in ML</a:t>
            </a:r>
          </a:p>
        </p:txBody>
      </p:sp>
      <p:sp>
        <p:nvSpPr>
          <p:cNvPr id="3" name="Content Placeholder 2">
            <a:extLst>
              <a:ext uri="{FF2B5EF4-FFF2-40B4-BE49-F238E27FC236}">
                <a16:creationId xmlns:a16="http://schemas.microsoft.com/office/drawing/2014/main" id="{BBE87F35-5AD3-C063-86A0-1F0B034F89F2}"/>
              </a:ext>
            </a:extLst>
          </p:cNvPr>
          <p:cNvSpPr>
            <a:spLocks noGrp="1"/>
          </p:cNvSpPr>
          <p:nvPr>
            <p:ph idx="1"/>
          </p:nvPr>
        </p:nvSpPr>
        <p:spPr/>
        <p:txBody>
          <a:bodyPr/>
          <a:lstStyle/>
          <a:p>
            <a:r>
              <a:rPr lang="en-US" dirty="0"/>
              <a:t>Data: Data is the foundation of machine learning. ML algorithms require a large amount of data to learn patterns and make accurate predictions. Data can come in various forms, including structured data (tabular data), unstructured data (text, images, audio), and semi-structured data (JSON, XML).</a:t>
            </a:r>
          </a:p>
          <a:p>
            <a:r>
              <a:rPr lang="en-US" dirty="0"/>
              <a:t>Features and Labels: In supervised learning, the dataset consists of input features (attributes) and corresponding labels (outputs or target variables). The goal is to learn the relationship between the features and labels to make predictions on new data.</a:t>
            </a:r>
          </a:p>
        </p:txBody>
      </p:sp>
    </p:spTree>
    <p:extLst>
      <p:ext uri="{BB962C8B-B14F-4D97-AF65-F5344CB8AC3E}">
        <p14:creationId xmlns:p14="http://schemas.microsoft.com/office/powerpoint/2010/main" val="3496132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C22E14B-4FF3-5229-CA86-75E25F3725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een and yellow layers">
            <a:extLst>
              <a:ext uri="{FF2B5EF4-FFF2-40B4-BE49-F238E27FC236}">
                <a16:creationId xmlns:a16="http://schemas.microsoft.com/office/drawing/2014/main" id="{B8C4DB7D-0882-D03A-1105-9D3EBB914529}"/>
              </a:ext>
            </a:extLst>
          </p:cNvPr>
          <p:cNvPicPr>
            <a:picLocks noChangeAspect="1"/>
          </p:cNvPicPr>
          <p:nvPr/>
        </p:nvPicPr>
        <p:blipFill rotWithShape="1">
          <a:blip r:embed="rId2"/>
          <a:srcRect l="23720" r="21598" b="-9"/>
          <a:stretch/>
        </p:blipFill>
        <p:spPr>
          <a:xfrm>
            <a:off x="7537704" y="-2"/>
            <a:ext cx="4654296" cy="6857999"/>
          </a:xfrm>
          <a:prstGeom prst="rect">
            <a:avLst/>
          </a:prstGeom>
        </p:spPr>
      </p:pic>
      <p:sp>
        <p:nvSpPr>
          <p:cNvPr id="2" name="Title 1">
            <a:extLst>
              <a:ext uri="{FF2B5EF4-FFF2-40B4-BE49-F238E27FC236}">
                <a16:creationId xmlns:a16="http://schemas.microsoft.com/office/drawing/2014/main" id="{8B7F15E3-DB67-B8B6-E726-A424091308FD}"/>
              </a:ext>
            </a:extLst>
          </p:cNvPr>
          <p:cNvSpPr>
            <a:spLocks noGrp="1"/>
          </p:cNvSpPr>
          <p:nvPr>
            <p:ph type="title"/>
          </p:nvPr>
        </p:nvSpPr>
        <p:spPr>
          <a:xfrm>
            <a:off x="638644" y="115594"/>
            <a:ext cx="5670400" cy="1152144"/>
          </a:xfrm>
        </p:spPr>
        <p:txBody>
          <a:bodyPr>
            <a:normAutofit/>
          </a:bodyPr>
          <a:lstStyle/>
          <a:p>
            <a:r>
              <a:rPr lang="en-US" dirty="0"/>
              <a:t>algorithms</a:t>
            </a:r>
          </a:p>
        </p:txBody>
      </p:sp>
      <p:sp>
        <p:nvSpPr>
          <p:cNvPr id="3" name="Content Placeholder 2">
            <a:extLst>
              <a:ext uri="{FF2B5EF4-FFF2-40B4-BE49-F238E27FC236}">
                <a16:creationId xmlns:a16="http://schemas.microsoft.com/office/drawing/2014/main" id="{22740F65-3908-40E1-6531-93ED5B67E5FD}"/>
              </a:ext>
            </a:extLst>
          </p:cNvPr>
          <p:cNvSpPr>
            <a:spLocks noGrp="1"/>
          </p:cNvSpPr>
          <p:nvPr>
            <p:ph idx="1"/>
          </p:nvPr>
        </p:nvSpPr>
        <p:spPr>
          <a:xfrm>
            <a:off x="642785" y="1467523"/>
            <a:ext cx="6600787" cy="5279299"/>
          </a:xfrm>
        </p:spPr>
        <p:txBody>
          <a:bodyPr vert="horz" lIns="91440" tIns="45720" rIns="91440" bIns="45720" rtlCol="0" anchor="t">
            <a:normAutofit fontScale="77500" lnSpcReduction="20000"/>
          </a:bodyPr>
          <a:lstStyle/>
          <a:p>
            <a:pPr>
              <a:lnSpc>
                <a:spcPct val="110000"/>
              </a:lnSpc>
            </a:pPr>
            <a:r>
              <a:rPr lang="en-US" dirty="0">
                <a:ea typeface="+mn-lt"/>
                <a:cs typeface="+mn-lt"/>
              </a:rPr>
              <a:t>Random Forest Algorithm:</a:t>
            </a:r>
          </a:p>
          <a:p>
            <a:pPr>
              <a:lnSpc>
                <a:spcPct val="110000"/>
              </a:lnSpc>
            </a:pPr>
            <a:r>
              <a:rPr lang="en-US" dirty="0">
                <a:ea typeface="+mn-lt"/>
                <a:cs typeface="+mn-lt"/>
              </a:rPr>
              <a:t>Random Forest is an ensemble learning method that operates by constructing a multitude of decision trees during training and outputting the average prediction of the individual trees for regression tasks. It builds multiple decision trees and merges them together to get a more accurate and stable prediction..</a:t>
            </a:r>
            <a:endParaRPr lang="en-US" dirty="0"/>
          </a:p>
          <a:p>
            <a:pPr marL="0" indent="0">
              <a:lnSpc>
                <a:spcPct val="110000"/>
              </a:lnSpc>
              <a:buNone/>
            </a:pPr>
            <a:endParaRPr lang="en-US" i="1" dirty="0">
              <a:ea typeface="+mn-lt"/>
              <a:cs typeface="+mn-lt"/>
            </a:endParaRPr>
          </a:p>
          <a:p>
            <a:pPr marL="0" indent="0">
              <a:lnSpc>
                <a:spcPct val="110000"/>
              </a:lnSpc>
              <a:buNone/>
            </a:pPr>
            <a:r>
              <a:rPr lang="en-US" b="1" i="1" dirty="0">
                <a:ea typeface="+mn-lt"/>
                <a:cs typeface="+mn-lt"/>
              </a:rPr>
              <a:t>Key Features:</a:t>
            </a:r>
            <a:endParaRPr lang="en-US" b="1" dirty="0"/>
          </a:p>
          <a:p>
            <a:pPr>
              <a:lnSpc>
                <a:spcPct val="110000"/>
              </a:lnSpc>
            </a:pPr>
            <a:r>
              <a:rPr lang="en-US" dirty="0">
                <a:ea typeface="+mn-lt"/>
                <a:cs typeface="+mn-lt"/>
              </a:rPr>
              <a:t>Ensemble Learning: Random Forest is an ensemble learning method that combines the predictions of multiple individual decision trees to produce a final prediction. This ensemble approach helps improve prediction accuracy and generalization.</a:t>
            </a:r>
          </a:p>
          <a:p>
            <a:pPr>
              <a:lnSpc>
                <a:spcPct val="110000"/>
              </a:lnSpc>
            </a:pPr>
            <a:r>
              <a:rPr lang="en-US" dirty="0">
                <a:ea typeface="+mn-lt"/>
                <a:cs typeface="+mn-lt"/>
              </a:rPr>
              <a:t>Decision Trees: At the core of the Random Forest algorithm are decision trees, which are constructed based on feature splits that optimize certain criteria (e.g., Gini impurity for classification, mean squared error for regression). Each decision tree in the forest is trained independently on a random subset of the training data.</a:t>
            </a:r>
          </a:p>
          <a:p>
            <a:pPr>
              <a:lnSpc>
                <a:spcPct val="110000"/>
              </a:lnSpc>
            </a:pPr>
            <a:r>
              <a:rPr lang="en-US" dirty="0">
                <a:ea typeface="+mn-lt"/>
                <a:cs typeface="+mn-lt"/>
              </a:rPr>
              <a:t>Random Sampling: Random Forest employs a technique called bootstrapping, where random samples of the training dataset are drawn with replacement. This random sampling ensures that each decision tree in the forest sees a slightly different subset of the data, promoting diversity among the trees.</a:t>
            </a:r>
          </a:p>
          <a:p>
            <a:pPr>
              <a:lnSpc>
                <a:spcPct val="110000"/>
              </a:lnSpc>
            </a:pPr>
            <a:endParaRPr lang="en-US" dirty="0">
              <a:ea typeface="+mn-lt"/>
              <a:cs typeface="+mn-lt"/>
            </a:endParaRPr>
          </a:p>
        </p:txBody>
      </p:sp>
    </p:spTree>
    <p:extLst>
      <p:ext uri="{BB962C8B-B14F-4D97-AF65-F5344CB8AC3E}">
        <p14:creationId xmlns:p14="http://schemas.microsoft.com/office/powerpoint/2010/main" val="17953863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C22E14B-4FF3-5229-CA86-75E25F3725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Green and yellow layers">
            <a:extLst>
              <a:ext uri="{FF2B5EF4-FFF2-40B4-BE49-F238E27FC236}">
                <a16:creationId xmlns:a16="http://schemas.microsoft.com/office/drawing/2014/main" id="{B8C4DB7D-0882-D03A-1105-9D3EBB914529}"/>
              </a:ext>
            </a:extLst>
          </p:cNvPr>
          <p:cNvPicPr>
            <a:picLocks noChangeAspect="1"/>
          </p:cNvPicPr>
          <p:nvPr/>
        </p:nvPicPr>
        <p:blipFill rotWithShape="1">
          <a:blip r:embed="rId2"/>
          <a:srcRect l="23720" r="21598" b="-9"/>
          <a:stretch/>
        </p:blipFill>
        <p:spPr>
          <a:xfrm>
            <a:off x="7537704" y="-2"/>
            <a:ext cx="4654296" cy="6857999"/>
          </a:xfrm>
          <a:prstGeom prst="rect">
            <a:avLst/>
          </a:prstGeom>
        </p:spPr>
      </p:pic>
      <p:sp>
        <p:nvSpPr>
          <p:cNvPr id="2" name="Title 1">
            <a:extLst>
              <a:ext uri="{FF2B5EF4-FFF2-40B4-BE49-F238E27FC236}">
                <a16:creationId xmlns:a16="http://schemas.microsoft.com/office/drawing/2014/main" id="{8B7F15E3-DB67-B8B6-E726-A424091308FD}"/>
              </a:ext>
            </a:extLst>
          </p:cNvPr>
          <p:cNvSpPr>
            <a:spLocks noGrp="1"/>
          </p:cNvSpPr>
          <p:nvPr>
            <p:ph type="title"/>
          </p:nvPr>
        </p:nvSpPr>
        <p:spPr>
          <a:xfrm>
            <a:off x="638644" y="115594"/>
            <a:ext cx="5670400" cy="1152144"/>
          </a:xfrm>
        </p:spPr>
        <p:txBody>
          <a:bodyPr>
            <a:normAutofit/>
          </a:bodyPr>
          <a:lstStyle/>
          <a:p>
            <a:r>
              <a:rPr lang="en-US" dirty="0"/>
              <a:t>Cont...</a:t>
            </a:r>
          </a:p>
        </p:txBody>
      </p:sp>
      <p:sp>
        <p:nvSpPr>
          <p:cNvPr id="3" name="Content Placeholder 2">
            <a:extLst>
              <a:ext uri="{FF2B5EF4-FFF2-40B4-BE49-F238E27FC236}">
                <a16:creationId xmlns:a16="http://schemas.microsoft.com/office/drawing/2014/main" id="{22740F65-3908-40E1-6531-93ED5B67E5FD}"/>
              </a:ext>
            </a:extLst>
          </p:cNvPr>
          <p:cNvSpPr>
            <a:spLocks noGrp="1"/>
          </p:cNvSpPr>
          <p:nvPr>
            <p:ph idx="1"/>
          </p:nvPr>
        </p:nvSpPr>
        <p:spPr>
          <a:xfrm>
            <a:off x="642785" y="1467523"/>
            <a:ext cx="6600787" cy="5279299"/>
          </a:xfrm>
        </p:spPr>
        <p:txBody>
          <a:bodyPr vert="horz" lIns="91440" tIns="45720" rIns="91440" bIns="45720" rtlCol="0" anchor="t">
            <a:normAutofit/>
          </a:bodyPr>
          <a:lstStyle/>
          <a:p>
            <a:pPr marL="0" indent="0">
              <a:buNone/>
            </a:pPr>
            <a:r>
              <a:rPr lang="en-US" i="1" dirty="0">
                <a:solidFill>
                  <a:srgbClr val="0D0D0D"/>
                </a:solidFill>
                <a:ea typeface="+mn-lt"/>
                <a:cs typeface="+mn-lt"/>
              </a:rPr>
              <a:t>Advantages:</a:t>
            </a:r>
            <a:endParaRPr lang="en-US" dirty="0">
              <a:solidFill>
                <a:srgbClr val="0D0D0D"/>
              </a:solidFill>
              <a:ea typeface="+mn-lt"/>
              <a:cs typeface="+mn-lt"/>
            </a:endParaRPr>
          </a:p>
          <a:p>
            <a:r>
              <a:rPr lang="en-US" dirty="0">
                <a:solidFill>
                  <a:srgbClr val="0D0D0D"/>
                </a:solidFill>
                <a:ea typeface="+mn-lt"/>
                <a:cs typeface="+mn-lt"/>
              </a:rPr>
              <a:t>It can handle large datasets with high dimensionality and many features.</a:t>
            </a:r>
          </a:p>
          <a:p>
            <a:r>
              <a:rPr lang="en-US" dirty="0">
                <a:solidFill>
                  <a:srgbClr val="0D0D0D"/>
                </a:solidFill>
                <a:ea typeface="+mn-lt"/>
                <a:cs typeface="+mn-lt"/>
              </a:rPr>
              <a:t>It is robust to overfitting, thanks to the averaging effect of multiple trees.</a:t>
            </a:r>
          </a:p>
          <a:p>
            <a:r>
              <a:rPr lang="en-US" dirty="0">
                <a:solidFill>
                  <a:srgbClr val="0D0D0D"/>
                </a:solidFill>
                <a:ea typeface="+mn-lt"/>
                <a:cs typeface="+mn-lt"/>
              </a:rPr>
              <a:t>It provides estimates of feature importance, allowing for insight into the most influential features.</a:t>
            </a:r>
          </a:p>
          <a:p>
            <a:r>
              <a:rPr lang="en-US" dirty="0">
                <a:solidFill>
                  <a:srgbClr val="0D0D0D"/>
                </a:solidFill>
                <a:ea typeface="+mn-lt"/>
                <a:cs typeface="+mn-lt"/>
              </a:rPr>
              <a:t>It is relatively insensitive to outliers and noise in the data.</a:t>
            </a:r>
            <a:endParaRPr lang="en-US" dirty="0"/>
          </a:p>
        </p:txBody>
      </p:sp>
    </p:spTree>
    <p:extLst>
      <p:ext uri="{BB962C8B-B14F-4D97-AF65-F5344CB8AC3E}">
        <p14:creationId xmlns:p14="http://schemas.microsoft.com/office/powerpoint/2010/main" val="2872275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D12CE6E-EFBF-F92D-EFCE-D0EAEE4F3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933C3E-EC06-E38C-C02C-4F95AE575FF5}"/>
              </a:ext>
            </a:extLst>
          </p:cNvPr>
          <p:cNvSpPr>
            <a:spLocks noGrp="1"/>
          </p:cNvSpPr>
          <p:nvPr>
            <p:ph type="title"/>
          </p:nvPr>
        </p:nvSpPr>
        <p:spPr>
          <a:xfrm>
            <a:off x="738786" y="656052"/>
            <a:ext cx="3909414" cy="1166217"/>
          </a:xfrm>
        </p:spPr>
        <p:txBody>
          <a:bodyPr anchor="t">
            <a:normAutofit/>
          </a:bodyPr>
          <a:lstStyle/>
          <a:p>
            <a:r>
              <a:rPr lang="en-US" dirty="0"/>
              <a:t>Tech Stack</a:t>
            </a:r>
          </a:p>
        </p:txBody>
      </p:sp>
      <p:graphicFrame>
        <p:nvGraphicFramePr>
          <p:cNvPr id="5" name="Content Placeholder 2">
            <a:extLst>
              <a:ext uri="{FF2B5EF4-FFF2-40B4-BE49-F238E27FC236}">
                <a16:creationId xmlns:a16="http://schemas.microsoft.com/office/drawing/2014/main" id="{029EB1C4-D010-3B43-5A95-B023E23AF026}"/>
              </a:ext>
            </a:extLst>
          </p:cNvPr>
          <p:cNvGraphicFramePr>
            <a:graphicFrameLocks noGrp="1"/>
          </p:cNvGraphicFramePr>
          <p:nvPr>
            <p:ph idx="1"/>
            <p:extLst>
              <p:ext uri="{D42A27DB-BD31-4B8C-83A1-F6EECF244321}">
                <p14:modId xmlns:p14="http://schemas.microsoft.com/office/powerpoint/2010/main" val="954048206"/>
              </p:ext>
            </p:extLst>
          </p:nvPr>
        </p:nvGraphicFramePr>
        <p:xfrm>
          <a:off x="804147" y="1772017"/>
          <a:ext cx="10887808" cy="42803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0263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E0FEA777-1A99-F20D-9443-EF409644A0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4B8D35-4734-4132-26F4-4A65B57ACFB7}"/>
              </a:ext>
            </a:extLst>
          </p:cNvPr>
          <p:cNvSpPr>
            <a:spLocks noGrp="1"/>
          </p:cNvSpPr>
          <p:nvPr>
            <p:ph type="title"/>
          </p:nvPr>
        </p:nvSpPr>
        <p:spPr>
          <a:xfrm>
            <a:off x="536877" y="260229"/>
            <a:ext cx="7619203" cy="1126525"/>
          </a:xfrm>
        </p:spPr>
        <p:txBody>
          <a:bodyPr anchor="ctr">
            <a:normAutofit/>
          </a:bodyPr>
          <a:lstStyle/>
          <a:p>
            <a:r>
              <a:rPr lang="en-US" dirty="0"/>
              <a:t>Advantages</a:t>
            </a:r>
          </a:p>
        </p:txBody>
      </p:sp>
      <p:graphicFrame>
        <p:nvGraphicFramePr>
          <p:cNvPr id="5" name="Content Placeholder 2">
            <a:extLst>
              <a:ext uri="{FF2B5EF4-FFF2-40B4-BE49-F238E27FC236}">
                <a16:creationId xmlns:a16="http://schemas.microsoft.com/office/drawing/2014/main" id="{1463CB7C-81C9-2D41-7042-B32CF101D4C7}"/>
              </a:ext>
            </a:extLst>
          </p:cNvPr>
          <p:cNvGraphicFramePr>
            <a:graphicFrameLocks noGrp="1"/>
          </p:cNvGraphicFramePr>
          <p:nvPr>
            <p:ph idx="1"/>
            <p:extLst>
              <p:ext uri="{D42A27DB-BD31-4B8C-83A1-F6EECF244321}">
                <p14:modId xmlns:p14="http://schemas.microsoft.com/office/powerpoint/2010/main" val="331647633"/>
              </p:ext>
            </p:extLst>
          </p:nvPr>
        </p:nvGraphicFramePr>
        <p:xfrm>
          <a:off x="669614" y="2047601"/>
          <a:ext cx="10827507" cy="3834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68555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2" name="Rectangle 111">
            <a:extLst>
              <a:ext uri="{FF2B5EF4-FFF2-40B4-BE49-F238E27FC236}">
                <a16:creationId xmlns:a16="http://schemas.microsoft.com/office/drawing/2014/main" id="{BD12CE6E-EFBF-F92D-EFCE-D0EAEE4F3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4B8D35-4734-4132-26F4-4A65B57ACFB7}"/>
              </a:ext>
            </a:extLst>
          </p:cNvPr>
          <p:cNvSpPr>
            <a:spLocks noGrp="1"/>
          </p:cNvSpPr>
          <p:nvPr>
            <p:ph type="title"/>
          </p:nvPr>
        </p:nvSpPr>
        <p:spPr>
          <a:xfrm>
            <a:off x="738786" y="656052"/>
            <a:ext cx="3909414" cy="1166217"/>
          </a:xfrm>
        </p:spPr>
        <p:txBody>
          <a:bodyPr anchor="t">
            <a:normAutofit/>
          </a:bodyPr>
          <a:lstStyle/>
          <a:p>
            <a:r>
              <a:rPr lang="en-US" dirty="0"/>
              <a:t>Cont...</a:t>
            </a:r>
          </a:p>
        </p:txBody>
      </p:sp>
      <p:graphicFrame>
        <p:nvGraphicFramePr>
          <p:cNvPr id="108" name="Content Placeholder 105">
            <a:extLst>
              <a:ext uri="{FF2B5EF4-FFF2-40B4-BE49-F238E27FC236}">
                <a16:creationId xmlns:a16="http://schemas.microsoft.com/office/drawing/2014/main" id="{8C64B0F6-13FC-69ED-B63B-58B633E0A540}"/>
              </a:ext>
            </a:extLst>
          </p:cNvPr>
          <p:cNvGraphicFramePr>
            <a:graphicFrameLocks noGrp="1"/>
          </p:cNvGraphicFramePr>
          <p:nvPr>
            <p:ph idx="1"/>
            <p:extLst>
              <p:ext uri="{D42A27DB-BD31-4B8C-83A1-F6EECF244321}">
                <p14:modId xmlns:p14="http://schemas.microsoft.com/office/powerpoint/2010/main" val="4215186582"/>
              </p:ext>
            </p:extLst>
          </p:nvPr>
        </p:nvGraphicFramePr>
        <p:xfrm>
          <a:off x="732260" y="1671376"/>
          <a:ext cx="11204110" cy="45966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5695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D6AE6-DA66-3E0D-E8D5-0042FA787C4E}"/>
              </a:ext>
            </a:extLst>
          </p:cNvPr>
          <p:cNvSpPr>
            <a:spLocks noGrp="1"/>
          </p:cNvSpPr>
          <p:nvPr>
            <p:ph type="title"/>
          </p:nvPr>
        </p:nvSpPr>
        <p:spPr/>
        <p:txBody>
          <a:bodyPr/>
          <a:lstStyle/>
          <a:p>
            <a:r>
              <a:rPr lang="en-US" dirty="0"/>
              <a:t>Architecture</a:t>
            </a:r>
          </a:p>
        </p:txBody>
      </p:sp>
      <p:pic>
        <p:nvPicPr>
          <p:cNvPr id="5" name="Content Placeholder 4">
            <a:extLst>
              <a:ext uri="{FF2B5EF4-FFF2-40B4-BE49-F238E27FC236}">
                <a16:creationId xmlns:a16="http://schemas.microsoft.com/office/drawing/2014/main" id="{6B9B3468-5FDE-A47E-C5D4-C9FB9EAC8227}"/>
              </a:ext>
            </a:extLst>
          </p:cNvPr>
          <p:cNvPicPr>
            <a:picLocks noGrp="1" noChangeAspect="1"/>
          </p:cNvPicPr>
          <p:nvPr>
            <p:ph idx="1"/>
          </p:nvPr>
        </p:nvPicPr>
        <p:blipFill>
          <a:blip r:embed="rId2"/>
          <a:stretch>
            <a:fillRect/>
          </a:stretch>
        </p:blipFill>
        <p:spPr>
          <a:xfrm>
            <a:off x="1620443" y="2511254"/>
            <a:ext cx="6946502" cy="3069385"/>
          </a:xfrm>
        </p:spPr>
      </p:pic>
    </p:spTree>
    <p:extLst>
      <p:ext uri="{BB962C8B-B14F-4D97-AF65-F5344CB8AC3E}">
        <p14:creationId xmlns:p14="http://schemas.microsoft.com/office/powerpoint/2010/main" val="4040293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41295-2531-4516-1522-212F111DBBA5}"/>
              </a:ext>
            </a:extLst>
          </p:cNvPr>
          <p:cNvSpPr>
            <a:spLocks noGrp="1"/>
          </p:cNvSpPr>
          <p:nvPr>
            <p:ph type="title"/>
          </p:nvPr>
        </p:nvSpPr>
        <p:spPr/>
        <p:txBody>
          <a:bodyPr/>
          <a:lstStyle/>
          <a:p>
            <a:r>
              <a:rPr lang="en-US" dirty="0"/>
              <a:t>Code sample</a:t>
            </a:r>
            <a:endParaRPr lang="en-IN" dirty="0"/>
          </a:p>
        </p:txBody>
      </p:sp>
      <p:sp>
        <p:nvSpPr>
          <p:cNvPr id="4" name="Rectangle 1">
            <a:extLst>
              <a:ext uri="{FF2B5EF4-FFF2-40B4-BE49-F238E27FC236}">
                <a16:creationId xmlns:a16="http://schemas.microsoft.com/office/drawing/2014/main" id="{2DEC6F16-E2AF-057F-45F8-746949A1E963}"/>
              </a:ext>
            </a:extLst>
          </p:cNvPr>
          <p:cNvSpPr>
            <a:spLocks noGrp="1" noChangeArrowheads="1"/>
          </p:cNvSpPr>
          <p:nvPr>
            <p:ph idx="1"/>
          </p:nvPr>
        </p:nvSpPr>
        <p:spPr bwMode="auto">
          <a:xfrm>
            <a:off x="1620444" y="2836369"/>
            <a:ext cx="7456337" cy="2308324"/>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F8E6D"/>
                </a:solidFill>
                <a:effectLst/>
                <a:latin typeface="JetBrains Mono"/>
              </a:rPr>
              <a:t>def </a:t>
            </a:r>
            <a:r>
              <a:rPr kumimoji="0" lang="en-US" altLang="en-US" sz="1600" b="0" i="0" u="none" strike="noStrike" cap="none" normalizeH="0" baseline="0" dirty="0" err="1">
                <a:ln>
                  <a:noFill/>
                </a:ln>
                <a:solidFill>
                  <a:srgbClr val="56A8F5"/>
                </a:solidFill>
                <a:effectLst/>
                <a:latin typeface="JetBrains Mono"/>
              </a:rPr>
              <a:t>get_weather_data</a:t>
            </a:r>
            <a:r>
              <a:rPr kumimoji="0" lang="en-US" altLang="en-US" sz="1600" b="0" i="0" u="none" strike="noStrike" cap="none" normalizeH="0" baseline="0" dirty="0">
                <a:ln>
                  <a:noFill/>
                </a:ln>
                <a:solidFill>
                  <a:srgbClr val="BCBEC4"/>
                </a:solidFill>
                <a:effectLst/>
                <a:latin typeface="JetBrains Mono"/>
              </a:rPr>
              <a:t>(city, </a:t>
            </a:r>
            <a:r>
              <a:rPr kumimoji="0" lang="en-US" altLang="en-US" sz="1600" b="0" i="0" u="none" strike="noStrike" cap="none" normalizeH="0" baseline="0" dirty="0" err="1">
                <a:ln>
                  <a:noFill/>
                </a:ln>
                <a:solidFill>
                  <a:srgbClr val="BCBEC4"/>
                </a:solidFill>
                <a:effectLst/>
                <a:latin typeface="JetBrains Mono"/>
              </a:rPr>
              <a:t>api_key</a:t>
            </a:r>
            <a:r>
              <a:rPr kumimoji="0" lang="en-US" altLang="en-US" sz="1600" b="0" i="0" u="none" strike="noStrike" cap="none" normalizeH="0" baseline="0" dirty="0">
                <a:ln>
                  <a:noFill/>
                </a:ln>
                <a:solidFill>
                  <a:srgbClr val="BCBEC4"/>
                </a:solidFill>
                <a:effectLst/>
                <a:latin typeface="JetBrains Mono"/>
              </a:rPr>
              <a:t>):</a:t>
            </a:r>
            <a:br>
              <a:rPr kumimoji="0" lang="en-US" altLang="en-US" sz="1600" b="0" i="0" u="none" strike="noStrike" cap="none" normalizeH="0" baseline="0" dirty="0">
                <a:ln>
                  <a:noFill/>
                </a:ln>
                <a:solidFill>
                  <a:srgbClr val="BCBEC4"/>
                </a:solidFill>
                <a:effectLst/>
                <a:latin typeface="JetBrains Mono"/>
              </a:rPr>
            </a:br>
            <a:r>
              <a:rPr kumimoji="0" lang="en-US" altLang="en-US" sz="1600" b="0" i="0" u="none" strike="noStrike" cap="none" normalizeH="0" baseline="0" dirty="0">
                <a:ln>
                  <a:noFill/>
                </a:ln>
                <a:solidFill>
                  <a:srgbClr val="BCBEC4"/>
                </a:solidFill>
                <a:effectLst/>
                <a:latin typeface="JetBrains Mono"/>
              </a:rPr>
              <a:t>    </a:t>
            </a:r>
            <a:r>
              <a:rPr kumimoji="0" lang="en-US" altLang="en-US" sz="1600" b="0" i="0" u="none" strike="noStrike" cap="none" normalizeH="0" baseline="0" dirty="0" err="1">
                <a:ln>
                  <a:noFill/>
                </a:ln>
                <a:solidFill>
                  <a:srgbClr val="BCBEC4"/>
                </a:solidFill>
                <a:effectLst/>
                <a:latin typeface="JetBrains Mono"/>
              </a:rPr>
              <a:t>url</a:t>
            </a:r>
            <a:r>
              <a:rPr kumimoji="0" lang="en-US" altLang="en-US" sz="1600" b="0" i="0" u="none" strike="noStrike" cap="none" normalizeH="0" baseline="0" dirty="0">
                <a:ln>
                  <a:noFill/>
                </a:ln>
                <a:solidFill>
                  <a:srgbClr val="BCBEC4"/>
                </a:solidFill>
                <a:effectLst/>
                <a:latin typeface="JetBrains Mono"/>
              </a:rPr>
              <a:t> = </a:t>
            </a:r>
            <a:r>
              <a:rPr kumimoji="0" lang="en-US" altLang="en-US" sz="1600" b="0" i="0" u="none" strike="noStrike" cap="none" normalizeH="0" baseline="0" dirty="0" err="1">
                <a:ln>
                  <a:noFill/>
                </a:ln>
                <a:solidFill>
                  <a:srgbClr val="6AAB73"/>
                </a:solidFill>
                <a:effectLst/>
                <a:latin typeface="JetBrains Mono"/>
              </a:rPr>
              <a:t>f"http</a:t>
            </a:r>
            <a:r>
              <a:rPr kumimoji="0" lang="en-US" altLang="en-US" sz="1600" b="0" i="0" u="none" strike="noStrike" cap="none" normalizeH="0" baseline="0" dirty="0">
                <a:ln>
                  <a:noFill/>
                </a:ln>
                <a:solidFill>
                  <a:srgbClr val="6AAB73"/>
                </a:solidFill>
                <a:effectLst/>
                <a:latin typeface="JetBrains Mono"/>
              </a:rPr>
              <a:t>://api.openweathermap.org/data/2.5/</a:t>
            </a:r>
            <a:r>
              <a:rPr kumimoji="0" lang="en-US" altLang="en-US" sz="1600" b="0" i="0" u="none" strike="noStrike" cap="none" normalizeH="0" baseline="0" dirty="0" err="1">
                <a:ln>
                  <a:noFill/>
                </a:ln>
                <a:solidFill>
                  <a:srgbClr val="6AAB73"/>
                </a:solidFill>
                <a:effectLst/>
                <a:latin typeface="JetBrains Mono"/>
              </a:rPr>
              <a:t>weather?q</a:t>
            </a:r>
            <a:r>
              <a:rPr kumimoji="0" lang="en-US" altLang="en-US" sz="1600" b="0" i="0" u="none" strike="noStrike" cap="none" normalizeH="0" baseline="0" dirty="0">
                <a:ln>
                  <a:noFill/>
                </a:ln>
                <a:solidFill>
                  <a:srgbClr val="6AAB73"/>
                </a:solidFill>
                <a:effectLst/>
                <a:latin typeface="JetBrains Mono"/>
              </a:rPr>
              <a:t>=</a:t>
            </a:r>
            <a:r>
              <a:rPr kumimoji="0" lang="en-US" altLang="en-US" sz="1600" b="0" i="0" u="none" strike="noStrike" cap="none" normalizeH="0" baseline="0" dirty="0">
                <a:ln>
                  <a:noFill/>
                </a:ln>
                <a:solidFill>
                  <a:srgbClr val="CF8E6D"/>
                </a:solidFill>
                <a:effectLst/>
                <a:latin typeface="JetBrains Mono"/>
              </a:rPr>
              <a:t>{</a:t>
            </a:r>
            <a:r>
              <a:rPr kumimoji="0" lang="en-US" altLang="en-US" sz="1600" b="0" i="0" u="none" strike="noStrike" cap="none" normalizeH="0" baseline="0" dirty="0">
                <a:ln>
                  <a:noFill/>
                </a:ln>
                <a:solidFill>
                  <a:srgbClr val="BCBEC4"/>
                </a:solidFill>
                <a:effectLst/>
                <a:latin typeface="JetBrains Mono"/>
              </a:rPr>
              <a:t>city</a:t>
            </a:r>
            <a:r>
              <a:rPr kumimoji="0" lang="en-US" altLang="en-US" sz="1600" b="0" i="0" u="none" strike="noStrike" cap="none" normalizeH="0" baseline="0" dirty="0">
                <a:ln>
                  <a:noFill/>
                </a:ln>
                <a:solidFill>
                  <a:srgbClr val="CF8E6D"/>
                </a:solidFill>
                <a:effectLst/>
                <a:latin typeface="JetBrains Mono"/>
              </a:rPr>
              <a:t>}</a:t>
            </a:r>
            <a:r>
              <a:rPr kumimoji="0" lang="en-US" altLang="en-US" sz="1600" b="0" i="0" u="none" strike="noStrike" cap="none" normalizeH="0" baseline="0" dirty="0">
                <a:ln>
                  <a:noFill/>
                </a:ln>
                <a:solidFill>
                  <a:srgbClr val="6AAB73"/>
                </a:solidFill>
                <a:effectLst/>
                <a:latin typeface="JetBrains Mono"/>
              </a:rPr>
              <a:t>&amp;</a:t>
            </a:r>
            <a:r>
              <a:rPr kumimoji="0" lang="en-US" altLang="en-US" sz="1600" b="0" i="0" u="none" strike="noStrike" cap="none" normalizeH="0" baseline="0" dirty="0" err="1">
                <a:ln>
                  <a:noFill/>
                </a:ln>
                <a:solidFill>
                  <a:srgbClr val="6AAB73"/>
                </a:solidFill>
                <a:effectLst/>
                <a:latin typeface="JetBrains Mono"/>
              </a:rPr>
              <a:t>appid</a:t>
            </a:r>
            <a:r>
              <a:rPr kumimoji="0" lang="en-US" altLang="en-US" sz="1600" b="0" i="0" u="none" strike="noStrike" cap="none" normalizeH="0" baseline="0" dirty="0">
                <a:ln>
                  <a:noFill/>
                </a:ln>
                <a:solidFill>
                  <a:srgbClr val="6AAB73"/>
                </a:solidFill>
                <a:effectLst/>
                <a:latin typeface="JetBrains Mono"/>
              </a:rPr>
              <a:t>=</a:t>
            </a:r>
            <a:r>
              <a:rPr kumimoji="0" lang="en-US" altLang="en-US" sz="1600" b="0" i="0" u="none" strike="noStrike" cap="none" normalizeH="0" baseline="0" dirty="0">
                <a:ln>
                  <a:noFill/>
                </a:ln>
                <a:solidFill>
                  <a:srgbClr val="CF8E6D"/>
                </a:solidFill>
                <a:effectLst/>
                <a:latin typeface="JetBrains Mono"/>
              </a:rPr>
              <a:t>{</a:t>
            </a:r>
            <a:r>
              <a:rPr kumimoji="0" lang="en-US" altLang="en-US" sz="1600" b="0" i="0" u="none" strike="noStrike" cap="none" normalizeH="0" baseline="0" dirty="0" err="1">
                <a:ln>
                  <a:noFill/>
                </a:ln>
                <a:solidFill>
                  <a:srgbClr val="BCBEC4"/>
                </a:solidFill>
                <a:effectLst/>
                <a:latin typeface="JetBrains Mono"/>
              </a:rPr>
              <a:t>api_key</a:t>
            </a:r>
            <a:r>
              <a:rPr kumimoji="0" lang="en-US" altLang="en-US" sz="1600" b="0" i="0" u="none" strike="noStrike" cap="none" normalizeH="0" baseline="0" dirty="0">
                <a:ln>
                  <a:noFill/>
                </a:ln>
                <a:solidFill>
                  <a:srgbClr val="CF8E6D"/>
                </a:solidFill>
                <a:effectLst/>
                <a:latin typeface="JetBrains Mono"/>
              </a:rPr>
              <a:t>}</a:t>
            </a:r>
            <a:r>
              <a:rPr kumimoji="0" lang="en-US" altLang="en-US" sz="1600" b="0" i="0" u="none" strike="noStrike" cap="none" normalizeH="0" baseline="0" dirty="0">
                <a:ln>
                  <a:noFill/>
                </a:ln>
                <a:solidFill>
                  <a:srgbClr val="6AAB73"/>
                </a:solidFill>
                <a:effectLst/>
                <a:latin typeface="JetBrains Mono"/>
              </a:rPr>
              <a:t>"</a:t>
            </a:r>
            <a:br>
              <a:rPr kumimoji="0" lang="en-US" altLang="en-US" sz="1600" b="0" i="0" u="none" strike="noStrike" cap="none" normalizeH="0" baseline="0" dirty="0">
                <a:ln>
                  <a:noFill/>
                </a:ln>
                <a:solidFill>
                  <a:srgbClr val="6AAB73"/>
                </a:solidFill>
                <a:effectLst/>
                <a:latin typeface="JetBrains Mono"/>
              </a:rPr>
            </a:br>
            <a:r>
              <a:rPr kumimoji="0" lang="en-US" altLang="en-US" sz="1600" b="0" i="0" u="none" strike="noStrike" cap="none" normalizeH="0" baseline="0" dirty="0">
                <a:ln>
                  <a:noFill/>
                </a:ln>
                <a:solidFill>
                  <a:srgbClr val="6AAB73"/>
                </a:solidFill>
                <a:effectLst/>
                <a:latin typeface="JetBrains Mono"/>
              </a:rPr>
              <a:t>    </a:t>
            </a:r>
            <a:r>
              <a:rPr kumimoji="0" lang="en-US" altLang="en-US" sz="1600" b="0" i="0" u="none" strike="noStrike" cap="none" normalizeH="0" baseline="0" dirty="0">
                <a:ln>
                  <a:noFill/>
                </a:ln>
                <a:solidFill>
                  <a:srgbClr val="BCBEC4"/>
                </a:solidFill>
                <a:effectLst/>
                <a:latin typeface="JetBrains Mono"/>
              </a:rPr>
              <a:t>response = </a:t>
            </a:r>
            <a:r>
              <a:rPr kumimoji="0" lang="en-US" altLang="en-US" sz="1600" b="0" i="0" u="none" strike="noStrike" cap="none" normalizeH="0" baseline="0" dirty="0" err="1">
                <a:ln>
                  <a:noFill/>
                </a:ln>
                <a:solidFill>
                  <a:srgbClr val="BCBEC4"/>
                </a:solidFill>
                <a:effectLst/>
                <a:latin typeface="JetBrains Mono"/>
              </a:rPr>
              <a:t>requests.get</a:t>
            </a:r>
            <a:r>
              <a:rPr kumimoji="0" lang="en-US" altLang="en-US" sz="1600" b="0" i="0" u="none" strike="noStrike" cap="none" normalizeH="0" baseline="0" dirty="0">
                <a:ln>
                  <a:noFill/>
                </a:ln>
                <a:solidFill>
                  <a:srgbClr val="BCBEC4"/>
                </a:solidFill>
                <a:effectLst/>
                <a:latin typeface="JetBrains Mono"/>
              </a:rPr>
              <a:t>(</a:t>
            </a:r>
            <a:r>
              <a:rPr kumimoji="0" lang="en-US" altLang="en-US" sz="1600" b="0" i="0" u="none" strike="noStrike" cap="none" normalizeH="0" baseline="0" dirty="0" err="1">
                <a:ln>
                  <a:noFill/>
                </a:ln>
                <a:solidFill>
                  <a:srgbClr val="BCBEC4"/>
                </a:solidFill>
                <a:effectLst/>
                <a:latin typeface="JetBrains Mono"/>
              </a:rPr>
              <a:t>url</a:t>
            </a:r>
            <a:r>
              <a:rPr kumimoji="0" lang="en-US" altLang="en-US" sz="1600" b="0" i="0" u="none" strike="noStrike" cap="none" normalizeH="0" baseline="0" dirty="0">
                <a:ln>
                  <a:noFill/>
                </a:ln>
                <a:solidFill>
                  <a:srgbClr val="BCBEC4"/>
                </a:solidFill>
                <a:effectLst/>
                <a:latin typeface="JetBrains Mono"/>
              </a:rPr>
              <a:t>)</a:t>
            </a:r>
            <a:br>
              <a:rPr kumimoji="0" lang="en-US" altLang="en-US" sz="1600" b="0" i="0" u="none" strike="noStrike" cap="none" normalizeH="0" baseline="0" dirty="0">
                <a:ln>
                  <a:noFill/>
                </a:ln>
                <a:solidFill>
                  <a:srgbClr val="BCBEC4"/>
                </a:solidFill>
                <a:effectLst/>
                <a:latin typeface="JetBrains Mono"/>
              </a:rPr>
            </a:br>
            <a:r>
              <a:rPr kumimoji="0" lang="en-US" altLang="en-US" sz="1600" b="0" i="0" u="none" strike="noStrike" cap="none" normalizeH="0" baseline="0" dirty="0">
                <a:ln>
                  <a:noFill/>
                </a:ln>
                <a:solidFill>
                  <a:srgbClr val="BCBEC4"/>
                </a:solidFill>
                <a:effectLst/>
                <a:latin typeface="JetBrains Mono"/>
              </a:rPr>
              <a:t>    </a:t>
            </a:r>
            <a:r>
              <a:rPr kumimoji="0" lang="en-US" altLang="en-US" sz="1600" b="0" i="0" u="none" strike="noStrike" cap="none" normalizeH="0" baseline="0" dirty="0">
                <a:ln>
                  <a:noFill/>
                </a:ln>
                <a:solidFill>
                  <a:srgbClr val="CF8E6D"/>
                </a:solidFill>
                <a:effectLst/>
                <a:latin typeface="JetBrains Mono"/>
              </a:rPr>
              <a:t>if </a:t>
            </a:r>
            <a:r>
              <a:rPr kumimoji="0" lang="en-US" altLang="en-US" sz="1600" b="0" i="0" u="none" strike="noStrike" cap="none" normalizeH="0" baseline="0" dirty="0" err="1">
                <a:ln>
                  <a:noFill/>
                </a:ln>
                <a:solidFill>
                  <a:srgbClr val="BCBEC4"/>
                </a:solidFill>
                <a:effectLst/>
                <a:latin typeface="JetBrains Mono"/>
              </a:rPr>
              <a:t>response.status_code</a:t>
            </a:r>
            <a:r>
              <a:rPr kumimoji="0" lang="en-US" altLang="en-US" sz="1600" b="0" i="0" u="none" strike="noStrike" cap="none" normalizeH="0" baseline="0" dirty="0">
                <a:ln>
                  <a:noFill/>
                </a:ln>
                <a:solidFill>
                  <a:srgbClr val="BCBEC4"/>
                </a:solidFill>
                <a:effectLst/>
                <a:latin typeface="JetBrains Mono"/>
              </a:rPr>
              <a:t> == </a:t>
            </a:r>
            <a:r>
              <a:rPr kumimoji="0" lang="en-US" altLang="en-US" sz="1600" b="0" i="0" u="none" strike="noStrike" cap="none" normalizeH="0" baseline="0" dirty="0">
                <a:ln>
                  <a:noFill/>
                </a:ln>
                <a:solidFill>
                  <a:srgbClr val="2AACB8"/>
                </a:solidFill>
                <a:effectLst/>
                <a:latin typeface="JetBrains Mono"/>
              </a:rPr>
              <a:t>200</a:t>
            </a:r>
            <a:r>
              <a:rPr kumimoji="0" lang="en-US" altLang="en-US" sz="1600" b="0" i="0" u="none" strike="noStrike" cap="none" normalizeH="0" baseline="0" dirty="0">
                <a:ln>
                  <a:noFill/>
                </a:ln>
                <a:solidFill>
                  <a:srgbClr val="BCBEC4"/>
                </a:solidFill>
                <a:effectLst/>
                <a:latin typeface="JetBrains Mono"/>
              </a:rPr>
              <a:t>:</a:t>
            </a:r>
            <a:br>
              <a:rPr kumimoji="0" lang="en-US" altLang="en-US" sz="1600" b="0" i="0" u="none" strike="noStrike" cap="none" normalizeH="0" baseline="0" dirty="0">
                <a:ln>
                  <a:noFill/>
                </a:ln>
                <a:solidFill>
                  <a:srgbClr val="BCBEC4"/>
                </a:solidFill>
                <a:effectLst/>
                <a:latin typeface="JetBrains Mono"/>
              </a:rPr>
            </a:br>
            <a:r>
              <a:rPr kumimoji="0" lang="en-US" altLang="en-US" sz="1600" b="0" i="0" u="none" strike="noStrike" cap="none" normalizeH="0" baseline="0" dirty="0">
                <a:ln>
                  <a:noFill/>
                </a:ln>
                <a:solidFill>
                  <a:srgbClr val="BCBEC4"/>
                </a:solidFill>
                <a:effectLst/>
                <a:latin typeface="JetBrains Mono"/>
              </a:rPr>
              <a:t>        data = </a:t>
            </a:r>
            <a:r>
              <a:rPr kumimoji="0" lang="en-US" altLang="en-US" sz="1600" b="0" i="0" u="none" strike="noStrike" cap="none" normalizeH="0" baseline="0" dirty="0" err="1">
                <a:ln>
                  <a:noFill/>
                </a:ln>
                <a:solidFill>
                  <a:srgbClr val="BCBEC4"/>
                </a:solidFill>
                <a:effectLst/>
                <a:latin typeface="JetBrains Mono"/>
              </a:rPr>
              <a:t>response.json</a:t>
            </a:r>
            <a:r>
              <a:rPr kumimoji="0" lang="en-US" altLang="en-US" sz="1600" b="0" i="0" u="none" strike="noStrike" cap="none" normalizeH="0" baseline="0" dirty="0">
                <a:ln>
                  <a:noFill/>
                </a:ln>
                <a:solidFill>
                  <a:srgbClr val="BCBEC4"/>
                </a:solidFill>
                <a:effectLst/>
                <a:latin typeface="JetBrains Mono"/>
              </a:rPr>
              <a:t>()</a:t>
            </a:r>
            <a:br>
              <a:rPr kumimoji="0" lang="en-US" altLang="en-US" sz="1600" b="0" i="0" u="none" strike="noStrike" cap="none" normalizeH="0" baseline="0" dirty="0">
                <a:ln>
                  <a:noFill/>
                </a:ln>
                <a:solidFill>
                  <a:srgbClr val="BCBEC4"/>
                </a:solidFill>
                <a:effectLst/>
                <a:latin typeface="JetBrains Mono"/>
              </a:rPr>
            </a:br>
            <a:r>
              <a:rPr kumimoji="0" lang="en-US" altLang="en-US" sz="1600" b="0" i="0" u="none" strike="noStrike" cap="none" normalizeH="0" baseline="0" dirty="0">
                <a:ln>
                  <a:noFill/>
                </a:ln>
                <a:solidFill>
                  <a:srgbClr val="BCBEC4"/>
                </a:solidFill>
                <a:effectLst/>
                <a:latin typeface="JetBrains Mono"/>
              </a:rPr>
              <a:t>        </a:t>
            </a:r>
            <a:r>
              <a:rPr kumimoji="0" lang="en-US" altLang="en-US" sz="1600" b="0" i="0" u="none" strike="noStrike" cap="none" normalizeH="0" baseline="0" dirty="0">
                <a:ln>
                  <a:noFill/>
                </a:ln>
                <a:solidFill>
                  <a:srgbClr val="CF8E6D"/>
                </a:solidFill>
                <a:effectLst/>
                <a:latin typeface="JetBrains Mono"/>
              </a:rPr>
              <a:t>return </a:t>
            </a:r>
            <a:r>
              <a:rPr kumimoji="0" lang="en-US" altLang="en-US" sz="1600" b="0" i="0" u="none" strike="noStrike" cap="none" normalizeH="0" baseline="0" dirty="0">
                <a:ln>
                  <a:noFill/>
                </a:ln>
                <a:solidFill>
                  <a:srgbClr val="BCBEC4"/>
                </a:solidFill>
                <a:effectLst/>
                <a:latin typeface="JetBrains Mono"/>
              </a:rPr>
              <a:t>data</a:t>
            </a:r>
            <a:br>
              <a:rPr kumimoji="0" lang="en-US" altLang="en-US" sz="1600" b="0" i="0" u="none" strike="noStrike" cap="none" normalizeH="0" baseline="0" dirty="0">
                <a:ln>
                  <a:noFill/>
                </a:ln>
                <a:solidFill>
                  <a:srgbClr val="BCBEC4"/>
                </a:solidFill>
                <a:effectLst/>
                <a:latin typeface="JetBrains Mono"/>
              </a:rPr>
            </a:br>
            <a:r>
              <a:rPr kumimoji="0" lang="en-US" altLang="en-US" sz="1600" b="0" i="0" u="none" strike="noStrike" cap="none" normalizeH="0" baseline="0" dirty="0">
                <a:ln>
                  <a:noFill/>
                </a:ln>
                <a:solidFill>
                  <a:srgbClr val="BCBEC4"/>
                </a:solidFill>
                <a:effectLst/>
                <a:latin typeface="JetBrains Mono"/>
              </a:rPr>
              <a:t>    </a:t>
            </a:r>
            <a:r>
              <a:rPr kumimoji="0" lang="en-US" altLang="en-US" sz="1600" b="0" i="0" u="none" strike="noStrike" cap="none" normalizeH="0" baseline="0" dirty="0">
                <a:ln>
                  <a:noFill/>
                </a:ln>
                <a:solidFill>
                  <a:srgbClr val="CF8E6D"/>
                </a:solidFill>
                <a:effectLst/>
                <a:latin typeface="JetBrains Mono"/>
              </a:rPr>
              <a:t>else</a:t>
            </a:r>
            <a:r>
              <a:rPr kumimoji="0" lang="en-US" altLang="en-US" sz="1600" b="0" i="0" u="none" strike="noStrike" cap="none" normalizeH="0" baseline="0" dirty="0">
                <a:ln>
                  <a:noFill/>
                </a:ln>
                <a:solidFill>
                  <a:srgbClr val="BCBEC4"/>
                </a:solidFill>
                <a:effectLst/>
                <a:latin typeface="JetBrains Mono"/>
              </a:rPr>
              <a:t>:</a:t>
            </a:r>
            <a:br>
              <a:rPr kumimoji="0" lang="en-US" altLang="en-US" sz="1600" b="0" i="0" u="none" strike="noStrike" cap="none" normalizeH="0" baseline="0" dirty="0">
                <a:ln>
                  <a:noFill/>
                </a:ln>
                <a:solidFill>
                  <a:srgbClr val="BCBEC4"/>
                </a:solidFill>
                <a:effectLst/>
                <a:latin typeface="JetBrains Mono"/>
              </a:rPr>
            </a:br>
            <a:r>
              <a:rPr kumimoji="0" lang="en-US" altLang="en-US" sz="1600" b="0" i="0" u="none" strike="noStrike" cap="none" normalizeH="0" baseline="0" dirty="0">
                <a:ln>
                  <a:noFill/>
                </a:ln>
                <a:solidFill>
                  <a:srgbClr val="BCBEC4"/>
                </a:solidFill>
                <a:effectLst/>
                <a:latin typeface="JetBrains Mono"/>
              </a:rPr>
              <a:t>        </a:t>
            </a:r>
            <a:r>
              <a:rPr kumimoji="0" lang="en-US" altLang="en-US" sz="1600" b="0" i="0" u="none" strike="noStrike" cap="none" normalizeH="0" baseline="0" dirty="0">
                <a:ln>
                  <a:noFill/>
                </a:ln>
                <a:solidFill>
                  <a:srgbClr val="8888C6"/>
                </a:solidFill>
                <a:effectLst/>
                <a:latin typeface="JetBrains Mono"/>
              </a:rPr>
              <a:t>print</a:t>
            </a:r>
            <a:r>
              <a:rPr kumimoji="0" lang="en-US" altLang="en-US" sz="1600" b="0" i="0" u="none" strike="noStrike" cap="none" normalizeH="0" baseline="0" dirty="0">
                <a:ln>
                  <a:noFill/>
                </a:ln>
                <a:solidFill>
                  <a:srgbClr val="BCBEC4"/>
                </a:solidFill>
                <a:effectLst/>
                <a:latin typeface="JetBrains Mono"/>
              </a:rPr>
              <a:t>(</a:t>
            </a:r>
            <a:r>
              <a:rPr kumimoji="0" lang="en-US" altLang="en-US" sz="1600" b="0" i="0" u="none" strike="noStrike" cap="none" normalizeH="0" baseline="0" dirty="0">
                <a:ln>
                  <a:noFill/>
                </a:ln>
                <a:solidFill>
                  <a:srgbClr val="6AAB73"/>
                </a:solidFill>
                <a:effectLst/>
                <a:latin typeface="JetBrains Mono"/>
              </a:rPr>
              <a:t>"Error fetching data:"</a:t>
            </a:r>
            <a:r>
              <a:rPr kumimoji="0" lang="en-US" altLang="en-US" sz="1600" b="0" i="0" u="none" strike="noStrike" cap="none" normalizeH="0" baseline="0" dirty="0">
                <a:ln>
                  <a:noFill/>
                </a:ln>
                <a:solidFill>
                  <a:srgbClr val="BCBEC4"/>
                </a:solidFill>
                <a:effectLst/>
                <a:latin typeface="JetBrains Mono"/>
              </a:rPr>
              <a:t>, </a:t>
            </a:r>
            <a:r>
              <a:rPr kumimoji="0" lang="en-US" altLang="en-US" sz="1600" b="0" i="0" u="none" strike="noStrike" cap="none" normalizeH="0" baseline="0" dirty="0" err="1">
                <a:ln>
                  <a:noFill/>
                </a:ln>
                <a:solidFill>
                  <a:srgbClr val="BCBEC4"/>
                </a:solidFill>
                <a:effectLst/>
                <a:latin typeface="JetBrains Mono"/>
              </a:rPr>
              <a:t>response.status_code</a:t>
            </a:r>
            <a:r>
              <a:rPr kumimoji="0" lang="en-US" altLang="en-US" sz="1600" b="0" i="0" u="none" strike="noStrike" cap="none" normalizeH="0" baseline="0" dirty="0">
                <a:ln>
                  <a:noFill/>
                </a:ln>
                <a:solidFill>
                  <a:srgbClr val="BCBEC4"/>
                </a:solidFill>
                <a:effectLst/>
                <a:latin typeface="JetBrains Mono"/>
              </a:rPr>
              <a:t>)</a:t>
            </a:r>
            <a:br>
              <a:rPr kumimoji="0" lang="en-US" altLang="en-US" sz="1600" b="0" i="0" u="none" strike="noStrike" cap="none" normalizeH="0" baseline="0" dirty="0">
                <a:ln>
                  <a:noFill/>
                </a:ln>
                <a:solidFill>
                  <a:srgbClr val="BCBEC4"/>
                </a:solidFill>
                <a:effectLst/>
                <a:latin typeface="JetBrains Mono"/>
              </a:rPr>
            </a:br>
            <a:r>
              <a:rPr kumimoji="0" lang="en-US" altLang="en-US" sz="1600" b="0" i="0" u="none" strike="noStrike" cap="none" normalizeH="0" baseline="0" dirty="0">
                <a:ln>
                  <a:noFill/>
                </a:ln>
                <a:solidFill>
                  <a:srgbClr val="BCBEC4"/>
                </a:solidFill>
                <a:effectLst/>
                <a:latin typeface="JetBrains Mono"/>
              </a:rPr>
              <a:t>        </a:t>
            </a:r>
            <a:r>
              <a:rPr kumimoji="0" lang="en-US" altLang="en-US" sz="1600" b="0" i="0" u="none" strike="noStrike" cap="none" normalizeH="0" baseline="0" dirty="0">
                <a:ln>
                  <a:noFill/>
                </a:ln>
                <a:solidFill>
                  <a:srgbClr val="CF8E6D"/>
                </a:solidFill>
                <a:effectLst/>
                <a:latin typeface="JetBrains Mono"/>
              </a:rPr>
              <a:t>return None</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48198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E7125-0AF3-499B-878B-35DF2F3FB721}"/>
              </a:ext>
            </a:extLst>
          </p:cNvPr>
          <p:cNvSpPr>
            <a:spLocks noGrp="1"/>
          </p:cNvSpPr>
          <p:nvPr>
            <p:ph type="title"/>
          </p:nvPr>
        </p:nvSpPr>
        <p:spPr>
          <a:xfrm>
            <a:off x="1620444" y="1097753"/>
            <a:ext cx="8977511" cy="863235"/>
          </a:xfrm>
        </p:spPr>
        <p:txBody>
          <a:bodyPr/>
          <a:lstStyle/>
          <a:p>
            <a:r>
              <a:rPr lang="en-US" dirty="0"/>
              <a:t>CONT..</a:t>
            </a:r>
            <a:endParaRPr lang="en-IN" dirty="0"/>
          </a:p>
        </p:txBody>
      </p:sp>
      <p:sp>
        <p:nvSpPr>
          <p:cNvPr id="4" name="Rectangle 1">
            <a:extLst>
              <a:ext uri="{FF2B5EF4-FFF2-40B4-BE49-F238E27FC236}">
                <a16:creationId xmlns:a16="http://schemas.microsoft.com/office/drawing/2014/main" id="{18207E38-B1BE-2F31-592A-5FA4DE4D7271}"/>
              </a:ext>
            </a:extLst>
          </p:cNvPr>
          <p:cNvSpPr>
            <a:spLocks noGrp="1" noChangeArrowheads="1"/>
          </p:cNvSpPr>
          <p:nvPr>
            <p:ph idx="1"/>
          </p:nvPr>
        </p:nvSpPr>
        <p:spPr bwMode="auto">
          <a:xfrm>
            <a:off x="1620444" y="2220817"/>
            <a:ext cx="8563084" cy="3539430"/>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CF8E6D"/>
                </a:solidFill>
                <a:effectLst/>
                <a:latin typeface="JetBrains Mono"/>
              </a:rPr>
              <a:t>def </a:t>
            </a:r>
            <a:r>
              <a:rPr kumimoji="0" lang="en-US" altLang="en-US" sz="1600" b="0" i="0" u="none" strike="noStrike" cap="none" normalizeH="0" baseline="0" dirty="0" err="1">
                <a:ln>
                  <a:noFill/>
                </a:ln>
                <a:solidFill>
                  <a:srgbClr val="56A8F5"/>
                </a:solidFill>
                <a:effectLst/>
                <a:latin typeface="JetBrains Mono"/>
              </a:rPr>
              <a:t>predict_rainfall</a:t>
            </a:r>
            <a:r>
              <a:rPr kumimoji="0" lang="en-US" altLang="en-US" sz="1600" b="0" i="0" u="none" strike="noStrike" cap="none" normalizeH="0" baseline="0" dirty="0">
                <a:ln>
                  <a:noFill/>
                </a:ln>
                <a:solidFill>
                  <a:srgbClr val="BCBEC4"/>
                </a:solidFill>
                <a:effectLst/>
                <a:latin typeface="JetBrains Mono"/>
              </a:rPr>
              <a:t>(</a:t>
            </a:r>
            <a:r>
              <a:rPr kumimoji="0" lang="en-US" altLang="en-US" sz="1600" b="0" i="0" u="none" strike="noStrike" cap="none" normalizeH="0" baseline="0" dirty="0" err="1">
                <a:ln>
                  <a:noFill/>
                </a:ln>
                <a:solidFill>
                  <a:srgbClr val="BCBEC4"/>
                </a:solidFill>
                <a:effectLst/>
                <a:latin typeface="JetBrains Mono"/>
              </a:rPr>
              <a:t>weather_data</a:t>
            </a:r>
            <a:r>
              <a:rPr kumimoji="0" lang="en-US" altLang="en-US" sz="1600" b="0" i="0" u="none" strike="noStrike" cap="none" normalizeH="0" baseline="0" dirty="0">
                <a:ln>
                  <a:noFill/>
                </a:ln>
                <a:solidFill>
                  <a:srgbClr val="BCBEC4"/>
                </a:solidFill>
                <a:effectLst/>
                <a:latin typeface="JetBrains Mono"/>
              </a:rPr>
              <a:t>, model):</a:t>
            </a:r>
            <a:br>
              <a:rPr kumimoji="0" lang="en-US" altLang="en-US" sz="1600" b="0" i="0" u="none" strike="noStrike" cap="none" normalizeH="0" baseline="0" dirty="0">
                <a:ln>
                  <a:noFill/>
                </a:ln>
                <a:solidFill>
                  <a:srgbClr val="BCBEC4"/>
                </a:solidFill>
                <a:effectLst/>
                <a:latin typeface="JetBrains Mono"/>
              </a:rPr>
            </a:br>
            <a:r>
              <a:rPr kumimoji="0" lang="en-US" altLang="en-US" sz="1600" b="0" i="0" u="none" strike="noStrike" cap="none" normalizeH="0" baseline="0" dirty="0">
                <a:ln>
                  <a:noFill/>
                </a:ln>
                <a:solidFill>
                  <a:srgbClr val="BCBEC4"/>
                </a:solidFill>
                <a:effectLst/>
                <a:latin typeface="JetBrains Mono"/>
              </a:rPr>
              <a:t>    temperature = </a:t>
            </a:r>
            <a:r>
              <a:rPr kumimoji="0" lang="en-US" altLang="en-US" sz="1600" b="0" i="0" u="none" strike="noStrike" cap="none" normalizeH="0" baseline="0" dirty="0" err="1">
                <a:ln>
                  <a:noFill/>
                </a:ln>
                <a:solidFill>
                  <a:srgbClr val="BCBEC4"/>
                </a:solidFill>
                <a:effectLst/>
                <a:latin typeface="JetBrains Mono"/>
              </a:rPr>
              <a:t>weather_data</a:t>
            </a:r>
            <a:r>
              <a:rPr kumimoji="0" lang="en-US" altLang="en-US" sz="1600" b="0" i="0" u="none" strike="noStrike" cap="none" normalizeH="0" baseline="0" dirty="0">
                <a:ln>
                  <a:noFill/>
                </a:ln>
                <a:solidFill>
                  <a:srgbClr val="BCBEC4"/>
                </a:solidFill>
                <a:effectLst/>
                <a:latin typeface="JetBrains Mono"/>
              </a:rPr>
              <a:t>[</a:t>
            </a:r>
            <a:r>
              <a:rPr kumimoji="0" lang="en-US" altLang="en-US" sz="1600" b="0" i="0" u="none" strike="noStrike" cap="none" normalizeH="0" baseline="0" dirty="0">
                <a:ln>
                  <a:noFill/>
                </a:ln>
                <a:solidFill>
                  <a:srgbClr val="6AAB73"/>
                </a:solidFill>
                <a:effectLst/>
                <a:latin typeface="JetBrains Mono"/>
              </a:rPr>
              <a:t>'main'</a:t>
            </a:r>
            <a:r>
              <a:rPr kumimoji="0" lang="en-US" altLang="en-US" sz="1600" b="0" i="0" u="none" strike="noStrike" cap="none" normalizeH="0" baseline="0" dirty="0">
                <a:ln>
                  <a:noFill/>
                </a:ln>
                <a:solidFill>
                  <a:srgbClr val="BCBEC4"/>
                </a:solidFill>
                <a:effectLst/>
                <a:latin typeface="JetBrains Mono"/>
              </a:rPr>
              <a:t>][</a:t>
            </a:r>
            <a:r>
              <a:rPr kumimoji="0" lang="en-US" altLang="en-US" sz="1600" b="0" i="0" u="none" strike="noStrike" cap="none" normalizeH="0" baseline="0" dirty="0">
                <a:ln>
                  <a:noFill/>
                </a:ln>
                <a:solidFill>
                  <a:srgbClr val="6AAB73"/>
                </a:solidFill>
                <a:effectLst/>
                <a:latin typeface="JetBrains Mono"/>
              </a:rPr>
              <a:t>'temp'</a:t>
            </a:r>
            <a:r>
              <a:rPr kumimoji="0" lang="en-US" altLang="en-US" sz="1600" b="0" i="0" u="none" strike="noStrike" cap="none" normalizeH="0" baseline="0" dirty="0">
                <a:ln>
                  <a:noFill/>
                </a:ln>
                <a:solidFill>
                  <a:srgbClr val="BCBEC4"/>
                </a:solidFill>
                <a:effectLst/>
                <a:latin typeface="JetBrains Mono"/>
              </a:rPr>
              <a:t>]</a:t>
            </a:r>
            <a:br>
              <a:rPr kumimoji="0" lang="en-US" altLang="en-US" sz="1600" b="0" i="0" u="none" strike="noStrike" cap="none" normalizeH="0" baseline="0" dirty="0">
                <a:ln>
                  <a:noFill/>
                </a:ln>
                <a:solidFill>
                  <a:srgbClr val="BCBEC4"/>
                </a:solidFill>
                <a:effectLst/>
                <a:latin typeface="JetBrains Mono"/>
              </a:rPr>
            </a:br>
            <a:r>
              <a:rPr kumimoji="0" lang="en-US" altLang="en-US" sz="1600" b="0" i="0" u="none" strike="noStrike" cap="none" normalizeH="0" baseline="0" dirty="0">
                <a:ln>
                  <a:noFill/>
                </a:ln>
                <a:solidFill>
                  <a:srgbClr val="BCBEC4"/>
                </a:solidFill>
                <a:effectLst/>
                <a:latin typeface="JetBrains Mono"/>
              </a:rPr>
              <a:t>    humidity = </a:t>
            </a:r>
            <a:r>
              <a:rPr kumimoji="0" lang="en-US" altLang="en-US" sz="1600" b="0" i="0" u="none" strike="noStrike" cap="none" normalizeH="0" baseline="0" dirty="0" err="1">
                <a:ln>
                  <a:noFill/>
                </a:ln>
                <a:solidFill>
                  <a:srgbClr val="BCBEC4"/>
                </a:solidFill>
                <a:effectLst/>
                <a:latin typeface="JetBrains Mono"/>
              </a:rPr>
              <a:t>weather_data</a:t>
            </a:r>
            <a:r>
              <a:rPr kumimoji="0" lang="en-US" altLang="en-US" sz="1600" b="0" i="0" u="none" strike="noStrike" cap="none" normalizeH="0" baseline="0" dirty="0">
                <a:ln>
                  <a:noFill/>
                </a:ln>
                <a:solidFill>
                  <a:srgbClr val="BCBEC4"/>
                </a:solidFill>
                <a:effectLst/>
                <a:latin typeface="JetBrains Mono"/>
              </a:rPr>
              <a:t>[</a:t>
            </a:r>
            <a:r>
              <a:rPr kumimoji="0" lang="en-US" altLang="en-US" sz="1600" b="0" i="0" u="none" strike="noStrike" cap="none" normalizeH="0" baseline="0" dirty="0">
                <a:ln>
                  <a:noFill/>
                </a:ln>
                <a:solidFill>
                  <a:srgbClr val="6AAB73"/>
                </a:solidFill>
                <a:effectLst/>
                <a:latin typeface="JetBrains Mono"/>
              </a:rPr>
              <a:t>'main'</a:t>
            </a:r>
            <a:r>
              <a:rPr kumimoji="0" lang="en-US" altLang="en-US" sz="1600" b="0" i="0" u="none" strike="noStrike" cap="none" normalizeH="0" baseline="0" dirty="0">
                <a:ln>
                  <a:noFill/>
                </a:ln>
                <a:solidFill>
                  <a:srgbClr val="BCBEC4"/>
                </a:solidFill>
                <a:effectLst/>
                <a:latin typeface="JetBrains Mono"/>
              </a:rPr>
              <a:t>][</a:t>
            </a:r>
            <a:r>
              <a:rPr kumimoji="0" lang="en-US" altLang="en-US" sz="1600" b="0" i="0" u="none" strike="noStrike" cap="none" normalizeH="0" baseline="0" dirty="0">
                <a:ln>
                  <a:noFill/>
                </a:ln>
                <a:solidFill>
                  <a:srgbClr val="6AAB73"/>
                </a:solidFill>
                <a:effectLst/>
                <a:latin typeface="JetBrains Mono"/>
              </a:rPr>
              <a:t>'humidity'</a:t>
            </a:r>
            <a:r>
              <a:rPr kumimoji="0" lang="en-US" altLang="en-US" sz="1600" b="0" i="0" u="none" strike="noStrike" cap="none" normalizeH="0" baseline="0" dirty="0">
                <a:ln>
                  <a:noFill/>
                </a:ln>
                <a:solidFill>
                  <a:srgbClr val="BCBEC4"/>
                </a:solidFill>
                <a:effectLst/>
                <a:latin typeface="JetBrains Mono"/>
              </a:rPr>
              <a:t>]</a:t>
            </a:r>
            <a:br>
              <a:rPr kumimoji="0" lang="en-US" altLang="en-US" sz="1600" b="0" i="0" u="none" strike="noStrike" cap="none" normalizeH="0" baseline="0" dirty="0">
                <a:ln>
                  <a:noFill/>
                </a:ln>
                <a:solidFill>
                  <a:srgbClr val="BCBEC4"/>
                </a:solidFill>
                <a:effectLst/>
                <a:latin typeface="JetBrains Mono"/>
              </a:rPr>
            </a:br>
            <a:r>
              <a:rPr kumimoji="0" lang="en-US" altLang="en-US" sz="1600" b="0" i="0" u="none" strike="noStrike" cap="none" normalizeH="0" baseline="0" dirty="0">
                <a:ln>
                  <a:noFill/>
                </a:ln>
                <a:solidFill>
                  <a:srgbClr val="BCBEC4"/>
                </a:solidFill>
                <a:effectLst/>
                <a:latin typeface="JetBrains Mono"/>
              </a:rPr>
              <a:t>    </a:t>
            </a:r>
            <a:r>
              <a:rPr kumimoji="0" lang="en-US" altLang="en-US" sz="1600" b="0" i="0" u="none" strike="noStrike" cap="none" normalizeH="0" baseline="0" dirty="0" err="1">
                <a:ln>
                  <a:noFill/>
                </a:ln>
                <a:solidFill>
                  <a:srgbClr val="BCBEC4"/>
                </a:solidFill>
                <a:effectLst/>
                <a:latin typeface="JetBrains Mono"/>
              </a:rPr>
              <a:t>wind_speed</a:t>
            </a:r>
            <a:r>
              <a:rPr kumimoji="0" lang="en-US" altLang="en-US" sz="1600" b="0" i="0" u="none" strike="noStrike" cap="none" normalizeH="0" baseline="0" dirty="0">
                <a:ln>
                  <a:noFill/>
                </a:ln>
                <a:solidFill>
                  <a:srgbClr val="BCBEC4"/>
                </a:solidFill>
                <a:effectLst/>
                <a:latin typeface="JetBrains Mono"/>
              </a:rPr>
              <a:t> = </a:t>
            </a:r>
            <a:r>
              <a:rPr kumimoji="0" lang="en-US" altLang="en-US" sz="1600" b="0" i="0" u="none" strike="noStrike" cap="none" normalizeH="0" baseline="0" dirty="0" err="1">
                <a:ln>
                  <a:noFill/>
                </a:ln>
                <a:solidFill>
                  <a:srgbClr val="BCBEC4"/>
                </a:solidFill>
                <a:effectLst/>
                <a:latin typeface="JetBrains Mono"/>
              </a:rPr>
              <a:t>weather_data</a:t>
            </a:r>
            <a:r>
              <a:rPr kumimoji="0" lang="en-US" altLang="en-US" sz="1600" b="0" i="0" u="none" strike="noStrike" cap="none" normalizeH="0" baseline="0" dirty="0">
                <a:ln>
                  <a:noFill/>
                </a:ln>
                <a:solidFill>
                  <a:srgbClr val="BCBEC4"/>
                </a:solidFill>
                <a:effectLst/>
                <a:latin typeface="JetBrains Mono"/>
              </a:rPr>
              <a:t>[</a:t>
            </a:r>
            <a:r>
              <a:rPr kumimoji="0" lang="en-US" altLang="en-US" sz="1600" b="0" i="0" u="none" strike="noStrike" cap="none" normalizeH="0" baseline="0" dirty="0">
                <a:ln>
                  <a:noFill/>
                </a:ln>
                <a:solidFill>
                  <a:srgbClr val="6AAB73"/>
                </a:solidFill>
                <a:effectLst/>
                <a:latin typeface="JetBrains Mono"/>
              </a:rPr>
              <a:t>'wind'</a:t>
            </a:r>
            <a:r>
              <a:rPr kumimoji="0" lang="en-US" altLang="en-US" sz="1600" b="0" i="0" u="none" strike="noStrike" cap="none" normalizeH="0" baseline="0" dirty="0">
                <a:ln>
                  <a:noFill/>
                </a:ln>
                <a:solidFill>
                  <a:srgbClr val="BCBEC4"/>
                </a:solidFill>
                <a:effectLst/>
                <a:latin typeface="JetBrains Mono"/>
              </a:rPr>
              <a:t>][</a:t>
            </a:r>
            <a:r>
              <a:rPr kumimoji="0" lang="en-US" altLang="en-US" sz="1600" b="0" i="0" u="none" strike="noStrike" cap="none" normalizeH="0" baseline="0" dirty="0">
                <a:ln>
                  <a:noFill/>
                </a:ln>
                <a:solidFill>
                  <a:srgbClr val="6AAB73"/>
                </a:solidFill>
                <a:effectLst/>
                <a:latin typeface="JetBrains Mono"/>
              </a:rPr>
              <a:t>'speed'</a:t>
            </a:r>
            <a:r>
              <a:rPr kumimoji="0" lang="en-US" altLang="en-US" sz="1600" b="0" i="0" u="none" strike="noStrike" cap="none" normalizeH="0" baseline="0" dirty="0">
                <a:ln>
                  <a:noFill/>
                </a:ln>
                <a:solidFill>
                  <a:srgbClr val="BCBEC4"/>
                </a:solidFill>
                <a:effectLst/>
                <a:latin typeface="JetBrains Mono"/>
              </a:rPr>
              <a:t>]</a:t>
            </a:r>
            <a:br>
              <a:rPr kumimoji="0" lang="en-US" altLang="en-US" sz="1600" b="0" i="0" u="none" strike="noStrike" cap="none" normalizeH="0" baseline="0" dirty="0">
                <a:ln>
                  <a:noFill/>
                </a:ln>
                <a:solidFill>
                  <a:srgbClr val="BCBEC4"/>
                </a:solidFill>
                <a:effectLst/>
                <a:latin typeface="JetBrains Mono"/>
              </a:rPr>
            </a:br>
            <a:br>
              <a:rPr kumimoji="0" lang="en-US" altLang="en-US" sz="1600" b="0" i="0" u="none" strike="noStrike" cap="none" normalizeH="0" baseline="0" dirty="0">
                <a:ln>
                  <a:noFill/>
                </a:ln>
                <a:solidFill>
                  <a:srgbClr val="BCBEC4"/>
                </a:solidFill>
                <a:effectLst/>
                <a:latin typeface="JetBrains Mono"/>
              </a:rPr>
            </a:br>
            <a:r>
              <a:rPr kumimoji="0" lang="en-US" altLang="en-US" sz="1600" b="0" i="0" u="none" strike="noStrike" cap="none" normalizeH="0" baseline="0" dirty="0">
                <a:ln>
                  <a:noFill/>
                </a:ln>
                <a:solidFill>
                  <a:srgbClr val="BCBEC4"/>
                </a:solidFill>
                <a:effectLst/>
                <a:latin typeface="JetBrains Mono"/>
              </a:rPr>
              <a:t>    </a:t>
            </a:r>
            <a:r>
              <a:rPr kumimoji="0" lang="en-US" altLang="en-US" sz="1600" b="0" i="0" u="none" strike="noStrike" cap="none" normalizeH="0" baseline="0" dirty="0">
                <a:ln>
                  <a:noFill/>
                </a:ln>
                <a:solidFill>
                  <a:srgbClr val="7A7E85"/>
                </a:solidFill>
                <a:effectLst/>
                <a:latin typeface="JetBrains Mono"/>
              </a:rPr>
              <a:t># Create a </a:t>
            </a:r>
            <a:r>
              <a:rPr kumimoji="0" lang="en-US" altLang="en-US" sz="1600" b="0" i="0" u="none" strike="noStrike" cap="none" normalizeH="0" baseline="0" dirty="0" err="1">
                <a:ln>
                  <a:noFill/>
                </a:ln>
                <a:solidFill>
                  <a:srgbClr val="7A7E85"/>
                </a:solidFill>
                <a:effectLst/>
                <a:latin typeface="JetBrains Mono"/>
              </a:rPr>
              <a:t>DataFrame</a:t>
            </a:r>
            <a:r>
              <a:rPr kumimoji="0" lang="en-US" altLang="en-US" sz="1600" b="0" i="0" u="none" strike="noStrike" cap="none" normalizeH="0" baseline="0" dirty="0">
                <a:ln>
                  <a:noFill/>
                </a:ln>
                <a:solidFill>
                  <a:srgbClr val="7A7E85"/>
                </a:solidFill>
                <a:effectLst/>
                <a:latin typeface="JetBrains Mono"/>
              </a:rPr>
              <a:t> with the same column names as used during training</a:t>
            </a:r>
            <a:br>
              <a:rPr kumimoji="0" lang="en-US" altLang="en-US" sz="1600" b="0" i="0" u="none" strike="noStrike" cap="none" normalizeH="0" baseline="0" dirty="0">
                <a:ln>
                  <a:noFill/>
                </a:ln>
                <a:solidFill>
                  <a:srgbClr val="7A7E85"/>
                </a:solidFill>
                <a:effectLst/>
                <a:latin typeface="JetBrains Mono"/>
              </a:rPr>
            </a:br>
            <a:r>
              <a:rPr kumimoji="0" lang="en-US" altLang="en-US" sz="1600" b="0" i="0" u="none" strike="noStrike" cap="none" normalizeH="0" baseline="0" dirty="0">
                <a:ln>
                  <a:noFill/>
                </a:ln>
                <a:solidFill>
                  <a:srgbClr val="7A7E85"/>
                </a:solidFill>
                <a:effectLst/>
                <a:latin typeface="JetBrains Mono"/>
              </a:rPr>
              <a:t>    # This ensures that feature names are provided when making predictions</a:t>
            </a:r>
            <a:br>
              <a:rPr kumimoji="0" lang="en-US" altLang="en-US" sz="1600" b="0" i="0" u="none" strike="noStrike" cap="none" normalizeH="0" baseline="0" dirty="0">
                <a:ln>
                  <a:noFill/>
                </a:ln>
                <a:solidFill>
                  <a:srgbClr val="7A7E85"/>
                </a:solidFill>
                <a:effectLst/>
                <a:latin typeface="JetBrains Mono"/>
              </a:rPr>
            </a:br>
            <a:r>
              <a:rPr kumimoji="0" lang="en-US" altLang="en-US" sz="1600" b="0" i="0" u="none" strike="noStrike" cap="none" normalizeH="0" baseline="0" dirty="0">
                <a:ln>
                  <a:noFill/>
                </a:ln>
                <a:solidFill>
                  <a:srgbClr val="7A7E85"/>
                </a:solidFill>
                <a:effectLst/>
                <a:latin typeface="JetBrains Mono"/>
              </a:rPr>
              <a:t>    </a:t>
            </a:r>
            <a:r>
              <a:rPr kumimoji="0" lang="en-US" altLang="en-US" sz="1600" b="0" i="0" u="none" strike="noStrike" cap="none" normalizeH="0" baseline="0" dirty="0">
                <a:ln>
                  <a:noFill/>
                </a:ln>
                <a:solidFill>
                  <a:srgbClr val="BCBEC4"/>
                </a:solidFill>
                <a:effectLst/>
                <a:latin typeface="JetBrains Mono"/>
              </a:rPr>
              <a:t>features = </a:t>
            </a:r>
            <a:r>
              <a:rPr kumimoji="0" lang="en-US" altLang="en-US" sz="1600" b="0" i="0" u="none" strike="noStrike" cap="none" normalizeH="0" baseline="0" dirty="0" err="1">
                <a:ln>
                  <a:noFill/>
                </a:ln>
                <a:solidFill>
                  <a:srgbClr val="BCBEC4"/>
                </a:solidFill>
                <a:effectLst/>
                <a:latin typeface="JetBrains Mono"/>
              </a:rPr>
              <a:t>pd.DataFrame</a:t>
            </a:r>
            <a:r>
              <a:rPr kumimoji="0" lang="en-US" altLang="en-US" sz="1600" b="0" i="0" u="none" strike="noStrike" cap="none" normalizeH="0" baseline="0" dirty="0">
                <a:ln>
                  <a:noFill/>
                </a:ln>
                <a:solidFill>
                  <a:srgbClr val="BCBEC4"/>
                </a:solidFill>
                <a:effectLst/>
                <a:latin typeface="JetBrains Mono"/>
              </a:rPr>
              <a:t>({</a:t>
            </a:r>
            <a:r>
              <a:rPr kumimoji="0" lang="en-US" altLang="en-US" sz="1600" b="0" i="0" u="none" strike="noStrike" cap="none" normalizeH="0" baseline="0" dirty="0">
                <a:ln>
                  <a:noFill/>
                </a:ln>
                <a:solidFill>
                  <a:srgbClr val="6AAB73"/>
                </a:solidFill>
                <a:effectLst/>
                <a:latin typeface="JetBrains Mono"/>
              </a:rPr>
              <a:t>'Temperature'</a:t>
            </a:r>
            <a:r>
              <a:rPr kumimoji="0" lang="en-US" altLang="en-US" sz="1600" b="0" i="0" u="none" strike="noStrike" cap="none" normalizeH="0" baseline="0" dirty="0">
                <a:ln>
                  <a:noFill/>
                </a:ln>
                <a:solidFill>
                  <a:srgbClr val="BCBEC4"/>
                </a:solidFill>
                <a:effectLst/>
                <a:latin typeface="JetBrains Mono"/>
              </a:rPr>
              <a:t>: [temperature],</a:t>
            </a:r>
            <a:br>
              <a:rPr kumimoji="0" lang="en-US" altLang="en-US" sz="1600" b="0" i="0" u="none" strike="noStrike" cap="none" normalizeH="0" baseline="0" dirty="0">
                <a:ln>
                  <a:noFill/>
                </a:ln>
                <a:solidFill>
                  <a:srgbClr val="BCBEC4"/>
                </a:solidFill>
                <a:effectLst/>
                <a:latin typeface="JetBrains Mono"/>
              </a:rPr>
            </a:br>
            <a:r>
              <a:rPr kumimoji="0" lang="en-US" altLang="en-US" sz="1600" b="0" i="0" u="none" strike="noStrike" cap="none" normalizeH="0" baseline="0" dirty="0">
                <a:ln>
                  <a:noFill/>
                </a:ln>
                <a:solidFill>
                  <a:srgbClr val="BCBEC4"/>
                </a:solidFill>
                <a:effectLst/>
                <a:latin typeface="JetBrains Mono"/>
              </a:rPr>
              <a:t>                             </a:t>
            </a:r>
            <a:r>
              <a:rPr kumimoji="0" lang="en-US" altLang="en-US" sz="1600" b="0" i="0" u="none" strike="noStrike" cap="none" normalizeH="0" baseline="0" dirty="0">
                <a:ln>
                  <a:noFill/>
                </a:ln>
                <a:solidFill>
                  <a:srgbClr val="6AAB73"/>
                </a:solidFill>
                <a:effectLst/>
                <a:latin typeface="JetBrains Mono"/>
              </a:rPr>
              <a:t>'Humidity'</a:t>
            </a:r>
            <a:r>
              <a:rPr kumimoji="0" lang="en-US" altLang="en-US" sz="1600" b="0" i="0" u="none" strike="noStrike" cap="none" normalizeH="0" baseline="0" dirty="0">
                <a:ln>
                  <a:noFill/>
                </a:ln>
                <a:solidFill>
                  <a:srgbClr val="BCBEC4"/>
                </a:solidFill>
                <a:effectLst/>
                <a:latin typeface="JetBrains Mono"/>
              </a:rPr>
              <a:t>: [humidity],</a:t>
            </a:r>
            <a:br>
              <a:rPr kumimoji="0" lang="en-US" altLang="en-US" sz="1600" b="0" i="0" u="none" strike="noStrike" cap="none" normalizeH="0" baseline="0" dirty="0">
                <a:ln>
                  <a:noFill/>
                </a:ln>
                <a:solidFill>
                  <a:srgbClr val="BCBEC4"/>
                </a:solidFill>
                <a:effectLst/>
                <a:latin typeface="JetBrains Mono"/>
              </a:rPr>
            </a:br>
            <a:r>
              <a:rPr kumimoji="0" lang="en-US" altLang="en-US" sz="1600" b="0" i="0" u="none" strike="noStrike" cap="none" normalizeH="0" baseline="0" dirty="0">
                <a:ln>
                  <a:noFill/>
                </a:ln>
                <a:solidFill>
                  <a:srgbClr val="BCBEC4"/>
                </a:solidFill>
                <a:effectLst/>
                <a:latin typeface="JetBrains Mono"/>
              </a:rPr>
              <a:t>                             </a:t>
            </a:r>
            <a:r>
              <a:rPr kumimoji="0" lang="en-US" altLang="en-US" sz="1600" b="0" i="0" u="none" strike="noStrike" cap="none" normalizeH="0" baseline="0" dirty="0">
                <a:ln>
                  <a:noFill/>
                </a:ln>
                <a:solidFill>
                  <a:srgbClr val="6AAB73"/>
                </a:solidFill>
                <a:effectLst/>
                <a:latin typeface="JetBrains Mono"/>
              </a:rPr>
              <a:t>'</a:t>
            </a:r>
            <a:r>
              <a:rPr kumimoji="0" lang="en-US" altLang="en-US" sz="1600" b="0" i="0" u="none" strike="noStrike" cap="none" normalizeH="0" baseline="0" dirty="0" err="1">
                <a:ln>
                  <a:noFill/>
                </a:ln>
                <a:solidFill>
                  <a:srgbClr val="6AAB73"/>
                </a:solidFill>
                <a:effectLst/>
                <a:latin typeface="JetBrains Mono"/>
              </a:rPr>
              <a:t>Wind_Speed</a:t>
            </a:r>
            <a:r>
              <a:rPr kumimoji="0" lang="en-US" altLang="en-US" sz="1600" b="0" i="0" u="none" strike="noStrike" cap="none" normalizeH="0" baseline="0" dirty="0">
                <a:ln>
                  <a:noFill/>
                </a:ln>
                <a:solidFill>
                  <a:srgbClr val="6AAB73"/>
                </a:solidFill>
                <a:effectLst/>
                <a:latin typeface="JetBrains Mono"/>
              </a:rPr>
              <a:t>'</a:t>
            </a:r>
            <a:r>
              <a:rPr kumimoji="0" lang="en-US" altLang="en-US" sz="1600" b="0" i="0" u="none" strike="noStrike" cap="none" normalizeH="0" baseline="0" dirty="0">
                <a:ln>
                  <a:noFill/>
                </a:ln>
                <a:solidFill>
                  <a:srgbClr val="BCBEC4"/>
                </a:solidFill>
                <a:effectLst/>
                <a:latin typeface="JetBrains Mono"/>
              </a:rPr>
              <a:t>: [</a:t>
            </a:r>
            <a:r>
              <a:rPr kumimoji="0" lang="en-US" altLang="en-US" sz="1600" b="0" i="0" u="none" strike="noStrike" cap="none" normalizeH="0" baseline="0" dirty="0" err="1">
                <a:ln>
                  <a:noFill/>
                </a:ln>
                <a:solidFill>
                  <a:srgbClr val="BCBEC4"/>
                </a:solidFill>
                <a:effectLst/>
                <a:latin typeface="JetBrains Mono"/>
              </a:rPr>
              <a:t>wind_speed</a:t>
            </a:r>
            <a:r>
              <a:rPr kumimoji="0" lang="en-US" altLang="en-US" sz="1600" b="0" i="0" u="none" strike="noStrike" cap="none" normalizeH="0" baseline="0" dirty="0">
                <a:ln>
                  <a:noFill/>
                </a:ln>
                <a:solidFill>
                  <a:srgbClr val="BCBEC4"/>
                </a:solidFill>
                <a:effectLst/>
                <a:latin typeface="JetBrains Mono"/>
              </a:rPr>
              <a:t>]})</a:t>
            </a:r>
            <a:br>
              <a:rPr kumimoji="0" lang="en-US" altLang="en-US" sz="1600" b="0" i="0" u="none" strike="noStrike" cap="none" normalizeH="0" baseline="0" dirty="0">
                <a:ln>
                  <a:noFill/>
                </a:ln>
                <a:solidFill>
                  <a:srgbClr val="BCBEC4"/>
                </a:solidFill>
                <a:effectLst/>
                <a:latin typeface="JetBrains Mono"/>
              </a:rPr>
            </a:br>
            <a:br>
              <a:rPr kumimoji="0" lang="en-US" altLang="en-US" sz="1600" b="0" i="0" u="none" strike="noStrike" cap="none" normalizeH="0" baseline="0" dirty="0">
                <a:ln>
                  <a:noFill/>
                </a:ln>
                <a:solidFill>
                  <a:srgbClr val="BCBEC4"/>
                </a:solidFill>
                <a:effectLst/>
                <a:latin typeface="JetBrains Mono"/>
              </a:rPr>
            </a:br>
            <a:r>
              <a:rPr kumimoji="0" lang="en-US" altLang="en-US" sz="1600" b="0" i="0" u="none" strike="noStrike" cap="none" normalizeH="0" baseline="0" dirty="0">
                <a:ln>
                  <a:noFill/>
                </a:ln>
                <a:solidFill>
                  <a:srgbClr val="BCBEC4"/>
                </a:solidFill>
                <a:effectLst/>
                <a:latin typeface="JetBrains Mono"/>
              </a:rPr>
              <a:t>    </a:t>
            </a:r>
            <a:r>
              <a:rPr kumimoji="0" lang="en-US" altLang="en-US" sz="1600" b="0" i="0" u="none" strike="noStrike" cap="none" normalizeH="0" baseline="0" dirty="0" err="1">
                <a:ln>
                  <a:noFill/>
                </a:ln>
                <a:solidFill>
                  <a:srgbClr val="BCBEC4"/>
                </a:solidFill>
                <a:effectLst/>
                <a:latin typeface="JetBrains Mono"/>
              </a:rPr>
              <a:t>rainfall_prediction</a:t>
            </a:r>
            <a:r>
              <a:rPr kumimoji="0" lang="en-US" altLang="en-US" sz="1600" b="0" i="0" u="none" strike="noStrike" cap="none" normalizeH="0" baseline="0" dirty="0">
                <a:ln>
                  <a:noFill/>
                </a:ln>
                <a:solidFill>
                  <a:srgbClr val="BCBEC4"/>
                </a:solidFill>
                <a:effectLst/>
                <a:latin typeface="JetBrains Mono"/>
              </a:rPr>
              <a:t> = </a:t>
            </a:r>
            <a:r>
              <a:rPr kumimoji="0" lang="en-US" altLang="en-US" sz="1600" b="0" i="0" u="none" strike="noStrike" cap="none" normalizeH="0" baseline="0" dirty="0" err="1">
                <a:ln>
                  <a:noFill/>
                </a:ln>
                <a:solidFill>
                  <a:srgbClr val="BCBEC4"/>
                </a:solidFill>
                <a:effectLst/>
                <a:latin typeface="JetBrains Mono"/>
              </a:rPr>
              <a:t>model.predict</a:t>
            </a:r>
            <a:r>
              <a:rPr kumimoji="0" lang="en-US" altLang="en-US" sz="1600" b="0" i="0" u="none" strike="noStrike" cap="none" normalizeH="0" baseline="0" dirty="0">
                <a:ln>
                  <a:noFill/>
                </a:ln>
                <a:solidFill>
                  <a:srgbClr val="BCBEC4"/>
                </a:solidFill>
                <a:effectLst/>
                <a:latin typeface="JetBrains Mono"/>
              </a:rPr>
              <a:t>(features)</a:t>
            </a:r>
            <a:br>
              <a:rPr kumimoji="0" lang="en-US" altLang="en-US" sz="1600" b="0" i="0" u="none" strike="noStrike" cap="none" normalizeH="0" baseline="0" dirty="0">
                <a:ln>
                  <a:noFill/>
                </a:ln>
                <a:solidFill>
                  <a:srgbClr val="BCBEC4"/>
                </a:solidFill>
                <a:effectLst/>
                <a:latin typeface="JetBrains Mono"/>
              </a:rPr>
            </a:br>
            <a:br>
              <a:rPr kumimoji="0" lang="en-US" altLang="en-US" sz="1600" b="0" i="0" u="none" strike="noStrike" cap="none" normalizeH="0" baseline="0" dirty="0">
                <a:ln>
                  <a:noFill/>
                </a:ln>
                <a:solidFill>
                  <a:srgbClr val="BCBEC4"/>
                </a:solidFill>
                <a:effectLst/>
                <a:latin typeface="JetBrains Mono"/>
              </a:rPr>
            </a:br>
            <a:r>
              <a:rPr kumimoji="0" lang="en-US" altLang="en-US" sz="1600" b="0" i="0" u="none" strike="noStrike" cap="none" normalizeH="0" baseline="0" dirty="0">
                <a:ln>
                  <a:noFill/>
                </a:ln>
                <a:solidFill>
                  <a:srgbClr val="BCBEC4"/>
                </a:solidFill>
                <a:effectLst/>
                <a:latin typeface="JetBrains Mono"/>
              </a:rPr>
              <a:t>    </a:t>
            </a:r>
            <a:r>
              <a:rPr kumimoji="0" lang="en-US" altLang="en-US" sz="1600" b="0" i="0" u="none" strike="noStrike" cap="none" normalizeH="0" baseline="0" dirty="0">
                <a:ln>
                  <a:noFill/>
                </a:ln>
                <a:solidFill>
                  <a:srgbClr val="CF8E6D"/>
                </a:solidFill>
                <a:effectLst/>
                <a:latin typeface="JetBrains Mono"/>
              </a:rPr>
              <a:t>return </a:t>
            </a:r>
            <a:r>
              <a:rPr kumimoji="0" lang="en-US" altLang="en-US" sz="1600" b="0" i="0" u="none" strike="noStrike" cap="none" normalizeH="0" baseline="0" dirty="0" err="1">
                <a:ln>
                  <a:noFill/>
                </a:ln>
                <a:solidFill>
                  <a:srgbClr val="BCBEC4"/>
                </a:solidFill>
                <a:effectLst/>
                <a:latin typeface="JetBrains Mono"/>
              </a:rPr>
              <a:t>rainfall_prediction</a:t>
            </a:r>
            <a:r>
              <a:rPr kumimoji="0" lang="en-US" altLang="en-US" sz="1600" b="0" i="0" u="none" strike="noStrike" cap="none" normalizeH="0" baseline="0" dirty="0">
                <a:ln>
                  <a:noFill/>
                </a:ln>
                <a:solidFill>
                  <a:srgbClr val="BCBEC4"/>
                </a:solidFill>
                <a:effectLst/>
                <a:latin typeface="JetBrains Mono"/>
              </a:rPr>
              <a:t>[</a:t>
            </a:r>
            <a:r>
              <a:rPr kumimoji="0" lang="en-US" altLang="en-US" sz="1600" b="0" i="0" u="none" strike="noStrike" cap="none" normalizeH="0" baseline="0" dirty="0">
                <a:ln>
                  <a:noFill/>
                </a:ln>
                <a:solidFill>
                  <a:srgbClr val="2AACB8"/>
                </a:solidFill>
                <a:effectLst/>
                <a:latin typeface="JetBrains Mono"/>
              </a:rPr>
              <a:t>0</a:t>
            </a:r>
            <a:r>
              <a:rPr kumimoji="0" lang="en-US" altLang="en-US" sz="1600" b="0" i="0" u="none" strike="noStrike" cap="none" normalizeH="0" baseline="0" dirty="0">
                <a:ln>
                  <a:noFill/>
                </a:ln>
                <a:solidFill>
                  <a:srgbClr val="BCBEC4"/>
                </a:solidFill>
                <a:effectLst/>
                <a:latin typeface="JetBrains Mono"/>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159136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0C03C-0B35-A173-9BDE-090AF7CD79BC}"/>
              </a:ext>
            </a:extLst>
          </p:cNvPr>
          <p:cNvSpPr>
            <a:spLocks noGrp="1"/>
          </p:cNvSpPr>
          <p:nvPr>
            <p:ph type="title"/>
          </p:nvPr>
        </p:nvSpPr>
        <p:spPr/>
        <p:txBody>
          <a:bodyPr/>
          <a:lstStyle/>
          <a:p>
            <a:r>
              <a:rPr lang="en-US" dirty="0"/>
              <a:t>Code output</a:t>
            </a:r>
            <a:endParaRPr lang="en-IN" dirty="0"/>
          </a:p>
        </p:txBody>
      </p:sp>
      <p:pic>
        <p:nvPicPr>
          <p:cNvPr id="5" name="Content Placeholder 4">
            <a:extLst>
              <a:ext uri="{FF2B5EF4-FFF2-40B4-BE49-F238E27FC236}">
                <a16:creationId xmlns:a16="http://schemas.microsoft.com/office/drawing/2014/main" id="{A27485CE-B0B2-9631-D38B-618833B98F3D}"/>
              </a:ext>
            </a:extLst>
          </p:cNvPr>
          <p:cNvPicPr>
            <a:picLocks noGrp="1" noChangeAspect="1"/>
          </p:cNvPicPr>
          <p:nvPr>
            <p:ph idx="1"/>
          </p:nvPr>
        </p:nvPicPr>
        <p:blipFill>
          <a:blip r:embed="rId2"/>
          <a:stretch>
            <a:fillRect/>
          </a:stretch>
        </p:blipFill>
        <p:spPr>
          <a:xfrm>
            <a:off x="1732547" y="2656573"/>
            <a:ext cx="8977511" cy="1786178"/>
          </a:xfrm>
        </p:spPr>
      </p:pic>
    </p:spTree>
    <p:extLst>
      <p:ext uri="{BB962C8B-B14F-4D97-AF65-F5344CB8AC3E}">
        <p14:creationId xmlns:p14="http://schemas.microsoft.com/office/powerpoint/2010/main" val="3483893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B733A-91DA-ACA4-081B-288D97C81922}"/>
              </a:ext>
            </a:extLst>
          </p:cNvPr>
          <p:cNvSpPr>
            <a:spLocks noGrp="1"/>
          </p:cNvSpPr>
          <p:nvPr>
            <p:ph type="title"/>
          </p:nvPr>
        </p:nvSpPr>
        <p:spPr/>
        <p:txBody>
          <a:bodyPr/>
          <a:lstStyle/>
          <a:p>
            <a:r>
              <a:rPr lang="en-US" dirty="0"/>
              <a:t>Contents </a:t>
            </a:r>
          </a:p>
        </p:txBody>
      </p:sp>
      <p:sp>
        <p:nvSpPr>
          <p:cNvPr id="3" name="Content Placeholder 2">
            <a:extLst>
              <a:ext uri="{FF2B5EF4-FFF2-40B4-BE49-F238E27FC236}">
                <a16:creationId xmlns:a16="http://schemas.microsoft.com/office/drawing/2014/main" id="{BA9234E3-B66E-322E-7134-2E181E11FA9D}"/>
              </a:ext>
            </a:extLst>
          </p:cNvPr>
          <p:cNvSpPr>
            <a:spLocks noGrp="1"/>
          </p:cNvSpPr>
          <p:nvPr>
            <p:ph idx="1"/>
          </p:nvPr>
        </p:nvSpPr>
        <p:spPr>
          <a:xfrm>
            <a:off x="1620444" y="2419639"/>
            <a:ext cx="2421434" cy="3141785"/>
          </a:xfrm>
        </p:spPr>
        <p:txBody>
          <a:bodyPr vert="horz" lIns="91440" tIns="45720" rIns="91440" bIns="45720" rtlCol="0" anchor="t">
            <a:normAutofit/>
          </a:bodyPr>
          <a:lstStyle/>
          <a:p>
            <a:r>
              <a:rPr lang="en-US" dirty="0"/>
              <a:t>Abstract</a:t>
            </a:r>
          </a:p>
          <a:p>
            <a:r>
              <a:rPr lang="en-US" dirty="0"/>
              <a:t>Introduction</a:t>
            </a:r>
          </a:p>
          <a:p>
            <a:r>
              <a:rPr lang="en-US" dirty="0"/>
              <a:t>Objectives</a:t>
            </a:r>
          </a:p>
          <a:p>
            <a:r>
              <a:rPr lang="en-US" dirty="0"/>
              <a:t>Significance</a:t>
            </a:r>
          </a:p>
          <a:p>
            <a:r>
              <a:rPr lang="en-US" dirty="0"/>
              <a:t>Challenges</a:t>
            </a:r>
          </a:p>
          <a:p>
            <a:r>
              <a:rPr lang="en-US" dirty="0"/>
              <a:t>Intro to ML</a:t>
            </a:r>
          </a:p>
          <a:p>
            <a:endParaRPr lang="en-US" dirty="0"/>
          </a:p>
          <a:p>
            <a:endParaRPr lang="en-US" dirty="0"/>
          </a:p>
        </p:txBody>
      </p:sp>
      <p:sp>
        <p:nvSpPr>
          <p:cNvPr id="6" name="Content Placeholder 2">
            <a:extLst>
              <a:ext uri="{FF2B5EF4-FFF2-40B4-BE49-F238E27FC236}">
                <a16:creationId xmlns:a16="http://schemas.microsoft.com/office/drawing/2014/main" id="{34E60797-B642-F4DF-F681-CCF03B35FCDB}"/>
              </a:ext>
            </a:extLst>
          </p:cNvPr>
          <p:cNvSpPr txBox="1">
            <a:spLocks/>
          </p:cNvSpPr>
          <p:nvPr/>
        </p:nvSpPr>
        <p:spPr>
          <a:xfrm>
            <a:off x="5597222" y="2298869"/>
            <a:ext cx="2421434" cy="3141785"/>
          </a:xfrm>
          <a:prstGeom prst="rect">
            <a:avLst/>
          </a:prstGeom>
        </p:spPr>
        <p:txBody>
          <a:bodyPr vert="horz" lIns="91440" tIns="45720" rIns="91440" bIns="45720" rtlCol="0" anchor="t">
            <a:noAutofit/>
          </a:bodyPr>
          <a:lst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Trade Gothic Next Light"/>
                <a:cs typeface="Arial"/>
              </a:rPr>
              <a:t>Algorithms </a:t>
            </a:r>
            <a:endParaRPr lang="en-US" dirty="0"/>
          </a:p>
          <a:p>
            <a:r>
              <a:rPr lang="en-US" dirty="0">
                <a:latin typeface="Trade Gothic Next Light"/>
                <a:cs typeface="Arial"/>
              </a:rPr>
              <a:t>Tech Stack </a:t>
            </a:r>
          </a:p>
          <a:p>
            <a:r>
              <a:rPr lang="en-US" dirty="0">
                <a:latin typeface="Trade Gothic Next Light"/>
                <a:cs typeface="Arial"/>
              </a:rPr>
              <a:t>Advantages </a:t>
            </a:r>
          </a:p>
          <a:p>
            <a:r>
              <a:rPr lang="en-US" dirty="0">
                <a:latin typeface="Trade Gothic Next Light"/>
                <a:cs typeface="Arial"/>
              </a:rPr>
              <a:t>Architecture  </a:t>
            </a:r>
          </a:p>
          <a:p>
            <a:r>
              <a:rPr lang="en-US" dirty="0">
                <a:latin typeface="Trade Gothic Next Light"/>
                <a:cs typeface="Arial"/>
              </a:rPr>
              <a:t>Future scope </a:t>
            </a:r>
          </a:p>
          <a:p>
            <a:r>
              <a:rPr lang="en-US" dirty="0">
                <a:latin typeface="Trade Gothic Next Light"/>
                <a:cs typeface="Arial"/>
              </a:rPr>
              <a:t>Conclusion</a:t>
            </a:r>
          </a:p>
        </p:txBody>
      </p:sp>
    </p:spTree>
    <p:extLst>
      <p:ext uri="{BB962C8B-B14F-4D97-AF65-F5344CB8AC3E}">
        <p14:creationId xmlns:p14="http://schemas.microsoft.com/office/powerpoint/2010/main" val="2283793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FB1E0-B502-7CA0-4085-74BA823A56B4}"/>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0A552852-3B21-D524-58BB-E4D10427523B}"/>
              </a:ext>
            </a:extLst>
          </p:cNvPr>
          <p:cNvSpPr>
            <a:spLocks noGrp="1"/>
          </p:cNvSpPr>
          <p:nvPr>
            <p:ph idx="1"/>
          </p:nvPr>
        </p:nvSpPr>
        <p:spPr/>
        <p:txBody>
          <a:bodyPr>
            <a:normAutofit fontScale="85000" lnSpcReduction="20000"/>
          </a:bodyPr>
          <a:lstStyle/>
          <a:p>
            <a:r>
              <a:rPr lang="en-US" dirty="0"/>
              <a:t>Training and Evaluation Summary:</a:t>
            </a:r>
          </a:p>
          <a:p>
            <a:r>
              <a:rPr lang="en-US" dirty="0"/>
              <a:t>Briefly mention the dataset used for training the Random Forest model.</a:t>
            </a:r>
          </a:p>
          <a:p>
            <a:r>
              <a:rPr lang="en-US" dirty="0"/>
              <a:t>Highlight the training process and any hyperparameter tuning conducted.</a:t>
            </a:r>
          </a:p>
          <a:p>
            <a:r>
              <a:rPr lang="en-US" dirty="0"/>
              <a:t>Model Performance Evaluation:</a:t>
            </a:r>
          </a:p>
          <a:p>
            <a:r>
              <a:rPr lang="en-US" dirty="0"/>
              <a:t>Provide an overview of the model's performance evaluation metrics.</a:t>
            </a:r>
          </a:p>
          <a:p>
            <a:r>
              <a:rPr lang="en-US" dirty="0"/>
              <a:t>Predicted Rainfall and Humidity:</a:t>
            </a:r>
          </a:p>
          <a:p>
            <a:r>
              <a:rPr lang="en-US" dirty="0"/>
              <a:t>Display a table or visual representation showing predicted rainfall and humidity for different cities or time periods.</a:t>
            </a:r>
          </a:p>
          <a:p>
            <a:r>
              <a:rPr lang="en-US" dirty="0"/>
              <a:t>Include actual vs. predicted rainfall values for comparison.</a:t>
            </a:r>
          </a:p>
        </p:txBody>
      </p:sp>
    </p:spTree>
    <p:extLst>
      <p:ext uri="{BB962C8B-B14F-4D97-AF65-F5344CB8AC3E}">
        <p14:creationId xmlns:p14="http://schemas.microsoft.com/office/powerpoint/2010/main" val="35549211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EF054-76D7-DDDC-946C-B5E0B759B714}"/>
              </a:ext>
            </a:extLst>
          </p:cNvPr>
          <p:cNvSpPr>
            <a:spLocks noGrp="1"/>
          </p:cNvSpPr>
          <p:nvPr>
            <p:ph type="title"/>
          </p:nvPr>
        </p:nvSpPr>
        <p:spPr/>
        <p:txBody>
          <a:bodyPr/>
          <a:lstStyle/>
          <a:p>
            <a:r>
              <a:rPr lang="en-US" dirty="0"/>
              <a:t>Future Scope</a:t>
            </a:r>
          </a:p>
        </p:txBody>
      </p:sp>
      <p:sp>
        <p:nvSpPr>
          <p:cNvPr id="3" name="Content Placeholder 2">
            <a:extLst>
              <a:ext uri="{FF2B5EF4-FFF2-40B4-BE49-F238E27FC236}">
                <a16:creationId xmlns:a16="http://schemas.microsoft.com/office/drawing/2014/main" id="{29E9C133-0D60-265F-1E18-7B0EE5070C5E}"/>
              </a:ext>
            </a:extLst>
          </p:cNvPr>
          <p:cNvSpPr>
            <a:spLocks noGrp="1"/>
          </p:cNvSpPr>
          <p:nvPr>
            <p:ph idx="1"/>
          </p:nvPr>
        </p:nvSpPr>
        <p:spPr/>
        <p:txBody>
          <a:bodyPr>
            <a:normAutofit/>
          </a:bodyPr>
          <a:lstStyle/>
          <a:p>
            <a:pPr marL="0" indent="0">
              <a:buNone/>
            </a:pPr>
            <a:r>
              <a:rPr lang="en-US" dirty="0"/>
              <a:t>Deployment in Cloud Environment:</a:t>
            </a:r>
          </a:p>
          <a:p>
            <a:r>
              <a:rPr lang="en-US" dirty="0"/>
              <a:t>Deploy the prediction model in a cloud-based environment (e.g., AWS, Azure) to leverage scalability, reliability, and cost-effectiveness. This would enable seamless access to the prediction service from anywhere</a:t>
            </a:r>
          </a:p>
          <a:p>
            <a:pPr marL="0" indent="0">
              <a:buNone/>
            </a:pPr>
            <a:r>
              <a:rPr lang="en-US" dirty="0"/>
              <a:t>Real-Time Prediction and Monitoring:</a:t>
            </a:r>
          </a:p>
          <a:p>
            <a:r>
              <a:rPr lang="en-US" dirty="0"/>
              <a:t>Develop a real-time prediction and monitoring system that continuously collects live weather data and provides up-to-date rainfall predictions for specific locations. This could be useful for agricultural planning, flood monitoring, or emergency response.</a:t>
            </a:r>
          </a:p>
        </p:txBody>
      </p:sp>
    </p:spTree>
    <p:extLst>
      <p:ext uri="{BB962C8B-B14F-4D97-AF65-F5344CB8AC3E}">
        <p14:creationId xmlns:p14="http://schemas.microsoft.com/office/powerpoint/2010/main" val="24147257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1E7E0D-9B17-C964-D84C-23A7BD640B02}"/>
              </a:ext>
            </a:extLst>
          </p:cNvPr>
          <p:cNvSpPr>
            <a:spLocks noGrp="1"/>
          </p:cNvSpPr>
          <p:nvPr>
            <p:ph idx="1"/>
          </p:nvPr>
        </p:nvSpPr>
        <p:spPr/>
        <p:txBody>
          <a:bodyPr/>
          <a:lstStyle/>
          <a:p>
            <a:r>
              <a:rPr lang="en-US" dirty="0">
                <a:hlinkClick r:id="rId2"/>
              </a:rPr>
              <a:t>https://www.geeksforgeeks.org/rainfall-prediction-using-machine-learning-python/amp/</a:t>
            </a:r>
            <a:endParaRPr lang="en-US" dirty="0"/>
          </a:p>
          <a:p>
            <a:r>
              <a:rPr lang="en-US" dirty="0">
                <a:hlinkClick r:id="rId3"/>
              </a:rPr>
              <a:t>https://thecleverprogrammer.com/2020/09/11/rainfall-prediction-with-machine-learning/</a:t>
            </a:r>
            <a:endParaRPr lang="en-US" dirty="0"/>
          </a:p>
          <a:p>
            <a:pPr marL="0" indent="0">
              <a:buNone/>
            </a:pPr>
            <a:endParaRPr lang="en-US" dirty="0"/>
          </a:p>
        </p:txBody>
      </p:sp>
      <p:sp>
        <p:nvSpPr>
          <p:cNvPr id="5" name="Title 4">
            <a:extLst>
              <a:ext uri="{FF2B5EF4-FFF2-40B4-BE49-F238E27FC236}">
                <a16:creationId xmlns:a16="http://schemas.microsoft.com/office/drawing/2014/main" id="{9025E29A-B1D7-AB79-9212-6807384110F7}"/>
              </a:ext>
            </a:extLst>
          </p:cNvPr>
          <p:cNvSpPr>
            <a:spLocks noGrp="1"/>
          </p:cNvSpPr>
          <p:nvPr>
            <p:ph type="title"/>
          </p:nvPr>
        </p:nvSpPr>
        <p:spPr/>
        <p:txBody>
          <a:bodyPr/>
          <a:lstStyle/>
          <a:p>
            <a:r>
              <a:rPr lang="en-US" dirty="0"/>
              <a:t>Reference links</a:t>
            </a:r>
            <a:endParaRPr lang="en-IN" dirty="0"/>
          </a:p>
        </p:txBody>
      </p:sp>
    </p:spTree>
    <p:extLst>
      <p:ext uri="{BB962C8B-B14F-4D97-AF65-F5344CB8AC3E}">
        <p14:creationId xmlns:p14="http://schemas.microsoft.com/office/powerpoint/2010/main" val="1446477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CC9D2-E255-29EE-19AF-19034BC3FB7F}"/>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81E7E0D-9B17-C964-D84C-23A7BD640B02}"/>
              </a:ext>
            </a:extLst>
          </p:cNvPr>
          <p:cNvSpPr>
            <a:spLocks noGrp="1"/>
          </p:cNvSpPr>
          <p:nvPr>
            <p:ph idx="1"/>
          </p:nvPr>
        </p:nvSpPr>
        <p:spPr/>
        <p:txBody>
          <a:bodyPr/>
          <a:lstStyle/>
          <a:p>
            <a:r>
              <a:rPr lang="en-US" b="0" i="0" dirty="0">
                <a:solidFill>
                  <a:srgbClr val="0D0D0D"/>
                </a:solidFill>
                <a:effectLst/>
                <a:latin typeface="Söhne"/>
              </a:rPr>
              <a:t>Using machine learning to predict rainfall gives us accurate forecasts. These forecasts help in farming and managing disasters. To succeed, we need good data, choose the right features, and optimize our models. This work has the potential to solve real problems and teach us more about weather and the environment.</a:t>
            </a:r>
            <a:endParaRPr lang="en-US" dirty="0"/>
          </a:p>
        </p:txBody>
      </p:sp>
    </p:spTree>
    <p:extLst>
      <p:ext uri="{BB962C8B-B14F-4D97-AF65-F5344CB8AC3E}">
        <p14:creationId xmlns:p14="http://schemas.microsoft.com/office/powerpoint/2010/main" val="23594069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16782-8370-2327-5170-7D50567A223B}"/>
              </a:ext>
            </a:extLst>
          </p:cNvPr>
          <p:cNvSpPr>
            <a:spLocks noGrp="1"/>
          </p:cNvSpPr>
          <p:nvPr>
            <p:ph type="title"/>
          </p:nvPr>
        </p:nvSpPr>
        <p:spPr>
          <a:xfrm>
            <a:off x="1620442" y="1233200"/>
            <a:ext cx="8977511" cy="2308898"/>
          </a:xfrm>
        </p:spPr>
        <p:txBody>
          <a:bodyPr/>
          <a:lstStyle/>
          <a:p>
            <a:r>
              <a:rPr lang="en-US" dirty="0"/>
              <a:t>                        THANK YOU</a:t>
            </a:r>
            <a:endParaRPr lang="en-IN" dirty="0"/>
          </a:p>
        </p:txBody>
      </p:sp>
      <p:sp>
        <p:nvSpPr>
          <p:cNvPr id="3" name="Content Placeholder 2">
            <a:extLst>
              <a:ext uri="{FF2B5EF4-FFF2-40B4-BE49-F238E27FC236}">
                <a16:creationId xmlns:a16="http://schemas.microsoft.com/office/drawing/2014/main" id="{D825FBD7-E006-766C-C28E-C50D276A487C}"/>
              </a:ext>
            </a:extLst>
          </p:cNvPr>
          <p:cNvSpPr>
            <a:spLocks noGrp="1"/>
          </p:cNvSpPr>
          <p:nvPr>
            <p:ph idx="1"/>
          </p:nvPr>
        </p:nvSpPr>
        <p:spPr>
          <a:xfrm>
            <a:off x="9057373" y="7478828"/>
            <a:ext cx="452387" cy="654518"/>
          </a:xfrm>
        </p:spPr>
        <p:txBody>
          <a:bodyPr/>
          <a:lstStyle/>
          <a:p>
            <a:endParaRPr lang="en-IN" dirty="0"/>
          </a:p>
        </p:txBody>
      </p:sp>
    </p:spTree>
    <p:extLst>
      <p:ext uri="{BB962C8B-B14F-4D97-AF65-F5344CB8AC3E}">
        <p14:creationId xmlns:p14="http://schemas.microsoft.com/office/powerpoint/2010/main" val="7035840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D12CE6E-EFBF-F92D-EFCE-D0EAEE4F3E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132AB42-796C-A87F-AFCB-70F45BE71AC2}"/>
              </a:ext>
            </a:extLst>
          </p:cNvPr>
          <p:cNvSpPr>
            <a:spLocks noGrp="1"/>
          </p:cNvSpPr>
          <p:nvPr>
            <p:ph type="title"/>
          </p:nvPr>
        </p:nvSpPr>
        <p:spPr>
          <a:xfrm>
            <a:off x="738786" y="656052"/>
            <a:ext cx="3909414" cy="1166217"/>
          </a:xfrm>
        </p:spPr>
        <p:txBody>
          <a:bodyPr anchor="t">
            <a:normAutofit/>
          </a:bodyPr>
          <a:lstStyle/>
          <a:p>
            <a:r>
              <a:rPr lang="en-US" dirty="0"/>
              <a:t>Abstract </a:t>
            </a:r>
          </a:p>
        </p:txBody>
      </p:sp>
      <p:graphicFrame>
        <p:nvGraphicFramePr>
          <p:cNvPr id="5" name="Content Placeholder 2">
            <a:extLst>
              <a:ext uri="{FF2B5EF4-FFF2-40B4-BE49-F238E27FC236}">
                <a16:creationId xmlns:a16="http://schemas.microsoft.com/office/drawing/2014/main" id="{ABF5B7E4-E573-BDD9-D412-620CDFD94004}"/>
              </a:ext>
            </a:extLst>
          </p:cNvPr>
          <p:cNvGraphicFramePr>
            <a:graphicFrameLocks noGrp="1"/>
          </p:cNvGraphicFramePr>
          <p:nvPr>
            <p:ph idx="1"/>
            <p:extLst>
              <p:ext uri="{D42A27DB-BD31-4B8C-83A1-F6EECF244321}">
                <p14:modId xmlns:p14="http://schemas.microsoft.com/office/powerpoint/2010/main" val="2642924977"/>
              </p:ext>
            </p:extLst>
          </p:nvPr>
        </p:nvGraphicFramePr>
        <p:xfrm>
          <a:off x="243430" y="1412583"/>
          <a:ext cx="11621053" cy="52148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47334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C22E14B-4FF3-5229-CA86-75E25F3725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ornado">
            <a:extLst>
              <a:ext uri="{FF2B5EF4-FFF2-40B4-BE49-F238E27FC236}">
                <a16:creationId xmlns:a16="http://schemas.microsoft.com/office/drawing/2014/main" id="{448609EF-9DBD-1D74-8E99-A3E68F12AEE8}"/>
              </a:ext>
            </a:extLst>
          </p:cNvPr>
          <p:cNvPicPr>
            <a:picLocks noChangeAspect="1"/>
          </p:cNvPicPr>
          <p:nvPr/>
        </p:nvPicPr>
        <p:blipFill rotWithShape="1">
          <a:blip r:embed="rId2"/>
          <a:srcRect l="22152" r="18601" b="-3"/>
          <a:stretch/>
        </p:blipFill>
        <p:spPr>
          <a:xfrm>
            <a:off x="6096000" y="-2"/>
            <a:ext cx="6096000" cy="6857999"/>
          </a:xfrm>
          <a:prstGeom prst="rect">
            <a:avLst/>
          </a:prstGeom>
        </p:spPr>
      </p:pic>
      <p:sp>
        <p:nvSpPr>
          <p:cNvPr id="2" name="Title 1">
            <a:extLst>
              <a:ext uri="{FF2B5EF4-FFF2-40B4-BE49-F238E27FC236}">
                <a16:creationId xmlns:a16="http://schemas.microsoft.com/office/drawing/2014/main" id="{FC58D102-6847-7C8E-C350-8EF66A25C894}"/>
              </a:ext>
            </a:extLst>
          </p:cNvPr>
          <p:cNvSpPr>
            <a:spLocks noGrp="1"/>
          </p:cNvSpPr>
          <p:nvPr>
            <p:ph type="title"/>
          </p:nvPr>
        </p:nvSpPr>
        <p:spPr>
          <a:xfrm>
            <a:off x="782418" y="1280160"/>
            <a:ext cx="4596406" cy="1152144"/>
          </a:xfrm>
        </p:spPr>
        <p:txBody>
          <a:bodyPr>
            <a:normAutofit/>
          </a:bodyPr>
          <a:lstStyle/>
          <a:p>
            <a:r>
              <a:rPr lang="en-US" dirty="0"/>
              <a:t>Introduction </a:t>
            </a:r>
          </a:p>
        </p:txBody>
      </p:sp>
      <p:sp>
        <p:nvSpPr>
          <p:cNvPr id="3" name="Content Placeholder 2">
            <a:extLst>
              <a:ext uri="{FF2B5EF4-FFF2-40B4-BE49-F238E27FC236}">
                <a16:creationId xmlns:a16="http://schemas.microsoft.com/office/drawing/2014/main" id="{C71457C9-5856-570F-AFDC-E37B0A280C5E}"/>
              </a:ext>
            </a:extLst>
          </p:cNvPr>
          <p:cNvSpPr>
            <a:spLocks noGrp="1"/>
          </p:cNvSpPr>
          <p:nvPr>
            <p:ph idx="1"/>
          </p:nvPr>
        </p:nvSpPr>
        <p:spPr>
          <a:xfrm>
            <a:off x="383993" y="2890881"/>
            <a:ext cx="5282377" cy="3582771"/>
          </a:xfrm>
        </p:spPr>
        <p:txBody>
          <a:bodyPr vert="horz" lIns="91440" tIns="45720" rIns="91440" bIns="45720" rtlCol="0" anchor="t">
            <a:normAutofit/>
          </a:bodyPr>
          <a:lstStyle/>
          <a:p>
            <a:pPr marL="0" indent="0" algn="just">
              <a:lnSpc>
                <a:spcPct val="110000"/>
              </a:lnSpc>
              <a:buNone/>
            </a:pPr>
            <a:r>
              <a:rPr lang="en-US" sz="2000">
                <a:latin typeface="Wingdings"/>
                <a:sym typeface="Wingdings"/>
              </a:rPr>
              <a:t>§</a:t>
            </a:r>
            <a:r>
              <a:rPr lang="en-US" sz="2000">
                <a:ea typeface="+mn-lt"/>
                <a:cs typeface="+mn-lt"/>
              </a:rPr>
              <a:t>Rainfall forecasting is a critical aspect of climate prediction, influencing sectors such as agriculture, water resource management, and disaster preparedness. Traditional methods, often reliant on meteorological approaches, face challenges in providing accurate and timely predictions.</a:t>
            </a:r>
            <a:endParaRPr lang="en-US" sz="2000"/>
          </a:p>
          <a:p>
            <a:pPr marL="0" indent="0">
              <a:lnSpc>
                <a:spcPct val="110000"/>
              </a:lnSpc>
              <a:buNone/>
            </a:pPr>
            <a:endParaRPr lang="en-US" sz="2000"/>
          </a:p>
        </p:txBody>
      </p:sp>
    </p:spTree>
    <p:extLst>
      <p:ext uri="{BB962C8B-B14F-4D97-AF65-F5344CB8AC3E}">
        <p14:creationId xmlns:p14="http://schemas.microsoft.com/office/powerpoint/2010/main" val="1443270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C22E14B-4FF3-5229-CA86-75E25F3725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azine printing process">
            <a:extLst>
              <a:ext uri="{FF2B5EF4-FFF2-40B4-BE49-F238E27FC236}">
                <a16:creationId xmlns:a16="http://schemas.microsoft.com/office/drawing/2014/main" id="{5FD631B9-6E36-9B8B-30EB-1F2DFF80B055}"/>
              </a:ext>
            </a:extLst>
          </p:cNvPr>
          <p:cNvPicPr>
            <a:picLocks noChangeAspect="1"/>
          </p:cNvPicPr>
          <p:nvPr/>
        </p:nvPicPr>
        <p:blipFill rotWithShape="1">
          <a:blip r:embed="rId2"/>
          <a:srcRect l="33818" r="18196" b="-4"/>
          <a:stretch/>
        </p:blipFill>
        <p:spPr>
          <a:xfrm>
            <a:off x="7537704" y="-2"/>
            <a:ext cx="4654296" cy="6857999"/>
          </a:xfrm>
          <a:prstGeom prst="rect">
            <a:avLst/>
          </a:prstGeom>
        </p:spPr>
      </p:pic>
      <p:sp>
        <p:nvSpPr>
          <p:cNvPr id="2" name="Title 1">
            <a:extLst>
              <a:ext uri="{FF2B5EF4-FFF2-40B4-BE49-F238E27FC236}">
                <a16:creationId xmlns:a16="http://schemas.microsoft.com/office/drawing/2014/main" id="{B23BC2D5-B61A-AD8E-F74F-A7EFDC0AE52F}"/>
              </a:ext>
            </a:extLst>
          </p:cNvPr>
          <p:cNvSpPr>
            <a:spLocks noGrp="1"/>
          </p:cNvSpPr>
          <p:nvPr>
            <p:ph type="title"/>
          </p:nvPr>
        </p:nvSpPr>
        <p:spPr>
          <a:xfrm>
            <a:off x="782418" y="1280160"/>
            <a:ext cx="5670400" cy="1152144"/>
          </a:xfrm>
        </p:spPr>
        <p:txBody>
          <a:bodyPr>
            <a:normAutofit/>
          </a:bodyPr>
          <a:lstStyle/>
          <a:p>
            <a:r>
              <a:rPr lang="en-US" dirty="0">
                <a:latin typeface="Trade Gothic Next Cond"/>
                <a:cs typeface="Times New Roman"/>
              </a:rPr>
              <a:t>OBJECTIVES</a:t>
            </a:r>
            <a:endParaRPr lang="en-US" dirty="0"/>
          </a:p>
        </p:txBody>
      </p:sp>
      <p:sp>
        <p:nvSpPr>
          <p:cNvPr id="3" name="Content Placeholder 2">
            <a:extLst>
              <a:ext uri="{FF2B5EF4-FFF2-40B4-BE49-F238E27FC236}">
                <a16:creationId xmlns:a16="http://schemas.microsoft.com/office/drawing/2014/main" id="{25D0D8B7-8697-0E0D-9301-F24B7AFC4DC6}"/>
              </a:ext>
            </a:extLst>
          </p:cNvPr>
          <p:cNvSpPr>
            <a:spLocks noGrp="1"/>
          </p:cNvSpPr>
          <p:nvPr>
            <p:ph idx="1"/>
          </p:nvPr>
        </p:nvSpPr>
        <p:spPr>
          <a:xfrm>
            <a:off x="887200" y="2847749"/>
            <a:ext cx="5881920" cy="3510884"/>
          </a:xfrm>
        </p:spPr>
        <p:txBody>
          <a:bodyPr vert="horz" lIns="91440" tIns="45720" rIns="91440" bIns="45720" rtlCol="0" anchor="t">
            <a:normAutofit/>
          </a:bodyPr>
          <a:lstStyle/>
          <a:p>
            <a:pPr marL="0" indent="0" algn="just">
              <a:buNone/>
            </a:pPr>
            <a:r>
              <a:rPr lang="en-US" dirty="0">
                <a:ea typeface="+mn-lt"/>
                <a:cs typeface="+mn-lt"/>
              </a:rPr>
              <a:t>Our project aims to predictive model for estimating rainfall amounts based on weather data such as temperature, humidity, and wind speed. Machine learning models offer the potential to improve the accuracy of rainfall predictions based on various atmospheric factors.</a:t>
            </a:r>
            <a:endParaRPr lang="en-US" dirty="0"/>
          </a:p>
          <a:p>
            <a:pPr marL="0" indent="0" algn="just">
              <a:buNone/>
            </a:pPr>
            <a:endParaRPr lang="en-US" dirty="0"/>
          </a:p>
        </p:txBody>
      </p:sp>
    </p:spTree>
    <p:extLst>
      <p:ext uri="{BB962C8B-B14F-4D97-AF65-F5344CB8AC3E}">
        <p14:creationId xmlns:p14="http://schemas.microsoft.com/office/powerpoint/2010/main" val="31216448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C22E14B-4FF3-5229-CA86-75E25F3725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ractor in farmland">
            <a:extLst>
              <a:ext uri="{FF2B5EF4-FFF2-40B4-BE49-F238E27FC236}">
                <a16:creationId xmlns:a16="http://schemas.microsoft.com/office/drawing/2014/main" id="{ABACDBE7-08D1-8D10-0D31-CABC548F9FE6}"/>
              </a:ext>
            </a:extLst>
          </p:cNvPr>
          <p:cNvPicPr>
            <a:picLocks noChangeAspect="1"/>
          </p:cNvPicPr>
          <p:nvPr/>
        </p:nvPicPr>
        <p:blipFill rotWithShape="1">
          <a:blip r:embed="rId2"/>
          <a:srcRect l="45524" r="9277" b="76"/>
          <a:stretch/>
        </p:blipFill>
        <p:spPr>
          <a:xfrm>
            <a:off x="7537704" y="-2"/>
            <a:ext cx="4654296" cy="6857999"/>
          </a:xfrm>
          <a:prstGeom prst="rect">
            <a:avLst/>
          </a:prstGeom>
        </p:spPr>
      </p:pic>
      <p:sp>
        <p:nvSpPr>
          <p:cNvPr id="2" name="Title 1">
            <a:extLst>
              <a:ext uri="{FF2B5EF4-FFF2-40B4-BE49-F238E27FC236}">
                <a16:creationId xmlns:a16="http://schemas.microsoft.com/office/drawing/2014/main" id="{3B676DB2-94CD-06CE-BB69-869B48F0C3F8}"/>
              </a:ext>
            </a:extLst>
          </p:cNvPr>
          <p:cNvSpPr>
            <a:spLocks noGrp="1"/>
          </p:cNvSpPr>
          <p:nvPr>
            <p:ph type="title"/>
          </p:nvPr>
        </p:nvSpPr>
        <p:spPr>
          <a:xfrm>
            <a:off x="782418" y="1280160"/>
            <a:ext cx="5670400" cy="1152144"/>
          </a:xfrm>
        </p:spPr>
        <p:txBody>
          <a:bodyPr>
            <a:normAutofit/>
          </a:bodyPr>
          <a:lstStyle/>
          <a:p>
            <a:r>
              <a:rPr lang="en-US" dirty="0"/>
              <a:t>Significance </a:t>
            </a:r>
          </a:p>
        </p:txBody>
      </p:sp>
      <p:sp>
        <p:nvSpPr>
          <p:cNvPr id="3" name="Content Placeholder 2">
            <a:extLst>
              <a:ext uri="{FF2B5EF4-FFF2-40B4-BE49-F238E27FC236}">
                <a16:creationId xmlns:a16="http://schemas.microsoft.com/office/drawing/2014/main" id="{17B2F595-E4A4-F610-D243-CE27DBAB4EB2}"/>
              </a:ext>
            </a:extLst>
          </p:cNvPr>
          <p:cNvSpPr>
            <a:spLocks noGrp="1"/>
          </p:cNvSpPr>
          <p:nvPr>
            <p:ph idx="1"/>
          </p:nvPr>
        </p:nvSpPr>
        <p:spPr>
          <a:xfrm>
            <a:off x="844068" y="2689598"/>
            <a:ext cx="5623127" cy="3050809"/>
          </a:xfrm>
        </p:spPr>
        <p:txBody>
          <a:bodyPr vert="horz" lIns="91440" tIns="45720" rIns="91440" bIns="45720" rtlCol="0" anchor="t">
            <a:normAutofit/>
          </a:bodyPr>
          <a:lstStyle/>
          <a:p>
            <a:pPr marL="0" indent="0" algn="just">
              <a:buNone/>
            </a:pPr>
            <a:r>
              <a:rPr lang="en-US" dirty="0">
                <a:ea typeface="+mn-lt"/>
                <a:cs typeface="+mn-lt"/>
              </a:rPr>
              <a:t>Accurate rainfall prediction is crucial for making informed decisions in agriculture, water resource allocation, and disaster planning. By harnessing the power of machine learning, we seek to contribute to advancements in weather forecasting.</a:t>
            </a:r>
            <a:endParaRPr lang="en-US" dirty="0"/>
          </a:p>
        </p:txBody>
      </p:sp>
    </p:spTree>
    <p:extLst>
      <p:ext uri="{BB962C8B-B14F-4D97-AF65-F5344CB8AC3E}">
        <p14:creationId xmlns:p14="http://schemas.microsoft.com/office/powerpoint/2010/main" val="1743173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2C3B9A-B4D2-F54D-15F0-06653E1832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068CEB5-F191-9D3E-BAC0-B0E212720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4"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showing decling performance">
            <a:extLst>
              <a:ext uri="{FF2B5EF4-FFF2-40B4-BE49-F238E27FC236}">
                <a16:creationId xmlns:a16="http://schemas.microsoft.com/office/drawing/2014/main" id="{FD363926-DE59-A950-8640-C69585DEC781}"/>
              </a:ext>
            </a:extLst>
          </p:cNvPr>
          <p:cNvPicPr>
            <a:picLocks noChangeAspect="1"/>
          </p:cNvPicPr>
          <p:nvPr/>
        </p:nvPicPr>
        <p:blipFill rotWithShape="1">
          <a:blip r:embed="rId2">
            <a:alphaModFix amt="50000"/>
          </a:blip>
          <a:srcRect l="29353" r="25413" b="-3"/>
          <a:stretch/>
        </p:blipFill>
        <p:spPr>
          <a:xfrm>
            <a:off x="20" y="-1"/>
            <a:ext cx="4654276" cy="6857999"/>
          </a:xfrm>
          <a:prstGeom prst="rect">
            <a:avLst/>
          </a:prstGeom>
        </p:spPr>
      </p:pic>
      <p:sp>
        <p:nvSpPr>
          <p:cNvPr id="13" name="Freeform: Shape 12">
            <a:extLst>
              <a:ext uri="{FF2B5EF4-FFF2-40B4-BE49-F238E27FC236}">
                <a16:creationId xmlns:a16="http://schemas.microsoft.com/office/drawing/2014/main" id="{9464ED38-224B-AB8F-2B4A-18C5B2BE0B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884" y="931856"/>
            <a:ext cx="10318890" cy="4994960"/>
          </a:xfrm>
          <a:custGeom>
            <a:avLst/>
            <a:gdLst>
              <a:gd name="connsiteX0" fmla="*/ 0 w 4172596"/>
              <a:gd name="connsiteY0" fmla="*/ 0 h 4952999"/>
              <a:gd name="connsiteX1" fmla="*/ 4172596 w 4172596"/>
              <a:gd name="connsiteY1" fmla="*/ 0 h 4952999"/>
              <a:gd name="connsiteX2" fmla="*/ 4172596 w 4172596"/>
              <a:gd name="connsiteY2" fmla="*/ 342900 h 4952999"/>
              <a:gd name="connsiteX3" fmla="*/ 3239761 w 4172596"/>
              <a:gd name="connsiteY3" fmla="*/ 342900 h 4952999"/>
              <a:gd name="connsiteX4" fmla="*/ 3239761 w 4172596"/>
              <a:gd name="connsiteY4" fmla="*/ 1934392 h 4952999"/>
              <a:gd name="connsiteX5" fmla="*/ 4172596 w 4172596"/>
              <a:gd name="connsiteY5" fmla="*/ 1934392 h 4952999"/>
              <a:gd name="connsiteX6" fmla="*/ 4172596 w 4172596"/>
              <a:gd name="connsiteY6" fmla="*/ 4952999 h 4952999"/>
              <a:gd name="connsiteX7" fmla="*/ 0 w 4172596"/>
              <a:gd name="connsiteY7" fmla="*/ 4952999 h 4952999"/>
              <a:gd name="connsiteX0" fmla="*/ 3239761 w 4172596"/>
              <a:gd name="connsiteY0" fmla="*/ 1934392 h 4952999"/>
              <a:gd name="connsiteX1" fmla="*/ 4172596 w 4172596"/>
              <a:gd name="connsiteY1" fmla="*/ 1934392 h 4952999"/>
              <a:gd name="connsiteX2" fmla="*/ 4172596 w 4172596"/>
              <a:gd name="connsiteY2" fmla="*/ 4952999 h 4952999"/>
              <a:gd name="connsiteX3" fmla="*/ 0 w 4172596"/>
              <a:gd name="connsiteY3" fmla="*/ 4952999 h 4952999"/>
              <a:gd name="connsiteX4" fmla="*/ 0 w 4172596"/>
              <a:gd name="connsiteY4" fmla="*/ 0 h 4952999"/>
              <a:gd name="connsiteX5" fmla="*/ 4172596 w 4172596"/>
              <a:gd name="connsiteY5" fmla="*/ 0 h 4952999"/>
              <a:gd name="connsiteX6" fmla="*/ 4172596 w 4172596"/>
              <a:gd name="connsiteY6" fmla="*/ 342900 h 4952999"/>
              <a:gd name="connsiteX7" fmla="*/ 3239761 w 4172596"/>
              <a:gd name="connsiteY7" fmla="*/ 342900 h 4952999"/>
              <a:gd name="connsiteX8" fmla="*/ 3331201 w 4172596"/>
              <a:gd name="connsiteY8" fmla="*/ 2025832 h 4952999"/>
              <a:gd name="connsiteX0" fmla="*/ 3239761 w 4172596"/>
              <a:gd name="connsiteY0" fmla="*/ 1934392 h 4952999"/>
              <a:gd name="connsiteX1" fmla="*/ 4172596 w 4172596"/>
              <a:gd name="connsiteY1" fmla="*/ 1934392 h 4952999"/>
              <a:gd name="connsiteX2" fmla="*/ 4172596 w 4172596"/>
              <a:gd name="connsiteY2" fmla="*/ 4952999 h 4952999"/>
              <a:gd name="connsiteX3" fmla="*/ 0 w 4172596"/>
              <a:gd name="connsiteY3" fmla="*/ 4952999 h 4952999"/>
              <a:gd name="connsiteX4" fmla="*/ 0 w 4172596"/>
              <a:gd name="connsiteY4" fmla="*/ 0 h 4952999"/>
              <a:gd name="connsiteX5" fmla="*/ 4172596 w 4172596"/>
              <a:gd name="connsiteY5" fmla="*/ 0 h 4952999"/>
              <a:gd name="connsiteX6" fmla="*/ 4172596 w 4172596"/>
              <a:gd name="connsiteY6" fmla="*/ 342900 h 4952999"/>
              <a:gd name="connsiteX7" fmla="*/ 3239761 w 4172596"/>
              <a:gd name="connsiteY7" fmla="*/ 342900 h 4952999"/>
              <a:gd name="connsiteX0" fmla="*/ 4172596 w 4172596"/>
              <a:gd name="connsiteY0" fmla="*/ 1934392 h 4952999"/>
              <a:gd name="connsiteX1" fmla="*/ 4172596 w 4172596"/>
              <a:gd name="connsiteY1" fmla="*/ 4952999 h 4952999"/>
              <a:gd name="connsiteX2" fmla="*/ 0 w 4172596"/>
              <a:gd name="connsiteY2" fmla="*/ 4952999 h 4952999"/>
              <a:gd name="connsiteX3" fmla="*/ 0 w 4172596"/>
              <a:gd name="connsiteY3" fmla="*/ 0 h 4952999"/>
              <a:gd name="connsiteX4" fmla="*/ 4172596 w 4172596"/>
              <a:gd name="connsiteY4" fmla="*/ 0 h 4952999"/>
              <a:gd name="connsiteX5" fmla="*/ 4172596 w 4172596"/>
              <a:gd name="connsiteY5" fmla="*/ 342900 h 4952999"/>
              <a:gd name="connsiteX6" fmla="*/ 3239761 w 4172596"/>
              <a:gd name="connsiteY6" fmla="*/ 342900 h 4952999"/>
              <a:gd name="connsiteX0" fmla="*/ 4172596 w 4172596"/>
              <a:gd name="connsiteY0" fmla="*/ 1934392 h 4952999"/>
              <a:gd name="connsiteX1" fmla="*/ 4172596 w 4172596"/>
              <a:gd name="connsiteY1" fmla="*/ 4952999 h 4952999"/>
              <a:gd name="connsiteX2" fmla="*/ 0 w 4172596"/>
              <a:gd name="connsiteY2" fmla="*/ 4952999 h 4952999"/>
              <a:gd name="connsiteX3" fmla="*/ 0 w 4172596"/>
              <a:gd name="connsiteY3" fmla="*/ 0 h 4952999"/>
              <a:gd name="connsiteX4" fmla="*/ 4172596 w 4172596"/>
              <a:gd name="connsiteY4" fmla="*/ 0 h 4952999"/>
              <a:gd name="connsiteX5" fmla="*/ 4172596 w 4172596"/>
              <a:gd name="connsiteY5" fmla="*/ 342900 h 4952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72596" h="4952999">
                <a:moveTo>
                  <a:pt x="4172596" y="1934392"/>
                </a:moveTo>
                <a:lnTo>
                  <a:pt x="4172596" y="4952999"/>
                </a:lnTo>
                <a:lnTo>
                  <a:pt x="0" y="4952999"/>
                </a:lnTo>
                <a:lnTo>
                  <a:pt x="0" y="0"/>
                </a:lnTo>
                <a:lnTo>
                  <a:pt x="4172596" y="0"/>
                </a:lnTo>
                <a:lnTo>
                  <a:pt x="4172596" y="342900"/>
                </a:lnTo>
              </a:path>
            </a:pathLst>
          </a:cu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AD3683F-81D4-1205-01E3-12721E3E1C71}"/>
              </a:ext>
            </a:extLst>
          </p:cNvPr>
          <p:cNvSpPr>
            <a:spLocks noGrp="1"/>
          </p:cNvSpPr>
          <p:nvPr>
            <p:ph type="title"/>
          </p:nvPr>
        </p:nvSpPr>
        <p:spPr>
          <a:xfrm>
            <a:off x="710031" y="1679055"/>
            <a:ext cx="3481988" cy="887002"/>
          </a:xfrm>
          <a:noFill/>
        </p:spPr>
        <p:txBody>
          <a:bodyPr>
            <a:normAutofit/>
          </a:bodyPr>
          <a:lstStyle/>
          <a:p>
            <a:r>
              <a:rPr lang="en-US" dirty="0">
                <a:solidFill>
                  <a:schemeClr val="accent1">
                    <a:lumMod val="60000"/>
                    <a:lumOff val="40000"/>
                  </a:schemeClr>
                </a:solidFill>
              </a:rPr>
              <a:t>Challanges </a:t>
            </a:r>
          </a:p>
        </p:txBody>
      </p:sp>
      <p:sp>
        <p:nvSpPr>
          <p:cNvPr id="3" name="Content Placeholder 2">
            <a:extLst>
              <a:ext uri="{FF2B5EF4-FFF2-40B4-BE49-F238E27FC236}">
                <a16:creationId xmlns:a16="http://schemas.microsoft.com/office/drawing/2014/main" id="{AFEB1EDD-17EC-5742-E3C6-EE92F373F85D}"/>
              </a:ext>
            </a:extLst>
          </p:cNvPr>
          <p:cNvSpPr>
            <a:spLocks noGrp="1"/>
          </p:cNvSpPr>
          <p:nvPr>
            <p:ph idx="1"/>
          </p:nvPr>
        </p:nvSpPr>
        <p:spPr>
          <a:xfrm>
            <a:off x="4743091" y="1035666"/>
            <a:ext cx="6397761" cy="4801847"/>
          </a:xfrm>
        </p:spPr>
        <p:txBody>
          <a:bodyPr vert="horz" lIns="91440" tIns="45720" rIns="91440" bIns="45720" rtlCol="0" anchor="t">
            <a:normAutofit fontScale="92500" lnSpcReduction="10000"/>
          </a:bodyPr>
          <a:lstStyle/>
          <a:p>
            <a:pPr marL="0" indent="0">
              <a:lnSpc>
                <a:spcPct val="110000"/>
              </a:lnSpc>
              <a:buNone/>
            </a:pPr>
            <a:r>
              <a:rPr lang="en-US" sz="1600" dirty="0">
                <a:ea typeface="+mn-lt"/>
                <a:cs typeface="+mn-lt"/>
              </a:rPr>
              <a:t>1.</a:t>
            </a:r>
            <a:r>
              <a:rPr lang="en-US" sz="1600" b="1" dirty="0">
                <a:ea typeface="+mn-lt"/>
                <a:cs typeface="+mn-lt"/>
              </a:rPr>
              <a:t>Data Availability and Quality:</a:t>
            </a:r>
            <a:endParaRPr lang="en-US" sz="1600" dirty="0">
              <a:ea typeface="+mn-lt"/>
              <a:cs typeface="+mn-lt"/>
            </a:endParaRPr>
          </a:p>
          <a:p>
            <a:pPr>
              <a:lnSpc>
                <a:spcPct val="110000"/>
              </a:lnSpc>
            </a:pPr>
            <a:r>
              <a:rPr lang="en-US" sz="1600" dirty="0">
                <a:ea typeface="+mn-lt"/>
                <a:cs typeface="+mn-lt"/>
              </a:rPr>
              <a:t>Obtaining a comprehensive and reliable dataset for rainfall prediction posed a significant challenge.</a:t>
            </a:r>
          </a:p>
          <a:p>
            <a:pPr>
              <a:lnSpc>
                <a:spcPct val="110000"/>
              </a:lnSpc>
            </a:pPr>
            <a:r>
              <a:rPr lang="en-US" sz="1600" dirty="0">
                <a:ea typeface="+mn-lt"/>
                <a:cs typeface="+mn-lt"/>
              </a:rPr>
              <a:t>Curating the dataset required meticulous efforts to ensure the inclusion of diverse atmospheric conditions.</a:t>
            </a:r>
          </a:p>
          <a:p>
            <a:pPr marL="0" indent="0">
              <a:lnSpc>
                <a:spcPct val="110000"/>
              </a:lnSpc>
              <a:buNone/>
            </a:pPr>
            <a:r>
              <a:rPr lang="en-US" sz="1600" dirty="0">
                <a:ea typeface="+mn-lt"/>
                <a:cs typeface="+mn-lt"/>
              </a:rPr>
              <a:t>2.</a:t>
            </a:r>
            <a:r>
              <a:rPr lang="en-US" sz="1600" b="1" dirty="0">
                <a:ea typeface="+mn-lt"/>
                <a:cs typeface="+mn-lt"/>
              </a:rPr>
              <a:t>Algorithmic Complexity:</a:t>
            </a:r>
            <a:endParaRPr lang="en-US" sz="1600" dirty="0">
              <a:ea typeface="+mn-lt"/>
              <a:cs typeface="+mn-lt"/>
            </a:endParaRPr>
          </a:p>
          <a:p>
            <a:pPr>
              <a:lnSpc>
                <a:spcPct val="110000"/>
              </a:lnSpc>
            </a:pPr>
            <a:r>
              <a:rPr lang="en-US" sz="1600" dirty="0">
                <a:ea typeface="+mn-lt"/>
                <a:cs typeface="+mn-lt"/>
              </a:rPr>
              <a:t>Selecting and fine-tuning machine learning algorithms suitable for predicting complex weather patterns was a challenging task.</a:t>
            </a:r>
          </a:p>
          <a:p>
            <a:pPr>
              <a:lnSpc>
                <a:spcPct val="110000"/>
              </a:lnSpc>
            </a:pPr>
            <a:r>
              <a:rPr lang="en-US" sz="1600" dirty="0">
                <a:ea typeface="+mn-lt"/>
                <a:cs typeface="+mn-lt"/>
              </a:rPr>
              <a:t>Balancing model accuracy with computational efficiency involved careful considerations of feature selection and algorithm parameters.</a:t>
            </a:r>
          </a:p>
          <a:p>
            <a:pPr marL="0" indent="0">
              <a:lnSpc>
                <a:spcPct val="110000"/>
              </a:lnSpc>
              <a:buNone/>
            </a:pPr>
            <a:r>
              <a:rPr lang="en-US" sz="1600" dirty="0">
                <a:ea typeface="+mn-lt"/>
                <a:cs typeface="+mn-lt"/>
              </a:rPr>
              <a:t>3.</a:t>
            </a:r>
            <a:r>
              <a:rPr lang="en-US" sz="1600" b="1" dirty="0">
                <a:ea typeface="+mn-lt"/>
                <a:cs typeface="+mn-lt"/>
              </a:rPr>
              <a:t>Data Imbalance:</a:t>
            </a:r>
            <a:endParaRPr lang="en-US" sz="1600" dirty="0">
              <a:ea typeface="+mn-lt"/>
              <a:cs typeface="+mn-lt"/>
            </a:endParaRPr>
          </a:p>
          <a:p>
            <a:pPr>
              <a:lnSpc>
                <a:spcPct val="110000"/>
              </a:lnSpc>
            </a:pPr>
            <a:r>
              <a:rPr lang="en-US" sz="1600" dirty="0">
                <a:ea typeface="+mn-lt"/>
                <a:cs typeface="+mn-lt"/>
              </a:rPr>
              <a:t>Addressing data imbalance in weather prediction datasets was crucial for model performance.</a:t>
            </a:r>
          </a:p>
          <a:p>
            <a:pPr>
              <a:lnSpc>
                <a:spcPct val="110000"/>
              </a:lnSpc>
            </a:pPr>
            <a:r>
              <a:rPr lang="en-US" sz="1600" dirty="0">
                <a:ea typeface="+mn-lt"/>
                <a:cs typeface="+mn-lt"/>
              </a:rPr>
              <a:t>Implementation of the </a:t>
            </a:r>
            <a:r>
              <a:rPr lang="en-US" sz="1600" dirty="0" err="1">
                <a:ea typeface="+mn-lt"/>
                <a:cs typeface="+mn-lt"/>
              </a:rPr>
              <a:t>RandomOverSampler</a:t>
            </a:r>
            <a:r>
              <a:rPr lang="en-US" sz="1600" dirty="0">
                <a:ea typeface="+mn-lt"/>
                <a:cs typeface="+mn-lt"/>
              </a:rPr>
              <a:t> technique was necessary to ensure a balanced representation of positive and negative rainfall instances.</a:t>
            </a:r>
          </a:p>
          <a:p>
            <a:pPr marL="0" indent="0">
              <a:lnSpc>
                <a:spcPct val="110000"/>
              </a:lnSpc>
              <a:buNone/>
            </a:pPr>
            <a:endParaRPr lang="en-US" sz="1600"/>
          </a:p>
        </p:txBody>
      </p:sp>
    </p:spTree>
    <p:extLst>
      <p:ext uri="{BB962C8B-B14F-4D97-AF65-F5344CB8AC3E}">
        <p14:creationId xmlns:p14="http://schemas.microsoft.com/office/powerpoint/2010/main" val="14413433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2C3B9A-B4D2-F54D-15F0-06653E1832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068CEB5-F191-9D3E-BAC0-B0E212720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4"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Magnifying glass showing decling performance">
            <a:extLst>
              <a:ext uri="{FF2B5EF4-FFF2-40B4-BE49-F238E27FC236}">
                <a16:creationId xmlns:a16="http://schemas.microsoft.com/office/drawing/2014/main" id="{FD363926-DE59-A950-8640-C69585DEC781}"/>
              </a:ext>
            </a:extLst>
          </p:cNvPr>
          <p:cNvPicPr>
            <a:picLocks noChangeAspect="1"/>
          </p:cNvPicPr>
          <p:nvPr/>
        </p:nvPicPr>
        <p:blipFill rotWithShape="1">
          <a:blip r:embed="rId2">
            <a:alphaModFix amt="50000"/>
          </a:blip>
          <a:srcRect l="29353" r="25413" b="-3"/>
          <a:stretch/>
        </p:blipFill>
        <p:spPr>
          <a:xfrm>
            <a:off x="20" y="-1"/>
            <a:ext cx="4654276" cy="6857999"/>
          </a:xfrm>
          <a:prstGeom prst="rect">
            <a:avLst/>
          </a:prstGeom>
        </p:spPr>
      </p:pic>
      <p:sp>
        <p:nvSpPr>
          <p:cNvPr id="13" name="Freeform: Shape 12">
            <a:extLst>
              <a:ext uri="{FF2B5EF4-FFF2-40B4-BE49-F238E27FC236}">
                <a16:creationId xmlns:a16="http://schemas.microsoft.com/office/drawing/2014/main" id="{9464ED38-224B-AB8F-2B4A-18C5B2BE0B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884" y="931856"/>
            <a:ext cx="10318890" cy="4994960"/>
          </a:xfrm>
          <a:custGeom>
            <a:avLst/>
            <a:gdLst>
              <a:gd name="connsiteX0" fmla="*/ 0 w 4172596"/>
              <a:gd name="connsiteY0" fmla="*/ 0 h 4952999"/>
              <a:gd name="connsiteX1" fmla="*/ 4172596 w 4172596"/>
              <a:gd name="connsiteY1" fmla="*/ 0 h 4952999"/>
              <a:gd name="connsiteX2" fmla="*/ 4172596 w 4172596"/>
              <a:gd name="connsiteY2" fmla="*/ 342900 h 4952999"/>
              <a:gd name="connsiteX3" fmla="*/ 3239761 w 4172596"/>
              <a:gd name="connsiteY3" fmla="*/ 342900 h 4952999"/>
              <a:gd name="connsiteX4" fmla="*/ 3239761 w 4172596"/>
              <a:gd name="connsiteY4" fmla="*/ 1934392 h 4952999"/>
              <a:gd name="connsiteX5" fmla="*/ 4172596 w 4172596"/>
              <a:gd name="connsiteY5" fmla="*/ 1934392 h 4952999"/>
              <a:gd name="connsiteX6" fmla="*/ 4172596 w 4172596"/>
              <a:gd name="connsiteY6" fmla="*/ 4952999 h 4952999"/>
              <a:gd name="connsiteX7" fmla="*/ 0 w 4172596"/>
              <a:gd name="connsiteY7" fmla="*/ 4952999 h 4952999"/>
              <a:gd name="connsiteX0" fmla="*/ 3239761 w 4172596"/>
              <a:gd name="connsiteY0" fmla="*/ 1934392 h 4952999"/>
              <a:gd name="connsiteX1" fmla="*/ 4172596 w 4172596"/>
              <a:gd name="connsiteY1" fmla="*/ 1934392 h 4952999"/>
              <a:gd name="connsiteX2" fmla="*/ 4172596 w 4172596"/>
              <a:gd name="connsiteY2" fmla="*/ 4952999 h 4952999"/>
              <a:gd name="connsiteX3" fmla="*/ 0 w 4172596"/>
              <a:gd name="connsiteY3" fmla="*/ 4952999 h 4952999"/>
              <a:gd name="connsiteX4" fmla="*/ 0 w 4172596"/>
              <a:gd name="connsiteY4" fmla="*/ 0 h 4952999"/>
              <a:gd name="connsiteX5" fmla="*/ 4172596 w 4172596"/>
              <a:gd name="connsiteY5" fmla="*/ 0 h 4952999"/>
              <a:gd name="connsiteX6" fmla="*/ 4172596 w 4172596"/>
              <a:gd name="connsiteY6" fmla="*/ 342900 h 4952999"/>
              <a:gd name="connsiteX7" fmla="*/ 3239761 w 4172596"/>
              <a:gd name="connsiteY7" fmla="*/ 342900 h 4952999"/>
              <a:gd name="connsiteX8" fmla="*/ 3331201 w 4172596"/>
              <a:gd name="connsiteY8" fmla="*/ 2025832 h 4952999"/>
              <a:gd name="connsiteX0" fmla="*/ 3239761 w 4172596"/>
              <a:gd name="connsiteY0" fmla="*/ 1934392 h 4952999"/>
              <a:gd name="connsiteX1" fmla="*/ 4172596 w 4172596"/>
              <a:gd name="connsiteY1" fmla="*/ 1934392 h 4952999"/>
              <a:gd name="connsiteX2" fmla="*/ 4172596 w 4172596"/>
              <a:gd name="connsiteY2" fmla="*/ 4952999 h 4952999"/>
              <a:gd name="connsiteX3" fmla="*/ 0 w 4172596"/>
              <a:gd name="connsiteY3" fmla="*/ 4952999 h 4952999"/>
              <a:gd name="connsiteX4" fmla="*/ 0 w 4172596"/>
              <a:gd name="connsiteY4" fmla="*/ 0 h 4952999"/>
              <a:gd name="connsiteX5" fmla="*/ 4172596 w 4172596"/>
              <a:gd name="connsiteY5" fmla="*/ 0 h 4952999"/>
              <a:gd name="connsiteX6" fmla="*/ 4172596 w 4172596"/>
              <a:gd name="connsiteY6" fmla="*/ 342900 h 4952999"/>
              <a:gd name="connsiteX7" fmla="*/ 3239761 w 4172596"/>
              <a:gd name="connsiteY7" fmla="*/ 342900 h 4952999"/>
              <a:gd name="connsiteX0" fmla="*/ 4172596 w 4172596"/>
              <a:gd name="connsiteY0" fmla="*/ 1934392 h 4952999"/>
              <a:gd name="connsiteX1" fmla="*/ 4172596 w 4172596"/>
              <a:gd name="connsiteY1" fmla="*/ 4952999 h 4952999"/>
              <a:gd name="connsiteX2" fmla="*/ 0 w 4172596"/>
              <a:gd name="connsiteY2" fmla="*/ 4952999 h 4952999"/>
              <a:gd name="connsiteX3" fmla="*/ 0 w 4172596"/>
              <a:gd name="connsiteY3" fmla="*/ 0 h 4952999"/>
              <a:gd name="connsiteX4" fmla="*/ 4172596 w 4172596"/>
              <a:gd name="connsiteY4" fmla="*/ 0 h 4952999"/>
              <a:gd name="connsiteX5" fmla="*/ 4172596 w 4172596"/>
              <a:gd name="connsiteY5" fmla="*/ 342900 h 4952999"/>
              <a:gd name="connsiteX6" fmla="*/ 3239761 w 4172596"/>
              <a:gd name="connsiteY6" fmla="*/ 342900 h 4952999"/>
              <a:gd name="connsiteX0" fmla="*/ 4172596 w 4172596"/>
              <a:gd name="connsiteY0" fmla="*/ 1934392 h 4952999"/>
              <a:gd name="connsiteX1" fmla="*/ 4172596 w 4172596"/>
              <a:gd name="connsiteY1" fmla="*/ 4952999 h 4952999"/>
              <a:gd name="connsiteX2" fmla="*/ 0 w 4172596"/>
              <a:gd name="connsiteY2" fmla="*/ 4952999 h 4952999"/>
              <a:gd name="connsiteX3" fmla="*/ 0 w 4172596"/>
              <a:gd name="connsiteY3" fmla="*/ 0 h 4952999"/>
              <a:gd name="connsiteX4" fmla="*/ 4172596 w 4172596"/>
              <a:gd name="connsiteY4" fmla="*/ 0 h 4952999"/>
              <a:gd name="connsiteX5" fmla="*/ 4172596 w 4172596"/>
              <a:gd name="connsiteY5" fmla="*/ 342900 h 4952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172596" h="4952999">
                <a:moveTo>
                  <a:pt x="4172596" y="1934392"/>
                </a:moveTo>
                <a:lnTo>
                  <a:pt x="4172596" y="4952999"/>
                </a:lnTo>
                <a:lnTo>
                  <a:pt x="0" y="4952999"/>
                </a:lnTo>
                <a:lnTo>
                  <a:pt x="0" y="0"/>
                </a:lnTo>
                <a:lnTo>
                  <a:pt x="4172596" y="0"/>
                </a:lnTo>
                <a:lnTo>
                  <a:pt x="4172596" y="342900"/>
                </a:lnTo>
              </a:path>
            </a:pathLst>
          </a:custGeom>
          <a:noFill/>
          <a:ln w="3810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AD3683F-81D4-1205-01E3-12721E3E1C71}"/>
              </a:ext>
            </a:extLst>
          </p:cNvPr>
          <p:cNvSpPr>
            <a:spLocks noGrp="1"/>
          </p:cNvSpPr>
          <p:nvPr>
            <p:ph type="title"/>
          </p:nvPr>
        </p:nvSpPr>
        <p:spPr>
          <a:xfrm>
            <a:off x="710031" y="1679055"/>
            <a:ext cx="3481988" cy="887002"/>
          </a:xfrm>
          <a:noFill/>
        </p:spPr>
        <p:txBody>
          <a:bodyPr>
            <a:normAutofit/>
          </a:bodyPr>
          <a:lstStyle/>
          <a:p>
            <a:r>
              <a:rPr lang="en-US" dirty="0">
                <a:solidFill>
                  <a:schemeClr val="accent1">
                    <a:lumMod val="60000"/>
                    <a:lumOff val="40000"/>
                  </a:schemeClr>
                </a:solidFill>
              </a:rPr>
              <a:t>Cont...</a:t>
            </a:r>
          </a:p>
        </p:txBody>
      </p:sp>
      <p:sp>
        <p:nvSpPr>
          <p:cNvPr id="3" name="Content Placeholder 2">
            <a:extLst>
              <a:ext uri="{FF2B5EF4-FFF2-40B4-BE49-F238E27FC236}">
                <a16:creationId xmlns:a16="http://schemas.microsoft.com/office/drawing/2014/main" id="{AFEB1EDD-17EC-5742-E3C6-EE92F373F85D}"/>
              </a:ext>
            </a:extLst>
          </p:cNvPr>
          <p:cNvSpPr>
            <a:spLocks noGrp="1"/>
          </p:cNvSpPr>
          <p:nvPr>
            <p:ph idx="1"/>
          </p:nvPr>
        </p:nvSpPr>
        <p:spPr>
          <a:xfrm>
            <a:off x="4743091" y="1035666"/>
            <a:ext cx="6397761" cy="4801847"/>
          </a:xfrm>
        </p:spPr>
        <p:txBody>
          <a:bodyPr vert="horz" lIns="91440" tIns="45720" rIns="91440" bIns="45720" rtlCol="0" anchor="t">
            <a:normAutofit fontScale="77500" lnSpcReduction="20000"/>
          </a:bodyPr>
          <a:lstStyle/>
          <a:p>
            <a:pPr>
              <a:buNone/>
            </a:pPr>
            <a:r>
              <a:rPr lang="en-US" sz="2200" b="1" dirty="0">
                <a:solidFill>
                  <a:srgbClr val="0D0D0D"/>
                </a:solidFill>
                <a:ea typeface="+mn-lt"/>
                <a:cs typeface="+mn-lt"/>
              </a:rPr>
              <a:t>4. Dynamic Atmospheric Conditions:</a:t>
            </a:r>
            <a:endParaRPr lang="en-US" sz="2200" dirty="0">
              <a:solidFill>
                <a:srgbClr val="0D0D0D"/>
              </a:solidFill>
              <a:ea typeface="+mn-lt"/>
              <a:cs typeface="+mn-lt"/>
            </a:endParaRPr>
          </a:p>
          <a:p>
            <a:r>
              <a:rPr lang="en-US" sz="1900" dirty="0">
                <a:solidFill>
                  <a:srgbClr val="0D0D0D"/>
                </a:solidFill>
                <a:ea typeface="+mn-lt"/>
                <a:cs typeface="+mn-lt"/>
              </a:rPr>
              <a:t>The dynamic and ever-changing nature of atmospheric conditions introduced unpredictability.</a:t>
            </a:r>
          </a:p>
          <a:p>
            <a:r>
              <a:rPr lang="en-US" sz="1900" dirty="0">
                <a:solidFill>
                  <a:srgbClr val="0D0D0D"/>
                </a:solidFill>
                <a:ea typeface="+mn-lt"/>
                <a:cs typeface="+mn-lt"/>
              </a:rPr>
              <a:t>Continuous model updates and optimizations were required to adapt to evolving weather patterns.</a:t>
            </a:r>
          </a:p>
          <a:p>
            <a:pPr>
              <a:buNone/>
            </a:pPr>
            <a:r>
              <a:rPr lang="en-US" sz="2200" b="1" dirty="0">
                <a:solidFill>
                  <a:srgbClr val="0D0D0D"/>
                </a:solidFill>
                <a:ea typeface="+mn-lt"/>
                <a:cs typeface="+mn-lt"/>
              </a:rPr>
              <a:t>5. Technical Skill Development:</a:t>
            </a:r>
            <a:endParaRPr lang="en-US" dirty="0"/>
          </a:p>
          <a:p>
            <a:r>
              <a:rPr lang="en-US" sz="1900" dirty="0">
                <a:solidFill>
                  <a:srgbClr val="0D0D0D"/>
                </a:solidFill>
                <a:ea typeface="+mn-lt"/>
                <a:cs typeface="+mn-lt"/>
              </a:rPr>
              <a:t>Overcoming these challenges contributed to the refinement of our technical skills.</a:t>
            </a:r>
            <a:endParaRPr lang="en-US" dirty="0"/>
          </a:p>
          <a:p>
            <a:r>
              <a:rPr lang="en-US" sz="1900" dirty="0">
                <a:solidFill>
                  <a:srgbClr val="0D0D0D"/>
                </a:solidFill>
                <a:ea typeface="+mn-lt"/>
                <a:cs typeface="+mn-lt"/>
              </a:rPr>
              <a:t>Tackling complex issues deepened our understanding of the intricacies involved in applying machine learning to weather prediction.</a:t>
            </a:r>
          </a:p>
          <a:p>
            <a:pPr>
              <a:buNone/>
            </a:pPr>
            <a:r>
              <a:rPr lang="en-US" sz="2200" b="1" dirty="0">
                <a:solidFill>
                  <a:srgbClr val="0D0D0D"/>
                </a:solidFill>
                <a:ea typeface="+mn-lt"/>
                <a:cs typeface="+mn-lt"/>
              </a:rPr>
              <a:t>6. Continuous Model Optimization:</a:t>
            </a:r>
            <a:endParaRPr lang="en-US" sz="2200" dirty="0">
              <a:solidFill>
                <a:srgbClr val="0D0D0D"/>
              </a:solidFill>
              <a:ea typeface="+mn-lt"/>
              <a:cs typeface="+mn-lt"/>
            </a:endParaRPr>
          </a:p>
          <a:p>
            <a:r>
              <a:rPr lang="en-US" sz="1900" dirty="0">
                <a:solidFill>
                  <a:srgbClr val="0D0D0D"/>
                </a:solidFill>
                <a:ea typeface="+mn-lt"/>
                <a:cs typeface="+mn-lt"/>
              </a:rPr>
              <a:t>The need for continuous optimization and updates to the model highlighted the ongoing nature of weather prediction model development.</a:t>
            </a:r>
          </a:p>
          <a:p>
            <a:r>
              <a:rPr lang="en-US" sz="1900" dirty="0">
                <a:solidFill>
                  <a:srgbClr val="0D0D0D"/>
                </a:solidFill>
                <a:ea typeface="+mn-lt"/>
                <a:cs typeface="+mn-lt"/>
              </a:rPr>
              <a:t>Adaptive strategies were employed to ensure the model remained effective in the face of dynamic atmospheric changes.</a:t>
            </a:r>
          </a:p>
          <a:p>
            <a:pPr marL="0" indent="0">
              <a:lnSpc>
                <a:spcPct val="110000"/>
              </a:lnSpc>
              <a:buNone/>
            </a:pPr>
            <a:endParaRPr lang="en-US" sz="1600" b="1" dirty="0"/>
          </a:p>
        </p:txBody>
      </p:sp>
    </p:spTree>
    <p:extLst>
      <p:ext uri="{BB962C8B-B14F-4D97-AF65-F5344CB8AC3E}">
        <p14:creationId xmlns:p14="http://schemas.microsoft.com/office/powerpoint/2010/main" val="7379727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60B2C-48B6-22AC-3DC8-779E47D4C8B4}"/>
              </a:ext>
            </a:extLst>
          </p:cNvPr>
          <p:cNvSpPr>
            <a:spLocks noGrp="1"/>
          </p:cNvSpPr>
          <p:nvPr>
            <p:ph type="title"/>
          </p:nvPr>
        </p:nvSpPr>
        <p:spPr/>
        <p:txBody>
          <a:bodyPr/>
          <a:lstStyle/>
          <a:p>
            <a:r>
              <a:rPr lang="en-US" dirty="0"/>
              <a:t>Intro to ML </a:t>
            </a:r>
          </a:p>
        </p:txBody>
      </p:sp>
      <p:sp>
        <p:nvSpPr>
          <p:cNvPr id="3" name="Content Placeholder 2">
            <a:extLst>
              <a:ext uri="{FF2B5EF4-FFF2-40B4-BE49-F238E27FC236}">
                <a16:creationId xmlns:a16="http://schemas.microsoft.com/office/drawing/2014/main" id="{725BD47F-FF00-9E07-CEEB-4FDF9C950EFC}"/>
              </a:ext>
            </a:extLst>
          </p:cNvPr>
          <p:cNvSpPr>
            <a:spLocks noGrp="1"/>
          </p:cNvSpPr>
          <p:nvPr>
            <p:ph idx="1"/>
          </p:nvPr>
        </p:nvSpPr>
        <p:spPr/>
        <p:txBody>
          <a:bodyPr/>
          <a:lstStyle/>
          <a:p>
            <a:r>
              <a:rPr lang="en-US" dirty="0"/>
              <a:t>Machine Learning is a branch of artificial intelligence (AI) that focuses on developing algorithms and statistical models that enable computers to perform tasks without explicit programming instructions. Instead, ML algorithms learn from data, identify patterns, and make predictions or decisions based on the learned patterns.</a:t>
            </a:r>
          </a:p>
        </p:txBody>
      </p:sp>
    </p:spTree>
    <p:extLst>
      <p:ext uri="{BB962C8B-B14F-4D97-AF65-F5344CB8AC3E}">
        <p14:creationId xmlns:p14="http://schemas.microsoft.com/office/powerpoint/2010/main" val="1183572605"/>
      </p:ext>
    </p:extLst>
  </p:cSld>
  <p:clrMapOvr>
    <a:masterClrMapping/>
  </p:clrMapOvr>
</p:sld>
</file>

<file path=ppt/theme/theme1.xml><?xml version="1.0" encoding="utf-8"?>
<a:theme xmlns:a="http://schemas.openxmlformats.org/drawingml/2006/main" name="LimelightVTI">
  <a:themeElements>
    <a:clrScheme name="AnalogousFromLightSeed_2SEEDS">
      <a:dk1>
        <a:srgbClr val="000000"/>
      </a:dk1>
      <a:lt1>
        <a:srgbClr val="FFFFFF"/>
      </a:lt1>
      <a:dk2>
        <a:srgbClr val="243241"/>
      </a:dk2>
      <a:lt2>
        <a:srgbClr val="E8E6E2"/>
      </a:lt2>
      <a:accent1>
        <a:srgbClr val="7F97BA"/>
      </a:accent1>
      <a:accent2>
        <a:srgbClr val="7CA9B3"/>
      </a:accent2>
      <a:accent3>
        <a:srgbClr val="9796C6"/>
      </a:accent3>
      <a:accent4>
        <a:srgbClr val="BA867F"/>
      </a:accent4>
      <a:accent5>
        <a:srgbClr val="BA9F80"/>
      </a:accent5>
      <a:accent6>
        <a:srgbClr val="A8A673"/>
      </a:accent6>
      <a:hlink>
        <a:srgbClr val="977F5B"/>
      </a:hlink>
      <a:folHlink>
        <a:srgbClr val="7F7F7F"/>
      </a:folHlink>
    </a:clrScheme>
    <a:fontScheme name="Trade Gothic">
      <a:majorFont>
        <a:latin typeface="Trade Gothic Next Cond"/>
        <a:ea typeface=""/>
        <a:cs typeface=""/>
      </a:majorFont>
      <a:minorFont>
        <a:latin typeface="Trade Gothic Next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imelightVTI" id="{7936DCFD-B587-41FD-9126-64F2709ED40B}" vid="{74F41540-78F1-4C56-9EAA-6FA6E9F1D776}"/>
    </a:ext>
  </a:extLst>
</a:theme>
</file>

<file path=docProps/app.xml><?xml version="1.0" encoding="utf-8"?>
<Properties xmlns="http://schemas.openxmlformats.org/officeDocument/2006/extended-properties" xmlns:vt="http://schemas.openxmlformats.org/officeDocument/2006/docPropsVTypes">
  <Template>office theme</Template>
  <TotalTime>939</TotalTime>
  <Words>1722</Words>
  <Application>Microsoft Office PowerPoint</Application>
  <PresentationFormat>Widescreen</PresentationFormat>
  <Paragraphs>118</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 Light</vt:lpstr>
      <vt:lpstr>JetBrains Mono</vt:lpstr>
      <vt:lpstr>Söhne</vt:lpstr>
      <vt:lpstr>Trade Gothic Next Cond</vt:lpstr>
      <vt:lpstr>Trade Gothic Next Light</vt:lpstr>
      <vt:lpstr>Wingdings</vt:lpstr>
      <vt:lpstr>LimelightVTI</vt:lpstr>
      <vt:lpstr>Rainfall Prediction  using machine learning </vt:lpstr>
      <vt:lpstr>Contents </vt:lpstr>
      <vt:lpstr>Abstract </vt:lpstr>
      <vt:lpstr>Introduction </vt:lpstr>
      <vt:lpstr>OBJECTIVES</vt:lpstr>
      <vt:lpstr>Significance </vt:lpstr>
      <vt:lpstr>Challanges </vt:lpstr>
      <vt:lpstr>Cont...</vt:lpstr>
      <vt:lpstr>Intro to ML </vt:lpstr>
      <vt:lpstr>Key concepts in ML</vt:lpstr>
      <vt:lpstr>algorithms</vt:lpstr>
      <vt:lpstr>Cont...</vt:lpstr>
      <vt:lpstr>Tech Stack</vt:lpstr>
      <vt:lpstr>Advantages</vt:lpstr>
      <vt:lpstr>Cont...</vt:lpstr>
      <vt:lpstr>Architecture</vt:lpstr>
      <vt:lpstr>Code sample</vt:lpstr>
      <vt:lpstr>CONT..</vt:lpstr>
      <vt:lpstr>Code output</vt:lpstr>
      <vt:lpstr>Results</vt:lpstr>
      <vt:lpstr>Future Scope</vt:lpstr>
      <vt:lpstr>Reference links</vt:lpstr>
      <vt:lpstr>Conclusion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M.KRISHNA VAMSI</dc:creator>
  <cp:lastModifiedBy>mkrishnavamsi28@outlook.com</cp:lastModifiedBy>
  <cp:revision>175</cp:revision>
  <dcterms:created xsi:type="dcterms:W3CDTF">2024-03-17T16:38:38Z</dcterms:created>
  <dcterms:modified xsi:type="dcterms:W3CDTF">2024-04-01T10:28:03Z</dcterms:modified>
</cp:coreProperties>
</file>