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56" r:id="rId4"/>
    <p:sldId id="257" r:id="rId5"/>
    <p:sldId id="261" r:id="rId6"/>
    <p:sldId id="262" r:id="rId7"/>
    <p:sldId id="258"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1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2F82D2-F5CC-4BFD-AB1D-152C77F928CB}"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F82D2-F5CC-4BFD-AB1D-152C77F928CB}"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F82D2-F5CC-4BFD-AB1D-152C77F928CB}"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F82D2-F5CC-4BFD-AB1D-152C77F928CB}"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2F82D2-F5CC-4BFD-AB1D-152C77F928CB}"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2F82D2-F5CC-4BFD-AB1D-152C77F928CB}"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2F82D2-F5CC-4BFD-AB1D-152C77F928CB}"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2F82D2-F5CC-4BFD-AB1D-152C77F928CB}"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F82D2-F5CC-4BFD-AB1D-152C77F928CB}"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F82D2-F5CC-4BFD-AB1D-152C77F928CB}"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F82D2-F5CC-4BFD-AB1D-152C77F928CB}"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7DAA-DD39-4632-89F0-715F2783B5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F82D2-F5CC-4BFD-AB1D-152C77F928CB}" type="datetimeFigureOut">
              <a:rPr lang="en-US" smtClean="0"/>
              <a:pPr/>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E7DAA-DD39-4632-89F0-715F2783B5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Anarghya</a:t>
            </a:r>
            <a:r>
              <a:rPr lang="en-US" u="sng" dirty="0" smtClean="0"/>
              <a:t> Communications</a:t>
            </a:r>
            <a:endParaRPr lang="en-US" u="sng" dirty="0"/>
          </a:p>
        </p:txBody>
      </p:sp>
      <p:sp>
        <p:nvSpPr>
          <p:cNvPr id="3" name="Content Placeholder 2"/>
          <p:cNvSpPr>
            <a:spLocks noGrp="1"/>
          </p:cNvSpPr>
          <p:nvPr>
            <p:ph idx="1"/>
          </p:nvPr>
        </p:nvSpPr>
        <p:spPr>
          <a:xfrm>
            <a:off x="457200" y="1600200"/>
            <a:ext cx="7543800" cy="4525963"/>
          </a:xfrm>
        </p:spPr>
        <p:txBody>
          <a:bodyPr/>
          <a:lstStyle/>
          <a:p>
            <a:endParaRPr lang="en-US" dirty="0" smtClean="0"/>
          </a:p>
          <a:p>
            <a:endParaRPr lang="en-US" dirty="0" smtClean="0"/>
          </a:p>
          <a:p>
            <a:r>
              <a:rPr lang="en-US" dirty="0" smtClean="0"/>
              <a:t>Name   : </a:t>
            </a:r>
            <a:r>
              <a:rPr lang="en-US" dirty="0" err="1" smtClean="0"/>
              <a:t>N.Satyanarayana</a:t>
            </a:r>
            <a:endParaRPr lang="en-US" dirty="0" smtClean="0"/>
          </a:p>
          <a:p>
            <a:r>
              <a:rPr lang="en-US" dirty="0" smtClean="0"/>
              <a:t> </a:t>
            </a:r>
            <a:r>
              <a:rPr lang="en-US" dirty="0" err="1" smtClean="0"/>
              <a:t>Emp</a:t>
            </a:r>
            <a:r>
              <a:rPr lang="en-US" dirty="0" smtClean="0"/>
              <a:t> ID : ACTE2357</a:t>
            </a:r>
          </a:p>
          <a:p>
            <a:endParaRPr lang="en-US" dirty="0" smtClean="0"/>
          </a:p>
          <a:p>
            <a:r>
              <a:rPr lang="en-US" dirty="0" smtClean="0"/>
              <a:t>TOOL  : JIRA ISSUE TRACKER</a:t>
            </a:r>
            <a:endParaRPr lang="en-US" dirty="0"/>
          </a:p>
        </p:txBody>
      </p:sp>
      <p:sp>
        <p:nvSpPr>
          <p:cNvPr id="19458" name="AutoShape 2"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8" name="AutoShape 12"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0" name="AutoShape 14"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2" name="AutoShape 16"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4" name="AutoShape 18"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6" name="AutoShape 20"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8" name="AutoShape 22"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80" name="AutoShape 24"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82" name="AutoShape 26"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84" name="AutoShape 28"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86" name="AutoShape 30"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88" name="AutoShape 32"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90" name="AutoShape 34"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92" name="AutoShape 36"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94" name="AutoShape 38"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96" name="AutoShape 40"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98" name="AutoShape 42" descr="Jira | Issue &amp; Project Tracking Software | Atlassi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Satyanarayana\Pictures\Camera Roll\workflow.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atyanarayana\Pictures\update flow.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atyanarayana\Pictures\create issue.png"/>
          <p:cNvPicPr>
            <a:picLocks noChangeAspect="1" noChangeArrowheads="1"/>
          </p:cNvPicPr>
          <p:nvPr/>
        </p:nvPicPr>
        <p:blipFill>
          <a:blip r:embed="rId2" cstate="print"/>
          <a:srcRect/>
          <a:stretch>
            <a:fillRect/>
          </a:stretch>
        </p:blipFill>
        <p:spPr bwMode="auto">
          <a:xfrm>
            <a:off x="0" y="-152400"/>
            <a:ext cx="9144000" cy="7010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Satyanarayana\Pictures\Camera Roll\start print.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atyanarayana\Pictures\Camera Roll\sprint complete.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US" sz="2800" dirty="0" smtClean="0"/>
              <a:t>    JIRA </a:t>
            </a:r>
            <a:r>
              <a:rPr lang="en-US" sz="2800" dirty="0" smtClean="0"/>
              <a:t>is a bug tracking tool that allows software developers to plan, track and work faster. JIRA is the main source of information for future software release. Developers can plan new features to be added and bugs to be fixed in the next </a:t>
            </a:r>
            <a:r>
              <a:rPr lang="en-US" sz="2800" dirty="0" smtClean="0"/>
              <a:t>release.</a:t>
            </a:r>
          </a:p>
          <a:p>
            <a:pPr marL="514350" indent="-514350" algn="just">
              <a:buFont typeface="Wingdings" pitchFamily="2" charset="2"/>
              <a:buChar char="Ø"/>
            </a:pPr>
            <a:endParaRPr lang="en-US" sz="2800" dirty="0" smtClean="0"/>
          </a:p>
          <a:p>
            <a:pPr marL="514350" indent="-514350" algn="just">
              <a:buFont typeface="Wingdings" pitchFamily="2" charset="2"/>
              <a:buChar char="Ø"/>
            </a:pPr>
            <a:r>
              <a:rPr lang="en-US" sz="2800" dirty="0" smtClean="0"/>
              <a:t>Epics </a:t>
            </a:r>
            <a:r>
              <a:rPr lang="en-US" sz="2800" dirty="0" smtClean="0"/>
              <a:t>track collections of related bugs, stories, and tasks. </a:t>
            </a:r>
            <a:endParaRPr lang="en-US" sz="2800" dirty="0" smtClean="0"/>
          </a:p>
          <a:p>
            <a:pPr algn="just">
              <a:buFont typeface="Wingdings" pitchFamily="2" charset="2"/>
              <a:buChar char="Ø"/>
            </a:pPr>
            <a:r>
              <a:rPr lang="en-US" sz="2800" dirty="0" smtClean="0"/>
              <a:t>Bugs </a:t>
            </a:r>
            <a:r>
              <a:rPr lang="en-US" sz="2800" dirty="0" smtClean="0"/>
              <a:t>track problems or errors</a:t>
            </a:r>
            <a:r>
              <a:rPr lang="en-US" sz="2800" dirty="0" smtClean="0"/>
              <a:t>.</a:t>
            </a:r>
          </a:p>
          <a:p>
            <a:pPr algn="just">
              <a:buFont typeface="Wingdings" pitchFamily="2" charset="2"/>
              <a:buChar char="Ø"/>
            </a:pPr>
            <a:r>
              <a:rPr lang="en-US" sz="2800" dirty="0" smtClean="0"/>
              <a:t>Stories </a:t>
            </a:r>
            <a:r>
              <a:rPr lang="en-US" sz="2800" dirty="0" smtClean="0"/>
              <a:t>track functionality or features expressed as user </a:t>
            </a:r>
            <a:r>
              <a:rPr lang="en-US" sz="2800" dirty="0" smtClean="0"/>
              <a:t>goals.</a:t>
            </a:r>
          </a:p>
          <a:p>
            <a:pPr algn="just">
              <a:buFont typeface="Wingdings" pitchFamily="2" charset="2"/>
              <a:buChar char="Ø"/>
            </a:pPr>
            <a:r>
              <a:rPr lang="en-US" sz="2800" dirty="0" smtClean="0"/>
              <a:t>Tasks track small, distinct pieces of work</a:t>
            </a:r>
            <a:r>
              <a:rPr lang="en-US" sz="2800" dirty="0" smtClean="0"/>
              <a:t>.</a:t>
            </a:r>
          </a:p>
          <a:p>
            <a:pPr algn="just">
              <a:buFont typeface="Wingdings" pitchFamily="2" charset="2"/>
              <a:buChar char="Ø"/>
            </a:pPr>
            <a:r>
              <a:rPr lang="en-US" sz="2800" dirty="0" smtClean="0"/>
              <a:t>Subtasks track small pieces of work that are part </a:t>
            </a:r>
            <a:r>
              <a:rPr lang="en-US" sz="2800" dirty="0" smtClean="0"/>
              <a:t> of a</a:t>
            </a:r>
            <a:r>
              <a:rPr lang="en-US" sz="2800" dirty="0" smtClean="0"/>
              <a:t> larger task.</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0" y="0"/>
            <a:ext cx="9143999" cy="68579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90500"/>
            <a:ext cx="12192000" cy="6477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Satyanarayana\Pictures\Camera Roll\scrum page.png"/>
          <p:cNvPicPr>
            <a:picLocks noChangeAspect="1" noChangeArrowheads="1"/>
          </p:cNvPicPr>
          <p:nvPr/>
        </p:nvPicPr>
        <p:blipFill>
          <a:blip r:embed="rId2" cstate="print"/>
          <a:srcRect/>
          <a:stretch>
            <a:fillRect/>
          </a:stretch>
        </p:blipFill>
        <p:spPr bwMode="auto">
          <a:xfrm>
            <a:off x="-228599" y="0"/>
            <a:ext cx="9372599"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tyanarayana\Pictures\Camera Roll\create sprint.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Satyanarayana\Pictures\Camera Roll\sprint story.png"/>
          <p:cNvPicPr>
            <a:picLocks noChangeAspect="1" noChangeArrowheads="1"/>
          </p:cNvPicPr>
          <p:nvPr/>
        </p:nvPicPr>
        <p:blipFill>
          <a:blip r:embed="rId2" cstate="print"/>
          <a:srcRect/>
          <a:stretch>
            <a:fillRect/>
          </a:stretch>
        </p:blipFill>
        <p:spPr bwMode="auto">
          <a:xfrm>
            <a:off x="0" y="228600"/>
            <a:ext cx="8915400" cy="6629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18</Words>
  <Application>Microsoft Office PowerPoint</Application>
  <PresentationFormat>On-screen Show (4:3)</PresentationFormat>
  <Paragraphs>14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Anarghya Communications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Satyanarayana</dc:creator>
  <cp:lastModifiedBy>Satyanarayana</cp:lastModifiedBy>
  <cp:revision>31</cp:revision>
  <dcterms:created xsi:type="dcterms:W3CDTF">2023-09-02T05:00:59Z</dcterms:created>
  <dcterms:modified xsi:type="dcterms:W3CDTF">2023-09-05T07:39:17Z</dcterms:modified>
</cp:coreProperties>
</file>