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91" r:id="rId8"/>
    <p:sldId id="263" r:id="rId9"/>
    <p:sldId id="279" r:id="rId10"/>
    <p:sldId id="280" r:id="rId11"/>
    <p:sldId id="282" r:id="rId12"/>
    <p:sldId id="281" r:id="rId13"/>
    <p:sldId id="275" r:id="rId14"/>
    <p:sldId id="273" r:id="rId15"/>
    <p:sldId id="276" r:id="rId16"/>
    <p:sldId id="277" r:id="rId17"/>
    <p:sldId id="286" r:id="rId18"/>
    <p:sldId id="287" r:id="rId19"/>
    <p:sldId id="288" r:id="rId20"/>
    <p:sldId id="274" r:id="rId21"/>
    <p:sldId id="284" r:id="rId22"/>
    <p:sldId id="285" r:id="rId23"/>
    <p:sldId id="283" r:id="rId24"/>
    <p:sldId id="278" r:id="rId25"/>
    <p:sldId id="289" r:id="rId26"/>
    <p:sldId id="290" r:id="rId27"/>
    <p:sldId id="271" r:id="rId28"/>
    <p:sldId id="292" r:id="rId29"/>
    <p:sldId id="293" r:id="rId30"/>
    <p:sldId id="294" r:id="rId31"/>
    <p:sldId id="2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3E3F3-E779-4207-8AD4-EC47E66F4E0B}"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IN"/>
        </a:p>
      </dgm:t>
    </dgm:pt>
    <dgm:pt modelId="{E9C51202-AA51-45D9-B199-7F249EFEDDC0}">
      <dgm:prSet phldrT="[Text]" custT="1"/>
      <dgm:spPr/>
      <dgm:t>
        <a:bodyPr/>
        <a:lstStyle/>
        <a:p>
          <a:r>
            <a:rPr lang="en-IN" sz="1000" b="1" dirty="0">
              <a:latin typeface="Arial" panose="020B0604020202020204" pitchFamily="34" charset="0"/>
              <a:cs typeface="Arial" panose="020B0604020202020204" pitchFamily="34" charset="0"/>
            </a:rPr>
            <a:t>Read Dataset</a:t>
          </a:r>
        </a:p>
      </dgm:t>
    </dgm:pt>
    <dgm:pt modelId="{0228D889-8EFA-45EE-BDCA-9CF73556EA36}" type="parTrans" cxnId="{285FAD66-6618-410E-AC6C-D1F927558EDD}">
      <dgm:prSet/>
      <dgm:spPr/>
      <dgm:t>
        <a:bodyPr/>
        <a:lstStyle/>
        <a:p>
          <a:endParaRPr lang="en-IN" sz="1000">
            <a:latin typeface="Arial" panose="020B0604020202020204" pitchFamily="34" charset="0"/>
            <a:cs typeface="Arial" panose="020B0604020202020204" pitchFamily="34" charset="0"/>
          </a:endParaRPr>
        </a:p>
      </dgm:t>
    </dgm:pt>
    <dgm:pt modelId="{9C203325-BACB-49C4-9FD5-034640965934}" type="sibTrans" cxnId="{285FAD66-6618-410E-AC6C-D1F927558EDD}">
      <dgm:prSet custT="1"/>
      <dgm:spPr/>
      <dgm:t>
        <a:bodyPr/>
        <a:lstStyle/>
        <a:p>
          <a:endParaRPr lang="en-IN" sz="1000">
            <a:latin typeface="Arial" panose="020B0604020202020204" pitchFamily="34" charset="0"/>
            <a:cs typeface="Arial" panose="020B0604020202020204" pitchFamily="34" charset="0"/>
          </a:endParaRPr>
        </a:p>
      </dgm:t>
    </dgm:pt>
    <dgm:pt modelId="{683B7E91-2C1A-46AE-ADBB-368ACE303A18}">
      <dgm:prSet phldrT="[Text]" custT="1"/>
      <dgm:spPr/>
      <dgm:t>
        <a:bodyPr/>
        <a:lstStyle/>
        <a:p>
          <a:r>
            <a:rPr lang="en-IN" sz="1000" dirty="0">
              <a:latin typeface="Arial" panose="020B0604020202020204" pitchFamily="34" charset="0"/>
              <a:cs typeface="Arial" panose="020B0604020202020204" pitchFamily="34" charset="0"/>
            </a:rPr>
            <a:t>Explore</a:t>
          </a:r>
        </a:p>
      </dgm:t>
    </dgm:pt>
    <dgm:pt modelId="{9E532DAB-0593-41A4-B033-FDBFB8F87CAC}" type="parTrans" cxnId="{4591EB81-7A9F-43D4-AC4A-F8959A839331}">
      <dgm:prSet/>
      <dgm:spPr/>
      <dgm:t>
        <a:bodyPr/>
        <a:lstStyle/>
        <a:p>
          <a:endParaRPr lang="en-IN" sz="1000">
            <a:latin typeface="Arial" panose="020B0604020202020204" pitchFamily="34" charset="0"/>
            <a:cs typeface="Arial" panose="020B0604020202020204" pitchFamily="34" charset="0"/>
          </a:endParaRPr>
        </a:p>
      </dgm:t>
    </dgm:pt>
    <dgm:pt modelId="{6352DC6C-CA79-407F-84CE-1475B209FC65}" type="sibTrans" cxnId="{4591EB81-7A9F-43D4-AC4A-F8959A839331}">
      <dgm:prSet/>
      <dgm:spPr/>
      <dgm:t>
        <a:bodyPr/>
        <a:lstStyle/>
        <a:p>
          <a:endParaRPr lang="en-IN" sz="1000">
            <a:latin typeface="Arial" panose="020B0604020202020204" pitchFamily="34" charset="0"/>
            <a:cs typeface="Arial" panose="020B0604020202020204" pitchFamily="34" charset="0"/>
          </a:endParaRPr>
        </a:p>
      </dgm:t>
    </dgm:pt>
    <dgm:pt modelId="{64EC638D-B0C9-4C13-81B4-9D4208A520DC}">
      <dgm:prSet phldrT="[Text]" custT="1"/>
      <dgm:spPr/>
      <dgm:t>
        <a:bodyPr/>
        <a:lstStyle/>
        <a:p>
          <a:r>
            <a:rPr lang="en-IN" sz="1000" b="1">
              <a:latin typeface="Arial" panose="020B0604020202020204" pitchFamily="34" charset="0"/>
              <a:cs typeface="Arial" panose="020B0604020202020204" pitchFamily="34" charset="0"/>
            </a:rPr>
            <a:t>Create Variables</a:t>
          </a:r>
        </a:p>
      </dgm:t>
    </dgm:pt>
    <dgm:pt modelId="{5DBD6B74-D946-4BBE-8E06-BABCB1825907}" type="parTrans" cxnId="{D944D585-9CAF-4251-B104-26FC566F14F7}">
      <dgm:prSet/>
      <dgm:spPr/>
      <dgm:t>
        <a:bodyPr/>
        <a:lstStyle/>
        <a:p>
          <a:endParaRPr lang="en-IN" sz="1000">
            <a:latin typeface="Arial" panose="020B0604020202020204" pitchFamily="34" charset="0"/>
            <a:cs typeface="Arial" panose="020B0604020202020204" pitchFamily="34" charset="0"/>
          </a:endParaRPr>
        </a:p>
      </dgm:t>
    </dgm:pt>
    <dgm:pt modelId="{45A4A0F2-3901-4EF2-AB80-BD7808744FAA}" type="sibTrans" cxnId="{D944D585-9CAF-4251-B104-26FC566F14F7}">
      <dgm:prSet custT="1"/>
      <dgm:spPr/>
      <dgm:t>
        <a:bodyPr/>
        <a:lstStyle/>
        <a:p>
          <a:endParaRPr lang="en-IN" sz="1000">
            <a:latin typeface="Arial" panose="020B0604020202020204" pitchFamily="34" charset="0"/>
            <a:cs typeface="Arial" panose="020B0604020202020204" pitchFamily="34" charset="0"/>
          </a:endParaRPr>
        </a:p>
      </dgm:t>
    </dgm:pt>
    <dgm:pt modelId="{4164BAB1-127A-422E-86D7-C9D75BD8146F}">
      <dgm:prSet phldrT="[Text]" custT="1"/>
      <dgm:spPr/>
      <dgm:t>
        <a:bodyPr/>
        <a:lstStyle/>
        <a:p>
          <a:r>
            <a:rPr lang="en-IN" sz="1000">
              <a:latin typeface="Arial" panose="020B0604020202020204" pitchFamily="34" charset="0"/>
              <a:cs typeface="Arial" panose="020B0604020202020204" pitchFamily="34" charset="0"/>
            </a:rPr>
            <a:t>X </a:t>
          </a:r>
        </a:p>
      </dgm:t>
    </dgm:pt>
    <dgm:pt modelId="{902668E6-EDFD-4FF9-86D6-A2076F107441}" type="parTrans" cxnId="{920F612F-7D3A-4655-B103-191CE5A29673}">
      <dgm:prSet/>
      <dgm:spPr/>
      <dgm:t>
        <a:bodyPr/>
        <a:lstStyle/>
        <a:p>
          <a:endParaRPr lang="en-IN" sz="1000">
            <a:latin typeface="Arial" panose="020B0604020202020204" pitchFamily="34" charset="0"/>
            <a:cs typeface="Arial" panose="020B0604020202020204" pitchFamily="34" charset="0"/>
          </a:endParaRPr>
        </a:p>
      </dgm:t>
    </dgm:pt>
    <dgm:pt modelId="{DA035DE9-E436-4D99-9774-16F40E4C19A1}" type="sibTrans" cxnId="{920F612F-7D3A-4655-B103-191CE5A29673}">
      <dgm:prSet/>
      <dgm:spPr/>
      <dgm:t>
        <a:bodyPr/>
        <a:lstStyle/>
        <a:p>
          <a:endParaRPr lang="en-IN" sz="1000">
            <a:latin typeface="Arial" panose="020B0604020202020204" pitchFamily="34" charset="0"/>
            <a:cs typeface="Arial" panose="020B0604020202020204" pitchFamily="34" charset="0"/>
          </a:endParaRPr>
        </a:p>
      </dgm:t>
    </dgm:pt>
    <dgm:pt modelId="{452D8BBB-C80C-42CE-826C-0F1E280D1D40}">
      <dgm:prSet phldrT="[Text]" custT="1"/>
      <dgm:spPr/>
      <dgm:t>
        <a:bodyPr/>
        <a:lstStyle/>
        <a:p>
          <a:r>
            <a:rPr lang="en-IN" sz="1000" b="1">
              <a:latin typeface="Arial" panose="020B0604020202020204" pitchFamily="34" charset="0"/>
              <a:cs typeface="Arial" panose="020B0604020202020204" pitchFamily="34" charset="0"/>
            </a:rPr>
            <a:t>Visualise </a:t>
          </a:r>
        </a:p>
      </dgm:t>
    </dgm:pt>
    <dgm:pt modelId="{670CCF8F-2ACA-4CD7-97F0-A9E207A5FFC4}" type="parTrans" cxnId="{738572F6-93F1-4578-935E-0C5482034635}">
      <dgm:prSet/>
      <dgm:spPr/>
      <dgm:t>
        <a:bodyPr/>
        <a:lstStyle/>
        <a:p>
          <a:endParaRPr lang="en-IN" sz="1000">
            <a:latin typeface="Arial" panose="020B0604020202020204" pitchFamily="34" charset="0"/>
            <a:cs typeface="Arial" panose="020B0604020202020204" pitchFamily="34" charset="0"/>
          </a:endParaRPr>
        </a:p>
      </dgm:t>
    </dgm:pt>
    <dgm:pt modelId="{58A5A5A1-584E-43E0-9280-9CEBBFC71BE9}" type="sibTrans" cxnId="{738572F6-93F1-4578-935E-0C5482034635}">
      <dgm:prSet/>
      <dgm:spPr/>
      <dgm:t>
        <a:bodyPr/>
        <a:lstStyle/>
        <a:p>
          <a:endParaRPr lang="en-IN" sz="1000">
            <a:latin typeface="Arial" panose="020B0604020202020204" pitchFamily="34" charset="0"/>
            <a:cs typeface="Arial" panose="020B0604020202020204" pitchFamily="34" charset="0"/>
          </a:endParaRPr>
        </a:p>
      </dgm:t>
    </dgm:pt>
    <dgm:pt modelId="{B0BBD654-7216-449A-8827-514DDB5EE812}">
      <dgm:prSet phldrT="[Text]" custT="1"/>
      <dgm:spPr/>
      <dgm:t>
        <a:bodyPr/>
        <a:lstStyle/>
        <a:p>
          <a:r>
            <a:rPr lang="en-IN" sz="1000">
              <a:latin typeface="Arial" panose="020B0604020202020204" pitchFamily="34" charset="0"/>
              <a:cs typeface="Arial" panose="020B0604020202020204" pitchFamily="34" charset="0"/>
            </a:rPr>
            <a:t>Univariate</a:t>
          </a:r>
        </a:p>
      </dgm:t>
    </dgm:pt>
    <dgm:pt modelId="{06134A47-6BB1-4A47-BB5D-D872F24C3899}" type="parTrans" cxnId="{06FD05F9-BA57-42A1-BDBF-BD1A631EDA1C}">
      <dgm:prSet/>
      <dgm:spPr/>
      <dgm:t>
        <a:bodyPr/>
        <a:lstStyle/>
        <a:p>
          <a:endParaRPr lang="en-IN" sz="1000">
            <a:latin typeface="Arial" panose="020B0604020202020204" pitchFamily="34" charset="0"/>
            <a:cs typeface="Arial" panose="020B0604020202020204" pitchFamily="34" charset="0"/>
          </a:endParaRPr>
        </a:p>
      </dgm:t>
    </dgm:pt>
    <dgm:pt modelId="{9B7EFAD5-1283-4E0E-8154-1BC0C602B0DF}" type="sibTrans" cxnId="{06FD05F9-BA57-42A1-BDBF-BD1A631EDA1C}">
      <dgm:prSet/>
      <dgm:spPr/>
      <dgm:t>
        <a:bodyPr/>
        <a:lstStyle/>
        <a:p>
          <a:endParaRPr lang="en-IN" sz="1000">
            <a:latin typeface="Arial" panose="020B0604020202020204" pitchFamily="34" charset="0"/>
            <a:cs typeface="Arial" panose="020B0604020202020204" pitchFamily="34" charset="0"/>
          </a:endParaRPr>
        </a:p>
      </dgm:t>
    </dgm:pt>
    <dgm:pt modelId="{FFF487D4-014C-46C2-AA69-0EC06E24EC9F}">
      <dgm:prSet phldrT="[Text]" custT="1"/>
      <dgm:spPr/>
      <dgm:t>
        <a:bodyPr/>
        <a:lstStyle/>
        <a:p>
          <a:r>
            <a:rPr lang="en-IN" sz="1000">
              <a:latin typeface="Arial" panose="020B0604020202020204" pitchFamily="34" charset="0"/>
              <a:cs typeface="Arial" panose="020B0604020202020204" pitchFamily="34" charset="0"/>
            </a:rPr>
            <a:t>Head</a:t>
          </a:r>
        </a:p>
      </dgm:t>
    </dgm:pt>
    <dgm:pt modelId="{18EE0664-8145-4B32-8EF6-72CF53F43F46}" type="parTrans" cxnId="{4A5ACB0D-F9D6-4DF5-A85D-8B8A3626987F}">
      <dgm:prSet/>
      <dgm:spPr/>
      <dgm:t>
        <a:bodyPr/>
        <a:lstStyle/>
        <a:p>
          <a:endParaRPr lang="en-IN"/>
        </a:p>
      </dgm:t>
    </dgm:pt>
    <dgm:pt modelId="{332C794E-F4ED-47DA-BD6A-930BAAC25387}" type="sibTrans" cxnId="{4A5ACB0D-F9D6-4DF5-A85D-8B8A3626987F}">
      <dgm:prSet/>
      <dgm:spPr/>
      <dgm:t>
        <a:bodyPr/>
        <a:lstStyle/>
        <a:p>
          <a:endParaRPr lang="en-IN"/>
        </a:p>
      </dgm:t>
    </dgm:pt>
    <dgm:pt modelId="{50B39F4C-8C7C-4837-A17E-C669E0DCF0A9}">
      <dgm:prSet phldrT="[Text]" custT="1"/>
      <dgm:spPr/>
      <dgm:t>
        <a:bodyPr/>
        <a:lstStyle/>
        <a:p>
          <a:r>
            <a:rPr lang="en-IN" sz="1000">
              <a:latin typeface="Arial" panose="020B0604020202020204" pitchFamily="34" charset="0"/>
              <a:cs typeface="Arial" panose="020B0604020202020204" pitchFamily="34" charset="0"/>
            </a:rPr>
            <a:t>Tail</a:t>
          </a:r>
        </a:p>
      </dgm:t>
    </dgm:pt>
    <dgm:pt modelId="{2B69F057-0D67-4F65-A44B-5BAB03613637}" type="parTrans" cxnId="{3E829EA6-AE1F-4C67-9F9F-C3D5B2B26B53}">
      <dgm:prSet/>
      <dgm:spPr/>
      <dgm:t>
        <a:bodyPr/>
        <a:lstStyle/>
        <a:p>
          <a:endParaRPr lang="en-IN"/>
        </a:p>
      </dgm:t>
    </dgm:pt>
    <dgm:pt modelId="{D8FD77CF-AA8A-468D-8C05-11EBBCEB272B}" type="sibTrans" cxnId="{3E829EA6-AE1F-4C67-9F9F-C3D5B2B26B53}">
      <dgm:prSet/>
      <dgm:spPr/>
      <dgm:t>
        <a:bodyPr/>
        <a:lstStyle/>
        <a:p>
          <a:endParaRPr lang="en-IN"/>
        </a:p>
      </dgm:t>
    </dgm:pt>
    <dgm:pt modelId="{1E5BBF1F-F675-4545-AE87-828C42C36211}">
      <dgm:prSet phldrT="[Text]" custT="1"/>
      <dgm:spPr/>
      <dgm:t>
        <a:bodyPr/>
        <a:lstStyle/>
        <a:p>
          <a:r>
            <a:rPr lang="en-IN" sz="1000">
              <a:latin typeface="Arial" panose="020B0604020202020204" pitchFamily="34" charset="0"/>
              <a:cs typeface="Arial" panose="020B0604020202020204" pitchFamily="34" charset="0"/>
            </a:rPr>
            <a:t>Describe</a:t>
          </a:r>
        </a:p>
      </dgm:t>
    </dgm:pt>
    <dgm:pt modelId="{4163A063-AC8B-4DEB-97E2-C95E742FC46F}" type="parTrans" cxnId="{DF6C34A1-CDB2-4F97-A4CE-BE69249C12EE}">
      <dgm:prSet/>
      <dgm:spPr/>
      <dgm:t>
        <a:bodyPr/>
        <a:lstStyle/>
        <a:p>
          <a:endParaRPr lang="en-IN"/>
        </a:p>
      </dgm:t>
    </dgm:pt>
    <dgm:pt modelId="{3C75BB49-D224-4A81-A322-61AA0E65639B}" type="sibTrans" cxnId="{DF6C34A1-CDB2-4F97-A4CE-BE69249C12EE}">
      <dgm:prSet/>
      <dgm:spPr/>
      <dgm:t>
        <a:bodyPr/>
        <a:lstStyle/>
        <a:p>
          <a:endParaRPr lang="en-IN"/>
        </a:p>
      </dgm:t>
    </dgm:pt>
    <dgm:pt modelId="{89E0079E-7D2F-4BFD-A574-F18BDCD3AA18}">
      <dgm:prSet phldrT="[Text]" custT="1"/>
      <dgm:spPr/>
      <dgm:t>
        <a:bodyPr/>
        <a:lstStyle/>
        <a:p>
          <a:r>
            <a:rPr lang="en-IN" sz="1000">
              <a:latin typeface="Arial" panose="020B0604020202020204" pitchFamily="34" charset="0"/>
              <a:cs typeface="Arial" panose="020B0604020202020204" pitchFamily="34" charset="0"/>
            </a:rPr>
            <a:t>Y</a:t>
          </a:r>
        </a:p>
      </dgm:t>
    </dgm:pt>
    <dgm:pt modelId="{FC7084AB-DC6A-4852-8E70-EF89734FD55B}" type="parTrans" cxnId="{18871417-F946-4DB2-AECE-FBCB7C86F5A5}">
      <dgm:prSet/>
      <dgm:spPr/>
      <dgm:t>
        <a:bodyPr/>
        <a:lstStyle/>
        <a:p>
          <a:endParaRPr lang="en-IN"/>
        </a:p>
      </dgm:t>
    </dgm:pt>
    <dgm:pt modelId="{41A9C48F-DE06-427A-A988-78EC5461E201}" type="sibTrans" cxnId="{18871417-F946-4DB2-AECE-FBCB7C86F5A5}">
      <dgm:prSet/>
      <dgm:spPr/>
      <dgm:t>
        <a:bodyPr/>
        <a:lstStyle/>
        <a:p>
          <a:endParaRPr lang="en-IN"/>
        </a:p>
      </dgm:t>
    </dgm:pt>
    <dgm:pt modelId="{5C2AB436-230C-46A9-92D6-D04CAF4B87C4}">
      <dgm:prSet phldrT="[Text]" custT="1"/>
      <dgm:spPr/>
      <dgm:t>
        <a:bodyPr/>
        <a:lstStyle/>
        <a:p>
          <a:r>
            <a:rPr lang="en-IN" sz="1000">
              <a:latin typeface="Arial" panose="020B0604020202020204" pitchFamily="34" charset="0"/>
              <a:cs typeface="Arial" panose="020B0604020202020204" pitchFamily="34" charset="0"/>
            </a:rPr>
            <a:t>Z</a:t>
          </a:r>
        </a:p>
      </dgm:t>
    </dgm:pt>
    <dgm:pt modelId="{B7DC3809-3E79-4ADA-933E-4E455C93A71B}" type="parTrans" cxnId="{1BBEF02E-3C0A-4333-AF48-A68C8849431E}">
      <dgm:prSet/>
      <dgm:spPr/>
      <dgm:t>
        <a:bodyPr/>
        <a:lstStyle/>
        <a:p>
          <a:endParaRPr lang="en-IN"/>
        </a:p>
      </dgm:t>
    </dgm:pt>
    <dgm:pt modelId="{0AEB9C6B-31A5-43AB-9777-2D2A8D5632A3}" type="sibTrans" cxnId="{1BBEF02E-3C0A-4333-AF48-A68C8849431E}">
      <dgm:prSet/>
      <dgm:spPr/>
      <dgm:t>
        <a:bodyPr/>
        <a:lstStyle/>
        <a:p>
          <a:endParaRPr lang="en-IN"/>
        </a:p>
      </dgm:t>
    </dgm:pt>
    <dgm:pt modelId="{3E432599-70DE-43CA-BC36-A9A6823D2975}">
      <dgm:prSet phldrT="[Text]" custT="1"/>
      <dgm:spPr/>
      <dgm:t>
        <a:bodyPr/>
        <a:lstStyle/>
        <a:p>
          <a:r>
            <a:rPr lang="en-IN" sz="1000">
              <a:latin typeface="Arial" panose="020B0604020202020204" pitchFamily="34" charset="0"/>
              <a:cs typeface="Arial" panose="020B0604020202020204" pitchFamily="34" charset="0"/>
            </a:rPr>
            <a:t>Histograms</a:t>
          </a:r>
        </a:p>
      </dgm:t>
    </dgm:pt>
    <dgm:pt modelId="{09701C12-D3A4-4AB9-94F2-23C989CCE24B}" type="parTrans" cxnId="{D4E26B37-D940-4E47-8160-3F4C4E8C9C4D}">
      <dgm:prSet/>
      <dgm:spPr/>
      <dgm:t>
        <a:bodyPr/>
        <a:lstStyle/>
        <a:p>
          <a:endParaRPr lang="en-IN"/>
        </a:p>
      </dgm:t>
    </dgm:pt>
    <dgm:pt modelId="{C933AAF5-7E54-4E7E-8D91-DF91ECDA2787}" type="sibTrans" cxnId="{D4E26B37-D940-4E47-8160-3F4C4E8C9C4D}">
      <dgm:prSet/>
      <dgm:spPr/>
      <dgm:t>
        <a:bodyPr/>
        <a:lstStyle/>
        <a:p>
          <a:endParaRPr lang="en-IN"/>
        </a:p>
      </dgm:t>
    </dgm:pt>
    <dgm:pt modelId="{7D40F78B-D2E5-4FD8-A4D7-5E91BA3B1FD2}">
      <dgm:prSet phldrT="[Text]" custT="1"/>
      <dgm:spPr/>
      <dgm:t>
        <a:bodyPr/>
        <a:lstStyle/>
        <a:p>
          <a:r>
            <a:rPr lang="en-IN" sz="1000" b="1">
              <a:latin typeface="Arial" panose="020B0604020202020204" pitchFamily="34" charset="0"/>
              <a:cs typeface="Arial" panose="020B0604020202020204" pitchFamily="34" charset="0"/>
            </a:rPr>
            <a:t>Visulaise</a:t>
          </a:r>
        </a:p>
      </dgm:t>
    </dgm:pt>
    <dgm:pt modelId="{20EAF09B-6AB5-444A-93EB-C09126BFC3C1}" type="parTrans" cxnId="{E2E6ED45-2569-4A34-A9C0-E19967616B64}">
      <dgm:prSet/>
      <dgm:spPr/>
      <dgm:t>
        <a:bodyPr/>
        <a:lstStyle/>
        <a:p>
          <a:endParaRPr lang="en-IN"/>
        </a:p>
      </dgm:t>
    </dgm:pt>
    <dgm:pt modelId="{6D31BCB8-20FC-4B9F-9F9F-5FF786A0AC4C}" type="sibTrans" cxnId="{E2E6ED45-2569-4A34-A9C0-E19967616B64}">
      <dgm:prSet/>
      <dgm:spPr/>
      <dgm:t>
        <a:bodyPr/>
        <a:lstStyle/>
        <a:p>
          <a:endParaRPr lang="en-IN"/>
        </a:p>
      </dgm:t>
    </dgm:pt>
    <dgm:pt modelId="{B8023BDF-7919-4DE9-9027-FFA4355A8BB6}">
      <dgm:prSet phldrT="[Text]" custT="1"/>
      <dgm:spPr/>
      <dgm:t>
        <a:bodyPr/>
        <a:lstStyle/>
        <a:p>
          <a:r>
            <a:rPr lang="en-IN" sz="1000" b="1">
              <a:latin typeface="Arial" panose="020B0604020202020204" pitchFamily="34" charset="0"/>
              <a:cs typeface="Arial" panose="020B0604020202020204" pitchFamily="34" charset="0"/>
            </a:rPr>
            <a:t>Visualise</a:t>
          </a:r>
        </a:p>
      </dgm:t>
    </dgm:pt>
    <dgm:pt modelId="{CF84634C-5B51-4CBB-8AC7-6F2A28314C50}" type="parTrans" cxnId="{45125F74-1696-4DC1-B770-57CBE3963799}">
      <dgm:prSet/>
      <dgm:spPr/>
      <dgm:t>
        <a:bodyPr/>
        <a:lstStyle/>
        <a:p>
          <a:endParaRPr lang="en-IN"/>
        </a:p>
      </dgm:t>
    </dgm:pt>
    <dgm:pt modelId="{369BEB50-3C70-446F-A07E-D3479825C530}" type="sibTrans" cxnId="{45125F74-1696-4DC1-B770-57CBE3963799}">
      <dgm:prSet/>
      <dgm:spPr/>
      <dgm:t>
        <a:bodyPr/>
        <a:lstStyle/>
        <a:p>
          <a:endParaRPr lang="en-IN"/>
        </a:p>
      </dgm:t>
    </dgm:pt>
    <dgm:pt modelId="{EB66B905-1284-4D95-A04B-31C9CEFF634E}">
      <dgm:prSet phldrT="[Text]" custT="1"/>
      <dgm:spPr/>
      <dgm:t>
        <a:bodyPr/>
        <a:lstStyle/>
        <a:p>
          <a:r>
            <a:rPr lang="en-IN" sz="1000" dirty="0">
              <a:latin typeface="Arial" panose="020B0604020202020204" pitchFamily="34" charset="0"/>
              <a:cs typeface="Arial" panose="020B0604020202020204" pitchFamily="34" charset="0"/>
            </a:rPr>
            <a:t>Bivariate</a:t>
          </a:r>
        </a:p>
      </dgm:t>
    </dgm:pt>
    <dgm:pt modelId="{93BDA3FF-E78B-4CA3-8482-B1B2583F293B}" type="parTrans" cxnId="{7AA0B71F-E414-48E8-9415-A1070E8A8DA3}">
      <dgm:prSet/>
      <dgm:spPr/>
      <dgm:t>
        <a:bodyPr/>
        <a:lstStyle/>
        <a:p>
          <a:endParaRPr lang="en-IN"/>
        </a:p>
      </dgm:t>
    </dgm:pt>
    <dgm:pt modelId="{086604D5-953F-42A8-B08C-9AA4A2A5EA32}" type="sibTrans" cxnId="{7AA0B71F-E414-48E8-9415-A1070E8A8DA3}">
      <dgm:prSet/>
      <dgm:spPr/>
      <dgm:t>
        <a:bodyPr/>
        <a:lstStyle/>
        <a:p>
          <a:endParaRPr lang="en-IN"/>
        </a:p>
      </dgm:t>
    </dgm:pt>
    <dgm:pt modelId="{B2B73EE2-4F80-494F-B8EE-4B686E04B626}">
      <dgm:prSet phldrT="[Text]" custT="1"/>
      <dgm:spPr/>
      <dgm:t>
        <a:bodyPr/>
        <a:lstStyle/>
        <a:p>
          <a:r>
            <a:rPr lang="en-IN" sz="1000">
              <a:latin typeface="Arial" panose="020B0604020202020204" pitchFamily="34" charset="0"/>
              <a:cs typeface="Arial" panose="020B0604020202020204" pitchFamily="34" charset="0"/>
            </a:rPr>
            <a:t>Scatterplot</a:t>
          </a:r>
        </a:p>
      </dgm:t>
    </dgm:pt>
    <dgm:pt modelId="{12F799DA-3636-46B6-8C34-9B7F6AD4DC99}" type="parTrans" cxnId="{1978AC34-A2FC-4118-9645-213BC0D7E51F}">
      <dgm:prSet/>
      <dgm:spPr/>
      <dgm:t>
        <a:bodyPr/>
        <a:lstStyle/>
        <a:p>
          <a:endParaRPr lang="en-IN"/>
        </a:p>
      </dgm:t>
    </dgm:pt>
    <dgm:pt modelId="{B5C63E52-043F-4863-90D8-0C4FA02811E9}" type="sibTrans" cxnId="{1978AC34-A2FC-4118-9645-213BC0D7E51F}">
      <dgm:prSet/>
      <dgm:spPr/>
      <dgm:t>
        <a:bodyPr/>
        <a:lstStyle/>
        <a:p>
          <a:endParaRPr lang="en-IN"/>
        </a:p>
      </dgm:t>
    </dgm:pt>
    <dgm:pt modelId="{219A648D-C48D-4A60-B0DF-D130947CBC48}">
      <dgm:prSet phldrT="[Text]" custT="1"/>
      <dgm:spPr/>
      <dgm:t>
        <a:bodyPr/>
        <a:lstStyle/>
        <a:p>
          <a:r>
            <a:rPr lang="en-IN" sz="1000">
              <a:latin typeface="Arial" panose="020B0604020202020204" pitchFamily="34" charset="0"/>
              <a:cs typeface="Arial" panose="020B0604020202020204" pitchFamily="34" charset="0"/>
            </a:rPr>
            <a:t>Correlation matrix</a:t>
          </a:r>
        </a:p>
      </dgm:t>
    </dgm:pt>
    <dgm:pt modelId="{913FEB35-F33A-4007-8100-2C405CC6C4B3}" type="parTrans" cxnId="{5917D4E5-7BAD-4D72-8798-CDEF366D012B}">
      <dgm:prSet/>
      <dgm:spPr/>
      <dgm:t>
        <a:bodyPr/>
        <a:lstStyle/>
        <a:p>
          <a:endParaRPr lang="en-IN"/>
        </a:p>
      </dgm:t>
    </dgm:pt>
    <dgm:pt modelId="{0F33D94C-8806-42AD-9EE1-EC6D116801B3}" type="sibTrans" cxnId="{5917D4E5-7BAD-4D72-8798-CDEF366D012B}">
      <dgm:prSet/>
      <dgm:spPr/>
      <dgm:t>
        <a:bodyPr/>
        <a:lstStyle/>
        <a:p>
          <a:endParaRPr lang="en-IN"/>
        </a:p>
      </dgm:t>
    </dgm:pt>
    <dgm:pt modelId="{1C68F978-5EFF-40ED-A74D-23C02B444C94}">
      <dgm:prSet phldrT="[Text]" custT="1"/>
      <dgm:spPr/>
      <dgm:t>
        <a:bodyPr/>
        <a:lstStyle/>
        <a:p>
          <a:r>
            <a:rPr lang="en-IN" sz="1000">
              <a:latin typeface="Arial" panose="020B0604020202020204" pitchFamily="34" charset="0"/>
              <a:cs typeface="Arial" panose="020B0604020202020204" pitchFamily="34" charset="0"/>
            </a:rPr>
            <a:t>3 Variables</a:t>
          </a:r>
        </a:p>
      </dgm:t>
    </dgm:pt>
    <dgm:pt modelId="{07E52E52-7518-4C3D-B7D9-FA635629892E}" type="parTrans" cxnId="{C93D8B82-8D6F-4CA4-8D38-C646B378543A}">
      <dgm:prSet/>
      <dgm:spPr/>
      <dgm:t>
        <a:bodyPr/>
        <a:lstStyle/>
        <a:p>
          <a:endParaRPr lang="en-IN"/>
        </a:p>
      </dgm:t>
    </dgm:pt>
    <dgm:pt modelId="{AEC9C846-FF64-4E83-AA44-730F70A2B468}" type="sibTrans" cxnId="{C93D8B82-8D6F-4CA4-8D38-C646B378543A}">
      <dgm:prSet/>
      <dgm:spPr/>
      <dgm:t>
        <a:bodyPr/>
        <a:lstStyle/>
        <a:p>
          <a:endParaRPr lang="en-IN"/>
        </a:p>
      </dgm:t>
    </dgm:pt>
    <dgm:pt modelId="{436628E4-383C-40E7-840A-8E2D69D332F0}">
      <dgm:prSet phldrT="[Text]" custT="1"/>
      <dgm:spPr/>
      <dgm:t>
        <a:bodyPr/>
        <a:lstStyle/>
        <a:p>
          <a:r>
            <a:rPr lang="en-IN" sz="1000" dirty="0">
              <a:latin typeface="Arial" panose="020B0604020202020204" pitchFamily="34" charset="0"/>
              <a:cs typeface="Arial" panose="020B0604020202020204" pitchFamily="34" charset="0"/>
            </a:rPr>
            <a:t>Discover rules</a:t>
          </a:r>
        </a:p>
      </dgm:t>
    </dgm:pt>
    <dgm:pt modelId="{D06079D2-07C1-41FE-AE53-32F6A930DB3A}" type="parTrans" cxnId="{55A9A73C-A7AA-4C35-B8E3-223F4798E5EA}">
      <dgm:prSet/>
      <dgm:spPr/>
      <dgm:t>
        <a:bodyPr/>
        <a:lstStyle/>
        <a:p>
          <a:endParaRPr lang="en-IN"/>
        </a:p>
      </dgm:t>
    </dgm:pt>
    <dgm:pt modelId="{A63DE944-1E1D-416C-AAB0-4F5DE72306F5}" type="sibTrans" cxnId="{55A9A73C-A7AA-4C35-B8E3-223F4798E5EA}">
      <dgm:prSet/>
      <dgm:spPr/>
      <dgm:t>
        <a:bodyPr/>
        <a:lstStyle/>
        <a:p>
          <a:endParaRPr lang="en-IN"/>
        </a:p>
      </dgm:t>
    </dgm:pt>
    <dgm:pt modelId="{F5B9D149-C978-4B49-96EB-0FCA659CE8AA}" type="pres">
      <dgm:prSet presAssocID="{1EE3E3F3-E779-4207-8AD4-EC47E66F4E0B}" presName="Name0" presStyleCnt="0">
        <dgm:presLayoutVars>
          <dgm:dir/>
          <dgm:resizeHandles val="exact"/>
        </dgm:presLayoutVars>
      </dgm:prSet>
      <dgm:spPr/>
      <dgm:t>
        <a:bodyPr/>
        <a:lstStyle/>
        <a:p>
          <a:endParaRPr lang="en-US"/>
        </a:p>
      </dgm:t>
    </dgm:pt>
    <dgm:pt modelId="{E75574D3-0CEB-4490-A6AE-118DD65E4809}" type="pres">
      <dgm:prSet presAssocID="{E9C51202-AA51-45D9-B199-7F249EFEDDC0}" presName="node" presStyleLbl="node1" presStyleIdx="0" presStyleCnt="5">
        <dgm:presLayoutVars>
          <dgm:bulletEnabled val="1"/>
        </dgm:presLayoutVars>
      </dgm:prSet>
      <dgm:spPr/>
      <dgm:t>
        <a:bodyPr/>
        <a:lstStyle/>
        <a:p>
          <a:endParaRPr lang="en-IN"/>
        </a:p>
      </dgm:t>
    </dgm:pt>
    <dgm:pt modelId="{C58A6D37-50B3-49AE-958A-7F407B052640}" type="pres">
      <dgm:prSet presAssocID="{9C203325-BACB-49C4-9FD5-034640965934}" presName="sibTrans" presStyleLbl="sibTrans2D1" presStyleIdx="0" presStyleCnt="4"/>
      <dgm:spPr/>
      <dgm:t>
        <a:bodyPr/>
        <a:lstStyle/>
        <a:p>
          <a:endParaRPr lang="en-US"/>
        </a:p>
      </dgm:t>
    </dgm:pt>
    <dgm:pt modelId="{6D7DFD46-C56E-47E4-BC65-2A30D3D3A0D7}" type="pres">
      <dgm:prSet presAssocID="{9C203325-BACB-49C4-9FD5-034640965934}" presName="connectorText" presStyleLbl="sibTrans2D1" presStyleIdx="0" presStyleCnt="4"/>
      <dgm:spPr/>
      <dgm:t>
        <a:bodyPr/>
        <a:lstStyle/>
        <a:p>
          <a:endParaRPr lang="en-US"/>
        </a:p>
      </dgm:t>
    </dgm:pt>
    <dgm:pt modelId="{349C3BEF-92B6-4CF4-8669-02CABBF7D8D2}" type="pres">
      <dgm:prSet presAssocID="{64EC638D-B0C9-4C13-81B4-9D4208A520DC}" presName="node" presStyleLbl="node1" presStyleIdx="1" presStyleCnt="5">
        <dgm:presLayoutVars>
          <dgm:bulletEnabled val="1"/>
        </dgm:presLayoutVars>
      </dgm:prSet>
      <dgm:spPr/>
      <dgm:t>
        <a:bodyPr/>
        <a:lstStyle/>
        <a:p>
          <a:endParaRPr lang="en-IN"/>
        </a:p>
      </dgm:t>
    </dgm:pt>
    <dgm:pt modelId="{BB30BB91-5B9D-418A-BB6C-5FF8EE7D63E8}" type="pres">
      <dgm:prSet presAssocID="{45A4A0F2-3901-4EF2-AB80-BD7808744FAA}" presName="sibTrans" presStyleLbl="sibTrans2D1" presStyleIdx="1" presStyleCnt="4"/>
      <dgm:spPr/>
      <dgm:t>
        <a:bodyPr/>
        <a:lstStyle/>
        <a:p>
          <a:endParaRPr lang="en-US"/>
        </a:p>
      </dgm:t>
    </dgm:pt>
    <dgm:pt modelId="{29C601B2-715E-41B8-B0CA-181A5C900C98}" type="pres">
      <dgm:prSet presAssocID="{45A4A0F2-3901-4EF2-AB80-BD7808744FAA}" presName="connectorText" presStyleLbl="sibTrans2D1" presStyleIdx="1" presStyleCnt="4"/>
      <dgm:spPr/>
      <dgm:t>
        <a:bodyPr/>
        <a:lstStyle/>
        <a:p>
          <a:endParaRPr lang="en-US"/>
        </a:p>
      </dgm:t>
    </dgm:pt>
    <dgm:pt modelId="{FB408FAA-19DA-45B2-81BF-F22E8A12CE48}" type="pres">
      <dgm:prSet presAssocID="{452D8BBB-C80C-42CE-826C-0F1E280D1D40}" presName="node" presStyleLbl="node1" presStyleIdx="2" presStyleCnt="5">
        <dgm:presLayoutVars>
          <dgm:bulletEnabled val="1"/>
        </dgm:presLayoutVars>
      </dgm:prSet>
      <dgm:spPr/>
      <dgm:t>
        <a:bodyPr/>
        <a:lstStyle/>
        <a:p>
          <a:endParaRPr lang="en-IN"/>
        </a:p>
      </dgm:t>
    </dgm:pt>
    <dgm:pt modelId="{B026CB59-CE08-4ABA-9F11-DF7005897C39}" type="pres">
      <dgm:prSet presAssocID="{58A5A5A1-584E-43E0-9280-9CEBBFC71BE9}" presName="sibTrans" presStyleLbl="sibTrans2D1" presStyleIdx="2" presStyleCnt="4"/>
      <dgm:spPr/>
      <dgm:t>
        <a:bodyPr/>
        <a:lstStyle/>
        <a:p>
          <a:endParaRPr lang="en-US"/>
        </a:p>
      </dgm:t>
    </dgm:pt>
    <dgm:pt modelId="{B9825052-F932-44D1-B73D-FDD638EC0E65}" type="pres">
      <dgm:prSet presAssocID="{58A5A5A1-584E-43E0-9280-9CEBBFC71BE9}" presName="connectorText" presStyleLbl="sibTrans2D1" presStyleIdx="2" presStyleCnt="4"/>
      <dgm:spPr/>
      <dgm:t>
        <a:bodyPr/>
        <a:lstStyle/>
        <a:p>
          <a:endParaRPr lang="en-US"/>
        </a:p>
      </dgm:t>
    </dgm:pt>
    <dgm:pt modelId="{0BA57FF7-C4BC-422A-82B6-F2BAF981D5E9}" type="pres">
      <dgm:prSet presAssocID="{7D40F78B-D2E5-4FD8-A4D7-5E91BA3B1FD2}" presName="node" presStyleLbl="node1" presStyleIdx="3" presStyleCnt="5" custLinFactNeighborX="1208">
        <dgm:presLayoutVars>
          <dgm:bulletEnabled val="1"/>
        </dgm:presLayoutVars>
      </dgm:prSet>
      <dgm:spPr/>
      <dgm:t>
        <a:bodyPr/>
        <a:lstStyle/>
        <a:p>
          <a:endParaRPr lang="en-IN"/>
        </a:p>
      </dgm:t>
    </dgm:pt>
    <dgm:pt modelId="{62A699FF-AAB3-4F17-A7B1-43BC44B82368}" type="pres">
      <dgm:prSet presAssocID="{6D31BCB8-20FC-4B9F-9F9F-5FF786A0AC4C}" presName="sibTrans" presStyleLbl="sibTrans2D1" presStyleIdx="3" presStyleCnt="4"/>
      <dgm:spPr/>
      <dgm:t>
        <a:bodyPr/>
        <a:lstStyle/>
        <a:p>
          <a:endParaRPr lang="en-US"/>
        </a:p>
      </dgm:t>
    </dgm:pt>
    <dgm:pt modelId="{DAD5CAF4-6E11-469E-8429-C49B83157847}" type="pres">
      <dgm:prSet presAssocID="{6D31BCB8-20FC-4B9F-9F9F-5FF786A0AC4C}" presName="connectorText" presStyleLbl="sibTrans2D1" presStyleIdx="3" presStyleCnt="4"/>
      <dgm:spPr/>
      <dgm:t>
        <a:bodyPr/>
        <a:lstStyle/>
        <a:p>
          <a:endParaRPr lang="en-US"/>
        </a:p>
      </dgm:t>
    </dgm:pt>
    <dgm:pt modelId="{CD93A553-5597-4370-9698-7D1C46AC476B}" type="pres">
      <dgm:prSet presAssocID="{B8023BDF-7919-4DE9-9027-FFA4355A8BB6}" presName="node" presStyleLbl="node1" presStyleIdx="4" presStyleCnt="5">
        <dgm:presLayoutVars>
          <dgm:bulletEnabled val="1"/>
        </dgm:presLayoutVars>
      </dgm:prSet>
      <dgm:spPr/>
      <dgm:t>
        <a:bodyPr/>
        <a:lstStyle/>
        <a:p>
          <a:endParaRPr lang="en-IN"/>
        </a:p>
      </dgm:t>
    </dgm:pt>
  </dgm:ptLst>
  <dgm:cxnLst>
    <dgm:cxn modelId="{D944D585-9CAF-4251-B104-26FC566F14F7}" srcId="{1EE3E3F3-E779-4207-8AD4-EC47E66F4E0B}" destId="{64EC638D-B0C9-4C13-81B4-9D4208A520DC}" srcOrd="1" destOrd="0" parTransId="{5DBD6B74-D946-4BBE-8E06-BABCB1825907}" sibTransId="{45A4A0F2-3901-4EF2-AB80-BD7808744FAA}"/>
    <dgm:cxn modelId="{889CF7C5-38DB-4D4A-B937-4A5A8BBE534E}" type="presOf" srcId="{9C203325-BACB-49C4-9FD5-034640965934}" destId="{C58A6D37-50B3-49AE-958A-7F407B052640}" srcOrd="0" destOrd="0" presId="urn:microsoft.com/office/officeart/2005/8/layout/process1"/>
    <dgm:cxn modelId="{8CB2D31C-4E56-409E-86FC-C144CB6419F2}" type="presOf" srcId="{7D40F78B-D2E5-4FD8-A4D7-5E91BA3B1FD2}" destId="{0BA57FF7-C4BC-422A-82B6-F2BAF981D5E9}" srcOrd="0" destOrd="0" presId="urn:microsoft.com/office/officeart/2005/8/layout/process1"/>
    <dgm:cxn modelId="{738572F6-93F1-4578-935E-0C5482034635}" srcId="{1EE3E3F3-E779-4207-8AD4-EC47E66F4E0B}" destId="{452D8BBB-C80C-42CE-826C-0F1E280D1D40}" srcOrd="2" destOrd="0" parTransId="{670CCF8F-2ACA-4CD7-97F0-A9E207A5FFC4}" sibTransId="{58A5A5A1-584E-43E0-9280-9CEBBFC71BE9}"/>
    <dgm:cxn modelId="{1BBEF02E-3C0A-4333-AF48-A68C8849431E}" srcId="{64EC638D-B0C9-4C13-81B4-9D4208A520DC}" destId="{5C2AB436-230C-46A9-92D6-D04CAF4B87C4}" srcOrd="2" destOrd="0" parTransId="{B7DC3809-3E79-4ADA-933E-4E455C93A71B}" sibTransId="{0AEB9C6B-31A5-43AB-9777-2D2A8D5632A3}"/>
    <dgm:cxn modelId="{FE54BC0E-3DD1-4210-A44B-9E2F47E50648}" type="presOf" srcId="{EB66B905-1284-4D95-A04B-31C9CEFF634E}" destId="{0BA57FF7-C4BC-422A-82B6-F2BAF981D5E9}" srcOrd="0" destOrd="1" presId="urn:microsoft.com/office/officeart/2005/8/layout/process1"/>
    <dgm:cxn modelId="{8FABE13A-3A27-4812-B9B7-401A7975EEBA}" type="presOf" srcId="{6D31BCB8-20FC-4B9F-9F9F-5FF786A0AC4C}" destId="{DAD5CAF4-6E11-469E-8429-C49B83157847}" srcOrd="1" destOrd="0" presId="urn:microsoft.com/office/officeart/2005/8/layout/process1"/>
    <dgm:cxn modelId="{06FD05F9-BA57-42A1-BDBF-BD1A631EDA1C}" srcId="{452D8BBB-C80C-42CE-826C-0F1E280D1D40}" destId="{B0BBD654-7216-449A-8827-514DDB5EE812}" srcOrd="0" destOrd="0" parTransId="{06134A47-6BB1-4A47-BB5D-D872F24C3899}" sibTransId="{9B7EFAD5-1283-4E0E-8154-1BC0C602B0DF}"/>
    <dgm:cxn modelId="{D5F744B4-5BB3-43B7-AC77-DB03C35F13D8}" type="presOf" srcId="{50B39F4C-8C7C-4837-A17E-C669E0DCF0A9}" destId="{E75574D3-0CEB-4490-A6AE-118DD65E4809}" srcOrd="0" destOrd="3" presId="urn:microsoft.com/office/officeart/2005/8/layout/process1"/>
    <dgm:cxn modelId="{3E829EA6-AE1F-4C67-9F9F-C3D5B2B26B53}" srcId="{683B7E91-2C1A-46AE-ADBB-368ACE303A18}" destId="{50B39F4C-8C7C-4837-A17E-C669E0DCF0A9}" srcOrd="1" destOrd="0" parTransId="{2B69F057-0D67-4F65-A44B-5BAB03613637}" sibTransId="{D8FD77CF-AA8A-468D-8C05-11EBBCEB272B}"/>
    <dgm:cxn modelId="{CBF0D177-CF99-4EAA-9DD1-E90D39EBF08E}" type="presOf" srcId="{45A4A0F2-3901-4EF2-AB80-BD7808744FAA}" destId="{29C601B2-715E-41B8-B0CA-181A5C900C98}" srcOrd="1" destOrd="0" presId="urn:microsoft.com/office/officeart/2005/8/layout/process1"/>
    <dgm:cxn modelId="{07177196-8D88-4D93-AEC0-D70018EDEC36}" type="presOf" srcId="{5C2AB436-230C-46A9-92D6-D04CAF4B87C4}" destId="{349C3BEF-92B6-4CF4-8669-02CABBF7D8D2}" srcOrd="0" destOrd="3" presId="urn:microsoft.com/office/officeart/2005/8/layout/process1"/>
    <dgm:cxn modelId="{182F2C02-CC86-417F-8D03-BF4314268E2F}" type="presOf" srcId="{436628E4-383C-40E7-840A-8E2D69D332F0}" destId="{CD93A553-5597-4370-9698-7D1C46AC476B}" srcOrd="0" destOrd="2" presId="urn:microsoft.com/office/officeart/2005/8/layout/process1"/>
    <dgm:cxn modelId="{BC4E42F4-6429-4597-8158-83B106CD9000}" type="presOf" srcId="{1E5BBF1F-F675-4545-AE87-828C42C36211}" destId="{E75574D3-0CEB-4490-A6AE-118DD65E4809}" srcOrd="0" destOrd="4" presId="urn:microsoft.com/office/officeart/2005/8/layout/process1"/>
    <dgm:cxn modelId="{5917D4E5-7BAD-4D72-8798-CDEF366D012B}" srcId="{7D40F78B-D2E5-4FD8-A4D7-5E91BA3B1FD2}" destId="{219A648D-C48D-4A60-B0DF-D130947CBC48}" srcOrd="2" destOrd="0" parTransId="{913FEB35-F33A-4007-8100-2C405CC6C4B3}" sibTransId="{0F33D94C-8806-42AD-9EE1-EC6D116801B3}"/>
    <dgm:cxn modelId="{744D09C9-9176-4E04-BFAC-84E8D5A9B4C8}" type="presOf" srcId="{64EC638D-B0C9-4C13-81B4-9D4208A520DC}" destId="{349C3BEF-92B6-4CF4-8669-02CABBF7D8D2}" srcOrd="0" destOrd="0" presId="urn:microsoft.com/office/officeart/2005/8/layout/process1"/>
    <dgm:cxn modelId="{45125F74-1696-4DC1-B770-57CBE3963799}" srcId="{1EE3E3F3-E779-4207-8AD4-EC47E66F4E0B}" destId="{B8023BDF-7919-4DE9-9027-FFA4355A8BB6}" srcOrd="4" destOrd="0" parTransId="{CF84634C-5B51-4CBB-8AC7-6F2A28314C50}" sibTransId="{369BEB50-3C70-446F-A07E-D3479825C530}"/>
    <dgm:cxn modelId="{920F612F-7D3A-4655-B103-191CE5A29673}" srcId="{64EC638D-B0C9-4C13-81B4-9D4208A520DC}" destId="{4164BAB1-127A-422E-86D7-C9D75BD8146F}" srcOrd="0" destOrd="0" parTransId="{902668E6-EDFD-4FF9-86D6-A2076F107441}" sibTransId="{DA035DE9-E436-4D99-9774-16F40E4C19A1}"/>
    <dgm:cxn modelId="{D4E26B37-D940-4E47-8160-3F4C4E8C9C4D}" srcId="{452D8BBB-C80C-42CE-826C-0F1E280D1D40}" destId="{3E432599-70DE-43CA-BC36-A9A6823D2975}" srcOrd="1" destOrd="0" parTransId="{09701C12-D3A4-4AB9-94F2-23C989CCE24B}" sibTransId="{C933AAF5-7E54-4E7E-8D91-DF91ECDA2787}"/>
    <dgm:cxn modelId="{4A5ACB0D-F9D6-4DF5-A85D-8B8A3626987F}" srcId="{683B7E91-2C1A-46AE-ADBB-368ACE303A18}" destId="{FFF487D4-014C-46C2-AA69-0EC06E24EC9F}" srcOrd="0" destOrd="0" parTransId="{18EE0664-8145-4B32-8EF6-72CF53F43F46}" sibTransId="{332C794E-F4ED-47DA-BD6A-930BAAC25387}"/>
    <dgm:cxn modelId="{1978AC34-A2FC-4118-9645-213BC0D7E51F}" srcId="{7D40F78B-D2E5-4FD8-A4D7-5E91BA3B1FD2}" destId="{B2B73EE2-4F80-494F-B8EE-4B686E04B626}" srcOrd="1" destOrd="0" parTransId="{12F799DA-3636-46B6-8C34-9B7F6AD4DC99}" sibTransId="{B5C63E52-043F-4863-90D8-0C4FA02811E9}"/>
    <dgm:cxn modelId="{A3A044A5-3DC5-4764-8912-0B73A0D0649E}" type="presOf" srcId="{219A648D-C48D-4A60-B0DF-D130947CBC48}" destId="{0BA57FF7-C4BC-422A-82B6-F2BAF981D5E9}" srcOrd="0" destOrd="3" presId="urn:microsoft.com/office/officeart/2005/8/layout/process1"/>
    <dgm:cxn modelId="{0ADEC072-83CE-4DD7-99C1-01E430A77B9C}" type="presOf" srcId="{58A5A5A1-584E-43E0-9280-9CEBBFC71BE9}" destId="{B026CB59-CE08-4ABA-9F11-DF7005897C39}" srcOrd="0" destOrd="0" presId="urn:microsoft.com/office/officeart/2005/8/layout/process1"/>
    <dgm:cxn modelId="{6C340970-8851-4DF6-99BD-CBAEF18857A8}" type="presOf" srcId="{6D31BCB8-20FC-4B9F-9F9F-5FF786A0AC4C}" destId="{62A699FF-AAB3-4F17-A7B1-43BC44B82368}" srcOrd="0" destOrd="0" presId="urn:microsoft.com/office/officeart/2005/8/layout/process1"/>
    <dgm:cxn modelId="{F7BDB73F-99A9-4FAA-82E6-F8C7CBBB0887}" type="presOf" srcId="{683B7E91-2C1A-46AE-ADBB-368ACE303A18}" destId="{E75574D3-0CEB-4490-A6AE-118DD65E4809}" srcOrd="0" destOrd="1" presId="urn:microsoft.com/office/officeart/2005/8/layout/process1"/>
    <dgm:cxn modelId="{DF6C34A1-CDB2-4F97-A4CE-BE69249C12EE}" srcId="{683B7E91-2C1A-46AE-ADBB-368ACE303A18}" destId="{1E5BBF1F-F675-4545-AE87-828C42C36211}" srcOrd="2" destOrd="0" parTransId="{4163A063-AC8B-4DEB-97E2-C95E742FC46F}" sibTransId="{3C75BB49-D224-4A81-A322-61AA0E65639B}"/>
    <dgm:cxn modelId="{7626AFB3-D564-4586-A389-483F39A4E5FD}" type="presOf" srcId="{1EE3E3F3-E779-4207-8AD4-EC47E66F4E0B}" destId="{F5B9D149-C978-4B49-96EB-0FCA659CE8AA}" srcOrd="0" destOrd="0" presId="urn:microsoft.com/office/officeart/2005/8/layout/process1"/>
    <dgm:cxn modelId="{55A9A73C-A7AA-4C35-B8E3-223F4798E5EA}" srcId="{B8023BDF-7919-4DE9-9027-FFA4355A8BB6}" destId="{436628E4-383C-40E7-840A-8E2D69D332F0}" srcOrd="1" destOrd="0" parTransId="{D06079D2-07C1-41FE-AE53-32F6A930DB3A}" sibTransId="{A63DE944-1E1D-416C-AAB0-4F5DE72306F5}"/>
    <dgm:cxn modelId="{4F2849DF-F51B-4D8E-8061-0CA7C678530E}" type="presOf" srcId="{FFF487D4-014C-46C2-AA69-0EC06E24EC9F}" destId="{E75574D3-0CEB-4490-A6AE-118DD65E4809}" srcOrd="0" destOrd="2" presId="urn:microsoft.com/office/officeart/2005/8/layout/process1"/>
    <dgm:cxn modelId="{D058DEB3-47BC-45B0-943F-AF5943D4E22E}" type="presOf" srcId="{B0BBD654-7216-449A-8827-514DDB5EE812}" destId="{FB408FAA-19DA-45B2-81BF-F22E8A12CE48}" srcOrd="0" destOrd="1" presId="urn:microsoft.com/office/officeart/2005/8/layout/process1"/>
    <dgm:cxn modelId="{4591EB81-7A9F-43D4-AC4A-F8959A839331}" srcId="{E9C51202-AA51-45D9-B199-7F249EFEDDC0}" destId="{683B7E91-2C1A-46AE-ADBB-368ACE303A18}" srcOrd="0" destOrd="0" parTransId="{9E532DAB-0593-41A4-B033-FDBFB8F87CAC}" sibTransId="{6352DC6C-CA79-407F-84CE-1475B209FC65}"/>
    <dgm:cxn modelId="{214CDB3C-3C8C-48B2-888D-A634FF8A31AB}" type="presOf" srcId="{4164BAB1-127A-422E-86D7-C9D75BD8146F}" destId="{349C3BEF-92B6-4CF4-8669-02CABBF7D8D2}" srcOrd="0" destOrd="1" presId="urn:microsoft.com/office/officeart/2005/8/layout/process1"/>
    <dgm:cxn modelId="{675F160D-E826-435B-AD79-7BF8369703C7}" type="presOf" srcId="{452D8BBB-C80C-42CE-826C-0F1E280D1D40}" destId="{FB408FAA-19DA-45B2-81BF-F22E8A12CE48}" srcOrd="0" destOrd="0" presId="urn:microsoft.com/office/officeart/2005/8/layout/process1"/>
    <dgm:cxn modelId="{7AA0B71F-E414-48E8-9415-A1070E8A8DA3}" srcId="{7D40F78B-D2E5-4FD8-A4D7-5E91BA3B1FD2}" destId="{EB66B905-1284-4D95-A04B-31C9CEFF634E}" srcOrd="0" destOrd="0" parTransId="{93BDA3FF-E78B-4CA3-8482-B1B2583F293B}" sibTransId="{086604D5-953F-42A8-B08C-9AA4A2A5EA32}"/>
    <dgm:cxn modelId="{8DC698DC-31B1-4E91-946A-6FFA431168CE}" type="presOf" srcId="{9C203325-BACB-49C4-9FD5-034640965934}" destId="{6D7DFD46-C56E-47E4-BC65-2A30D3D3A0D7}" srcOrd="1" destOrd="0" presId="urn:microsoft.com/office/officeart/2005/8/layout/process1"/>
    <dgm:cxn modelId="{6CBADC64-AFD4-411E-BDA2-EAE3A3E5BB27}" type="presOf" srcId="{B2B73EE2-4F80-494F-B8EE-4B686E04B626}" destId="{0BA57FF7-C4BC-422A-82B6-F2BAF981D5E9}" srcOrd="0" destOrd="2" presId="urn:microsoft.com/office/officeart/2005/8/layout/process1"/>
    <dgm:cxn modelId="{FBFB4632-718C-41C0-98FF-6E415988D358}" type="presOf" srcId="{1C68F978-5EFF-40ED-A74D-23C02B444C94}" destId="{CD93A553-5597-4370-9698-7D1C46AC476B}" srcOrd="0" destOrd="1" presId="urn:microsoft.com/office/officeart/2005/8/layout/process1"/>
    <dgm:cxn modelId="{18871417-F946-4DB2-AECE-FBCB7C86F5A5}" srcId="{64EC638D-B0C9-4C13-81B4-9D4208A520DC}" destId="{89E0079E-7D2F-4BFD-A574-F18BDCD3AA18}" srcOrd="1" destOrd="0" parTransId="{FC7084AB-DC6A-4852-8E70-EF89734FD55B}" sibTransId="{41A9C48F-DE06-427A-A988-78EC5461E201}"/>
    <dgm:cxn modelId="{A190D9C2-BCBA-4708-A101-0582A1C49DA9}" type="presOf" srcId="{89E0079E-7D2F-4BFD-A574-F18BDCD3AA18}" destId="{349C3BEF-92B6-4CF4-8669-02CABBF7D8D2}" srcOrd="0" destOrd="2" presId="urn:microsoft.com/office/officeart/2005/8/layout/process1"/>
    <dgm:cxn modelId="{FE28E4B3-C9F9-4E08-BE1B-2138ED2E671F}" type="presOf" srcId="{B8023BDF-7919-4DE9-9027-FFA4355A8BB6}" destId="{CD93A553-5597-4370-9698-7D1C46AC476B}" srcOrd="0" destOrd="0" presId="urn:microsoft.com/office/officeart/2005/8/layout/process1"/>
    <dgm:cxn modelId="{C93D8B82-8D6F-4CA4-8D38-C646B378543A}" srcId="{B8023BDF-7919-4DE9-9027-FFA4355A8BB6}" destId="{1C68F978-5EFF-40ED-A74D-23C02B444C94}" srcOrd="0" destOrd="0" parTransId="{07E52E52-7518-4C3D-B7D9-FA635629892E}" sibTransId="{AEC9C846-FF64-4E83-AA44-730F70A2B468}"/>
    <dgm:cxn modelId="{096C3FC4-E6B6-4AB9-AB1F-AFB7F52B2F60}" type="presOf" srcId="{45A4A0F2-3901-4EF2-AB80-BD7808744FAA}" destId="{BB30BB91-5B9D-418A-BB6C-5FF8EE7D63E8}" srcOrd="0" destOrd="0" presId="urn:microsoft.com/office/officeart/2005/8/layout/process1"/>
    <dgm:cxn modelId="{E2E6ED45-2569-4A34-A9C0-E19967616B64}" srcId="{1EE3E3F3-E779-4207-8AD4-EC47E66F4E0B}" destId="{7D40F78B-D2E5-4FD8-A4D7-5E91BA3B1FD2}" srcOrd="3" destOrd="0" parTransId="{20EAF09B-6AB5-444A-93EB-C09126BFC3C1}" sibTransId="{6D31BCB8-20FC-4B9F-9F9F-5FF786A0AC4C}"/>
    <dgm:cxn modelId="{032AF05B-0ECC-41AC-B724-2A391D6F63EC}" type="presOf" srcId="{3E432599-70DE-43CA-BC36-A9A6823D2975}" destId="{FB408FAA-19DA-45B2-81BF-F22E8A12CE48}" srcOrd="0" destOrd="2" presId="urn:microsoft.com/office/officeart/2005/8/layout/process1"/>
    <dgm:cxn modelId="{285FAD66-6618-410E-AC6C-D1F927558EDD}" srcId="{1EE3E3F3-E779-4207-8AD4-EC47E66F4E0B}" destId="{E9C51202-AA51-45D9-B199-7F249EFEDDC0}" srcOrd="0" destOrd="0" parTransId="{0228D889-8EFA-45EE-BDCA-9CF73556EA36}" sibTransId="{9C203325-BACB-49C4-9FD5-034640965934}"/>
    <dgm:cxn modelId="{7217DD48-B53B-4558-80E9-96B380CD0DE4}" type="presOf" srcId="{E9C51202-AA51-45D9-B199-7F249EFEDDC0}" destId="{E75574D3-0CEB-4490-A6AE-118DD65E4809}" srcOrd="0" destOrd="0" presId="urn:microsoft.com/office/officeart/2005/8/layout/process1"/>
    <dgm:cxn modelId="{4FDD78F3-01C3-49B0-9A45-C9A5341DE367}" type="presOf" srcId="{58A5A5A1-584E-43E0-9280-9CEBBFC71BE9}" destId="{B9825052-F932-44D1-B73D-FDD638EC0E65}" srcOrd="1" destOrd="0" presId="urn:microsoft.com/office/officeart/2005/8/layout/process1"/>
    <dgm:cxn modelId="{046EB9D7-9157-4E6C-B9D0-AACD160A3CCF}" type="presParOf" srcId="{F5B9D149-C978-4B49-96EB-0FCA659CE8AA}" destId="{E75574D3-0CEB-4490-A6AE-118DD65E4809}" srcOrd="0" destOrd="0" presId="urn:microsoft.com/office/officeart/2005/8/layout/process1"/>
    <dgm:cxn modelId="{B38CD7D0-5B44-44F9-A08C-BDFB1F364A24}" type="presParOf" srcId="{F5B9D149-C978-4B49-96EB-0FCA659CE8AA}" destId="{C58A6D37-50B3-49AE-958A-7F407B052640}" srcOrd="1" destOrd="0" presId="urn:microsoft.com/office/officeart/2005/8/layout/process1"/>
    <dgm:cxn modelId="{DC6C423D-5757-4F3F-AA1D-075BCC2B47FD}" type="presParOf" srcId="{C58A6D37-50B3-49AE-958A-7F407B052640}" destId="{6D7DFD46-C56E-47E4-BC65-2A30D3D3A0D7}" srcOrd="0" destOrd="0" presId="urn:microsoft.com/office/officeart/2005/8/layout/process1"/>
    <dgm:cxn modelId="{1531ECE1-33D3-45BD-8A86-C37A3D131A27}" type="presParOf" srcId="{F5B9D149-C978-4B49-96EB-0FCA659CE8AA}" destId="{349C3BEF-92B6-4CF4-8669-02CABBF7D8D2}" srcOrd="2" destOrd="0" presId="urn:microsoft.com/office/officeart/2005/8/layout/process1"/>
    <dgm:cxn modelId="{E2894DEB-60FB-4F62-8C68-A4968449F8DB}" type="presParOf" srcId="{F5B9D149-C978-4B49-96EB-0FCA659CE8AA}" destId="{BB30BB91-5B9D-418A-BB6C-5FF8EE7D63E8}" srcOrd="3" destOrd="0" presId="urn:microsoft.com/office/officeart/2005/8/layout/process1"/>
    <dgm:cxn modelId="{5B6D7079-853F-40D5-8A52-917A1B91B7B0}" type="presParOf" srcId="{BB30BB91-5B9D-418A-BB6C-5FF8EE7D63E8}" destId="{29C601B2-715E-41B8-B0CA-181A5C900C98}" srcOrd="0" destOrd="0" presId="urn:microsoft.com/office/officeart/2005/8/layout/process1"/>
    <dgm:cxn modelId="{42781F24-E253-4E9A-B1DE-610B082C087D}" type="presParOf" srcId="{F5B9D149-C978-4B49-96EB-0FCA659CE8AA}" destId="{FB408FAA-19DA-45B2-81BF-F22E8A12CE48}" srcOrd="4" destOrd="0" presId="urn:microsoft.com/office/officeart/2005/8/layout/process1"/>
    <dgm:cxn modelId="{B9F341DE-0449-4ADA-AF23-A0501C024783}" type="presParOf" srcId="{F5B9D149-C978-4B49-96EB-0FCA659CE8AA}" destId="{B026CB59-CE08-4ABA-9F11-DF7005897C39}" srcOrd="5" destOrd="0" presId="urn:microsoft.com/office/officeart/2005/8/layout/process1"/>
    <dgm:cxn modelId="{2C7A35C4-555D-4A42-B6A1-1D60E7C1F975}" type="presParOf" srcId="{B026CB59-CE08-4ABA-9F11-DF7005897C39}" destId="{B9825052-F932-44D1-B73D-FDD638EC0E65}" srcOrd="0" destOrd="0" presId="urn:microsoft.com/office/officeart/2005/8/layout/process1"/>
    <dgm:cxn modelId="{45FFEFF4-2E78-40EA-8293-90D32A63123E}" type="presParOf" srcId="{F5B9D149-C978-4B49-96EB-0FCA659CE8AA}" destId="{0BA57FF7-C4BC-422A-82B6-F2BAF981D5E9}" srcOrd="6" destOrd="0" presId="urn:microsoft.com/office/officeart/2005/8/layout/process1"/>
    <dgm:cxn modelId="{BD1E1CF7-A31D-4711-BCCC-6F9A11D47E25}" type="presParOf" srcId="{F5B9D149-C978-4B49-96EB-0FCA659CE8AA}" destId="{62A699FF-AAB3-4F17-A7B1-43BC44B82368}" srcOrd="7" destOrd="0" presId="urn:microsoft.com/office/officeart/2005/8/layout/process1"/>
    <dgm:cxn modelId="{EE9251B6-6E7E-442D-87AA-9FACD5ED4A03}" type="presParOf" srcId="{62A699FF-AAB3-4F17-A7B1-43BC44B82368}" destId="{DAD5CAF4-6E11-469E-8429-C49B83157847}" srcOrd="0" destOrd="0" presId="urn:microsoft.com/office/officeart/2005/8/layout/process1"/>
    <dgm:cxn modelId="{0DB495F1-CD89-4417-821D-0A25FCEAF2C5}" type="presParOf" srcId="{F5B9D149-C978-4B49-96EB-0FCA659CE8AA}" destId="{CD93A553-5597-4370-9698-7D1C46AC476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574D3-0CEB-4490-A6AE-118DD65E4809}">
      <dsp:nvSpPr>
        <dsp:cNvPr id="0" name=""/>
        <dsp:cNvSpPr/>
      </dsp:nvSpPr>
      <dsp:spPr>
        <a:xfrm>
          <a:off x="3311" y="385879"/>
          <a:ext cx="1026541" cy="90464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IN" sz="1000" b="1" kern="1200" dirty="0">
              <a:latin typeface="Arial" panose="020B0604020202020204" pitchFamily="34" charset="0"/>
              <a:cs typeface="Arial" panose="020B0604020202020204" pitchFamily="34" charset="0"/>
            </a:rPr>
            <a:t>Read Dataset</a:t>
          </a:r>
        </a:p>
        <a:p>
          <a:pPr marL="57150" lvl="1" indent="-57150" algn="l" defTabSz="444500">
            <a:lnSpc>
              <a:spcPct val="90000"/>
            </a:lnSpc>
            <a:spcBef>
              <a:spcPct val="0"/>
            </a:spcBef>
            <a:spcAft>
              <a:spcPct val="15000"/>
            </a:spcAft>
            <a:buChar char="••"/>
          </a:pPr>
          <a:r>
            <a:rPr lang="en-IN" sz="1000" kern="1200" dirty="0">
              <a:latin typeface="Arial" panose="020B0604020202020204" pitchFamily="34" charset="0"/>
              <a:cs typeface="Arial" panose="020B0604020202020204" pitchFamily="34" charset="0"/>
            </a:rPr>
            <a:t>Explore</a:t>
          </a:r>
        </a:p>
        <a:p>
          <a:pPr marL="114300" lvl="2"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Head</a:t>
          </a:r>
        </a:p>
        <a:p>
          <a:pPr marL="114300" lvl="2"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Tail</a:t>
          </a:r>
        </a:p>
        <a:p>
          <a:pPr marL="114300" lvl="2"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Describe</a:t>
          </a:r>
        </a:p>
      </dsp:txBody>
      <dsp:txXfrm>
        <a:off x="29807" y="412375"/>
        <a:ext cx="973549" cy="851648"/>
      </dsp:txXfrm>
    </dsp:sp>
    <dsp:sp modelId="{C58A6D37-50B3-49AE-958A-7F407B052640}">
      <dsp:nvSpPr>
        <dsp:cNvPr id="0" name=""/>
        <dsp:cNvSpPr/>
      </dsp:nvSpPr>
      <dsp:spPr>
        <a:xfrm>
          <a:off x="1132507" y="710908"/>
          <a:ext cx="217626" cy="25458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latin typeface="Arial" panose="020B0604020202020204" pitchFamily="34" charset="0"/>
            <a:cs typeface="Arial" panose="020B0604020202020204" pitchFamily="34" charset="0"/>
          </a:endParaRPr>
        </a:p>
      </dsp:txBody>
      <dsp:txXfrm>
        <a:off x="1132507" y="761824"/>
        <a:ext cx="152338" cy="152750"/>
      </dsp:txXfrm>
    </dsp:sp>
    <dsp:sp modelId="{349C3BEF-92B6-4CF4-8669-02CABBF7D8D2}">
      <dsp:nvSpPr>
        <dsp:cNvPr id="0" name=""/>
        <dsp:cNvSpPr/>
      </dsp:nvSpPr>
      <dsp:spPr>
        <a:xfrm>
          <a:off x="1440470" y="385879"/>
          <a:ext cx="1026541" cy="90464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IN" sz="1000" b="1" kern="1200">
              <a:latin typeface="Arial" panose="020B0604020202020204" pitchFamily="34" charset="0"/>
              <a:cs typeface="Arial" panose="020B0604020202020204" pitchFamily="34" charset="0"/>
            </a:rPr>
            <a:t>Create Variables</a:t>
          </a:r>
        </a:p>
        <a:p>
          <a:pPr marL="57150" lvl="1"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X </a:t>
          </a:r>
        </a:p>
        <a:p>
          <a:pPr marL="57150" lvl="1"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Y</a:t>
          </a:r>
        </a:p>
        <a:p>
          <a:pPr marL="57150" lvl="1"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Z</a:t>
          </a:r>
        </a:p>
      </dsp:txBody>
      <dsp:txXfrm>
        <a:off x="1466966" y="412375"/>
        <a:ext cx="973549" cy="851648"/>
      </dsp:txXfrm>
    </dsp:sp>
    <dsp:sp modelId="{BB30BB91-5B9D-418A-BB6C-5FF8EE7D63E8}">
      <dsp:nvSpPr>
        <dsp:cNvPr id="0" name=""/>
        <dsp:cNvSpPr/>
      </dsp:nvSpPr>
      <dsp:spPr>
        <a:xfrm>
          <a:off x="2569666" y="710908"/>
          <a:ext cx="217626" cy="25458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latin typeface="Arial" panose="020B0604020202020204" pitchFamily="34" charset="0"/>
            <a:cs typeface="Arial" panose="020B0604020202020204" pitchFamily="34" charset="0"/>
          </a:endParaRPr>
        </a:p>
      </dsp:txBody>
      <dsp:txXfrm>
        <a:off x="2569666" y="761824"/>
        <a:ext cx="152338" cy="152750"/>
      </dsp:txXfrm>
    </dsp:sp>
    <dsp:sp modelId="{FB408FAA-19DA-45B2-81BF-F22E8A12CE48}">
      <dsp:nvSpPr>
        <dsp:cNvPr id="0" name=""/>
        <dsp:cNvSpPr/>
      </dsp:nvSpPr>
      <dsp:spPr>
        <a:xfrm>
          <a:off x="2877629" y="385879"/>
          <a:ext cx="1026541" cy="90464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IN" sz="1000" b="1" kern="1200">
              <a:latin typeface="Arial" panose="020B0604020202020204" pitchFamily="34" charset="0"/>
              <a:cs typeface="Arial" panose="020B0604020202020204" pitchFamily="34" charset="0"/>
            </a:rPr>
            <a:t>Visualise </a:t>
          </a:r>
        </a:p>
        <a:p>
          <a:pPr marL="57150" lvl="1"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Univariate</a:t>
          </a:r>
        </a:p>
        <a:p>
          <a:pPr marL="57150" lvl="1"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Histograms</a:t>
          </a:r>
        </a:p>
      </dsp:txBody>
      <dsp:txXfrm>
        <a:off x="2904125" y="412375"/>
        <a:ext cx="973549" cy="851648"/>
      </dsp:txXfrm>
    </dsp:sp>
    <dsp:sp modelId="{B026CB59-CE08-4ABA-9F11-DF7005897C39}">
      <dsp:nvSpPr>
        <dsp:cNvPr id="0" name=""/>
        <dsp:cNvSpPr/>
      </dsp:nvSpPr>
      <dsp:spPr>
        <a:xfrm>
          <a:off x="4008065" y="710908"/>
          <a:ext cx="220255" cy="25458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latin typeface="Arial" panose="020B0604020202020204" pitchFamily="34" charset="0"/>
            <a:cs typeface="Arial" panose="020B0604020202020204" pitchFamily="34" charset="0"/>
          </a:endParaRPr>
        </a:p>
      </dsp:txBody>
      <dsp:txXfrm>
        <a:off x="4008065" y="761824"/>
        <a:ext cx="154179" cy="152750"/>
      </dsp:txXfrm>
    </dsp:sp>
    <dsp:sp modelId="{0BA57FF7-C4BC-422A-82B6-F2BAF981D5E9}">
      <dsp:nvSpPr>
        <dsp:cNvPr id="0" name=""/>
        <dsp:cNvSpPr/>
      </dsp:nvSpPr>
      <dsp:spPr>
        <a:xfrm>
          <a:off x="4319748" y="385879"/>
          <a:ext cx="1026541" cy="90464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IN" sz="1000" b="1" kern="1200">
              <a:latin typeface="Arial" panose="020B0604020202020204" pitchFamily="34" charset="0"/>
              <a:cs typeface="Arial" panose="020B0604020202020204" pitchFamily="34" charset="0"/>
            </a:rPr>
            <a:t>Visulaise</a:t>
          </a:r>
        </a:p>
        <a:p>
          <a:pPr marL="57150" lvl="1" indent="-57150" algn="l" defTabSz="444500">
            <a:lnSpc>
              <a:spcPct val="90000"/>
            </a:lnSpc>
            <a:spcBef>
              <a:spcPct val="0"/>
            </a:spcBef>
            <a:spcAft>
              <a:spcPct val="15000"/>
            </a:spcAft>
            <a:buChar char="••"/>
          </a:pPr>
          <a:r>
            <a:rPr lang="en-IN" sz="1000" kern="1200" dirty="0">
              <a:latin typeface="Arial" panose="020B0604020202020204" pitchFamily="34" charset="0"/>
              <a:cs typeface="Arial" panose="020B0604020202020204" pitchFamily="34" charset="0"/>
            </a:rPr>
            <a:t>Bivariate</a:t>
          </a:r>
        </a:p>
        <a:p>
          <a:pPr marL="57150" lvl="1"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Scatterplot</a:t>
          </a:r>
        </a:p>
        <a:p>
          <a:pPr marL="57150" lvl="1"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Correlation matrix</a:t>
          </a:r>
        </a:p>
      </dsp:txBody>
      <dsp:txXfrm>
        <a:off x="4346244" y="412375"/>
        <a:ext cx="973549" cy="851648"/>
      </dsp:txXfrm>
    </dsp:sp>
    <dsp:sp modelId="{62A699FF-AAB3-4F17-A7B1-43BC44B82368}">
      <dsp:nvSpPr>
        <dsp:cNvPr id="0" name=""/>
        <dsp:cNvSpPr/>
      </dsp:nvSpPr>
      <dsp:spPr>
        <a:xfrm>
          <a:off x="5447704" y="710908"/>
          <a:ext cx="214997" cy="25458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5447704" y="761824"/>
        <a:ext cx="150498" cy="152750"/>
      </dsp:txXfrm>
    </dsp:sp>
    <dsp:sp modelId="{CD93A553-5597-4370-9698-7D1C46AC476B}">
      <dsp:nvSpPr>
        <dsp:cNvPr id="0" name=""/>
        <dsp:cNvSpPr/>
      </dsp:nvSpPr>
      <dsp:spPr>
        <a:xfrm>
          <a:off x="5751946" y="385879"/>
          <a:ext cx="1026541" cy="90464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IN" sz="1000" b="1" kern="1200">
              <a:latin typeface="Arial" panose="020B0604020202020204" pitchFamily="34" charset="0"/>
              <a:cs typeface="Arial" panose="020B0604020202020204" pitchFamily="34" charset="0"/>
            </a:rPr>
            <a:t>Visualise</a:t>
          </a:r>
        </a:p>
        <a:p>
          <a:pPr marL="57150" lvl="1" indent="-57150" algn="l" defTabSz="444500">
            <a:lnSpc>
              <a:spcPct val="90000"/>
            </a:lnSpc>
            <a:spcBef>
              <a:spcPct val="0"/>
            </a:spcBef>
            <a:spcAft>
              <a:spcPct val="15000"/>
            </a:spcAft>
            <a:buChar char="••"/>
          </a:pPr>
          <a:r>
            <a:rPr lang="en-IN" sz="1000" kern="1200">
              <a:latin typeface="Arial" panose="020B0604020202020204" pitchFamily="34" charset="0"/>
              <a:cs typeface="Arial" panose="020B0604020202020204" pitchFamily="34" charset="0"/>
            </a:rPr>
            <a:t>3 Variables</a:t>
          </a:r>
        </a:p>
        <a:p>
          <a:pPr marL="57150" lvl="1" indent="-57150" algn="l" defTabSz="444500">
            <a:lnSpc>
              <a:spcPct val="90000"/>
            </a:lnSpc>
            <a:spcBef>
              <a:spcPct val="0"/>
            </a:spcBef>
            <a:spcAft>
              <a:spcPct val="15000"/>
            </a:spcAft>
            <a:buChar char="••"/>
          </a:pPr>
          <a:r>
            <a:rPr lang="en-IN" sz="1000" kern="1200" dirty="0">
              <a:latin typeface="Arial" panose="020B0604020202020204" pitchFamily="34" charset="0"/>
              <a:cs typeface="Arial" panose="020B0604020202020204" pitchFamily="34" charset="0"/>
            </a:rPr>
            <a:t>Discover rules</a:t>
          </a:r>
        </a:p>
      </dsp:txBody>
      <dsp:txXfrm>
        <a:off x="5778442" y="412375"/>
        <a:ext cx="973549" cy="8516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84D59-C352-47B4-AC8C-35BF27AD7630}" type="datetimeFigureOut">
              <a:rPr lang="en-US" smtClean="0"/>
              <a:t>4/20/2018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1B5792-643F-4468-A462-C220534C9A09}" type="slidenum">
              <a:rPr lang="en-US" smtClean="0"/>
              <a:t>‹#›</a:t>
            </a:fld>
            <a:endParaRPr lang="en-US"/>
          </a:p>
        </p:txBody>
      </p:sp>
    </p:spTree>
    <p:extLst>
      <p:ext uri="{BB962C8B-B14F-4D97-AF65-F5344CB8AC3E}">
        <p14:creationId xmlns:p14="http://schemas.microsoft.com/office/powerpoint/2010/main" val="1738493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05646-704E-4496-A6A4-AB87FE6E435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357039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05646-704E-4496-A6A4-AB87FE6E435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62568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05646-704E-4496-A6A4-AB87FE6E435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110283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05646-704E-4496-A6A4-AB87FE6E435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51197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05646-704E-4496-A6A4-AB87FE6E435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274845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05646-704E-4496-A6A4-AB87FE6E4355}"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339954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05646-704E-4496-A6A4-AB87FE6E4355}"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96660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05646-704E-4496-A6A4-AB87FE6E4355}"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211990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05646-704E-4496-A6A4-AB87FE6E4355}"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213006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05646-704E-4496-A6A4-AB87FE6E4355}"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252740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05646-704E-4496-A6A4-AB87FE6E4355}"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462C-C05E-4DCE-8EE1-9F6D5F469F4A}" type="slidenum">
              <a:rPr lang="en-US" smtClean="0"/>
              <a:t>‹#›</a:t>
            </a:fld>
            <a:endParaRPr lang="en-US"/>
          </a:p>
        </p:txBody>
      </p:sp>
    </p:spTree>
    <p:extLst>
      <p:ext uri="{BB962C8B-B14F-4D97-AF65-F5344CB8AC3E}">
        <p14:creationId xmlns:p14="http://schemas.microsoft.com/office/powerpoint/2010/main" val="133089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05646-704E-4496-A6A4-AB87FE6E4355}" type="datetimeFigureOut">
              <a:rPr lang="en-US" smtClean="0"/>
              <a:t>4/20/2018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5462C-C05E-4DCE-8EE1-9F6D5F469F4A}" type="slidenum">
              <a:rPr lang="en-US" smtClean="0"/>
              <a:t>‹#›</a:t>
            </a:fld>
            <a:endParaRPr lang="en-US"/>
          </a:p>
        </p:txBody>
      </p:sp>
    </p:spTree>
    <p:extLst>
      <p:ext uri="{BB962C8B-B14F-4D97-AF65-F5344CB8AC3E}">
        <p14:creationId xmlns:p14="http://schemas.microsoft.com/office/powerpoint/2010/main" val="265268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2228850"/>
          </a:xfrm>
        </p:spPr>
        <p:txBody>
          <a:bodyPr>
            <a:normAutofit/>
          </a:bodyPr>
          <a:lstStyle/>
          <a:p>
            <a:r>
              <a:rPr lang="en-US" b="1" dirty="0" smtClean="0"/>
              <a:t>Assignment 2_Module 1</a:t>
            </a:r>
            <a:br>
              <a:rPr lang="en-US" b="1" dirty="0" smtClean="0"/>
            </a:br>
            <a:r>
              <a:rPr lang="en-US" b="1" dirty="0" smtClean="0"/>
              <a:t>On</a:t>
            </a:r>
            <a:br>
              <a:rPr lang="en-US" b="1" dirty="0" smtClean="0"/>
            </a:br>
            <a:r>
              <a:rPr lang="en-IN" b="1" dirty="0"/>
              <a:t>Data </a:t>
            </a:r>
            <a:r>
              <a:rPr lang="en-IN" b="1" dirty="0" smtClean="0"/>
              <a:t>Management</a:t>
            </a:r>
            <a:endParaRPr lang="en-US" b="1" dirty="0"/>
          </a:p>
        </p:txBody>
      </p:sp>
      <p:sp>
        <p:nvSpPr>
          <p:cNvPr id="3" name="Subtitle 2"/>
          <p:cNvSpPr>
            <a:spLocks noGrp="1"/>
          </p:cNvSpPr>
          <p:nvPr>
            <p:ph type="subTitle" idx="1"/>
          </p:nvPr>
        </p:nvSpPr>
        <p:spPr>
          <a:xfrm>
            <a:off x="1371600" y="4495800"/>
            <a:ext cx="6400800" cy="1752600"/>
          </a:xfrm>
        </p:spPr>
        <p:txBody>
          <a:bodyPr/>
          <a:lstStyle/>
          <a:p>
            <a:r>
              <a:rPr lang="en-US" dirty="0"/>
              <a:t>b</a:t>
            </a:r>
            <a:r>
              <a:rPr lang="en-US" dirty="0" smtClean="0"/>
              <a:t>y</a:t>
            </a:r>
          </a:p>
          <a:p>
            <a:r>
              <a:rPr lang="en-US" dirty="0" smtClean="0"/>
              <a:t>Satyajit Pal</a:t>
            </a:r>
          </a:p>
          <a:p>
            <a:r>
              <a:rPr lang="en-US" dirty="0" smtClean="0"/>
              <a:t>BA_03</a:t>
            </a:r>
            <a:endParaRPr lang="en-US" dirty="0"/>
          </a:p>
        </p:txBody>
      </p:sp>
    </p:spTree>
    <p:extLst>
      <p:ext uri="{BB962C8B-B14F-4D97-AF65-F5344CB8AC3E}">
        <p14:creationId xmlns:p14="http://schemas.microsoft.com/office/powerpoint/2010/main" val="2020267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153401"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0"/>
            <a:ext cx="312210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0495" y="30051"/>
            <a:ext cx="28003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6194" y="2185115"/>
            <a:ext cx="3316273"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97" y="4724400"/>
            <a:ext cx="304063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4588" y="4701862"/>
            <a:ext cx="28289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3345" y="4692337"/>
            <a:ext cx="28575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959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Tree>
    <p:extLst>
      <p:ext uri="{BB962C8B-B14F-4D97-AF65-F5344CB8AC3E}">
        <p14:creationId xmlns:p14="http://schemas.microsoft.com/office/powerpoint/2010/main" val="2091137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 2_Phase – 2</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914525"/>
            <a:ext cx="90678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01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57896" y="25908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Sampling</a:t>
            </a:r>
            <a:endParaRPr lang="en-US" dirty="0"/>
          </a:p>
        </p:txBody>
      </p:sp>
    </p:spTree>
    <p:extLst>
      <p:ext uri="{BB962C8B-B14F-4D97-AF65-F5344CB8AC3E}">
        <p14:creationId xmlns:p14="http://schemas.microsoft.com/office/powerpoint/2010/main" val="943876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6" y="2151643"/>
            <a:ext cx="4279992"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403" y="1447800"/>
            <a:ext cx="472440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Sampling – Train (70%)</a:t>
            </a:r>
            <a:endParaRPr lang="en-US" dirty="0"/>
          </a:p>
        </p:txBody>
      </p:sp>
    </p:spTree>
    <p:extLst>
      <p:ext uri="{BB962C8B-B14F-4D97-AF65-F5344CB8AC3E}">
        <p14:creationId xmlns:p14="http://schemas.microsoft.com/office/powerpoint/2010/main" val="3130263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6" y="2151643"/>
            <a:ext cx="4279992"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332493"/>
            <a:ext cx="47244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Sampling – Train (70%)</a:t>
            </a:r>
            <a:endParaRPr lang="en-US" dirty="0"/>
          </a:p>
        </p:txBody>
      </p:sp>
    </p:spTree>
    <p:extLst>
      <p:ext uri="{BB962C8B-B14F-4D97-AF65-F5344CB8AC3E}">
        <p14:creationId xmlns:p14="http://schemas.microsoft.com/office/powerpoint/2010/main" val="2172622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150" y="2057400"/>
            <a:ext cx="4279992"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419600"/>
            <a:ext cx="6324600" cy="167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Sampling – Train (70%)</a:t>
            </a:r>
            <a:endParaRPr lang="en-US" dirty="0"/>
          </a:p>
        </p:txBody>
      </p:sp>
    </p:spTree>
    <p:extLst>
      <p:ext uri="{BB962C8B-B14F-4D97-AF65-F5344CB8AC3E}">
        <p14:creationId xmlns:p14="http://schemas.microsoft.com/office/powerpoint/2010/main" val="2636825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Sampling – Test (30%)</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0560"/>
            <a:ext cx="38290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066800"/>
            <a:ext cx="5157989"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880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Sampling – Test (30%)</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0560"/>
            <a:ext cx="38290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173185"/>
            <a:ext cx="4924425"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460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Sampling – Test (30%)</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764" y="2143796"/>
            <a:ext cx="685198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57600"/>
            <a:ext cx="6501912"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457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229600" cy="5029200"/>
          </a:xfrm>
        </p:spPr>
        <p:txBody>
          <a:bodyPr>
            <a:noAutofit/>
          </a:bodyPr>
          <a:lstStyle/>
          <a:p>
            <a:pPr algn="l"/>
            <a:r>
              <a:rPr lang="en-IN" sz="2000" dirty="0"/>
              <a:t>Explore the Diabetes data set with the template and data pipeline as below: </a:t>
            </a:r>
            <a:r>
              <a:rPr lang="en-US" sz="2000" dirty="0"/>
              <a:t/>
            </a:r>
            <a:br>
              <a:rPr lang="en-US" sz="2000" dirty="0"/>
            </a:br>
            <a:r>
              <a:rPr lang="en-IN" sz="2000" dirty="0"/>
              <a:t> </a:t>
            </a:r>
            <a:r>
              <a:rPr lang="en-US" sz="2000" dirty="0"/>
              <a:t/>
            </a:r>
            <a:br>
              <a:rPr lang="en-US" sz="2000" dirty="0"/>
            </a:br>
            <a:r>
              <a:rPr lang="en-IN" sz="2000" dirty="0"/>
              <a:t> </a:t>
            </a:r>
            <a:r>
              <a:rPr lang="en-US" sz="2000" dirty="0"/>
              <a:t/>
            </a:r>
            <a:br>
              <a:rPr lang="en-US" sz="2000" dirty="0"/>
            </a:br>
            <a:r>
              <a:rPr lang="en-US" sz="2000" dirty="0" smtClean="0"/>
              <a:t/>
            </a:r>
            <a:br>
              <a:rPr lang="en-US" sz="2000" dirty="0" smtClean="0"/>
            </a:br>
            <a:r>
              <a:rPr lang="en-US" sz="2000" dirty="0"/>
              <a:t/>
            </a:r>
            <a:br>
              <a:rPr lang="en-US" sz="2000" dirty="0"/>
            </a:br>
            <a:r>
              <a:rPr lang="en-US" sz="2000" dirty="0"/>
              <a:t/>
            </a:r>
            <a:br>
              <a:rPr lang="en-US" sz="2000" dirty="0"/>
            </a:br>
            <a:r>
              <a:rPr lang="en-IN" sz="2000" dirty="0" smtClean="0"/>
              <a:t>The </a:t>
            </a:r>
            <a:r>
              <a:rPr lang="en-IN" sz="2000" dirty="0"/>
              <a:t>submission must include the complete data flow and data pipe line diagrams, well commented codes, insights from exploration and derived rules for classification, should be submitted.</a:t>
            </a:r>
            <a:r>
              <a:rPr lang="en-US" sz="2000" dirty="0"/>
              <a:t/>
            </a:r>
            <a:br>
              <a:rPr lang="en-US" sz="2000" dirty="0"/>
            </a:br>
            <a:r>
              <a:rPr lang="en-IN" sz="2000" dirty="0"/>
              <a:t> </a:t>
            </a:r>
            <a:r>
              <a:rPr lang="en-US" sz="2000" dirty="0"/>
              <a:t/>
            </a:r>
            <a:br>
              <a:rPr lang="en-US" sz="2000" dirty="0"/>
            </a:br>
            <a:r>
              <a:rPr lang="en-IN" sz="2000" b="1" dirty="0"/>
              <a:t>Submission Guidelines</a:t>
            </a:r>
            <a:r>
              <a:rPr lang="en-US" sz="2000" dirty="0"/>
              <a:t/>
            </a:r>
            <a:br>
              <a:rPr lang="en-US" sz="2000" dirty="0"/>
            </a:br>
            <a:r>
              <a:rPr lang="en-IN" sz="2000" dirty="0"/>
              <a:t>Please create a GitHub profile and upload your code. Create a PPT with the process followed and insights and rules with link to the GitHub code before the next session. </a:t>
            </a:r>
            <a:r>
              <a:rPr lang="en-IN" sz="2000" dirty="0" smtClean="0"/>
              <a:t/>
            </a:r>
            <a:br>
              <a:rPr lang="en-IN" sz="2000" dirty="0" smtClean="0"/>
            </a:br>
            <a:r>
              <a:rPr lang="en-US" sz="2000" dirty="0"/>
              <a:t/>
            </a:r>
            <a:br>
              <a:rPr lang="en-US" sz="2000" dirty="0"/>
            </a:br>
            <a:r>
              <a:rPr lang="en-IN" sz="2000" dirty="0"/>
              <a:t>This is an individual assignment</a:t>
            </a:r>
            <a:r>
              <a:rPr lang="en-IN" sz="2000" dirty="0" smtClean="0"/>
              <a:t>.</a:t>
            </a:r>
            <a:endParaRPr lang="en-US" sz="2000" dirty="0"/>
          </a:p>
        </p:txBody>
      </p:sp>
      <p:graphicFrame>
        <p:nvGraphicFramePr>
          <p:cNvPr id="6" name="Diagram 5"/>
          <p:cNvGraphicFramePr/>
          <p:nvPr>
            <p:extLst>
              <p:ext uri="{D42A27DB-BD31-4B8C-83A1-F6EECF244321}">
                <p14:modId xmlns:p14="http://schemas.microsoft.com/office/powerpoint/2010/main" val="1128046263"/>
              </p:ext>
            </p:extLst>
          </p:nvPr>
        </p:nvGraphicFramePr>
        <p:xfrm>
          <a:off x="1066800" y="1828800"/>
          <a:ext cx="67818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609600" y="228600"/>
            <a:ext cx="8001000" cy="1077218"/>
          </a:xfrm>
          <a:prstGeom prst="rect">
            <a:avLst/>
          </a:prstGeom>
        </p:spPr>
        <p:txBody>
          <a:bodyPr wrap="square">
            <a:spAutoFit/>
          </a:bodyPr>
          <a:lstStyle/>
          <a:p>
            <a:pPr algn="ctr"/>
            <a:r>
              <a:rPr lang="en-US" sz="3200" b="1" dirty="0"/>
              <a:t>Introduction to Data Management </a:t>
            </a:r>
            <a:r>
              <a:rPr lang="en-US" sz="3200" b="1" dirty="0" smtClean="0"/>
              <a:t>:</a:t>
            </a:r>
          </a:p>
          <a:p>
            <a:pPr algn="ctr"/>
            <a:r>
              <a:rPr lang="en-IN" sz="3200" b="1" dirty="0" smtClean="0"/>
              <a:t>Batch 03 - Assessment 2</a:t>
            </a:r>
            <a:endParaRPr lang="en-US" sz="3200" dirty="0"/>
          </a:p>
        </p:txBody>
      </p:sp>
    </p:spTree>
    <p:extLst>
      <p:ext uri="{BB962C8B-B14F-4D97-AF65-F5344CB8AC3E}">
        <p14:creationId xmlns:p14="http://schemas.microsoft.com/office/powerpoint/2010/main" val="191969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35735" y="-76200"/>
            <a:ext cx="3755265"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Train – Explore (Histograms)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22131"/>
            <a:ext cx="29146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79531"/>
            <a:ext cx="29146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4724400"/>
            <a:ext cx="28860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itle 1"/>
          <p:cNvSpPr txBox="1">
            <a:spLocks/>
          </p:cNvSpPr>
          <p:nvPr/>
        </p:nvSpPr>
        <p:spPr>
          <a:xfrm>
            <a:off x="4572000" y="-51515"/>
            <a:ext cx="3755265"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Test – Explore (Histograms)</a:t>
            </a:r>
          </a:p>
        </p:txBody>
      </p:sp>
      <p:pic>
        <p:nvPicPr>
          <p:cNvPr id="615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1021" y="2560481"/>
            <a:ext cx="29146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3055" y="555468"/>
            <a:ext cx="29622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223" y="4589306"/>
            <a:ext cx="29146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231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1909"/>
            <a:ext cx="28670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18" y="2757486"/>
            <a:ext cx="29146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118" y="4767261"/>
            <a:ext cx="29051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435735" y="-76200"/>
            <a:ext cx="3755265"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Train – Explore (Histograms)</a:t>
            </a:r>
          </a:p>
        </p:txBody>
      </p:sp>
      <p:sp>
        <p:nvSpPr>
          <p:cNvPr id="9" name="Title 1"/>
          <p:cNvSpPr txBox="1">
            <a:spLocks/>
          </p:cNvSpPr>
          <p:nvPr/>
        </p:nvSpPr>
        <p:spPr>
          <a:xfrm>
            <a:off x="4572000" y="-51515"/>
            <a:ext cx="3755265"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Test – Explore (Histograms)</a:t>
            </a:r>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609600"/>
            <a:ext cx="29622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19386"/>
            <a:ext cx="29146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2475" y="4745930"/>
            <a:ext cx="29241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261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35735" y="-76200"/>
            <a:ext cx="3755265"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Train – Explore (Histograms)</a:t>
            </a:r>
          </a:p>
        </p:txBody>
      </p:sp>
      <p:sp>
        <p:nvSpPr>
          <p:cNvPr id="4" name="Title 1"/>
          <p:cNvSpPr txBox="1">
            <a:spLocks/>
          </p:cNvSpPr>
          <p:nvPr/>
        </p:nvSpPr>
        <p:spPr>
          <a:xfrm>
            <a:off x="4572000" y="-51515"/>
            <a:ext cx="3755265"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Test – Explore (Histograms)</a:t>
            </a: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862884"/>
            <a:ext cx="3693287" cy="256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657600"/>
            <a:ext cx="371145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720" y="867178"/>
            <a:ext cx="3744071" cy="26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159" y="3501980"/>
            <a:ext cx="3788344" cy="260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458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758" y="-294068"/>
            <a:ext cx="466966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Train – Explore (Scatter Plots)</a:t>
            </a:r>
          </a:p>
        </p:txBody>
      </p:sp>
      <p:sp>
        <p:nvSpPr>
          <p:cNvPr id="6" name="Title 1"/>
          <p:cNvSpPr txBox="1">
            <a:spLocks/>
          </p:cNvSpPr>
          <p:nvPr/>
        </p:nvSpPr>
        <p:spPr>
          <a:xfrm>
            <a:off x="4474335" y="-309094"/>
            <a:ext cx="466966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Test – Explore (Scatter Plots)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3" y="457200"/>
            <a:ext cx="4625192" cy="324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33" y="3693017"/>
            <a:ext cx="4432991" cy="313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537" y="565060"/>
            <a:ext cx="4332579" cy="30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537" y="3707870"/>
            <a:ext cx="4433063" cy="31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186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758" y="-294068"/>
            <a:ext cx="466966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Train – Explore (Scatter Plots)</a:t>
            </a:r>
          </a:p>
        </p:txBody>
      </p:sp>
      <p:sp>
        <p:nvSpPr>
          <p:cNvPr id="5" name="Title 1"/>
          <p:cNvSpPr txBox="1">
            <a:spLocks/>
          </p:cNvSpPr>
          <p:nvPr/>
        </p:nvSpPr>
        <p:spPr>
          <a:xfrm>
            <a:off x="4474335" y="-309094"/>
            <a:ext cx="466966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Test – Explore (Scatter Plots)</a:t>
            </a: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199"/>
            <a:ext cx="4419600" cy="3247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31" y="3665921"/>
            <a:ext cx="4392769" cy="319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9" y="552564"/>
            <a:ext cx="4443335" cy="311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420" y="3665921"/>
            <a:ext cx="4515914" cy="319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440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58" y="-294068"/>
            <a:ext cx="466966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Train – Explore (Scatter Plots)</a:t>
            </a:r>
          </a:p>
        </p:txBody>
      </p:sp>
      <p:sp>
        <p:nvSpPr>
          <p:cNvPr id="3" name="Title 1"/>
          <p:cNvSpPr txBox="1">
            <a:spLocks/>
          </p:cNvSpPr>
          <p:nvPr/>
        </p:nvSpPr>
        <p:spPr>
          <a:xfrm>
            <a:off x="4474335" y="-309094"/>
            <a:ext cx="466966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Test – Explore (Scatter Plots)</a:t>
            </a: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49" y="533400"/>
            <a:ext cx="4489957" cy="315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49" y="3696975"/>
            <a:ext cx="4489957" cy="308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906" y="485926"/>
            <a:ext cx="4492505" cy="3198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399" y="3703413"/>
            <a:ext cx="4385249" cy="307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663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58" y="-294068"/>
            <a:ext cx="466966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Train – Explore (Scatter Plots)</a:t>
            </a:r>
          </a:p>
        </p:txBody>
      </p:sp>
      <p:sp>
        <p:nvSpPr>
          <p:cNvPr id="3" name="Title 1"/>
          <p:cNvSpPr txBox="1">
            <a:spLocks/>
          </p:cNvSpPr>
          <p:nvPr/>
        </p:nvSpPr>
        <p:spPr>
          <a:xfrm>
            <a:off x="4474335" y="-309094"/>
            <a:ext cx="466966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Test – Explore (Scatter Plots)</a:t>
            </a:r>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4" y="609600"/>
            <a:ext cx="4612783" cy="325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806699"/>
            <a:ext cx="4323881" cy="297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887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58" y="-13953"/>
            <a:ext cx="871255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Train – PIVOT</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8967894"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7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58" y="-13953"/>
            <a:ext cx="871255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Test – PIVOT</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862646"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496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Tree>
    <p:extLst>
      <p:ext uri="{BB962C8B-B14F-4D97-AF65-F5344CB8AC3E}">
        <p14:creationId xmlns:p14="http://schemas.microsoft.com/office/powerpoint/2010/main" val="318631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21" y="152400"/>
            <a:ext cx="8229600" cy="1143000"/>
          </a:xfrm>
        </p:spPr>
        <p:txBody>
          <a:bodyPr>
            <a:normAutofit/>
          </a:bodyPr>
          <a:lstStyle/>
          <a:p>
            <a:r>
              <a:rPr lang="en-US" dirty="0" smtClean="0"/>
              <a:t>Read Dataset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94385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920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Comparision</a:t>
            </a:r>
            <a:endParaRPr lang="en-US" dirty="0"/>
          </a:p>
        </p:txBody>
      </p:sp>
    </p:spTree>
    <p:extLst>
      <p:ext uri="{BB962C8B-B14F-4D97-AF65-F5344CB8AC3E}">
        <p14:creationId xmlns:p14="http://schemas.microsoft.com/office/powerpoint/2010/main" val="3051478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Github</a:t>
            </a:r>
            <a:endParaRPr lang="en-US" dirty="0"/>
          </a:p>
        </p:txBody>
      </p:sp>
    </p:spTree>
    <p:extLst>
      <p:ext uri="{BB962C8B-B14F-4D97-AF65-F5344CB8AC3E}">
        <p14:creationId xmlns:p14="http://schemas.microsoft.com/office/powerpoint/2010/main" val="255082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4321" y="15240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Read Dataset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738313"/>
            <a:ext cx="783907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263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4321" y="15240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Read Dataset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676400"/>
            <a:ext cx="78295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623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4321" y="152400"/>
            <a:ext cx="8229600" cy="990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Read Dataset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60" y="1219200"/>
            <a:ext cx="8673921" cy="423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11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Correlational Matrix</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2296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49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Variables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82218"/>
            <a:ext cx="7963984"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120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075" y="26831"/>
            <a:ext cx="2971800" cy="203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8" y="-2146"/>
            <a:ext cx="314806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2875" y="15256"/>
            <a:ext cx="2926677" cy="202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1907"/>
            <a:ext cx="3170604" cy="219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604" y="2158285"/>
            <a:ext cx="3105150" cy="21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1461" y="2206036"/>
            <a:ext cx="2872539"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372163"/>
            <a:ext cx="36861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3179" y="4372163"/>
            <a:ext cx="36290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70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1949</TotalTime>
  <Words>211</Words>
  <Application>Microsoft Office PowerPoint</Application>
  <PresentationFormat>On-screen Show (4:3)</PresentationFormat>
  <Paragraphs>60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Assignment 2_Module 1 On Data Management</vt:lpstr>
      <vt:lpstr>Explore the Diabetes data set with the template and data pipeline as below:         The submission must include the complete data flow and data pipe line diagrams, well commented codes, insights from exploration and derived rules for classification, should be submitted.   Submission Guidelines Please create a GitHub profile and upload your code. Create a PPT with the process followed and insights and rules with link to the GitHub code before the next session.   This is an individual assignment.</vt:lpstr>
      <vt:lpstr>Read Dataset</vt:lpstr>
      <vt:lpstr>PowerPoint Presentation</vt:lpstr>
      <vt:lpstr>PowerPoint Presentation</vt:lpstr>
      <vt:lpstr>PowerPoint Presentation</vt:lpstr>
      <vt:lpstr>Correlational Matrix</vt:lpstr>
      <vt:lpstr>Create Variables</vt:lpstr>
      <vt:lpstr>PowerPoint Presentation</vt:lpstr>
      <vt:lpstr>PowerPoint Presentation</vt:lpstr>
      <vt:lpstr>Rule</vt:lpstr>
      <vt:lpstr>Assessment – 2_Phase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vt:lpstr>
      <vt:lpstr>Comparision</vt:lpstr>
      <vt:lpstr>Github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Satyajit Pal</dc:creator>
  <cp:lastModifiedBy>Satyajit Pal</cp:lastModifiedBy>
  <cp:revision>41</cp:revision>
  <dcterms:created xsi:type="dcterms:W3CDTF">2018-03-23T05:11:17Z</dcterms:created>
  <dcterms:modified xsi:type="dcterms:W3CDTF">2018-04-20T21:03:38Z</dcterms:modified>
</cp:coreProperties>
</file>