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ya panda" initials="sp" lastIdx="1" clrIdx="0">
    <p:extLst>
      <p:ext uri="{19B8F6BF-5375-455C-9EA6-DF929625EA0E}">
        <p15:presenceInfo xmlns:p15="http://schemas.microsoft.com/office/powerpoint/2012/main" userId="5b1b4926ca8026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F576-7F2F-4B5F-9A2B-5CE3B2997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35F23-DE1D-459F-A380-9895E64AD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17B3-BBE8-48E7-A8C5-EB906AA3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C5F-D3D2-48F9-B7FE-8B3204DCE052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98DA9-279B-49AA-8749-7E6C45BF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7A767-17E8-476F-AED5-FF07599B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15D-CB21-48AC-B5C6-AF360AFF8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23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BA51-32C3-4F05-8980-423D6F8B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0A4E4-0428-40AF-880A-0F418EA39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4564C-5842-4448-B9D6-C30D5DB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C5F-D3D2-48F9-B7FE-8B3204DCE052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80333-C161-47F2-AE44-5C62D118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D8187-49D6-4F10-94DE-1AA0543A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15D-CB21-48AC-B5C6-AF360AFF8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94C37-AC95-4C2A-A80C-EDC7E337B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2FD26-5446-4547-A755-49941374A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565AE-863B-4247-9AD8-C44ADCAC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C5F-D3D2-48F9-B7FE-8B3204DCE052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3889-2993-4015-881E-58C6F787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D9E38-F0B5-407C-8FC1-B4D58D20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15D-CB21-48AC-B5C6-AF360AFF8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63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8845-DD9C-4261-B57B-94286FDC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DC1-7E5F-47CF-A4C1-398B007B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152AD-5075-46C0-9C32-4C9BC797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C5F-D3D2-48F9-B7FE-8B3204DCE052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5F9E-5626-4935-B5B9-0F258647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FD088-087A-42E6-ABD4-F77C29B1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15D-CB21-48AC-B5C6-AF360AFF8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8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3009-56E1-47F9-8831-BAAE438B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644D-E0D6-40D8-819C-86C27C88C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6028-5D1F-49E5-BEF7-0DC0BE01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C5F-D3D2-48F9-B7FE-8B3204DCE052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9488-459F-48A5-ACF2-1F4F5EA2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563A8-9EA3-451C-8CBE-3ADDAA3B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15D-CB21-48AC-B5C6-AF360AFF8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7840-F05E-49A7-92A7-4515AC60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04C3-C9A8-4B8A-987F-A40BD630F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B160E-AD2D-4874-9CFD-0398E1A5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1304B-FB79-47F7-81C2-2F7AAEAC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C5F-D3D2-48F9-B7FE-8B3204DCE052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54621-328E-4824-A090-07500718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F077E-3A43-4132-82FE-3E2B8F0C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15D-CB21-48AC-B5C6-AF360AFF8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10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923E-DB42-46C8-8A1D-1C9F33A7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07DB9-094E-4D4D-9903-3C0C3302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2C2B6-5DD2-44B0-987E-2DCDE3E18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031B8-B4DE-4AEE-8287-ABD4725F3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FBA51-1C42-42E3-A112-E7DAD6402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2F3CA-7D95-4DE1-8F0E-C10BCDA8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C5F-D3D2-48F9-B7FE-8B3204DCE052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66B63-2121-4DC2-A876-CB611D5F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1D5C9-D99E-431C-9147-A073A6E1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15D-CB21-48AC-B5C6-AF360AFF8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62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010B-03AC-4EDD-9F7C-87B16E08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9DBF6-6C8F-4FB6-8D3A-6B1A106B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C5F-D3D2-48F9-B7FE-8B3204DCE052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079DB-44F3-44F2-A9D8-BB38983B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63D1A-857A-4BE4-AB28-AE748CB1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15D-CB21-48AC-B5C6-AF360AFF8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6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5B8A8-1794-4DFF-AED8-8FED7B02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C5F-D3D2-48F9-B7FE-8B3204DCE052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F5AA9-1794-4581-BB97-9E0F10FB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06E4C-C62D-4099-B197-FD804042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15D-CB21-48AC-B5C6-AF360AFF8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61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0628-E2EE-4F02-BF23-ABE0C2FC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D784E-F3E2-4B75-AAB4-20902FC3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C03BF-0CDF-44B8-9161-3F9BE24B7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E8652-C3AB-4C65-9625-527ADC49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C5F-D3D2-48F9-B7FE-8B3204DCE052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21E9D-FBA8-4402-B987-587871B1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F12D7-3245-4EB9-BB11-DC178255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15D-CB21-48AC-B5C6-AF360AFF8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42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F96C-344D-47A7-8137-7B3C4645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90C7C-0EDE-43AD-B9B1-436188ECC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1C616-DA44-4AF5-B8E0-5AA4C5F92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3EB5E-2F6A-49F5-8DF9-4F77DF76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C5F-D3D2-48F9-B7FE-8B3204DCE052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B21F7-414B-49BD-A704-ABD94B1A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CC40B-53C2-4B35-89B3-8B6BF5DC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15D-CB21-48AC-B5C6-AF360AFF8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29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74C84-F163-48A8-9CB2-6C5EBB31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71744-55CE-4CC2-8840-A7C871538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C773-ABD9-4BE1-87F9-7FC316A35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9C5F-D3D2-48F9-B7FE-8B3204DCE052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590C-974A-40F5-9758-5648DB1B6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3B58-3A8C-4921-9CA9-E1242D42D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A15D-CB21-48AC-B5C6-AF360AFF8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77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D1B493-2142-4A34-BA6A-3D5096422101}"/>
                  </a:ext>
                </a:extLst>
              </p:cNvPr>
              <p:cNvSpPr txBox="1"/>
              <p:nvPr/>
            </p:nvSpPr>
            <p:spPr>
              <a:xfrm>
                <a:off x="1" y="824053"/>
                <a:ext cx="4041422" cy="2616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𝐼𝑑𝑠</m:t>
                    </m:r>
                    <m:r>
                      <a:rPr lang="en-IN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1=</m:t>
                    </m:r>
                    <m:r>
                      <a:rPr lang="en-IN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𝐼𝑑𝑠</m:t>
                    </m:r>
                    <m:r>
                      <a:rPr lang="en-IN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Wingdings" panose="05000000000000000000" pitchFamily="2" charset="2"/>
                  <a:buChar char="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𝑉𝑔𝑠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𝑉𝑡</m:t>
                            </m:r>
                          </m:e>
                        </m:d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𝑉𝑑𝑑</m:t>
                        </m:r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𝑉𝑑</m:t>
                        </m:r>
                        <m:sSup>
                          <m:sSup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𝑉𝑔𝑠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𝑉𝑡</m:t>
                            </m:r>
                          </m:e>
                        </m:d>
                      </m:e>
                      <m:sup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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IN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=3.77</m:t>
                    </m:r>
                  </m:oMath>
                </a14:m>
                <a:endParaRPr lang="en-IN" sz="1400" dirty="0">
                  <a:latin typeface="Calibri" panose="020F0502020204030204" pitchFamily="34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endParaRPr lang="en-IN" sz="1400" dirty="0">
                  <a:latin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I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05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IN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05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IN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I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05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IN" sz="105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sz="105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IN" sz="105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IN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sz="1050" b="0" i="1" smtClean="0">
                          <a:latin typeface="Cambria Math" panose="02040503050406030204" pitchFamily="18" charset="0"/>
                        </a:rPr>
                        <m:t>=1.53</m:t>
                      </m:r>
                    </m:oMath>
                  </m:oMathPara>
                </a14:m>
                <a:endParaRPr lang="en-IN" sz="105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D1B493-2142-4A34-BA6A-3D5096422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824053"/>
                <a:ext cx="4041422" cy="2616037"/>
              </a:xfrm>
              <a:prstGeom prst="rect">
                <a:avLst/>
              </a:prstGeom>
              <a:blipFill>
                <a:blip r:embed="rId2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BE22E9-2063-478A-90F8-0DB46950C1F4}"/>
              </a:ext>
            </a:extLst>
          </p:cNvPr>
          <p:cNvCxnSpPr/>
          <p:nvPr/>
        </p:nvCxnSpPr>
        <p:spPr>
          <a:xfrm>
            <a:off x="0" y="508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B6B05-486A-4EB8-A251-DAEF6C83BD16}"/>
              </a:ext>
            </a:extLst>
          </p:cNvPr>
          <p:cNvCxnSpPr>
            <a:cxnSpLocks/>
          </p:cNvCxnSpPr>
          <p:nvPr/>
        </p:nvCxnSpPr>
        <p:spPr>
          <a:xfrm>
            <a:off x="6208888" y="0"/>
            <a:ext cx="0" cy="541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9E3FB5C-3E63-4FCE-B452-C7E69CB91DC7}"/>
              </a:ext>
            </a:extLst>
          </p:cNvPr>
          <p:cNvSpPr/>
          <p:nvPr/>
        </p:nvSpPr>
        <p:spPr>
          <a:xfrm>
            <a:off x="1467556" y="0"/>
            <a:ext cx="3228620" cy="507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READ(Q=0)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D84C0-B415-42E1-82A5-926C6D5137AC}"/>
              </a:ext>
            </a:extLst>
          </p:cNvPr>
          <p:cNvSpPr/>
          <p:nvPr/>
        </p:nvSpPr>
        <p:spPr>
          <a:xfrm>
            <a:off x="7710311" y="0"/>
            <a:ext cx="3014131" cy="507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WRITE(Q=1 to 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6CCFA3-8B57-4B5F-B174-BE7387BD7709}"/>
              </a:ext>
            </a:extLst>
          </p:cNvPr>
          <p:cNvSpPr/>
          <p:nvPr/>
        </p:nvSpPr>
        <p:spPr>
          <a:xfrm>
            <a:off x="79020" y="587022"/>
            <a:ext cx="1117599" cy="293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0.5v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D635E8-2272-4B51-9270-046F16FBB503}"/>
              </a:ext>
            </a:extLst>
          </p:cNvPr>
          <p:cNvSpPr/>
          <p:nvPr/>
        </p:nvSpPr>
        <p:spPr>
          <a:xfrm>
            <a:off x="79021" y="2099733"/>
            <a:ext cx="1117597" cy="293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1V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81B35A-237B-4AF1-8214-1875C1FF4986}"/>
              </a:ext>
            </a:extLst>
          </p:cNvPr>
          <p:cNvCxnSpPr/>
          <p:nvPr/>
        </p:nvCxnSpPr>
        <p:spPr>
          <a:xfrm>
            <a:off x="277792" y="5408807"/>
            <a:ext cx="1229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683C91-959E-449F-948F-731B85F857C3}"/>
              </a:ext>
            </a:extLst>
          </p:cNvPr>
          <p:cNvCxnSpPr/>
          <p:nvPr/>
        </p:nvCxnSpPr>
        <p:spPr>
          <a:xfrm>
            <a:off x="1885244" y="6220178"/>
            <a:ext cx="45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D8DE56-038B-474F-B4F3-E01469377611}"/>
              </a:ext>
            </a:extLst>
          </p:cNvPr>
          <p:cNvCxnSpPr/>
          <p:nvPr/>
        </p:nvCxnSpPr>
        <p:spPr>
          <a:xfrm>
            <a:off x="2607733" y="5418667"/>
            <a:ext cx="0" cy="143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10F539-BDF7-44E5-BD9C-A1687B1B000D}"/>
              </a:ext>
            </a:extLst>
          </p:cNvPr>
          <p:cNvCxnSpPr/>
          <p:nvPr/>
        </p:nvCxnSpPr>
        <p:spPr>
          <a:xfrm>
            <a:off x="4820356" y="5418667"/>
            <a:ext cx="0" cy="143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E4279A-8EA9-4D5D-851C-673116482263}"/>
              </a:ext>
            </a:extLst>
          </p:cNvPr>
          <p:cNvCxnSpPr/>
          <p:nvPr/>
        </p:nvCxnSpPr>
        <p:spPr>
          <a:xfrm>
            <a:off x="7315200" y="5418667"/>
            <a:ext cx="0" cy="143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FD1325-B450-4495-9D48-EF69E07F0708}"/>
              </a:ext>
            </a:extLst>
          </p:cNvPr>
          <p:cNvCxnSpPr/>
          <p:nvPr/>
        </p:nvCxnSpPr>
        <p:spPr>
          <a:xfrm>
            <a:off x="9539111" y="5418667"/>
            <a:ext cx="0" cy="143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1D2166-9463-4062-AA72-B20BAEB5269D}"/>
              </a:ext>
            </a:extLst>
          </p:cNvPr>
          <p:cNvCxnSpPr/>
          <p:nvPr/>
        </p:nvCxnSpPr>
        <p:spPr>
          <a:xfrm flipH="1">
            <a:off x="0" y="5418667"/>
            <a:ext cx="6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9066F0-3FB6-4913-B817-0BECA2481B26}"/>
              </a:ext>
            </a:extLst>
          </p:cNvPr>
          <p:cNvCxnSpPr/>
          <p:nvPr/>
        </p:nvCxnSpPr>
        <p:spPr>
          <a:xfrm>
            <a:off x="0" y="5791200"/>
            <a:ext cx="12355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AEF36B3-62F9-43A4-898C-8289BEB3787F}"/>
              </a:ext>
            </a:extLst>
          </p:cNvPr>
          <p:cNvCxnSpPr/>
          <p:nvPr/>
        </p:nvCxnSpPr>
        <p:spPr>
          <a:xfrm>
            <a:off x="0" y="6350000"/>
            <a:ext cx="12271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2">
            <a:extLst>
              <a:ext uri="{FF2B5EF4-FFF2-40B4-BE49-F238E27FC236}">
                <a16:creationId xmlns:a16="http://schemas.microsoft.com/office/drawing/2014/main" id="{9B557B0B-6111-45A0-8A63-92FA503095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8876FB7-C7A3-4A33-90D2-D90CBB82B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3" t="1574" r="-2996"/>
          <a:stretch/>
        </p:blipFill>
        <p:spPr>
          <a:xfrm>
            <a:off x="2528711" y="1548549"/>
            <a:ext cx="3719689" cy="27976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C303F0E-B3B5-4400-8C0E-C6E3A7145A6B}"/>
                  </a:ext>
                </a:extLst>
              </p:cNvPr>
              <p:cNvSpPr txBox="1"/>
              <p:nvPr/>
            </p:nvSpPr>
            <p:spPr>
              <a:xfrm>
                <a:off x="16934" y="3405755"/>
                <a:ext cx="6191954" cy="722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0.85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C303F0E-B3B5-4400-8C0E-C6E3A7145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4" y="3405755"/>
                <a:ext cx="6191954" cy="722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6A9A06EE-3865-4430-A086-E801D7ED7F8B}"/>
              </a:ext>
            </a:extLst>
          </p:cNvPr>
          <p:cNvSpPr/>
          <p:nvPr/>
        </p:nvSpPr>
        <p:spPr>
          <a:xfrm>
            <a:off x="62088" y="3138311"/>
            <a:ext cx="1145184" cy="26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1.5v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26553DF-E373-438E-BD55-78C0D81968A8}"/>
                  </a:ext>
                </a:extLst>
              </p:cNvPr>
              <p:cNvSpPr txBox="1"/>
              <p:nvPr/>
            </p:nvSpPr>
            <p:spPr>
              <a:xfrm>
                <a:off x="113255" y="4458377"/>
                <a:ext cx="1019510" cy="630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0.44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26553DF-E373-438E-BD55-78C0D8196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" y="4458377"/>
                <a:ext cx="1019510" cy="630622"/>
              </a:xfrm>
              <a:prstGeom prst="rect">
                <a:avLst/>
              </a:prstGeom>
              <a:blipFill>
                <a:blip r:embed="rId5"/>
                <a:stretch>
                  <a:fillRect l="-599" r="-13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00478CFC-D27D-4157-BEC9-2C3A017FF051}"/>
              </a:ext>
            </a:extLst>
          </p:cNvPr>
          <p:cNvSpPr/>
          <p:nvPr/>
        </p:nvSpPr>
        <p:spPr>
          <a:xfrm>
            <a:off x="62088" y="4210756"/>
            <a:ext cx="1134529" cy="247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2V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269EED7-2B78-420C-961A-F4D3C73755AB}"/>
              </a:ext>
            </a:extLst>
          </p:cNvPr>
          <p:cNvSpPr/>
          <p:nvPr/>
        </p:nvSpPr>
        <p:spPr>
          <a:xfrm>
            <a:off x="2607733" y="4549422"/>
            <a:ext cx="3537301" cy="496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M1=Linear region ,M3=Saturation region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C8E6C11-79FF-40DC-8D00-FAB6AEF3503A}"/>
                  </a:ext>
                </a:extLst>
              </p:cNvPr>
              <p:cNvSpPr txBox="1"/>
              <p:nvPr/>
            </p:nvSpPr>
            <p:spPr>
              <a:xfrm>
                <a:off x="6152443" y="954241"/>
                <a:ext cx="4425246" cy="2303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𝐼𝑑𝑠</m:t>
                    </m:r>
                    <m:r>
                      <a:rPr lang="en-IN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3=</m:t>
                    </m:r>
                    <m:r>
                      <a:rPr lang="en-IN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𝐼𝑑𝑠</m:t>
                    </m:r>
                    <m:r>
                      <a:rPr lang="en-IN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Wingdings" panose="05000000000000000000" pitchFamily="2" charset="2"/>
                  <a:buChar char="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𝑉𝑔𝑠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𝑉𝑡</m:t>
                            </m:r>
                          </m:e>
                        </m:d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𝑉𝑑𝑠</m:t>
                        </m:r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𝑉𝑑</m:t>
                        </m:r>
                        <m:sSup>
                          <m:sSup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𝐶𝑜𝑥</m:t>
                        </m:r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𝑉𝑠𝑔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−|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𝑉𝑡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</m:d>
                      </m:e>
                      <m:sup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Wingdings" panose="05000000000000000000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IN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IN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𝑉𝑔𝑠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𝑉𝑡</m:t>
                            </m:r>
                          </m:e>
                        </m:d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𝑉𝑑𝑠</m:t>
                        </m:r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𝑉𝑑</m:t>
                        </m:r>
                        <m:sSup>
                          <m:sSup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IN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IN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𝑉𝑠𝑔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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IN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1.5</a:t>
                </a:r>
                <a:endParaRPr lang="en-IN" sz="1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C8E6C11-79FF-40DC-8D00-FAB6AEF35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443" y="954241"/>
                <a:ext cx="4425246" cy="2303131"/>
              </a:xfrm>
              <a:prstGeom prst="rect">
                <a:avLst/>
              </a:prstGeom>
              <a:blipFill>
                <a:blip r:embed="rId6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FD2BEFDE-E0DD-49D3-B5A2-0136D7D883B5}"/>
              </a:ext>
            </a:extLst>
          </p:cNvPr>
          <p:cNvSpPr/>
          <p:nvPr/>
        </p:nvSpPr>
        <p:spPr>
          <a:xfrm>
            <a:off x="6248400" y="587022"/>
            <a:ext cx="1236131" cy="293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0.5V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FB566847-A36E-470E-8944-1BCC1D3C3E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06" y="695467"/>
            <a:ext cx="3515416" cy="3244352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5AC41D78-8836-459C-BBA4-82EC195DF6FE}"/>
              </a:ext>
            </a:extLst>
          </p:cNvPr>
          <p:cNvSpPr/>
          <p:nvPr/>
        </p:nvSpPr>
        <p:spPr>
          <a:xfrm>
            <a:off x="6248400" y="3257372"/>
            <a:ext cx="1321439" cy="30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1V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334D7D4-B13B-4901-B911-68292FAB525E}"/>
                  </a:ext>
                </a:extLst>
              </p:cNvPr>
              <p:cNvSpPr txBox="1"/>
              <p:nvPr/>
            </p:nvSpPr>
            <p:spPr>
              <a:xfrm>
                <a:off x="6259120" y="3593645"/>
                <a:ext cx="6191954" cy="724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0.79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334D7D4-B13B-4901-B911-68292FAB5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120" y="3593645"/>
                <a:ext cx="6191954" cy="7244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21B4C166-2CB7-4A2B-92A4-36C36967CE0B}"/>
              </a:ext>
            </a:extLst>
          </p:cNvPr>
          <p:cNvSpPr/>
          <p:nvPr/>
        </p:nvSpPr>
        <p:spPr>
          <a:xfrm>
            <a:off x="6248400" y="4317126"/>
            <a:ext cx="1321439" cy="33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1.5V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8171968-CF14-4B99-81AB-C669668FEB8A}"/>
                  </a:ext>
                </a:extLst>
              </p:cNvPr>
              <p:cNvSpPr txBox="1"/>
              <p:nvPr/>
            </p:nvSpPr>
            <p:spPr>
              <a:xfrm>
                <a:off x="6248400" y="4655876"/>
                <a:ext cx="6225822" cy="724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0.56</a:t>
                </a: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8171968-CF14-4B99-81AB-C669668FE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655876"/>
                <a:ext cx="6225822" cy="7244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1EE14BAE-C38D-4E51-97F1-D5626812003D}"/>
              </a:ext>
            </a:extLst>
          </p:cNvPr>
          <p:cNvSpPr/>
          <p:nvPr/>
        </p:nvSpPr>
        <p:spPr>
          <a:xfrm>
            <a:off x="7913511" y="4317126"/>
            <a:ext cx="1140178" cy="33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2V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700887-38B7-4529-90EE-D69EE50869A9}"/>
                  </a:ext>
                </a:extLst>
              </p:cNvPr>
              <p:cNvSpPr txBox="1"/>
              <p:nvPr/>
            </p:nvSpPr>
            <p:spPr>
              <a:xfrm>
                <a:off x="7806267" y="4644085"/>
                <a:ext cx="6242754" cy="724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0.455</a:t>
                </a: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700887-38B7-4529-90EE-D69EE5086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267" y="4644085"/>
                <a:ext cx="6242754" cy="7244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6C7F2DA3-C212-49E1-92EA-2AF9B5331D04}"/>
              </a:ext>
            </a:extLst>
          </p:cNvPr>
          <p:cNvSpPr/>
          <p:nvPr/>
        </p:nvSpPr>
        <p:spPr>
          <a:xfrm>
            <a:off x="9217375" y="3951610"/>
            <a:ext cx="2861369" cy="726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M5=Saturation region, M3=Linear region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A38802A-3949-43C8-AEBD-6398CF705FFB}"/>
              </a:ext>
            </a:extLst>
          </p:cNvPr>
          <p:cNvSpPr/>
          <p:nvPr/>
        </p:nvSpPr>
        <p:spPr>
          <a:xfrm>
            <a:off x="277792" y="5418667"/>
            <a:ext cx="1996918" cy="37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0.5V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3F0D25A-6394-4641-A6E9-A30E7D7D80A8}"/>
              </a:ext>
            </a:extLst>
          </p:cNvPr>
          <p:cNvSpPr/>
          <p:nvPr/>
        </p:nvSpPr>
        <p:spPr>
          <a:xfrm>
            <a:off x="2905246" y="5408807"/>
            <a:ext cx="1706264" cy="36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1V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8F7F50-64A9-4148-A0CF-D5507DC36D77}"/>
              </a:ext>
            </a:extLst>
          </p:cNvPr>
          <p:cNvSpPr/>
          <p:nvPr/>
        </p:nvSpPr>
        <p:spPr>
          <a:xfrm>
            <a:off x="5215467" y="5408806"/>
            <a:ext cx="1706263" cy="38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1.5V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414DAC-0A2D-4581-90FC-393AF83D9341}"/>
              </a:ext>
            </a:extLst>
          </p:cNvPr>
          <p:cNvSpPr/>
          <p:nvPr/>
        </p:nvSpPr>
        <p:spPr>
          <a:xfrm>
            <a:off x="7580491" y="5418667"/>
            <a:ext cx="1508701" cy="352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2V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8C63F9B-7C1C-4639-A323-5F9A5BB1C28A}"/>
              </a:ext>
            </a:extLst>
          </p:cNvPr>
          <p:cNvSpPr/>
          <p:nvPr/>
        </p:nvSpPr>
        <p:spPr>
          <a:xfrm>
            <a:off x="9907929" y="5418667"/>
            <a:ext cx="1855093" cy="37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2.5V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F7115C3-B217-408E-B9E1-FD8A946EC9EB}"/>
              </a:ext>
            </a:extLst>
          </p:cNvPr>
          <p:cNvSpPr/>
          <p:nvPr/>
        </p:nvSpPr>
        <p:spPr>
          <a:xfrm>
            <a:off x="62088" y="5891514"/>
            <a:ext cx="2466621" cy="379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W1=3.39     L1=0.4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D6B8978-5765-4471-BEF4-7C2CE98F8995}"/>
              </a:ext>
            </a:extLst>
          </p:cNvPr>
          <p:cNvSpPr/>
          <p:nvPr/>
        </p:nvSpPr>
        <p:spPr>
          <a:xfrm>
            <a:off x="31044" y="6423903"/>
            <a:ext cx="2466621" cy="379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W3=0.9    L3=0.4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EB0DD13-8AB4-4095-8A1D-46BE5476D8F6}"/>
              </a:ext>
            </a:extLst>
          </p:cNvPr>
          <p:cNvSpPr/>
          <p:nvPr/>
        </p:nvSpPr>
        <p:spPr>
          <a:xfrm>
            <a:off x="4815498" y="5918994"/>
            <a:ext cx="2466621" cy="379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W1=0.6     L1=0.84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1FFDAF-8A96-4FB0-9515-1DC2FDF9AC10}"/>
              </a:ext>
            </a:extLst>
          </p:cNvPr>
          <p:cNvSpPr/>
          <p:nvPr/>
        </p:nvSpPr>
        <p:spPr>
          <a:xfrm>
            <a:off x="4831644" y="6421403"/>
            <a:ext cx="2450475" cy="379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W3=0.6    L3=0.7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9A9B215-B994-4E4C-B927-347D2A3A3DD2}"/>
              </a:ext>
            </a:extLst>
          </p:cNvPr>
          <p:cNvSpPr/>
          <p:nvPr/>
        </p:nvSpPr>
        <p:spPr>
          <a:xfrm>
            <a:off x="9586663" y="5886003"/>
            <a:ext cx="2466621" cy="379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W1=0.6   L1=4.61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91C8B93-C732-448C-B868-D59BE32AD993}"/>
              </a:ext>
            </a:extLst>
          </p:cNvPr>
          <p:cNvSpPr/>
          <p:nvPr/>
        </p:nvSpPr>
        <p:spPr>
          <a:xfrm>
            <a:off x="9584267" y="6401458"/>
            <a:ext cx="2466621" cy="379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W3=0.6     L3=1.03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5DC2CB6-E01F-46C8-864E-45C79291F48F}"/>
              </a:ext>
            </a:extLst>
          </p:cNvPr>
          <p:cNvSpPr/>
          <p:nvPr/>
        </p:nvSpPr>
        <p:spPr>
          <a:xfrm>
            <a:off x="2696901" y="5918994"/>
            <a:ext cx="2039572" cy="379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/>
              <a:t>W1=0.7   L1=0.4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AFA5251-12AB-4E23-BEA2-FF85F899CC94}"/>
              </a:ext>
            </a:extLst>
          </p:cNvPr>
          <p:cNvSpPr/>
          <p:nvPr/>
        </p:nvSpPr>
        <p:spPr>
          <a:xfrm>
            <a:off x="2684543" y="6437883"/>
            <a:ext cx="2039572" cy="379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/>
              <a:t>W3=0.6   L3=0.5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65D4ECB-A701-4423-856A-89E20D5B819C}"/>
              </a:ext>
            </a:extLst>
          </p:cNvPr>
          <p:cNvSpPr/>
          <p:nvPr/>
        </p:nvSpPr>
        <p:spPr>
          <a:xfrm>
            <a:off x="7315200" y="5918994"/>
            <a:ext cx="2174682" cy="379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W1=0.6     L1=2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5B4E350-A452-46D0-B081-1CA1F7DB3408}"/>
              </a:ext>
            </a:extLst>
          </p:cNvPr>
          <p:cNvSpPr/>
          <p:nvPr/>
        </p:nvSpPr>
        <p:spPr>
          <a:xfrm>
            <a:off x="7348282" y="6437883"/>
            <a:ext cx="2174682" cy="379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W3=0.6    L3=0.88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AF42E86-3441-4730-BC7F-C4398A9A3021}"/>
              </a:ext>
            </a:extLst>
          </p:cNvPr>
          <p:cNvCxnSpPr/>
          <p:nvPr/>
        </p:nvCxnSpPr>
        <p:spPr>
          <a:xfrm>
            <a:off x="16934" y="5408806"/>
            <a:ext cx="700696" cy="9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ED1FB67-12E2-4759-8F2F-6F1F046843BB}"/>
              </a:ext>
            </a:extLst>
          </p:cNvPr>
          <p:cNvSpPr/>
          <p:nvPr/>
        </p:nvSpPr>
        <p:spPr>
          <a:xfrm>
            <a:off x="113255" y="5117436"/>
            <a:ext cx="5982743" cy="266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Taking W5=0.6  and L5=0.4</a:t>
            </a:r>
          </a:p>
        </p:txBody>
      </p:sp>
    </p:spTree>
    <p:extLst>
      <p:ext uri="{BB962C8B-B14F-4D97-AF65-F5344CB8AC3E}">
        <p14:creationId xmlns:p14="http://schemas.microsoft.com/office/powerpoint/2010/main" val="366816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130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panda</dc:creator>
  <cp:lastModifiedBy>satya panda</cp:lastModifiedBy>
  <cp:revision>4</cp:revision>
  <dcterms:created xsi:type="dcterms:W3CDTF">2021-09-03T09:03:28Z</dcterms:created>
  <dcterms:modified xsi:type="dcterms:W3CDTF">2021-09-03T11:31:09Z</dcterms:modified>
</cp:coreProperties>
</file>