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92C2-4FF4-539C-A510-66EF920F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1884A-94E2-1C61-CB8F-643DAF90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9F24-6F4B-6A9A-8485-8C6F1295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45DE-BB47-9948-E5BC-D12A890D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2FE3-8201-8A1A-F9B0-21E6FB1A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DB44-E978-3878-5189-EFCDE580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B47E-411C-FBE3-153E-26CF48655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3148-9F0A-684D-80F0-F5FFE1C2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75D4-B5A3-BFB9-2AD5-6340FA80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11F0-FD4E-5BCF-D2A7-1C2F771B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3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C2C2E-4235-BC3F-E99D-DAAB1D3D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DA404-1207-CCC6-9144-59B9C845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18F-E35F-EF19-01ED-755C09D4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73CA-8F5E-A14C-1EAC-7C7A00FD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817B-427F-CE8C-5275-9466B231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0163-7EB4-992F-37E3-D4960803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A6D0-C8AE-3C7A-2CC6-7B05DDC4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4974-D303-4A4C-97E3-FBC48572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BFC9-0576-397A-0DBD-9A68911B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321DE-E4C6-8AC5-63D5-B61C6B2D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7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7731-2F7F-CFC6-D728-24D5644E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03733-8FB5-7668-8BB1-B7E13626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4AB6-772C-88A5-0D6B-ACF53E6D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5B71-7A16-580F-3414-C1ACD2A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FC1B-E180-25B4-DB9C-4A768EB2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7B15-0CEC-5646-8A51-7C988376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CC1C-8497-92C4-F935-AE7817D28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6EF4D-EFCA-99A1-9936-06DFF8745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89E8-111A-3E6A-C3EE-610F3388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92C5A-FC20-9DA0-F06D-2CB7CAFA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27F6-ECEE-B38D-A176-CDCBA10C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9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BE05-B8C4-C9E9-7435-4534994E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8EBF-E3DD-B74B-FDCB-B02B662F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D4AF-E386-15FF-07F0-1F902FA3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1DCE-196C-01FA-008E-79EF8CEE6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BC3A-F1CF-7A8C-0A65-3524B04A2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C57EE-9B5D-24BB-EE35-70673D07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70074-3BE2-4423-1653-7A66BD8A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32AC-3B71-7C72-56A7-FA0C51C4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5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A258-5CA3-F577-FDCE-E9F69B9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95D3B-EDF0-C13B-644E-FA859A57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47CCB-C50A-61AF-70DD-7BE15755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53E2C-CFF2-0869-883A-1588AD3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1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7B05A-8C46-09E7-D6BA-F1E84C06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0F98-85B1-EDFD-A601-F51FEED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C179-50A4-7446-BAC4-2239101B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4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5A26-A158-A01C-22C0-8F1F6C9C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436A-2023-EFC6-EAD4-10C4517A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5E5B0-F76E-5F00-6AFC-C57D2D0A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BD64-F143-CBEB-8E2F-6EB9137A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D6B0-24B2-5BA6-3639-FB31244F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A360-3359-9784-D27A-FC2CDAAA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28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3F56-7173-890F-7AE0-BE8E69E9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9305E-3582-1724-34BC-BA93D5671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3131-5DFF-8E77-C14B-516CA5DA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CCF-214F-CCCD-590D-ED2C882B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2F724-1337-867C-569C-B12828CF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32269-8997-D9A8-BBB1-DD7B7CE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5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6E744-D439-1DA2-ADCF-20E89708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C43A-9EB6-8D2A-8DC2-89F3B22C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C1B3-1BCC-D9E4-027E-799107A5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BCDE-73F8-4C65-B4BB-95C44B5A178C}" type="datetimeFigureOut">
              <a:rPr lang="en-IN" smtClean="0"/>
              <a:t>04-06-2023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20F8-65D1-E85F-BA04-66DF0CE2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E4B6-F34F-F9AF-9FD7-34D59E59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FA94F-ED16-44D8-BEB5-7A8A3709B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1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FF03-9182-51AE-0A82-73EB911CD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CB59D-93FD-B4FE-1357-22346379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hp</dc:creator>
  <cp:lastModifiedBy>shashank hp</cp:lastModifiedBy>
  <cp:revision>1</cp:revision>
  <dcterms:created xsi:type="dcterms:W3CDTF">2023-06-04T16:43:14Z</dcterms:created>
  <dcterms:modified xsi:type="dcterms:W3CDTF">2023-06-04T16:44:15Z</dcterms:modified>
</cp:coreProperties>
</file>