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7" d="100"/>
          <a:sy n="87" d="100"/>
        </p:scale>
        <p:origin x="-87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8203CA-4602-4D24-9745-0BB10520755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203CA-4602-4D24-9745-0BB10520755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203CA-4602-4D24-9745-0BB10520755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203CA-4602-4D24-9745-0BB10520755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203CA-4602-4D24-9745-0BB105207550}"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203CA-4602-4D24-9745-0BB10520755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8203CA-4602-4D24-9745-0BB105207550}"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203CA-4602-4D24-9745-0BB105207550}" type="datetimeFigureOut">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203CA-4602-4D24-9745-0BB105207550}"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203CA-4602-4D24-9745-0BB10520755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203CA-4602-4D24-9745-0BB105207550}"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89DC-BE4D-45CB-A645-642523C051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203CA-4602-4D24-9745-0BB105207550}" type="datetimeFigureOut">
              <a:rPr lang="en-US" smtClean="0"/>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989DC-BE4D-45CB-A645-642523C051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990600"/>
            <a:ext cx="6934200" cy="3933353"/>
          </a:xfrm>
          <a:prstGeom prst="rect">
            <a:avLst/>
          </a:prstGeom>
          <a:noFill/>
          <a:ln w="9525">
            <a:noFill/>
            <a:miter lim="800000"/>
            <a:headEnd/>
            <a:tailEnd/>
          </a:ln>
          <a:effectLst/>
        </p:spPr>
      </p:pic>
      <p:sp>
        <p:nvSpPr>
          <p:cNvPr id="5" name="TextBox 4"/>
          <p:cNvSpPr txBox="1"/>
          <p:nvPr/>
        </p:nvSpPr>
        <p:spPr>
          <a:xfrm>
            <a:off x="2209800" y="533400"/>
            <a:ext cx="5029200" cy="369332"/>
          </a:xfrm>
          <a:prstGeom prst="rect">
            <a:avLst/>
          </a:prstGeom>
          <a:noFill/>
        </p:spPr>
        <p:txBody>
          <a:bodyPr wrap="square" rtlCol="0">
            <a:spAutoFit/>
          </a:bodyPr>
          <a:lstStyle/>
          <a:p>
            <a:pPr algn="ctr"/>
            <a:r>
              <a:rPr lang="en-US" dirty="0" smtClean="0"/>
              <a:t>The basic screen </a:t>
            </a:r>
            <a:r>
              <a:rPr lang="en-US" dirty="0" smtClean="0"/>
              <a:t>(</a:t>
            </a:r>
            <a:r>
              <a:rPr lang="en-US" dirty="0" smtClean="0">
                <a:solidFill>
                  <a:srgbClr val="FF0000"/>
                </a:solidFill>
              </a:rPr>
              <a:t>Plant</a:t>
            </a:r>
            <a:r>
              <a:rPr lang="en-US" dirty="0" smtClean="0"/>
              <a:t> </a:t>
            </a:r>
            <a:r>
              <a:rPr lang="en-US" dirty="0" err="1" smtClean="0"/>
              <a:t>upto</a:t>
            </a:r>
            <a:r>
              <a:rPr lang="en-US" dirty="0" smtClean="0"/>
              <a:t> </a:t>
            </a:r>
            <a:r>
              <a:rPr lang="en-US" dirty="0" smtClean="0"/>
              <a:t>- </a:t>
            </a:r>
            <a:r>
              <a:rPr lang="en-US" dirty="0" smtClean="0">
                <a:solidFill>
                  <a:srgbClr val="FF0000"/>
                </a:solidFill>
              </a:rPr>
              <a:t>fluid level</a:t>
            </a:r>
            <a:r>
              <a:rPr lang="en-US" dirty="0" smtClean="0"/>
              <a:t>)</a:t>
            </a:r>
            <a:endParaRPr lang="en-US" dirty="0"/>
          </a:p>
        </p:txBody>
      </p:sp>
      <p:sp>
        <p:nvSpPr>
          <p:cNvPr id="6" name="TextBox 5"/>
          <p:cNvSpPr txBox="1"/>
          <p:nvPr/>
        </p:nvSpPr>
        <p:spPr>
          <a:xfrm>
            <a:off x="152400" y="2590800"/>
            <a:ext cx="1676400" cy="1384995"/>
          </a:xfrm>
          <a:prstGeom prst="rect">
            <a:avLst/>
          </a:prstGeom>
          <a:noFill/>
          <a:ln>
            <a:solidFill>
              <a:srgbClr val="FF0000"/>
            </a:solidFill>
          </a:ln>
        </p:spPr>
        <p:txBody>
          <a:bodyPr wrap="square" rtlCol="0">
            <a:spAutoFit/>
          </a:bodyPr>
          <a:lstStyle/>
          <a:p>
            <a:r>
              <a:rPr lang="en-US" sz="1200" dirty="0" smtClean="0">
                <a:solidFill>
                  <a:srgbClr val="FF0000"/>
                </a:solidFill>
              </a:rPr>
              <a:t>Please note that the chart should not show here the number of reports. It should show only number of Pipe Lines (Pipe master table)</a:t>
            </a:r>
            <a:endParaRPr lang="en-US" sz="1200" dirty="0">
              <a:solidFill>
                <a:srgbClr val="FF0000"/>
              </a:solidFill>
            </a:endParaRPr>
          </a:p>
        </p:txBody>
      </p:sp>
      <p:cxnSp>
        <p:nvCxnSpPr>
          <p:cNvPr id="8" name="Straight Arrow Connector 7"/>
          <p:cNvCxnSpPr/>
          <p:nvPr/>
        </p:nvCxnSpPr>
        <p:spPr>
          <a:xfrm flipV="1">
            <a:off x="1600200" y="2590800"/>
            <a:ext cx="8382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76400" y="3505200"/>
            <a:ext cx="381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28800" y="3352800"/>
            <a:ext cx="2362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5181600"/>
            <a:ext cx="7620000" cy="954107"/>
          </a:xfrm>
          <a:prstGeom prst="rect">
            <a:avLst/>
          </a:prstGeom>
          <a:noFill/>
        </p:spPr>
        <p:txBody>
          <a:bodyPr wrap="square" rtlCol="0">
            <a:spAutoFit/>
          </a:bodyPr>
          <a:lstStyle/>
          <a:p>
            <a:pPr>
              <a:buFont typeface="Arial" pitchFamily="34" charset="0"/>
              <a:buChar char="•"/>
            </a:pPr>
            <a:r>
              <a:rPr lang="en-US" sz="1400" b="1" dirty="0" smtClean="0">
                <a:solidFill>
                  <a:srgbClr val="FF0000"/>
                </a:solidFill>
              </a:rPr>
              <a:t>All the three charts should be interactive and if any of the chart is clicked, then all the remaining charts including the piping spread sheet should filter out and show only the pipe lines in that criteria. </a:t>
            </a:r>
          </a:p>
          <a:p>
            <a:pPr>
              <a:buFont typeface="Arial" pitchFamily="34" charset="0"/>
              <a:buChar char="•"/>
            </a:pPr>
            <a:r>
              <a:rPr lang="en-US" sz="1400" b="1" dirty="0" smtClean="0">
                <a:solidFill>
                  <a:srgbClr val="FF0000"/>
                </a:solidFill>
              </a:rPr>
              <a:t>Also as discussed the bottom right menu should show reports of the filtered pipe lines.</a:t>
            </a:r>
            <a:endParaRPr lang="en-US" sz="1400" b="1" dirty="0">
              <a:solidFill>
                <a:srgbClr val="FF0000"/>
              </a:solidFill>
            </a:endParaRPr>
          </a:p>
        </p:txBody>
      </p:sp>
      <p:sp>
        <p:nvSpPr>
          <p:cNvPr id="15" name="TextBox 14"/>
          <p:cNvSpPr txBox="1"/>
          <p:nvPr/>
        </p:nvSpPr>
        <p:spPr>
          <a:xfrm>
            <a:off x="3657600" y="2667000"/>
            <a:ext cx="1066800" cy="461665"/>
          </a:xfrm>
          <a:prstGeom prst="rect">
            <a:avLst/>
          </a:prstGeom>
          <a:noFill/>
          <a:ln>
            <a:solidFill>
              <a:srgbClr val="FF0000"/>
            </a:solidFill>
          </a:ln>
        </p:spPr>
        <p:txBody>
          <a:bodyPr wrap="square" rtlCol="0">
            <a:spAutoFit/>
          </a:bodyPr>
          <a:lstStyle/>
          <a:p>
            <a:r>
              <a:rPr lang="en-US" sz="1200" dirty="0" smtClean="0">
                <a:solidFill>
                  <a:srgbClr val="FF0000"/>
                </a:solidFill>
              </a:rPr>
              <a:t>Interactive to filter data</a:t>
            </a:r>
            <a:endParaRPr lang="en-US" sz="1200" dirty="0">
              <a:solidFill>
                <a:srgbClr val="FF0000"/>
              </a:solidFill>
            </a:endParaRPr>
          </a:p>
        </p:txBody>
      </p:sp>
      <p:cxnSp>
        <p:nvCxnSpPr>
          <p:cNvPr id="17" name="Straight Arrow Connector 16"/>
          <p:cNvCxnSpPr/>
          <p:nvPr/>
        </p:nvCxnSpPr>
        <p:spPr>
          <a:xfrm rot="10800000">
            <a:off x="3124200" y="24384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191000" y="2286000"/>
            <a:ext cx="3810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971800" y="3200400"/>
            <a:ext cx="10668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3000" y="3810000"/>
            <a:ext cx="1066800" cy="1200329"/>
          </a:xfrm>
          <a:prstGeom prst="rect">
            <a:avLst/>
          </a:prstGeom>
          <a:noFill/>
        </p:spPr>
        <p:txBody>
          <a:bodyPr wrap="square" rtlCol="0">
            <a:spAutoFit/>
          </a:bodyPr>
          <a:lstStyle/>
          <a:p>
            <a:r>
              <a:rPr lang="en-US" sz="1200" dirty="0" smtClean="0">
                <a:solidFill>
                  <a:srgbClr val="0070C0"/>
                </a:solidFill>
              </a:rPr>
              <a:t>Reports Menu</a:t>
            </a:r>
          </a:p>
          <a:p>
            <a:pPr>
              <a:buFont typeface="Arial" pitchFamily="34" charset="0"/>
              <a:buChar char="•"/>
            </a:pPr>
            <a:r>
              <a:rPr lang="en-US" sz="1200" dirty="0" smtClean="0">
                <a:solidFill>
                  <a:srgbClr val="0070C0"/>
                </a:solidFill>
              </a:rPr>
              <a:t>Piping</a:t>
            </a:r>
          </a:p>
          <a:p>
            <a:pPr>
              <a:buFont typeface="Arial" pitchFamily="34" charset="0"/>
              <a:buChar char="•"/>
            </a:pPr>
            <a:r>
              <a:rPr lang="en-US" sz="1200" dirty="0" smtClean="0">
                <a:solidFill>
                  <a:srgbClr val="0070C0"/>
                </a:solidFill>
              </a:rPr>
              <a:t>POF</a:t>
            </a:r>
          </a:p>
          <a:p>
            <a:pPr>
              <a:buFont typeface="Arial" pitchFamily="34" charset="0"/>
              <a:buChar char="•"/>
            </a:pPr>
            <a:r>
              <a:rPr lang="en-US" sz="1200" dirty="0" smtClean="0">
                <a:solidFill>
                  <a:srgbClr val="0070C0"/>
                </a:solidFill>
              </a:rPr>
              <a:t>COF</a:t>
            </a:r>
          </a:p>
          <a:p>
            <a:pPr>
              <a:buFont typeface="Arial" pitchFamily="34" charset="0"/>
              <a:buChar char="•"/>
            </a:pPr>
            <a:r>
              <a:rPr lang="en-US" sz="1200" dirty="0" smtClean="0">
                <a:solidFill>
                  <a:srgbClr val="0070C0"/>
                </a:solidFill>
              </a:rPr>
              <a:t>TML</a:t>
            </a:r>
          </a:p>
          <a:p>
            <a:pPr>
              <a:buFont typeface="Arial" pitchFamily="34" charset="0"/>
              <a:buChar char="•"/>
            </a:pPr>
            <a:endParaRPr lang="en-US" sz="1200" dirty="0">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102</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L108066</dc:creator>
  <cp:lastModifiedBy>L108066</cp:lastModifiedBy>
  <cp:revision>22</cp:revision>
  <dcterms:created xsi:type="dcterms:W3CDTF">2020-03-27T16:35:26Z</dcterms:created>
  <dcterms:modified xsi:type="dcterms:W3CDTF">2020-04-12T06:03:06Z</dcterms:modified>
</cp:coreProperties>
</file>