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Frameworks Overview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</a:t>
            </a:r>
            <a:r>
              <a:rPr b="1" lang="en"/>
              <a:t>Vue </a:t>
            </a:r>
            <a:r>
              <a:rPr lang="en"/>
              <a:t>over Angular, React and Redux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References</a:t>
            </a:r>
            <a:endParaRPr b="1"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https://vuejs.org/v2/guide/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https://vuejs.org/v2/api/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https://vuejs.org/v2/style-guide/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https://vuex.vuejs.org/guide/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Various JS Frameworks</a:t>
            </a:r>
            <a:endParaRPr b="1"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222635"/>
                </a:solidFill>
              </a:rPr>
              <a:t>Jquery</a:t>
            </a:r>
            <a:endParaRPr b="1" sz="1900">
              <a:solidFill>
                <a:srgbClr val="222635"/>
              </a:solidFill>
            </a:endParaRPr>
          </a:p>
          <a:p>
            <a:pPr indent="0" lvl="0" marL="0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222635"/>
                </a:solidFill>
              </a:rPr>
              <a:t>Angular</a:t>
            </a:r>
            <a:endParaRPr b="1" sz="1900">
              <a:solidFill>
                <a:srgbClr val="222635"/>
              </a:solidFill>
            </a:endParaRPr>
          </a:p>
          <a:p>
            <a:pPr indent="0" lvl="0" marL="0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222635"/>
                </a:solidFill>
              </a:rPr>
              <a:t>React.js</a:t>
            </a:r>
            <a:endParaRPr b="1" sz="1900">
              <a:solidFill>
                <a:srgbClr val="222635"/>
              </a:solidFill>
            </a:endParaRPr>
          </a:p>
          <a:p>
            <a:pPr indent="0" lvl="0" marL="0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222635"/>
                </a:solidFill>
              </a:rPr>
              <a:t>Node.js</a:t>
            </a:r>
            <a:endParaRPr b="1" sz="1900">
              <a:solidFill>
                <a:srgbClr val="222635"/>
              </a:solidFill>
            </a:endParaRPr>
          </a:p>
          <a:p>
            <a:pPr indent="0" lvl="0" marL="0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222635"/>
                </a:solidFill>
              </a:rPr>
              <a:t>Titanium Framework</a:t>
            </a:r>
            <a:endParaRPr b="1" sz="1900">
              <a:solidFill>
                <a:srgbClr val="222635"/>
              </a:solidFill>
            </a:endParaRPr>
          </a:p>
          <a:p>
            <a:pPr indent="0" lvl="0" marL="0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22635"/>
                </a:solidFill>
              </a:rPr>
              <a:t>Ember.js</a:t>
            </a:r>
            <a:endParaRPr b="1" sz="1900">
              <a:solidFill>
                <a:srgbClr val="222635"/>
              </a:solidFill>
            </a:endParaRPr>
          </a:p>
          <a:p>
            <a:pPr indent="0" lvl="0" marL="0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222635"/>
                </a:solidFill>
              </a:rPr>
              <a:t>                                      And More..</a:t>
            </a:r>
            <a:endParaRPr b="1" sz="1900">
              <a:solidFill>
                <a:srgbClr val="222635"/>
              </a:solidFill>
            </a:endParaRPr>
          </a:p>
          <a:p>
            <a:pPr indent="0" lvl="0" marL="0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rgbClr val="222635"/>
              </a:solidFill>
            </a:endParaRPr>
          </a:p>
          <a:p>
            <a:pPr indent="0" lvl="0" mar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Vue.js</a:t>
            </a:r>
            <a:endParaRPr b="1" sz="18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Backbone.js</a:t>
            </a:r>
            <a:endParaRPr b="1" sz="18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Knockout.js</a:t>
            </a:r>
            <a:endParaRPr b="1" sz="18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Polymer</a:t>
            </a:r>
            <a:endParaRPr b="1" sz="18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Riot</a:t>
            </a:r>
            <a:endParaRPr b="1" sz="18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Express.js</a:t>
            </a:r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 many choices leads to confusion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https://www.stefankrause.net/js-frameworks-benchmark7/table.html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https://www.stefankrause.net/js-frameworks-benchmark7/table.html benchmark, which focuses on raw render/update performance with very simple component trees.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5556"/>
            <a:ext cx="9144001" cy="4372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Bringing frontend and backend </a:t>
            </a:r>
            <a:r>
              <a:rPr lang="en"/>
              <a:t>together</a:t>
            </a:r>
            <a:r>
              <a:rPr lang="en"/>
              <a:t> with Vue, Vuex and Node JS</a:t>
            </a:r>
            <a:endParaRPr/>
          </a:p>
        </p:txBody>
      </p:sp>
      <p:sp>
        <p:nvSpPr>
          <p:cNvPr id="75" name="Shape 7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Vue.js</a:t>
            </a:r>
            <a:endParaRPr b="1" sz="6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Build Process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Scalable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 a virtual DOM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reactive and composable view components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 focus in the core library, with concerns such as routing and global state management handled by companion libraries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31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Advantages using Vue.js over</a:t>
            </a:r>
            <a:endParaRPr b="1"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React JS</a:t>
            </a:r>
            <a:endParaRPr sz="24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Vue has better performance and is much, much easier to optimize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Vue, a component’s dependencies are automatically tracked during its render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JSX vs Templates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Component-Scoped CSS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Scaling Up and Down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Native Rendering</a:t>
            </a:r>
            <a:endParaRPr/>
          </a:p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Angular JS</a:t>
            </a:r>
            <a:endParaRPr sz="24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TypeScript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Runtime Performance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Size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Flexibility and Modularity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Complexity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Learning Curve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Vuex</a:t>
            </a:r>
            <a:endParaRPr b="1" sz="6000"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At the center of every Vuex application is the store.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Vuex stores are reactive. When Vue components retrieve state from it, they will reactively and efficiently update if the store's state changes.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cannot directly mutate the store's state. The only way to change a store's state is by explicitly committing mutations.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Redux vs. Vuex</a:t>
            </a:r>
            <a:endParaRPr b="1"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Redux</a:t>
            </a:r>
            <a:endParaRPr b="1"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Vuex</a:t>
            </a:r>
            <a:endParaRPr b="1" sz="1800"/>
          </a:p>
          <a:p>
            <a:pPr indent="-317500" lvl="0" marL="45720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State tree: It is an object that contains all the states at the application level .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Getters: It is used to access the data in the tree from our Vue component.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Mutators: Events that serve to modify the states of the tree.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Actions: Functions called from the components of Vue to trigger the mutations.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84450" y="1865550"/>
            <a:ext cx="5085650" cy="24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Vuex</a:t>
            </a:r>
            <a:endParaRPr b="1"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000" y="582450"/>
            <a:ext cx="6543749" cy="474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