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34" y="-3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kalki durga" userId="5f22dee8ae2a95f0" providerId="LiveId" clId="{817BF59A-4475-48B9-99CF-CBE978595C25}"/>
    <pc:docChg chg="modSld">
      <pc:chgData name="sri kalki durga" userId="5f22dee8ae2a95f0" providerId="LiveId" clId="{817BF59A-4475-48B9-99CF-CBE978595C25}" dt="2023-07-29T13:55:08.258" v="102" actId="20577"/>
      <pc:docMkLst>
        <pc:docMk/>
      </pc:docMkLst>
      <pc:sldChg chg="modSp mod">
        <pc:chgData name="sri kalki durga" userId="5f22dee8ae2a95f0" providerId="LiveId" clId="{817BF59A-4475-48B9-99CF-CBE978595C25}" dt="2023-07-29T13:55:08.258" v="102" actId="20577"/>
        <pc:sldMkLst>
          <pc:docMk/>
          <pc:sldMk cId="0" sldId="257"/>
        </pc:sldMkLst>
        <pc:spChg chg="mod">
          <ac:chgData name="sri kalki durga" userId="5f22dee8ae2a95f0" providerId="LiveId" clId="{817BF59A-4475-48B9-99CF-CBE978595C25}" dt="2023-07-29T13:55:08.258" v="102" actId="20577"/>
          <ac:spMkLst>
            <pc:docMk/>
            <pc:sldMk cId="0" sldId="257"/>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7/29/2023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Ramesh3471/Doctor_Visit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6599820"/>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 </a:t>
            </a:r>
          </a:p>
          <a:p>
            <a:pPr>
              <a:lnSpc>
                <a:spcPts val="4695"/>
              </a:lnSpc>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
        <p:nvSpPr>
          <p:cNvPr id="8" name="TextBox 7">
            <a:extLst>
              <a:ext uri="{FF2B5EF4-FFF2-40B4-BE49-F238E27FC236}">
                <a16:creationId xmlns:a16="http://schemas.microsoft.com/office/drawing/2014/main" id="{753A4E97-0317-6FA3-1852-4395C52FF06B}"/>
              </a:ext>
            </a:extLst>
          </p:cNvPr>
          <p:cNvSpPr txBox="1"/>
          <p:nvPr/>
        </p:nvSpPr>
        <p:spPr>
          <a:xfrm>
            <a:off x="1914708" y="4686935"/>
            <a:ext cx="14621920" cy="646331"/>
          </a:xfrm>
          <a:prstGeom prst="rect">
            <a:avLst/>
          </a:prstGeom>
          <a:noFill/>
        </p:spPr>
        <p:txBody>
          <a:bodyPr wrap="square">
            <a:spAutoFit/>
          </a:bodyPr>
          <a:lstStyle/>
          <a:p>
            <a:r>
              <a:rPr lang="en-IN" sz="3600" dirty="0">
                <a:solidFill>
                  <a:schemeClr val="accent3"/>
                </a:solidFill>
                <a:latin typeface="TT Commons Pro Bold" panose="020B0604020202020204" charset="0"/>
                <a:hlinkClick r:id="rId2"/>
              </a:rPr>
              <a:t>https://github.com/satyariders/Doctor_Visit</a:t>
            </a:r>
            <a:endParaRPr lang="en-IN" sz="3600" dirty="0">
              <a:solidFill>
                <a:schemeClr val="accent3"/>
              </a:solidFill>
              <a:latin typeface="TT Commons Pro Bold"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5280430"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Bogudu Durga Satyanarayana</a:t>
            </a:r>
          </a:p>
          <a:p>
            <a:pPr marL="784031" lvl="1" indent="-392016" algn="just">
              <a:lnSpc>
                <a:spcPts val="4720"/>
              </a:lnSpc>
              <a:buFont typeface="Arial"/>
              <a:buChar char="•"/>
            </a:pPr>
            <a:r>
              <a:rPr lang="en-US" sz="3631" dirty="0">
                <a:solidFill>
                  <a:srgbClr val="007074"/>
                </a:solidFill>
                <a:latin typeface="TT Commons Pro Bold"/>
              </a:rPr>
              <a:t>SKILL BUILDS EMAIL ID     : satyariders50@gmail.com</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62</TotalTime>
  <Words>917</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TT Commons Pro Bold</vt:lpstr>
      <vt:lpstr>TT Commons Pro</vt:lpstr>
      <vt:lpstr>Century Gothic</vt:lpstr>
      <vt:lpstr>Libre Baskerville Bold Italics</vt:lpstr>
      <vt:lpstr>Wingdings 3</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sri kalki durga</cp:lastModifiedBy>
  <cp:revision>7</cp:revision>
  <dcterms:created xsi:type="dcterms:W3CDTF">2006-08-16T00:00:00Z</dcterms:created>
  <dcterms:modified xsi:type="dcterms:W3CDTF">2023-07-29T13:55:54Z</dcterms:modified>
  <dc:identifier>DAFolaG1HaI</dc:identifier>
</cp:coreProperties>
</file>