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6" r:id="rId6"/>
    <p:sldId id="268" r:id="rId7"/>
    <p:sldId id="263" r:id="rId8"/>
    <p:sldId id="264" r:id="rId9"/>
    <p:sldId id="265" r:id="rId10"/>
    <p:sldId id="262" r:id="rId11"/>
    <p:sldId id="281" r:id="rId12"/>
    <p:sldId id="282" r:id="rId13"/>
    <p:sldId id="283" r:id="rId14"/>
    <p:sldId id="284" r:id="rId15"/>
    <p:sldId id="291" r:id="rId16"/>
    <p:sldId id="292" r:id="rId17"/>
    <p:sldId id="293" r:id="rId18"/>
    <p:sldId id="296" r:id="rId19"/>
    <p:sldId id="294" r:id="rId20"/>
    <p:sldId id="295" r:id="rId21"/>
    <p:sldId id="259" r:id="rId22"/>
    <p:sldId id="258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6A91C8-4480-4007-9CB5-1F2AB33F7E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525C38-BC3C-4210-AF33-A7403521103A}">
      <dgm:prSet/>
      <dgm:spPr/>
      <dgm:t>
        <a:bodyPr/>
        <a:lstStyle/>
        <a:p>
          <a:r>
            <a:rPr lang="en-IN" b="0" i="0"/>
            <a:t>Manual alarm and device management is slow, error-prone, and requires technical expertise.</a:t>
          </a:r>
          <a:endParaRPr lang="en-US"/>
        </a:p>
      </dgm:t>
    </dgm:pt>
    <dgm:pt modelId="{FFA45C7F-B65B-4B54-9017-2C8227388271}" type="parTrans" cxnId="{FDFFF3DF-6CBA-49A2-8190-C1B4CEF3595B}">
      <dgm:prSet/>
      <dgm:spPr/>
      <dgm:t>
        <a:bodyPr/>
        <a:lstStyle/>
        <a:p>
          <a:endParaRPr lang="en-US"/>
        </a:p>
      </dgm:t>
    </dgm:pt>
    <dgm:pt modelId="{87085D53-A18A-485F-A36E-CBA162B0687E}" type="sibTrans" cxnId="{FDFFF3DF-6CBA-49A2-8190-C1B4CEF3595B}">
      <dgm:prSet/>
      <dgm:spPr/>
      <dgm:t>
        <a:bodyPr/>
        <a:lstStyle/>
        <a:p>
          <a:endParaRPr lang="en-US"/>
        </a:p>
      </dgm:t>
    </dgm:pt>
    <dgm:pt modelId="{65E92350-4E5B-48D0-800C-300B0A54C893}">
      <dgm:prSet/>
      <dgm:spPr/>
      <dgm:t>
        <a:bodyPr/>
        <a:lstStyle/>
        <a:p>
          <a:r>
            <a:rPr lang="en-IN" b="0" i="0"/>
            <a:t>Missed or delayed responses to alarms can lead to equipment failure, guest discomfort, and higher costs.</a:t>
          </a:r>
          <a:endParaRPr lang="en-US"/>
        </a:p>
      </dgm:t>
    </dgm:pt>
    <dgm:pt modelId="{E84FF133-A848-4B6A-A5D2-2771AB67A905}" type="parTrans" cxnId="{333D3BAE-7CF8-40B8-BBF8-1E7A03131D65}">
      <dgm:prSet/>
      <dgm:spPr/>
      <dgm:t>
        <a:bodyPr/>
        <a:lstStyle/>
        <a:p>
          <a:endParaRPr lang="en-US"/>
        </a:p>
      </dgm:t>
    </dgm:pt>
    <dgm:pt modelId="{95DB0BA6-5295-406C-A7B0-27E3C480F037}" type="sibTrans" cxnId="{333D3BAE-7CF8-40B8-BBF8-1E7A03131D65}">
      <dgm:prSet/>
      <dgm:spPr/>
      <dgm:t>
        <a:bodyPr/>
        <a:lstStyle/>
        <a:p>
          <a:endParaRPr lang="en-US"/>
        </a:p>
      </dgm:t>
    </dgm:pt>
    <dgm:pt modelId="{4905D3D2-C672-4DF5-9DF4-4AF0DE67F786}">
      <dgm:prSet/>
      <dgm:spPr/>
      <dgm:t>
        <a:bodyPr/>
        <a:lstStyle/>
        <a:p>
          <a:r>
            <a:rPr lang="en-IN" b="0" i="0"/>
            <a:t>Existing dashboards are complex and not user-friendly for all staff (non-engineers)</a:t>
          </a:r>
          <a:endParaRPr lang="en-US"/>
        </a:p>
      </dgm:t>
    </dgm:pt>
    <dgm:pt modelId="{F0DB40B6-A3C3-4B3A-9EE4-410A84F4EC6A}" type="parTrans" cxnId="{987A0B7D-6F51-4094-AD41-1E63BED10E44}">
      <dgm:prSet/>
      <dgm:spPr/>
      <dgm:t>
        <a:bodyPr/>
        <a:lstStyle/>
        <a:p>
          <a:endParaRPr lang="en-US"/>
        </a:p>
      </dgm:t>
    </dgm:pt>
    <dgm:pt modelId="{2E0CF0B8-365E-4553-A8C5-3CB839B90B21}" type="sibTrans" cxnId="{987A0B7D-6F51-4094-AD41-1E63BED10E44}">
      <dgm:prSet/>
      <dgm:spPr/>
      <dgm:t>
        <a:bodyPr/>
        <a:lstStyle/>
        <a:p>
          <a:endParaRPr lang="en-US"/>
        </a:p>
      </dgm:t>
    </dgm:pt>
    <dgm:pt modelId="{5F6EA95D-A7EE-41A4-BC40-C98A4AB8A818}" type="pres">
      <dgm:prSet presAssocID="{A46A91C8-4480-4007-9CB5-1F2AB33F7E81}" presName="root" presStyleCnt="0">
        <dgm:presLayoutVars>
          <dgm:dir/>
          <dgm:resizeHandles val="exact"/>
        </dgm:presLayoutVars>
      </dgm:prSet>
      <dgm:spPr/>
    </dgm:pt>
    <dgm:pt modelId="{7980472B-3C76-401C-B42E-EEB856C2F7BF}" type="pres">
      <dgm:prSet presAssocID="{6D525C38-BC3C-4210-AF33-A7403521103A}" presName="compNode" presStyleCnt="0"/>
      <dgm:spPr/>
    </dgm:pt>
    <dgm:pt modelId="{4E33D619-010E-4E13-A8F1-925FF7FCEAE9}" type="pres">
      <dgm:prSet presAssocID="{6D525C38-BC3C-4210-AF33-A7403521103A}" presName="bgRect" presStyleLbl="bgShp" presStyleIdx="0" presStyleCnt="3"/>
      <dgm:spPr/>
    </dgm:pt>
    <dgm:pt modelId="{394A8615-5ED5-4F83-A1F2-BCB93BBF4A20}" type="pres">
      <dgm:prSet presAssocID="{6D525C38-BC3C-4210-AF33-A7403521103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2F50B1A3-4F3F-41F7-B1A7-5D4AD23DF003}" type="pres">
      <dgm:prSet presAssocID="{6D525C38-BC3C-4210-AF33-A7403521103A}" presName="spaceRect" presStyleCnt="0"/>
      <dgm:spPr/>
    </dgm:pt>
    <dgm:pt modelId="{D903B451-5941-417B-9B9F-9532F103FFC2}" type="pres">
      <dgm:prSet presAssocID="{6D525C38-BC3C-4210-AF33-A7403521103A}" presName="parTx" presStyleLbl="revTx" presStyleIdx="0" presStyleCnt="3">
        <dgm:presLayoutVars>
          <dgm:chMax val="0"/>
          <dgm:chPref val="0"/>
        </dgm:presLayoutVars>
      </dgm:prSet>
      <dgm:spPr/>
    </dgm:pt>
    <dgm:pt modelId="{88EE554C-8578-4103-87CE-42F937BEF747}" type="pres">
      <dgm:prSet presAssocID="{87085D53-A18A-485F-A36E-CBA162B0687E}" presName="sibTrans" presStyleCnt="0"/>
      <dgm:spPr/>
    </dgm:pt>
    <dgm:pt modelId="{AE67B56E-8E20-4B3C-A3DD-6F744FF85EC9}" type="pres">
      <dgm:prSet presAssocID="{65E92350-4E5B-48D0-800C-300B0A54C893}" presName="compNode" presStyleCnt="0"/>
      <dgm:spPr/>
    </dgm:pt>
    <dgm:pt modelId="{3D56F01B-4214-400B-882E-8728BE6AA32B}" type="pres">
      <dgm:prSet presAssocID="{65E92350-4E5B-48D0-800C-300B0A54C893}" presName="bgRect" presStyleLbl="bgShp" presStyleIdx="1" presStyleCnt="3"/>
      <dgm:spPr/>
    </dgm:pt>
    <dgm:pt modelId="{0D2F23E2-4BFF-40F3-B61E-4FD69D1E0051}" type="pres">
      <dgm:prSet presAssocID="{65E92350-4E5B-48D0-800C-300B0A54C8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61FB6C9-4CA0-42C4-BB8A-DCAFA48C8669}" type="pres">
      <dgm:prSet presAssocID="{65E92350-4E5B-48D0-800C-300B0A54C893}" presName="spaceRect" presStyleCnt="0"/>
      <dgm:spPr/>
    </dgm:pt>
    <dgm:pt modelId="{25CECE59-CCBF-4C3B-81E5-814688F88F35}" type="pres">
      <dgm:prSet presAssocID="{65E92350-4E5B-48D0-800C-300B0A54C893}" presName="parTx" presStyleLbl="revTx" presStyleIdx="1" presStyleCnt="3">
        <dgm:presLayoutVars>
          <dgm:chMax val="0"/>
          <dgm:chPref val="0"/>
        </dgm:presLayoutVars>
      </dgm:prSet>
      <dgm:spPr/>
    </dgm:pt>
    <dgm:pt modelId="{571CB69E-CFD8-4445-BC0C-4EE5D3D9B181}" type="pres">
      <dgm:prSet presAssocID="{95DB0BA6-5295-406C-A7B0-27E3C480F037}" presName="sibTrans" presStyleCnt="0"/>
      <dgm:spPr/>
    </dgm:pt>
    <dgm:pt modelId="{D7CE90E1-166B-44C0-9BE9-AB567D220D94}" type="pres">
      <dgm:prSet presAssocID="{4905D3D2-C672-4DF5-9DF4-4AF0DE67F786}" presName="compNode" presStyleCnt="0"/>
      <dgm:spPr/>
    </dgm:pt>
    <dgm:pt modelId="{F20AE7E2-F259-43A5-B6F7-3D401BFF7B90}" type="pres">
      <dgm:prSet presAssocID="{4905D3D2-C672-4DF5-9DF4-4AF0DE67F786}" presName="bgRect" presStyleLbl="bgShp" presStyleIdx="2" presStyleCnt="3"/>
      <dgm:spPr/>
    </dgm:pt>
    <dgm:pt modelId="{085AC46A-A6AB-4918-951A-747A9B4A4BF0}" type="pres">
      <dgm:prSet presAssocID="{4905D3D2-C672-4DF5-9DF4-4AF0DE67F7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4F4F6DB-1DC1-43EC-A6A0-59786B77BFFC}" type="pres">
      <dgm:prSet presAssocID="{4905D3D2-C672-4DF5-9DF4-4AF0DE67F786}" presName="spaceRect" presStyleCnt="0"/>
      <dgm:spPr/>
    </dgm:pt>
    <dgm:pt modelId="{0F456BC6-BBF7-4EC6-A958-E233A9EEA31B}" type="pres">
      <dgm:prSet presAssocID="{4905D3D2-C672-4DF5-9DF4-4AF0DE67F78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75C6300-AC57-4FC3-B2AD-BF71DF0E1297}" type="presOf" srcId="{65E92350-4E5B-48D0-800C-300B0A54C893}" destId="{25CECE59-CCBF-4C3B-81E5-814688F88F35}" srcOrd="0" destOrd="0" presId="urn:microsoft.com/office/officeart/2018/2/layout/IconVerticalSolidList"/>
    <dgm:cxn modelId="{F1B77203-C56C-42EA-8CE5-976CF64BFD3D}" type="presOf" srcId="{4905D3D2-C672-4DF5-9DF4-4AF0DE67F786}" destId="{0F456BC6-BBF7-4EC6-A958-E233A9EEA31B}" srcOrd="0" destOrd="0" presId="urn:microsoft.com/office/officeart/2018/2/layout/IconVerticalSolidList"/>
    <dgm:cxn modelId="{D8E22D60-E71A-4469-821F-81B3900EEE3F}" type="presOf" srcId="{6D525C38-BC3C-4210-AF33-A7403521103A}" destId="{D903B451-5941-417B-9B9F-9532F103FFC2}" srcOrd="0" destOrd="0" presId="urn:microsoft.com/office/officeart/2018/2/layout/IconVerticalSolidList"/>
    <dgm:cxn modelId="{CF75087C-0D9A-45FB-9517-352D097B56D7}" type="presOf" srcId="{A46A91C8-4480-4007-9CB5-1F2AB33F7E81}" destId="{5F6EA95D-A7EE-41A4-BC40-C98A4AB8A818}" srcOrd="0" destOrd="0" presId="urn:microsoft.com/office/officeart/2018/2/layout/IconVerticalSolidList"/>
    <dgm:cxn modelId="{987A0B7D-6F51-4094-AD41-1E63BED10E44}" srcId="{A46A91C8-4480-4007-9CB5-1F2AB33F7E81}" destId="{4905D3D2-C672-4DF5-9DF4-4AF0DE67F786}" srcOrd="2" destOrd="0" parTransId="{F0DB40B6-A3C3-4B3A-9EE4-410A84F4EC6A}" sibTransId="{2E0CF0B8-365E-4553-A8C5-3CB839B90B21}"/>
    <dgm:cxn modelId="{333D3BAE-7CF8-40B8-BBF8-1E7A03131D65}" srcId="{A46A91C8-4480-4007-9CB5-1F2AB33F7E81}" destId="{65E92350-4E5B-48D0-800C-300B0A54C893}" srcOrd="1" destOrd="0" parTransId="{E84FF133-A848-4B6A-A5D2-2771AB67A905}" sibTransId="{95DB0BA6-5295-406C-A7B0-27E3C480F037}"/>
    <dgm:cxn modelId="{FDFFF3DF-6CBA-49A2-8190-C1B4CEF3595B}" srcId="{A46A91C8-4480-4007-9CB5-1F2AB33F7E81}" destId="{6D525C38-BC3C-4210-AF33-A7403521103A}" srcOrd="0" destOrd="0" parTransId="{FFA45C7F-B65B-4B54-9017-2C8227388271}" sibTransId="{87085D53-A18A-485F-A36E-CBA162B0687E}"/>
    <dgm:cxn modelId="{9CB302A7-C5B6-4E9D-8D04-6789288E16A6}" type="presParOf" srcId="{5F6EA95D-A7EE-41A4-BC40-C98A4AB8A818}" destId="{7980472B-3C76-401C-B42E-EEB856C2F7BF}" srcOrd="0" destOrd="0" presId="urn:microsoft.com/office/officeart/2018/2/layout/IconVerticalSolidList"/>
    <dgm:cxn modelId="{4D3B0F72-F048-410F-BAA0-A54420914A74}" type="presParOf" srcId="{7980472B-3C76-401C-B42E-EEB856C2F7BF}" destId="{4E33D619-010E-4E13-A8F1-925FF7FCEAE9}" srcOrd="0" destOrd="0" presId="urn:microsoft.com/office/officeart/2018/2/layout/IconVerticalSolidList"/>
    <dgm:cxn modelId="{D8B03510-CF1B-4B8B-B459-79F6019BC324}" type="presParOf" srcId="{7980472B-3C76-401C-B42E-EEB856C2F7BF}" destId="{394A8615-5ED5-4F83-A1F2-BCB93BBF4A20}" srcOrd="1" destOrd="0" presId="urn:microsoft.com/office/officeart/2018/2/layout/IconVerticalSolidList"/>
    <dgm:cxn modelId="{46F5098C-3F29-4612-99E8-BE5D2CFEBEDC}" type="presParOf" srcId="{7980472B-3C76-401C-B42E-EEB856C2F7BF}" destId="{2F50B1A3-4F3F-41F7-B1A7-5D4AD23DF003}" srcOrd="2" destOrd="0" presId="urn:microsoft.com/office/officeart/2018/2/layout/IconVerticalSolidList"/>
    <dgm:cxn modelId="{29E701BA-EE65-4C07-B997-9ECF1FDCFA20}" type="presParOf" srcId="{7980472B-3C76-401C-B42E-EEB856C2F7BF}" destId="{D903B451-5941-417B-9B9F-9532F103FFC2}" srcOrd="3" destOrd="0" presId="urn:microsoft.com/office/officeart/2018/2/layout/IconVerticalSolidList"/>
    <dgm:cxn modelId="{394D1A75-9F53-4D68-BB0C-201B5E20401D}" type="presParOf" srcId="{5F6EA95D-A7EE-41A4-BC40-C98A4AB8A818}" destId="{88EE554C-8578-4103-87CE-42F937BEF747}" srcOrd="1" destOrd="0" presId="urn:microsoft.com/office/officeart/2018/2/layout/IconVerticalSolidList"/>
    <dgm:cxn modelId="{4F6C9519-7168-4EBE-A44F-D7A42A91C5F4}" type="presParOf" srcId="{5F6EA95D-A7EE-41A4-BC40-C98A4AB8A818}" destId="{AE67B56E-8E20-4B3C-A3DD-6F744FF85EC9}" srcOrd="2" destOrd="0" presId="urn:microsoft.com/office/officeart/2018/2/layout/IconVerticalSolidList"/>
    <dgm:cxn modelId="{2C247ADE-F886-46B5-8C59-03BD7EF707AF}" type="presParOf" srcId="{AE67B56E-8E20-4B3C-A3DD-6F744FF85EC9}" destId="{3D56F01B-4214-400B-882E-8728BE6AA32B}" srcOrd="0" destOrd="0" presId="urn:microsoft.com/office/officeart/2018/2/layout/IconVerticalSolidList"/>
    <dgm:cxn modelId="{6063DFBE-694F-4080-BAA3-B4B45F365FC0}" type="presParOf" srcId="{AE67B56E-8E20-4B3C-A3DD-6F744FF85EC9}" destId="{0D2F23E2-4BFF-40F3-B61E-4FD69D1E0051}" srcOrd="1" destOrd="0" presId="urn:microsoft.com/office/officeart/2018/2/layout/IconVerticalSolidList"/>
    <dgm:cxn modelId="{A858AB19-D21A-4CEC-A981-0EBF46018178}" type="presParOf" srcId="{AE67B56E-8E20-4B3C-A3DD-6F744FF85EC9}" destId="{161FB6C9-4CA0-42C4-BB8A-DCAFA48C8669}" srcOrd="2" destOrd="0" presId="urn:microsoft.com/office/officeart/2018/2/layout/IconVerticalSolidList"/>
    <dgm:cxn modelId="{2BDEBADB-B46E-477B-8DF7-BAA9ABA8DC50}" type="presParOf" srcId="{AE67B56E-8E20-4B3C-A3DD-6F744FF85EC9}" destId="{25CECE59-CCBF-4C3B-81E5-814688F88F35}" srcOrd="3" destOrd="0" presId="urn:microsoft.com/office/officeart/2018/2/layout/IconVerticalSolidList"/>
    <dgm:cxn modelId="{ED041D30-D4E7-45F3-8D26-8784AF345CEA}" type="presParOf" srcId="{5F6EA95D-A7EE-41A4-BC40-C98A4AB8A818}" destId="{571CB69E-CFD8-4445-BC0C-4EE5D3D9B181}" srcOrd="3" destOrd="0" presId="urn:microsoft.com/office/officeart/2018/2/layout/IconVerticalSolidList"/>
    <dgm:cxn modelId="{53A2DD5C-EA36-4448-AA48-ECAE0AAD3DA0}" type="presParOf" srcId="{5F6EA95D-A7EE-41A4-BC40-C98A4AB8A818}" destId="{D7CE90E1-166B-44C0-9BE9-AB567D220D94}" srcOrd="4" destOrd="0" presId="urn:microsoft.com/office/officeart/2018/2/layout/IconVerticalSolidList"/>
    <dgm:cxn modelId="{FCC64B5F-5757-42C9-822B-8BBC289511C6}" type="presParOf" srcId="{D7CE90E1-166B-44C0-9BE9-AB567D220D94}" destId="{F20AE7E2-F259-43A5-B6F7-3D401BFF7B90}" srcOrd="0" destOrd="0" presId="urn:microsoft.com/office/officeart/2018/2/layout/IconVerticalSolidList"/>
    <dgm:cxn modelId="{5F8D8D25-C67D-487F-BF2D-4C9C09E27E82}" type="presParOf" srcId="{D7CE90E1-166B-44C0-9BE9-AB567D220D94}" destId="{085AC46A-A6AB-4918-951A-747A9B4A4BF0}" srcOrd="1" destOrd="0" presId="urn:microsoft.com/office/officeart/2018/2/layout/IconVerticalSolidList"/>
    <dgm:cxn modelId="{26ABA39C-94FE-4B84-92D7-D2C17107CE73}" type="presParOf" srcId="{D7CE90E1-166B-44C0-9BE9-AB567D220D94}" destId="{54F4F6DB-1DC1-43EC-A6A0-59786B77BFFC}" srcOrd="2" destOrd="0" presId="urn:microsoft.com/office/officeart/2018/2/layout/IconVerticalSolidList"/>
    <dgm:cxn modelId="{4F53CD69-4AEE-4288-AFFA-2380C47054F7}" type="presParOf" srcId="{D7CE90E1-166B-44C0-9BE9-AB567D220D94}" destId="{0F456BC6-BBF7-4EC6-A958-E233A9EEA3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18C07D-1724-42A8-B43D-6D9C2116007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E91854-6DE7-4D94-B07C-7284C2EB2DC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Inferrix AI Agent</a:t>
          </a:r>
          <a:r>
            <a:rPr lang="en-IN" b="0" i="0"/>
            <a:t>: Natural language, real-time, intelligent operations.</a:t>
          </a:r>
          <a:endParaRPr lang="en-US"/>
        </a:p>
      </dgm:t>
    </dgm:pt>
    <dgm:pt modelId="{D67465D7-E3F1-4397-953F-D02645DAAB2A}" type="parTrans" cxnId="{36859F95-46D4-4A0E-A00F-911D3653D678}">
      <dgm:prSet/>
      <dgm:spPr/>
      <dgm:t>
        <a:bodyPr/>
        <a:lstStyle/>
        <a:p>
          <a:endParaRPr lang="en-US"/>
        </a:p>
      </dgm:t>
    </dgm:pt>
    <dgm:pt modelId="{44CA2953-E761-437B-A07B-70CFB4006C7F}" type="sibTrans" cxnId="{36859F95-46D4-4A0E-A00F-911D3653D678}">
      <dgm:prSet/>
      <dgm:spPr/>
      <dgm:t>
        <a:bodyPr/>
        <a:lstStyle/>
        <a:p>
          <a:endParaRPr lang="en-US"/>
        </a:p>
      </dgm:t>
    </dgm:pt>
    <dgm:pt modelId="{EDF2A79F-2A26-43D3-87B6-5407C1CBE6F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Staff can interact with the system using plain English—no technical training required.</a:t>
          </a:r>
          <a:endParaRPr lang="en-US"/>
        </a:p>
      </dgm:t>
    </dgm:pt>
    <dgm:pt modelId="{EDB13459-999B-4EBC-93BE-353FEE471EBD}" type="parTrans" cxnId="{68761AF6-5818-49FD-8804-B6DC027CACA7}">
      <dgm:prSet/>
      <dgm:spPr/>
      <dgm:t>
        <a:bodyPr/>
        <a:lstStyle/>
        <a:p>
          <a:endParaRPr lang="en-US"/>
        </a:p>
      </dgm:t>
    </dgm:pt>
    <dgm:pt modelId="{BACA6B87-3C43-439D-8B79-530E1B7DC7C7}" type="sibTrans" cxnId="{68761AF6-5818-49FD-8804-B6DC027CACA7}">
      <dgm:prSet/>
      <dgm:spPr/>
      <dgm:t>
        <a:bodyPr/>
        <a:lstStyle/>
        <a:p>
          <a:endParaRPr lang="en-US"/>
        </a:p>
      </dgm:t>
    </dgm:pt>
    <dgm:pt modelId="{38D6553D-8BB4-4829-8D40-107468ABA65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Unified, modern UI for alarms, devices, and telemetry.</a:t>
          </a:r>
          <a:endParaRPr lang="en-US"/>
        </a:p>
      </dgm:t>
    </dgm:pt>
    <dgm:pt modelId="{9C29DE1A-74A9-475E-8893-CD0BC1F28DF0}" type="parTrans" cxnId="{2B48FEA0-67B7-4336-90EE-188F159A4754}">
      <dgm:prSet/>
      <dgm:spPr/>
      <dgm:t>
        <a:bodyPr/>
        <a:lstStyle/>
        <a:p>
          <a:endParaRPr lang="en-US"/>
        </a:p>
      </dgm:t>
    </dgm:pt>
    <dgm:pt modelId="{94AF3019-2972-4529-B044-70DEE1E0E31C}" type="sibTrans" cxnId="{2B48FEA0-67B7-4336-90EE-188F159A4754}">
      <dgm:prSet/>
      <dgm:spPr/>
      <dgm:t>
        <a:bodyPr/>
        <a:lstStyle/>
        <a:p>
          <a:endParaRPr lang="en-US"/>
        </a:p>
      </dgm:t>
    </dgm:pt>
    <dgm:pt modelId="{512507CD-7D9D-4D84-8061-62D56FCEA972}" type="pres">
      <dgm:prSet presAssocID="{8D18C07D-1724-42A8-B43D-6D9C21160071}" presName="root" presStyleCnt="0">
        <dgm:presLayoutVars>
          <dgm:dir/>
          <dgm:resizeHandles val="exact"/>
        </dgm:presLayoutVars>
      </dgm:prSet>
      <dgm:spPr/>
    </dgm:pt>
    <dgm:pt modelId="{ADFC3B69-D66B-4EDF-9848-E13165895B46}" type="pres">
      <dgm:prSet presAssocID="{06E91854-6DE7-4D94-B07C-7284C2EB2DC9}" presName="compNode" presStyleCnt="0"/>
      <dgm:spPr/>
    </dgm:pt>
    <dgm:pt modelId="{748F5CE5-15CE-4302-8EFD-F6076B7AC9C4}" type="pres">
      <dgm:prSet presAssocID="{06E91854-6DE7-4D94-B07C-7284C2EB2DC9}" presName="bgRect" presStyleLbl="bgShp" presStyleIdx="0" presStyleCnt="3"/>
      <dgm:spPr/>
    </dgm:pt>
    <dgm:pt modelId="{1AC3D640-09FD-4E70-8D1B-1AD24721CF0A}" type="pres">
      <dgm:prSet presAssocID="{06E91854-6DE7-4D94-B07C-7284C2EB2DC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6EE62BB-EFEC-4F6B-B7F6-7058D044F58A}" type="pres">
      <dgm:prSet presAssocID="{06E91854-6DE7-4D94-B07C-7284C2EB2DC9}" presName="spaceRect" presStyleCnt="0"/>
      <dgm:spPr/>
    </dgm:pt>
    <dgm:pt modelId="{1585AA85-6B44-4CC0-8F04-55AE7E2FFAFC}" type="pres">
      <dgm:prSet presAssocID="{06E91854-6DE7-4D94-B07C-7284C2EB2DC9}" presName="parTx" presStyleLbl="revTx" presStyleIdx="0" presStyleCnt="3">
        <dgm:presLayoutVars>
          <dgm:chMax val="0"/>
          <dgm:chPref val="0"/>
        </dgm:presLayoutVars>
      </dgm:prSet>
      <dgm:spPr/>
    </dgm:pt>
    <dgm:pt modelId="{7B90AA97-5E70-4AC7-80F6-33016B51FB89}" type="pres">
      <dgm:prSet presAssocID="{44CA2953-E761-437B-A07B-70CFB4006C7F}" presName="sibTrans" presStyleCnt="0"/>
      <dgm:spPr/>
    </dgm:pt>
    <dgm:pt modelId="{C2DCB3F5-CCF1-43A6-814C-CF42CD2B45F7}" type="pres">
      <dgm:prSet presAssocID="{EDF2A79F-2A26-43D3-87B6-5407C1CBE6F3}" presName="compNode" presStyleCnt="0"/>
      <dgm:spPr/>
    </dgm:pt>
    <dgm:pt modelId="{4B31E743-B36C-42B9-B6D3-AFBA841B5730}" type="pres">
      <dgm:prSet presAssocID="{EDF2A79F-2A26-43D3-87B6-5407C1CBE6F3}" presName="bgRect" presStyleLbl="bgShp" presStyleIdx="1" presStyleCnt="3"/>
      <dgm:spPr/>
    </dgm:pt>
    <dgm:pt modelId="{50A7E0A5-F160-4CF4-BF52-67710A2BE453}" type="pres">
      <dgm:prSet presAssocID="{EDF2A79F-2A26-43D3-87B6-5407C1CBE6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D833F98-DE4D-4A20-B675-F6AA4EBC98C4}" type="pres">
      <dgm:prSet presAssocID="{EDF2A79F-2A26-43D3-87B6-5407C1CBE6F3}" presName="spaceRect" presStyleCnt="0"/>
      <dgm:spPr/>
    </dgm:pt>
    <dgm:pt modelId="{B5A5DFDD-8B11-44C0-BFF8-6579A88BFA7A}" type="pres">
      <dgm:prSet presAssocID="{EDF2A79F-2A26-43D3-87B6-5407C1CBE6F3}" presName="parTx" presStyleLbl="revTx" presStyleIdx="1" presStyleCnt="3">
        <dgm:presLayoutVars>
          <dgm:chMax val="0"/>
          <dgm:chPref val="0"/>
        </dgm:presLayoutVars>
      </dgm:prSet>
      <dgm:spPr/>
    </dgm:pt>
    <dgm:pt modelId="{93BE2FBC-4264-4C02-A76B-1A2101FE466D}" type="pres">
      <dgm:prSet presAssocID="{BACA6B87-3C43-439D-8B79-530E1B7DC7C7}" presName="sibTrans" presStyleCnt="0"/>
      <dgm:spPr/>
    </dgm:pt>
    <dgm:pt modelId="{9BB051E3-75DE-42FB-81FF-0712E20D38F9}" type="pres">
      <dgm:prSet presAssocID="{38D6553D-8BB4-4829-8D40-107468ABA65C}" presName="compNode" presStyleCnt="0"/>
      <dgm:spPr/>
    </dgm:pt>
    <dgm:pt modelId="{5E55C58A-4FF3-4A2C-ABA3-3A1EA93C27F8}" type="pres">
      <dgm:prSet presAssocID="{38D6553D-8BB4-4829-8D40-107468ABA65C}" presName="bgRect" presStyleLbl="bgShp" presStyleIdx="2" presStyleCnt="3"/>
      <dgm:spPr/>
    </dgm:pt>
    <dgm:pt modelId="{B144F74E-91B4-4E28-BFCD-E22520D8C1FE}" type="pres">
      <dgm:prSet presAssocID="{38D6553D-8BB4-4829-8D40-107468ABA6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8088F80C-1052-4731-BFB1-780E4B1072D2}" type="pres">
      <dgm:prSet presAssocID="{38D6553D-8BB4-4829-8D40-107468ABA65C}" presName="spaceRect" presStyleCnt="0"/>
      <dgm:spPr/>
    </dgm:pt>
    <dgm:pt modelId="{C4AF7BA1-A713-43A5-9576-73CB46ABF6C2}" type="pres">
      <dgm:prSet presAssocID="{38D6553D-8BB4-4829-8D40-107468ABA65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B3382A-B8BE-43D0-A4A9-E364F657D34F}" type="presOf" srcId="{8D18C07D-1724-42A8-B43D-6D9C21160071}" destId="{512507CD-7D9D-4D84-8061-62D56FCEA972}" srcOrd="0" destOrd="0" presId="urn:microsoft.com/office/officeart/2018/2/layout/IconVerticalSolidList"/>
    <dgm:cxn modelId="{36859F95-46D4-4A0E-A00F-911D3653D678}" srcId="{8D18C07D-1724-42A8-B43D-6D9C21160071}" destId="{06E91854-6DE7-4D94-B07C-7284C2EB2DC9}" srcOrd="0" destOrd="0" parTransId="{D67465D7-E3F1-4397-953F-D02645DAAB2A}" sibTransId="{44CA2953-E761-437B-A07B-70CFB4006C7F}"/>
    <dgm:cxn modelId="{2B48FEA0-67B7-4336-90EE-188F159A4754}" srcId="{8D18C07D-1724-42A8-B43D-6D9C21160071}" destId="{38D6553D-8BB4-4829-8D40-107468ABA65C}" srcOrd="2" destOrd="0" parTransId="{9C29DE1A-74A9-475E-8893-CD0BC1F28DF0}" sibTransId="{94AF3019-2972-4529-B044-70DEE1E0E31C}"/>
    <dgm:cxn modelId="{4243BECC-F2DF-4827-BA2C-15058378E04C}" type="presOf" srcId="{06E91854-6DE7-4D94-B07C-7284C2EB2DC9}" destId="{1585AA85-6B44-4CC0-8F04-55AE7E2FFAFC}" srcOrd="0" destOrd="0" presId="urn:microsoft.com/office/officeart/2018/2/layout/IconVerticalSolidList"/>
    <dgm:cxn modelId="{CCE198D1-969D-442D-8CA7-355484EB52C5}" type="presOf" srcId="{38D6553D-8BB4-4829-8D40-107468ABA65C}" destId="{C4AF7BA1-A713-43A5-9576-73CB46ABF6C2}" srcOrd="0" destOrd="0" presId="urn:microsoft.com/office/officeart/2018/2/layout/IconVerticalSolidList"/>
    <dgm:cxn modelId="{73D473D5-1DF1-468B-9949-44AE84399271}" type="presOf" srcId="{EDF2A79F-2A26-43D3-87B6-5407C1CBE6F3}" destId="{B5A5DFDD-8B11-44C0-BFF8-6579A88BFA7A}" srcOrd="0" destOrd="0" presId="urn:microsoft.com/office/officeart/2018/2/layout/IconVerticalSolidList"/>
    <dgm:cxn modelId="{68761AF6-5818-49FD-8804-B6DC027CACA7}" srcId="{8D18C07D-1724-42A8-B43D-6D9C21160071}" destId="{EDF2A79F-2A26-43D3-87B6-5407C1CBE6F3}" srcOrd="1" destOrd="0" parTransId="{EDB13459-999B-4EBC-93BE-353FEE471EBD}" sibTransId="{BACA6B87-3C43-439D-8B79-530E1B7DC7C7}"/>
    <dgm:cxn modelId="{1D84266D-FB79-46CE-A2C3-7E8082699D04}" type="presParOf" srcId="{512507CD-7D9D-4D84-8061-62D56FCEA972}" destId="{ADFC3B69-D66B-4EDF-9848-E13165895B46}" srcOrd="0" destOrd="0" presId="urn:microsoft.com/office/officeart/2018/2/layout/IconVerticalSolidList"/>
    <dgm:cxn modelId="{A827D086-3509-4F79-99C6-F41BBEE2B6C1}" type="presParOf" srcId="{ADFC3B69-D66B-4EDF-9848-E13165895B46}" destId="{748F5CE5-15CE-4302-8EFD-F6076B7AC9C4}" srcOrd="0" destOrd="0" presId="urn:microsoft.com/office/officeart/2018/2/layout/IconVerticalSolidList"/>
    <dgm:cxn modelId="{AA996B6B-23CF-4BE2-9573-C8FE26F02442}" type="presParOf" srcId="{ADFC3B69-D66B-4EDF-9848-E13165895B46}" destId="{1AC3D640-09FD-4E70-8D1B-1AD24721CF0A}" srcOrd="1" destOrd="0" presId="urn:microsoft.com/office/officeart/2018/2/layout/IconVerticalSolidList"/>
    <dgm:cxn modelId="{776011C4-67B4-4AA8-8D02-9DEDBA93D140}" type="presParOf" srcId="{ADFC3B69-D66B-4EDF-9848-E13165895B46}" destId="{F6EE62BB-EFEC-4F6B-B7F6-7058D044F58A}" srcOrd="2" destOrd="0" presId="urn:microsoft.com/office/officeart/2018/2/layout/IconVerticalSolidList"/>
    <dgm:cxn modelId="{12C18216-4E26-441A-AB4B-E7D66BF464E7}" type="presParOf" srcId="{ADFC3B69-D66B-4EDF-9848-E13165895B46}" destId="{1585AA85-6B44-4CC0-8F04-55AE7E2FFAFC}" srcOrd="3" destOrd="0" presId="urn:microsoft.com/office/officeart/2018/2/layout/IconVerticalSolidList"/>
    <dgm:cxn modelId="{8B0FEECF-7F6C-4610-A179-5C925F25C0B3}" type="presParOf" srcId="{512507CD-7D9D-4D84-8061-62D56FCEA972}" destId="{7B90AA97-5E70-4AC7-80F6-33016B51FB89}" srcOrd="1" destOrd="0" presId="urn:microsoft.com/office/officeart/2018/2/layout/IconVerticalSolidList"/>
    <dgm:cxn modelId="{8BFB31A8-057D-4AE0-AC81-E245E8E10CE5}" type="presParOf" srcId="{512507CD-7D9D-4D84-8061-62D56FCEA972}" destId="{C2DCB3F5-CCF1-43A6-814C-CF42CD2B45F7}" srcOrd="2" destOrd="0" presId="urn:microsoft.com/office/officeart/2018/2/layout/IconVerticalSolidList"/>
    <dgm:cxn modelId="{FE70FED7-2311-499C-AC36-A118A35EAD3F}" type="presParOf" srcId="{C2DCB3F5-CCF1-43A6-814C-CF42CD2B45F7}" destId="{4B31E743-B36C-42B9-B6D3-AFBA841B5730}" srcOrd="0" destOrd="0" presId="urn:microsoft.com/office/officeart/2018/2/layout/IconVerticalSolidList"/>
    <dgm:cxn modelId="{33342F7E-5701-48B3-B662-B44283D4AC76}" type="presParOf" srcId="{C2DCB3F5-CCF1-43A6-814C-CF42CD2B45F7}" destId="{50A7E0A5-F160-4CF4-BF52-67710A2BE453}" srcOrd="1" destOrd="0" presId="urn:microsoft.com/office/officeart/2018/2/layout/IconVerticalSolidList"/>
    <dgm:cxn modelId="{841762F9-12EF-4FD1-91AD-45C526B101A3}" type="presParOf" srcId="{C2DCB3F5-CCF1-43A6-814C-CF42CD2B45F7}" destId="{4D833F98-DE4D-4A20-B675-F6AA4EBC98C4}" srcOrd="2" destOrd="0" presId="urn:microsoft.com/office/officeart/2018/2/layout/IconVerticalSolidList"/>
    <dgm:cxn modelId="{F19E8CAD-958E-443A-ABBA-611A94851BFF}" type="presParOf" srcId="{C2DCB3F5-CCF1-43A6-814C-CF42CD2B45F7}" destId="{B5A5DFDD-8B11-44C0-BFF8-6579A88BFA7A}" srcOrd="3" destOrd="0" presId="urn:microsoft.com/office/officeart/2018/2/layout/IconVerticalSolidList"/>
    <dgm:cxn modelId="{5E7556B3-465E-4818-8AB7-D36A3E42A391}" type="presParOf" srcId="{512507CD-7D9D-4D84-8061-62D56FCEA972}" destId="{93BE2FBC-4264-4C02-A76B-1A2101FE466D}" srcOrd="3" destOrd="0" presId="urn:microsoft.com/office/officeart/2018/2/layout/IconVerticalSolidList"/>
    <dgm:cxn modelId="{24CA4343-E84A-4BFA-9FA4-A5B33D9DEEA0}" type="presParOf" srcId="{512507CD-7D9D-4D84-8061-62D56FCEA972}" destId="{9BB051E3-75DE-42FB-81FF-0712E20D38F9}" srcOrd="4" destOrd="0" presId="urn:microsoft.com/office/officeart/2018/2/layout/IconVerticalSolidList"/>
    <dgm:cxn modelId="{05C88992-0620-482E-8500-41DD1BABC540}" type="presParOf" srcId="{9BB051E3-75DE-42FB-81FF-0712E20D38F9}" destId="{5E55C58A-4FF3-4A2C-ABA3-3A1EA93C27F8}" srcOrd="0" destOrd="0" presId="urn:microsoft.com/office/officeart/2018/2/layout/IconVerticalSolidList"/>
    <dgm:cxn modelId="{0FADDD42-66C3-4398-9FBD-DC41543F6646}" type="presParOf" srcId="{9BB051E3-75DE-42FB-81FF-0712E20D38F9}" destId="{B144F74E-91B4-4E28-BFCD-E22520D8C1FE}" srcOrd="1" destOrd="0" presId="urn:microsoft.com/office/officeart/2018/2/layout/IconVerticalSolidList"/>
    <dgm:cxn modelId="{70B47A03-AD5B-4F4C-B08B-F696E2DB0CAB}" type="presParOf" srcId="{9BB051E3-75DE-42FB-81FF-0712E20D38F9}" destId="{8088F80C-1052-4731-BFB1-780E4B1072D2}" srcOrd="2" destOrd="0" presId="urn:microsoft.com/office/officeart/2018/2/layout/IconVerticalSolidList"/>
    <dgm:cxn modelId="{5FEFB423-27CC-4CA5-B0FF-E0114AD74726}" type="presParOf" srcId="{9BB051E3-75DE-42FB-81FF-0712E20D38F9}" destId="{C4AF7BA1-A713-43A5-9576-73CB46ABF6C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14387A-8A2F-4F71-87A6-FFB77C63D89E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207362-0013-4445-B488-BBD18894F407}">
      <dgm:prSet/>
      <dgm:spPr/>
      <dgm:t>
        <a:bodyPr/>
        <a:lstStyle/>
        <a:p>
          <a:r>
            <a:rPr lang="en-IN" i="0"/>
            <a:t>No hardcoded data</a:t>
          </a:r>
          <a:r>
            <a:rPr lang="en-IN"/>
            <a:t>/logic</a:t>
          </a:r>
          <a:endParaRPr lang="en-US"/>
        </a:p>
      </dgm:t>
    </dgm:pt>
    <dgm:pt modelId="{62679CE0-55EF-40D7-9875-7A59010E0AF3}" type="parTrans" cxnId="{2AFDADD8-D80F-4D45-A8B9-867125A5DF4E}">
      <dgm:prSet/>
      <dgm:spPr/>
      <dgm:t>
        <a:bodyPr/>
        <a:lstStyle/>
        <a:p>
          <a:endParaRPr lang="en-US"/>
        </a:p>
      </dgm:t>
    </dgm:pt>
    <dgm:pt modelId="{6722E1AA-46FA-40B6-BCAD-2F20A747F47E}" type="sibTrans" cxnId="{2AFDADD8-D80F-4D45-A8B9-867125A5DF4E}">
      <dgm:prSet/>
      <dgm:spPr/>
      <dgm:t>
        <a:bodyPr/>
        <a:lstStyle/>
        <a:p>
          <a:endParaRPr lang="en-US"/>
        </a:p>
      </dgm:t>
    </dgm:pt>
    <dgm:pt modelId="{55689730-8D79-4E04-902D-8D51D723C9AB}">
      <dgm:prSet/>
      <dgm:spPr/>
      <dgm:t>
        <a:bodyPr/>
        <a:lstStyle/>
        <a:p>
          <a:r>
            <a:rPr lang="en-IN" i="0"/>
            <a:t>Enterprise security features</a:t>
          </a:r>
          <a:endParaRPr lang="en-US"/>
        </a:p>
      </dgm:t>
    </dgm:pt>
    <dgm:pt modelId="{1E9652A2-F7C4-4D1A-BEDD-6D4DFAB1F34D}" type="parTrans" cxnId="{770C3105-9045-4F23-9288-DF578C935CA6}">
      <dgm:prSet/>
      <dgm:spPr/>
      <dgm:t>
        <a:bodyPr/>
        <a:lstStyle/>
        <a:p>
          <a:endParaRPr lang="en-US"/>
        </a:p>
      </dgm:t>
    </dgm:pt>
    <dgm:pt modelId="{76DC91E2-3D18-4B48-929F-CD3D2D8F7948}" type="sibTrans" cxnId="{770C3105-9045-4F23-9288-DF578C935CA6}">
      <dgm:prSet/>
      <dgm:spPr/>
      <dgm:t>
        <a:bodyPr/>
        <a:lstStyle/>
        <a:p>
          <a:endParaRPr lang="en-US"/>
        </a:p>
      </dgm:t>
    </dgm:pt>
    <dgm:pt modelId="{11B2A609-FE69-40CE-B4BF-02E81336CE0D}">
      <dgm:prSet/>
      <dgm:spPr/>
      <dgm:t>
        <a:bodyPr/>
        <a:lstStyle/>
        <a:p>
          <a:r>
            <a:rPr lang="en-IN" i="0"/>
            <a:t>Modern, responsive UI</a:t>
          </a:r>
          <a:endParaRPr lang="en-US"/>
        </a:p>
      </dgm:t>
    </dgm:pt>
    <dgm:pt modelId="{CC70D60D-A79B-42B6-9A90-2C2C565808C6}" type="parTrans" cxnId="{E53D76A1-D323-4FD7-B49B-AC066CD49C22}">
      <dgm:prSet/>
      <dgm:spPr/>
      <dgm:t>
        <a:bodyPr/>
        <a:lstStyle/>
        <a:p>
          <a:endParaRPr lang="en-US"/>
        </a:p>
      </dgm:t>
    </dgm:pt>
    <dgm:pt modelId="{C19F5FF6-AF7A-46D1-A5D3-A2CC67BC2FE9}" type="sibTrans" cxnId="{E53D76A1-D323-4FD7-B49B-AC066CD49C22}">
      <dgm:prSet/>
      <dgm:spPr/>
      <dgm:t>
        <a:bodyPr/>
        <a:lstStyle/>
        <a:p>
          <a:endParaRPr lang="en-US"/>
        </a:p>
      </dgm:t>
    </dgm:pt>
    <dgm:pt modelId="{88B061B1-BE16-4C52-BDB7-73249D7A7187}">
      <dgm:prSet/>
      <dgm:spPr/>
      <dgm:t>
        <a:bodyPr/>
        <a:lstStyle/>
        <a:p>
          <a:r>
            <a:rPr lang="en-IN" i="0"/>
            <a:t>Robust Intelligent AI Agent</a:t>
          </a:r>
          <a:endParaRPr lang="en-US"/>
        </a:p>
      </dgm:t>
    </dgm:pt>
    <dgm:pt modelId="{ABF8F1F5-EFB3-46B2-954C-21DA362683C3}" type="parTrans" cxnId="{00300CA0-17CA-4B51-9D5F-F0D0D16F9E7D}">
      <dgm:prSet/>
      <dgm:spPr/>
      <dgm:t>
        <a:bodyPr/>
        <a:lstStyle/>
        <a:p>
          <a:endParaRPr lang="en-US"/>
        </a:p>
      </dgm:t>
    </dgm:pt>
    <dgm:pt modelId="{21898949-D6AC-4725-AB75-62F806726C43}" type="sibTrans" cxnId="{00300CA0-17CA-4B51-9D5F-F0D0D16F9E7D}">
      <dgm:prSet/>
      <dgm:spPr/>
      <dgm:t>
        <a:bodyPr/>
        <a:lstStyle/>
        <a:p>
          <a:endParaRPr lang="en-US"/>
        </a:p>
      </dgm:t>
    </dgm:pt>
    <dgm:pt modelId="{312F0013-F665-4537-AF5A-4B7819080E16}">
      <dgm:prSet/>
      <dgm:spPr/>
      <dgm:t>
        <a:bodyPr/>
        <a:lstStyle/>
        <a:p>
          <a:r>
            <a:rPr lang="en-IN" i="0"/>
            <a:t>Real-time Data Integrations with </a:t>
          </a:r>
          <a:r>
            <a:rPr lang="en-IN"/>
            <a:t>Inferrix APIs</a:t>
          </a:r>
          <a:endParaRPr lang="en-US"/>
        </a:p>
      </dgm:t>
    </dgm:pt>
    <dgm:pt modelId="{709F96B1-E318-4118-92B1-C691F9524E66}" type="parTrans" cxnId="{6757400D-01F3-4A4D-A9AC-86ECB3E78BD4}">
      <dgm:prSet/>
      <dgm:spPr/>
      <dgm:t>
        <a:bodyPr/>
        <a:lstStyle/>
        <a:p>
          <a:endParaRPr lang="en-US"/>
        </a:p>
      </dgm:t>
    </dgm:pt>
    <dgm:pt modelId="{15E20D82-B2AF-4A70-B385-6F69E01D029F}" type="sibTrans" cxnId="{6757400D-01F3-4A4D-A9AC-86ECB3E78BD4}">
      <dgm:prSet/>
      <dgm:spPr/>
      <dgm:t>
        <a:bodyPr/>
        <a:lstStyle/>
        <a:p>
          <a:endParaRPr lang="en-US"/>
        </a:p>
      </dgm:t>
    </dgm:pt>
    <dgm:pt modelId="{82812C1D-0B21-45DA-9FEA-65F864D10479}">
      <dgm:prSet/>
      <dgm:spPr/>
      <dgm:t>
        <a:bodyPr/>
        <a:lstStyle/>
        <a:p>
          <a:r>
            <a:rPr lang="en-IN" dirty="0"/>
            <a:t>Multi-LLM support (Google Gemini ,OpenAI)</a:t>
          </a:r>
          <a:endParaRPr lang="en-US" dirty="0"/>
        </a:p>
      </dgm:t>
    </dgm:pt>
    <dgm:pt modelId="{3ACC8F15-766C-4848-8D79-7D511540F210}" type="parTrans" cxnId="{1A4E8FFA-A07D-416D-B4D9-0BA262FD3996}">
      <dgm:prSet/>
      <dgm:spPr/>
      <dgm:t>
        <a:bodyPr/>
        <a:lstStyle/>
        <a:p>
          <a:endParaRPr lang="en-US"/>
        </a:p>
      </dgm:t>
    </dgm:pt>
    <dgm:pt modelId="{DD090B15-DBB2-49B0-BDE0-AD234E6E0F8C}" type="sibTrans" cxnId="{1A4E8FFA-A07D-416D-B4D9-0BA262FD3996}">
      <dgm:prSet/>
      <dgm:spPr/>
      <dgm:t>
        <a:bodyPr/>
        <a:lstStyle/>
        <a:p>
          <a:endParaRPr lang="en-US"/>
        </a:p>
      </dgm:t>
    </dgm:pt>
    <dgm:pt modelId="{A256E166-E00B-4642-987F-1751C8FC52DC}">
      <dgm:prSet/>
      <dgm:spPr/>
      <dgm:t>
        <a:bodyPr/>
        <a:lstStyle/>
        <a:p>
          <a:r>
            <a:rPr lang="en-IN" i="0"/>
            <a:t>NFRs(Reliability,Maintainability,Performance,Security,Scalability,Code Quality) and best practises of SDLC has been assured </a:t>
          </a:r>
          <a:endParaRPr lang="en-US"/>
        </a:p>
      </dgm:t>
    </dgm:pt>
    <dgm:pt modelId="{55ECB170-0E0F-4D94-B802-10D7B7C2CA05}" type="parTrans" cxnId="{F0ACD8FF-D455-49EB-9F2D-E45B9BB66621}">
      <dgm:prSet/>
      <dgm:spPr/>
      <dgm:t>
        <a:bodyPr/>
        <a:lstStyle/>
        <a:p>
          <a:endParaRPr lang="en-US"/>
        </a:p>
      </dgm:t>
    </dgm:pt>
    <dgm:pt modelId="{9E25DAE9-611B-4F8D-AE8B-643FF5930167}" type="sibTrans" cxnId="{F0ACD8FF-D455-49EB-9F2D-E45B9BB66621}">
      <dgm:prSet/>
      <dgm:spPr/>
      <dgm:t>
        <a:bodyPr/>
        <a:lstStyle/>
        <a:p>
          <a:endParaRPr lang="en-US"/>
        </a:p>
      </dgm:t>
    </dgm:pt>
    <dgm:pt modelId="{FBB31899-02C0-4257-A8B4-0F0FF61DEF03}" type="pres">
      <dgm:prSet presAssocID="{4014387A-8A2F-4F71-87A6-FFB77C63D89E}" presName="vert0" presStyleCnt="0">
        <dgm:presLayoutVars>
          <dgm:dir/>
          <dgm:animOne val="branch"/>
          <dgm:animLvl val="lvl"/>
        </dgm:presLayoutVars>
      </dgm:prSet>
      <dgm:spPr/>
    </dgm:pt>
    <dgm:pt modelId="{FB3F7452-E4B0-4BF7-9BE6-3DE576788923}" type="pres">
      <dgm:prSet presAssocID="{22207362-0013-4445-B488-BBD18894F407}" presName="thickLine" presStyleLbl="alignNode1" presStyleIdx="0" presStyleCnt="7"/>
      <dgm:spPr/>
    </dgm:pt>
    <dgm:pt modelId="{5A123DCC-3B0D-40A7-AF17-E5626591C7E2}" type="pres">
      <dgm:prSet presAssocID="{22207362-0013-4445-B488-BBD18894F407}" presName="horz1" presStyleCnt="0"/>
      <dgm:spPr/>
    </dgm:pt>
    <dgm:pt modelId="{F735FCC1-D8A8-42C5-9F94-3B27BA03FDC2}" type="pres">
      <dgm:prSet presAssocID="{22207362-0013-4445-B488-BBD18894F407}" presName="tx1" presStyleLbl="revTx" presStyleIdx="0" presStyleCnt="7"/>
      <dgm:spPr/>
    </dgm:pt>
    <dgm:pt modelId="{580A989A-338B-4F70-8552-BA653C4C2FC7}" type="pres">
      <dgm:prSet presAssocID="{22207362-0013-4445-B488-BBD18894F407}" presName="vert1" presStyleCnt="0"/>
      <dgm:spPr/>
    </dgm:pt>
    <dgm:pt modelId="{9018E095-49D3-4250-B5C8-B78BD4920AC5}" type="pres">
      <dgm:prSet presAssocID="{55689730-8D79-4E04-902D-8D51D723C9AB}" presName="thickLine" presStyleLbl="alignNode1" presStyleIdx="1" presStyleCnt="7"/>
      <dgm:spPr/>
    </dgm:pt>
    <dgm:pt modelId="{782BB4F2-C492-457C-8C71-F793168C7912}" type="pres">
      <dgm:prSet presAssocID="{55689730-8D79-4E04-902D-8D51D723C9AB}" presName="horz1" presStyleCnt="0"/>
      <dgm:spPr/>
    </dgm:pt>
    <dgm:pt modelId="{8CC31FAA-39D5-4CC4-B98C-1DACB2194427}" type="pres">
      <dgm:prSet presAssocID="{55689730-8D79-4E04-902D-8D51D723C9AB}" presName="tx1" presStyleLbl="revTx" presStyleIdx="1" presStyleCnt="7"/>
      <dgm:spPr/>
    </dgm:pt>
    <dgm:pt modelId="{7E142153-EE55-45A6-9C77-FDCEA5D6B648}" type="pres">
      <dgm:prSet presAssocID="{55689730-8D79-4E04-902D-8D51D723C9AB}" presName="vert1" presStyleCnt="0"/>
      <dgm:spPr/>
    </dgm:pt>
    <dgm:pt modelId="{6920AA8D-88D0-4415-B8CB-3B73B9732246}" type="pres">
      <dgm:prSet presAssocID="{11B2A609-FE69-40CE-B4BF-02E81336CE0D}" presName="thickLine" presStyleLbl="alignNode1" presStyleIdx="2" presStyleCnt="7"/>
      <dgm:spPr/>
    </dgm:pt>
    <dgm:pt modelId="{D43CA9DA-73B0-4D98-934D-4B026C850899}" type="pres">
      <dgm:prSet presAssocID="{11B2A609-FE69-40CE-B4BF-02E81336CE0D}" presName="horz1" presStyleCnt="0"/>
      <dgm:spPr/>
    </dgm:pt>
    <dgm:pt modelId="{EC7C8AE7-CDA7-4573-9A0E-D94CE507BBAC}" type="pres">
      <dgm:prSet presAssocID="{11B2A609-FE69-40CE-B4BF-02E81336CE0D}" presName="tx1" presStyleLbl="revTx" presStyleIdx="2" presStyleCnt="7"/>
      <dgm:spPr/>
    </dgm:pt>
    <dgm:pt modelId="{F22AAB80-4CAD-418C-BF9F-51AE422E0001}" type="pres">
      <dgm:prSet presAssocID="{11B2A609-FE69-40CE-B4BF-02E81336CE0D}" presName="vert1" presStyleCnt="0"/>
      <dgm:spPr/>
    </dgm:pt>
    <dgm:pt modelId="{8D3DAF82-2713-4041-95BC-86DAB2A97447}" type="pres">
      <dgm:prSet presAssocID="{88B061B1-BE16-4C52-BDB7-73249D7A7187}" presName="thickLine" presStyleLbl="alignNode1" presStyleIdx="3" presStyleCnt="7"/>
      <dgm:spPr/>
    </dgm:pt>
    <dgm:pt modelId="{D0839326-D8D1-44D0-A659-5E92394B5F75}" type="pres">
      <dgm:prSet presAssocID="{88B061B1-BE16-4C52-BDB7-73249D7A7187}" presName="horz1" presStyleCnt="0"/>
      <dgm:spPr/>
    </dgm:pt>
    <dgm:pt modelId="{DEFC6847-C0E8-4E19-AFD9-AFE17AD18572}" type="pres">
      <dgm:prSet presAssocID="{88B061B1-BE16-4C52-BDB7-73249D7A7187}" presName="tx1" presStyleLbl="revTx" presStyleIdx="3" presStyleCnt="7"/>
      <dgm:spPr/>
    </dgm:pt>
    <dgm:pt modelId="{FA1FB7BD-3C08-4354-B21F-A2E9A50DE186}" type="pres">
      <dgm:prSet presAssocID="{88B061B1-BE16-4C52-BDB7-73249D7A7187}" presName="vert1" presStyleCnt="0"/>
      <dgm:spPr/>
    </dgm:pt>
    <dgm:pt modelId="{8507B08F-6DE2-4A2C-9B68-FB997A4FCB54}" type="pres">
      <dgm:prSet presAssocID="{312F0013-F665-4537-AF5A-4B7819080E16}" presName="thickLine" presStyleLbl="alignNode1" presStyleIdx="4" presStyleCnt="7"/>
      <dgm:spPr/>
    </dgm:pt>
    <dgm:pt modelId="{99C0D6A6-C460-45A7-B622-7623BD14B3B3}" type="pres">
      <dgm:prSet presAssocID="{312F0013-F665-4537-AF5A-4B7819080E16}" presName="horz1" presStyleCnt="0"/>
      <dgm:spPr/>
    </dgm:pt>
    <dgm:pt modelId="{7DCBED8E-E152-4DEE-B716-AE59F687EF06}" type="pres">
      <dgm:prSet presAssocID="{312F0013-F665-4537-AF5A-4B7819080E16}" presName="tx1" presStyleLbl="revTx" presStyleIdx="4" presStyleCnt="7"/>
      <dgm:spPr/>
    </dgm:pt>
    <dgm:pt modelId="{09400FA3-9E93-4817-A17D-22A174C437B2}" type="pres">
      <dgm:prSet presAssocID="{312F0013-F665-4537-AF5A-4B7819080E16}" presName="vert1" presStyleCnt="0"/>
      <dgm:spPr/>
    </dgm:pt>
    <dgm:pt modelId="{765D1181-B261-46A0-A1FF-35BC6F54DF8F}" type="pres">
      <dgm:prSet presAssocID="{82812C1D-0B21-45DA-9FEA-65F864D10479}" presName="thickLine" presStyleLbl="alignNode1" presStyleIdx="5" presStyleCnt="7"/>
      <dgm:spPr/>
    </dgm:pt>
    <dgm:pt modelId="{28E0FCD6-F8A7-4770-A680-9AA5588FF854}" type="pres">
      <dgm:prSet presAssocID="{82812C1D-0B21-45DA-9FEA-65F864D10479}" presName="horz1" presStyleCnt="0"/>
      <dgm:spPr/>
    </dgm:pt>
    <dgm:pt modelId="{B355B96A-4558-45E6-B634-D6348DB4D629}" type="pres">
      <dgm:prSet presAssocID="{82812C1D-0B21-45DA-9FEA-65F864D10479}" presName="tx1" presStyleLbl="revTx" presStyleIdx="5" presStyleCnt="7"/>
      <dgm:spPr/>
    </dgm:pt>
    <dgm:pt modelId="{F1953E26-7B74-438E-A467-2E249451A498}" type="pres">
      <dgm:prSet presAssocID="{82812C1D-0B21-45DA-9FEA-65F864D10479}" presName="vert1" presStyleCnt="0"/>
      <dgm:spPr/>
    </dgm:pt>
    <dgm:pt modelId="{72AB05A3-6E6D-4CA0-88F5-67490351D01C}" type="pres">
      <dgm:prSet presAssocID="{A256E166-E00B-4642-987F-1751C8FC52DC}" presName="thickLine" presStyleLbl="alignNode1" presStyleIdx="6" presStyleCnt="7"/>
      <dgm:spPr/>
    </dgm:pt>
    <dgm:pt modelId="{41669BD7-8E7A-4DF3-801A-CE1EE634057F}" type="pres">
      <dgm:prSet presAssocID="{A256E166-E00B-4642-987F-1751C8FC52DC}" presName="horz1" presStyleCnt="0"/>
      <dgm:spPr/>
    </dgm:pt>
    <dgm:pt modelId="{971A8999-6CB7-4727-8F9E-921C4B660582}" type="pres">
      <dgm:prSet presAssocID="{A256E166-E00B-4642-987F-1751C8FC52DC}" presName="tx1" presStyleLbl="revTx" presStyleIdx="6" presStyleCnt="7"/>
      <dgm:spPr/>
    </dgm:pt>
    <dgm:pt modelId="{9CA60F6A-AECA-420E-89C1-BA50DA0E1854}" type="pres">
      <dgm:prSet presAssocID="{A256E166-E00B-4642-987F-1751C8FC52DC}" presName="vert1" presStyleCnt="0"/>
      <dgm:spPr/>
    </dgm:pt>
  </dgm:ptLst>
  <dgm:cxnLst>
    <dgm:cxn modelId="{770C3105-9045-4F23-9288-DF578C935CA6}" srcId="{4014387A-8A2F-4F71-87A6-FFB77C63D89E}" destId="{55689730-8D79-4E04-902D-8D51D723C9AB}" srcOrd="1" destOrd="0" parTransId="{1E9652A2-F7C4-4D1A-BEDD-6D4DFAB1F34D}" sibTransId="{76DC91E2-3D18-4B48-929F-CD3D2D8F7948}"/>
    <dgm:cxn modelId="{6757400D-01F3-4A4D-A9AC-86ECB3E78BD4}" srcId="{4014387A-8A2F-4F71-87A6-FFB77C63D89E}" destId="{312F0013-F665-4537-AF5A-4B7819080E16}" srcOrd="4" destOrd="0" parTransId="{709F96B1-E318-4118-92B1-C691F9524E66}" sibTransId="{15E20D82-B2AF-4A70-B385-6F69E01D029F}"/>
    <dgm:cxn modelId="{49BBB31B-0765-4DC8-92F4-8478F31FF7C1}" type="presOf" srcId="{22207362-0013-4445-B488-BBD18894F407}" destId="{F735FCC1-D8A8-42C5-9F94-3B27BA03FDC2}" srcOrd="0" destOrd="0" presId="urn:microsoft.com/office/officeart/2008/layout/LinedList"/>
    <dgm:cxn modelId="{4D05AB49-2A4C-4484-87B0-D57DAC4EAAFD}" type="presOf" srcId="{88B061B1-BE16-4C52-BDB7-73249D7A7187}" destId="{DEFC6847-C0E8-4E19-AFD9-AFE17AD18572}" srcOrd="0" destOrd="0" presId="urn:microsoft.com/office/officeart/2008/layout/LinedList"/>
    <dgm:cxn modelId="{71CE5885-FF3D-435F-856D-CE474CEAEC0A}" type="presOf" srcId="{312F0013-F665-4537-AF5A-4B7819080E16}" destId="{7DCBED8E-E152-4DEE-B716-AE59F687EF06}" srcOrd="0" destOrd="0" presId="urn:microsoft.com/office/officeart/2008/layout/LinedList"/>
    <dgm:cxn modelId="{D46C7F89-4B83-4072-AAAB-F508B41B3629}" type="presOf" srcId="{11B2A609-FE69-40CE-B4BF-02E81336CE0D}" destId="{EC7C8AE7-CDA7-4573-9A0E-D94CE507BBAC}" srcOrd="0" destOrd="0" presId="urn:microsoft.com/office/officeart/2008/layout/LinedList"/>
    <dgm:cxn modelId="{91396D9C-8E37-47F3-82F3-3B0EC993FC9C}" type="presOf" srcId="{82812C1D-0B21-45DA-9FEA-65F864D10479}" destId="{B355B96A-4558-45E6-B634-D6348DB4D629}" srcOrd="0" destOrd="0" presId="urn:microsoft.com/office/officeart/2008/layout/LinedList"/>
    <dgm:cxn modelId="{00300CA0-17CA-4B51-9D5F-F0D0D16F9E7D}" srcId="{4014387A-8A2F-4F71-87A6-FFB77C63D89E}" destId="{88B061B1-BE16-4C52-BDB7-73249D7A7187}" srcOrd="3" destOrd="0" parTransId="{ABF8F1F5-EFB3-46B2-954C-21DA362683C3}" sibTransId="{21898949-D6AC-4725-AB75-62F806726C43}"/>
    <dgm:cxn modelId="{E53D76A1-D323-4FD7-B49B-AC066CD49C22}" srcId="{4014387A-8A2F-4F71-87A6-FFB77C63D89E}" destId="{11B2A609-FE69-40CE-B4BF-02E81336CE0D}" srcOrd="2" destOrd="0" parTransId="{CC70D60D-A79B-42B6-9A90-2C2C565808C6}" sibTransId="{C19F5FF6-AF7A-46D1-A5D3-A2CC67BC2FE9}"/>
    <dgm:cxn modelId="{12C934A4-EA6B-423E-8943-61517B22938A}" type="presOf" srcId="{55689730-8D79-4E04-902D-8D51D723C9AB}" destId="{8CC31FAA-39D5-4CC4-B98C-1DACB2194427}" srcOrd="0" destOrd="0" presId="urn:microsoft.com/office/officeart/2008/layout/LinedList"/>
    <dgm:cxn modelId="{50EDDAAA-3C40-44F3-BCB5-B79B4D40E743}" type="presOf" srcId="{A256E166-E00B-4642-987F-1751C8FC52DC}" destId="{971A8999-6CB7-4727-8F9E-921C4B660582}" srcOrd="0" destOrd="0" presId="urn:microsoft.com/office/officeart/2008/layout/LinedList"/>
    <dgm:cxn modelId="{2AFDADD8-D80F-4D45-A8B9-867125A5DF4E}" srcId="{4014387A-8A2F-4F71-87A6-FFB77C63D89E}" destId="{22207362-0013-4445-B488-BBD18894F407}" srcOrd="0" destOrd="0" parTransId="{62679CE0-55EF-40D7-9875-7A59010E0AF3}" sibTransId="{6722E1AA-46FA-40B6-BCAD-2F20A747F47E}"/>
    <dgm:cxn modelId="{876BE8F8-FF4E-457D-B256-3D54CBABCEE7}" type="presOf" srcId="{4014387A-8A2F-4F71-87A6-FFB77C63D89E}" destId="{FBB31899-02C0-4257-A8B4-0F0FF61DEF03}" srcOrd="0" destOrd="0" presId="urn:microsoft.com/office/officeart/2008/layout/LinedList"/>
    <dgm:cxn modelId="{1A4E8FFA-A07D-416D-B4D9-0BA262FD3996}" srcId="{4014387A-8A2F-4F71-87A6-FFB77C63D89E}" destId="{82812C1D-0B21-45DA-9FEA-65F864D10479}" srcOrd="5" destOrd="0" parTransId="{3ACC8F15-766C-4848-8D79-7D511540F210}" sibTransId="{DD090B15-DBB2-49B0-BDE0-AD234E6E0F8C}"/>
    <dgm:cxn modelId="{F0ACD8FF-D455-49EB-9F2D-E45B9BB66621}" srcId="{4014387A-8A2F-4F71-87A6-FFB77C63D89E}" destId="{A256E166-E00B-4642-987F-1751C8FC52DC}" srcOrd="6" destOrd="0" parTransId="{55ECB170-0E0F-4D94-B802-10D7B7C2CA05}" sibTransId="{9E25DAE9-611B-4F8D-AE8B-643FF5930167}"/>
    <dgm:cxn modelId="{ADCF403F-6812-4F33-BDA9-2D08978A76E3}" type="presParOf" srcId="{FBB31899-02C0-4257-A8B4-0F0FF61DEF03}" destId="{FB3F7452-E4B0-4BF7-9BE6-3DE576788923}" srcOrd="0" destOrd="0" presId="urn:microsoft.com/office/officeart/2008/layout/LinedList"/>
    <dgm:cxn modelId="{16199F58-8E07-4FCA-99C1-AE64DE56B8FD}" type="presParOf" srcId="{FBB31899-02C0-4257-A8B4-0F0FF61DEF03}" destId="{5A123DCC-3B0D-40A7-AF17-E5626591C7E2}" srcOrd="1" destOrd="0" presId="urn:microsoft.com/office/officeart/2008/layout/LinedList"/>
    <dgm:cxn modelId="{21A3E65F-24F2-47AA-AF25-A575ECFB4341}" type="presParOf" srcId="{5A123DCC-3B0D-40A7-AF17-E5626591C7E2}" destId="{F735FCC1-D8A8-42C5-9F94-3B27BA03FDC2}" srcOrd="0" destOrd="0" presId="urn:microsoft.com/office/officeart/2008/layout/LinedList"/>
    <dgm:cxn modelId="{A8B3C32C-CF07-4631-8B43-9F850CAFDAD5}" type="presParOf" srcId="{5A123DCC-3B0D-40A7-AF17-E5626591C7E2}" destId="{580A989A-338B-4F70-8552-BA653C4C2FC7}" srcOrd="1" destOrd="0" presId="urn:microsoft.com/office/officeart/2008/layout/LinedList"/>
    <dgm:cxn modelId="{D496C60D-D793-41FE-91FA-4B89D4728900}" type="presParOf" srcId="{FBB31899-02C0-4257-A8B4-0F0FF61DEF03}" destId="{9018E095-49D3-4250-B5C8-B78BD4920AC5}" srcOrd="2" destOrd="0" presId="urn:microsoft.com/office/officeart/2008/layout/LinedList"/>
    <dgm:cxn modelId="{5FC7F4E4-A1EB-4699-BFF5-2A0AF3FF3071}" type="presParOf" srcId="{FBB31899-02C0-4257-A8B4-0F0FF61DEF03}" destId="{782BB4F2-C492-457C-8C71-F793168C7912}" srcOrd="3" destOrd="0" presId="urn:microsoft.com/office/officeart/2008/layout/LinedList"/>
    <dgm:cxn modelId="{CDDB284F-A630-4968-B68D-459A7C229F97}" type="presParOf" srcId="{782BB4F2-C492-457C-8C71-F793168C7912}" destId="{8CC31FAA-39D5-4CC4-B98C-1DACB2194427}" srcOrd="0" destOrd="0" presId="urn:microsoft.com/office/officeart/2008/layout/LinedList"/>
    <dgm:cxn modelId="{BFBA6E59-E197-4E6C-B233-4F2BA3893AEC}" type="presParOf" srcId="{782BB4F2-C492-457C-8C71-F793168C7912}" destId="{7E142153-EE55-45A6-9C77-FDCEA5D6B648}" srcOrd="1" destOrd="0" presId="urn:microsoft.com/office/officeart/2008/layout/LinedList"/>
    <dgm:cxn modelId="{873D243B-6DA4-4793-96B6-8D91CE0C8C33}" type="presParOf" srcId="{FBB31899-02C0-4257-A8B4-0F0FF61DEF03}" destId="{6920AA8D-88D0-4415-B8CB-3B73B9732246}" srcOrd="4" destOrd="0" presId="urn:microsoft.com/office/officeart/2008/layout/LinedList"/>
    <dgm:cxn modelId="{BC95125E-EEF9-473A-ACF6-D3127BAD9687}" type="presParOf" srcId="{FBB31899-02C0-4257-A8B4-0F0FF61DEF03}" destId="{D43CA9DA-73B0-4D98-934D-4B026C850899}" srcOrd="5" destOrd="0" presId="urn:microsoft.com/office/officeart/2008/layout/LinedList"/>
    <dgm:cxn modelId="{2CB00CB4-AE74-4478-9966-2A957B68D9A6}" type="presParOf" srcId="{D43CA9DA-73B0-4D98-934D-4B026C850899}" destId="{EC7C8AE7-CDA7-4573-9A0E-D94CE507BBAC}" srcOrd="0" destOrd="0" presId="urn:microsoft.com/office/officeart/2008/layout/LinedList"/>
    <dgm:cxn modelId="{7AD1FD48-9F8A-4158-9FB5-8CA09F892C52}" type="presParOf" srcId="{D43CA9DA-73B0-4D98-934D-4B026C850899}" destId="{F22AAB80-4CAD-418C-BF9F-51AE422E0001}" srcOrd="1" destOrd="0" presId="urn:microsoft.com/office/officeart/2008/layout/LinedList"/>
    <dgm:cxn modelId="{96ACE723-35E9-4944-8EE7-13B51AC3694E}" type="presParOf" srcId="{FBB31899-02C0-4257-A8B4-0F0FF61DEF03}" destId="{8D3DAF82-2713-4041-95BC-86DAB2A97447}" srcOrd="6" destOrd="0" presId="urn:microsoft.com/office/officeart/2008/layout/LinedList"/>
    <dgm:cxn modelId="{80BEB7D4-7484-4ABE-840D-3E585D961A04}" type="presParOf" srcId="{FBB31899-02C0-4257-A8B4-0F0FF61DEF03}" destId="{D0839326-D8D1-44D0-A659-5E92394B5F75}" srcOrd="7" destOrd="0" presId="urn:microsoft.com/office/officeart/2008/layout/LinedList"/>
    <dgm:cxn modelId="{19B5FE32-1484-4BC7-8176-E1E0B4CF13FD}" type="presParOf" srcId="{D0839326-D8D1-44D0-A659-5E92394B5F75}" destId="{DEFC6847-C0E8-4E19-AFD9-AFE17AD18572}" srcOrd="0" destOrd="0" presId="urn:microsoft.com/office/officeart/2008/layout/LinedList"/>
    <dgm:cxn modelId="{D1340CC8-7EBC-47A1-807B-ACCC2502D5EA}" type="presParOf" srcId="{D0839326-D8D1-44D0-A659-5E92394B5F75}" destId="{FA1FB7BD-3C08-4354-B21F-A2E9A50DE186}" srcOrd="1" destOrd="0" presId="urn:microsoft.com/office/officeart/2008/layout/LinedList"/>
    <dgm:cxn modelId="{6DD993C3-6D89-4186-BF26-5A0822DD28BA}" type="presParOf" srcId="{FBB31899-02C0-4257-A8B4-0F0FF61DEF03}" destId="{8507B08F-6DE2-4A2C-9B68-FB997A4FCB54}" srcOrd="8" destOrd="0" presId="urn:microsoft.com/office/officeart/2008/layout/LinedList"/>
    <dgm:cxn modelId="{FFC6243C-8246-476C-87C5-9B0C1CF5BD34}" type="presParOf" srcId="{FBB31899-02C0-4257-A8B4-0F0FF61DEF03}" destId="{99C0D6A6-C460-45A7-B622-7623BD14B3B3}" srcOrd="9" destOrd="0" presId="urn:microsoft.com/office/officeart/2008/layout/LinedList"/>
    <dgm:cxn modelId="{D20D766F-40AC-425B-98BF-A18D2B8E61E6}" type="presParOf" srcId="{99C0D6A6-C460-45A7-B622-7623BD14B3B3}" destId="{7DCBED8E-E152-4DEE-B716-AE59F687EF06}" srcOrd="0" destOrd="0" presId="urn:microsoft.com/office/officeart/2008/layout/LinedList"/>
    <dgm:cxn modelId="{4B61885C-1EDB-4046-BB10-631FA4359DE7}" type="presParOf" srcId="{99C0D6A6-C460-45A7-B622-7623BD14B3B3}" destId="{09400FA3-9E93-4817-A17D-22A174C437B2}" srcOrd="1" destOrd="0" presId="urn:microsoft.com/office/officeart/2008/layout/LinedList"/>
    <dgm:cxn modelId="{1CB041FE-8A29-45D7-9E8A-1955EE718B25}" type="presParOf" srcId="{FBB31899-02C0-4257-A8B4-0F0FF61DEF03}" destId="{765D1181-B261-46A0-A1FF-35BC6F54DF8F}" srcOrd="10" destOrd="0" presId="urn:microsoft.com/office/officeart/2008/layout/LinedList"/>
    <dgm:cxn modelId="{0179E9F3-CE14-44D7-8316-968496A99479}" type="presParOf" srcId="{FBB31899-02C0-4257-A8B4-0F0FF61DEF03}" destId="{28E0FCD6-F8A7-4770-A680-9AA5588FF854}" srcOrd="11" destOrd="0" presId="urn:microsoft.com/office/officeart/2008/layout/LinedList"/>
    <dgm:cxn modelId="{323A1193-5449-4534-A59E-818FAAACCC14}" type="presParOf" srcId="{28E0FCD6-F8A7-4770-A680-9AA5588FF854}" destId="{B355B96A-4558-45E6-B634-D6348DB4D629}" srcOrd="0" destOrd="0" presId="urn:microsoft.com/office/officeart/2008/layout/LinedList"/>
    <dgm:cxn modelId="{49B66699-5EEB-44EC-BD49-0C95B697ADAC}" type="presParOf" srcId="{28E0FCD6-F8A7-4770-A680-9AA5588FF854}" destId="{F1953E26-7B74-438E-A467-2E249451A498}" srcOrd="1" destOrd="0" presId="urn:microsoft.com/office/officeart/2008/layout/LinedList"/>
    <dgm:cxn modelId="{E302233F-015E-4373-974C-6F7826639EF7}" type="presParOf" srcId="{FBB31899-02C0-4257-A8B4-0F0FF61DEF03}" destId="{72AB05A3-6E6D-4CA0-88F5-67490351D01C}" srcOrd="12" destOrd="0" presId="urn:microsoft.com/office/officeart/2008/layout/LinedList"/>
    <dgm:cxn modelId="{6F176C58-84D3-4728-8E76-5FD804637AC5}" type="presParOf" srcId="{FBB31899-02C0-4257-A8B4-0F0FF61DEF03}" destId="{41669BD7-8E7A-4DF3-801A-CE1EE634057F}" srcOrd="13" destOrd="0" presId="urn:microsoft.com/office/officeart/2008/layout/LinedList"/>
    <dgm:cxn modelId="{FCC72CFF-A7CD-40CF-88CD-90B39C11F46F}" type="presParOf" srcId="{41669BD7-8E7A-4DF3-801A-CE1EE634057F}" destId="{971A8999-6CB7-4727-8F9E-921C4B660582}" srcOrd="0" destOrd="0" presId="urn:microsoft.com/office/officeart/2008/layout/LinedList"/>
    <dgm:cxn modelId="{7A5DA597-C217-428E-BCCE-E14E36C2A7B1}" type="presParOf" srcId="{41669BD7-8E7A-4DF3-801A-CE1EE634057F}" destId="{9CA60F6A-AECA-420E-89C1-BA50DA0E185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070EC5-3ABA-43FE-9522-09E26421A63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C6E126-2B25-4042-AEB8-E4051D556C47}">
      <dgm:prSet/>
      <dgm:spPr/>
      <dgm:t>
        <a:bodyPr/>
        <a:lstStyle/>
        <a:p>
          <a:r>
            <a:rPr lang="en-IN" b="1" i="0"/>
            <a:t>Natural language queries</a:t>
          </a:r>
          <a:r>
            <a:rPr lang="en-IN" b="0" i="0"/>
            <a:t> about alarms, devices, telemetry</a:t>
          </a:r>
          <a:endParaRPr lang="en-US"/>
        </a:p>
      </dgm:t>
    </dgm:pt>
    <dgm:pt modelId="{7EB7AED4-2B21-4E6E-BCF4-C09298E3C005}" type="parTrans" cxnId="{EC7467B6-A994-4BF3-81D8-06C1A123E616}">
      <dgm:prSet/>
      <dgm:spPr/>
      <dgm:t>
        <a:bodyPr/>
        <a:lstStyle/>
        <a:p>
          <a:endParaRPr lang="en-US"/>
        </a:p>
      </dgm:t>
    </dgm:pt>
    <dgm:pt modelId="{7181441B-2031-4827-9288-E3FA71E75CE1}" type="sibTrans" cxnId="{EC7467B6-A994-4BF3-81D8-06C1A123E616}">
      <dgm:prSet/>
      <dgm:spPr/>
      <dgm:t>
        <a:bodyPr/>
        <a:lstStyle/>
        <a:p>
          <a:endParaRPr lang="en-US"/>
        </a:p>
      </dgm:t>
    </dgm:pt>
    <dgm:pt modelId="{47E609E9-44F9-46C8-9E8A-6E1ADB44E900}">
      <dgm:prSet/>
      <dgm:spPr/>
      <dgm:t>
        <a:bodyPr/>
        <a:lstStyle/>
        <a:p>
          <a:r>
            <a:rPr lang="en-IN" b="1" i="0"/>
            <a:t>Real-time data</a:t>
          </a:r>
          <a:r>
            <a:rPr lang="en-IN" b="0" i="0"/>
            <a:t> from live Inferrix sensors</a:t>
          </a:r>
          <a:endParaRPr lang="en-US"/>
        </a:p>
      </dgm:t>
    </dgm:pt>
    <dgm:pt modelId="{7B287C02-867A-47A9-89BE-E20A67B19257}" type="parTrans" cxnId="{A0F3E3BD-204B-4436-9881-D5C1177F3928}">
      <dgm:prSet/>
      <dgm:spPr/>
      <dgm:t>
        <a:bodyPr/>
        <a:lstStyle/>
        <a:p>
          <a:endParaRPr lang="en-US"/>
        </a:p>
      </dgm:t>
    </dgm:pt>
    <dgm:pt modelId="{FEC2D54C-5EB5-4179-9BD2-E3A292A42A96}" type="sibTrans" cxnId="{A0F3E3BD-204B-4436-9881-D5C1177F3928}">
      <dgm:prSet/>
      <dgm:spPr/>
      <dgm:t>
        <a:bodyPr/>
        <a:lstStyle/>
        <a:p>
          <a:endParaRPr lang="en-US"/>
        </a:p>
      </dgm:t>
    </dgm:pt>
    <dgm:pt modelId="{AA320A2F-8557-4769-9EBD-2F396E4B42C5}">
      <dgm:prSet/>
      <dgm:spPr/>
      <dgm:t>
        <a:bodyPr/>
        <a:lstStyle/>
        <a:p>
          <a:r>
            <a:rPr lang="en-IN" b="1" i="0"/>
            <a:t>Professional UI</a:t>
          </a:r>
          <a:r>
            <a:rPr lang="en-IN" b="0" i="0"/>
            <a:t> with proper error/exception handling</a:t>
          </a:r>
          <a:endParaRPr lang="en-US"/>
        </a:p>
      </dgm:t>
    </dgm:pt>
    <dgm:pt modelId="{22C364DD-0415-4732-B18F-09908A9C0308}" type="parTrans" cxnId="{24926F5F-CF13-47CB-A941-17350D13D6DC}">
      <dgm:prSet/>
      <dgm:spPr/>
      <dgm:t>
        <a:bodyPr/>
        <a:lstStyle/>
        <a:p>
          <a:endParaRPr lang="en-US"/>
        </a:p>
      </dgm:t>
    </dgm:pt>
    <dgm:pt modelId="{9D11ACD7-0111-475E-AD3C-735D9BCB23C7}" type="sibTrans" cxnId="{24926F5F-CF13-47CB-A941-17350D13D6DC}">
      <dgm:prSet/>
      <dgm:spPr/>
      <dgm:t>
        <a:bodyPr/>
        <a:lstStyle/>
        <a:p>
          <a:endParaRPr lang="en-US"/>
        </a:p>
      </dgm:t>
    </dgm:pt>
    <dgm:pt modelId="{8E638086-1F2A-4872-B273-F265E8C14126}">
      <dgm:prSet/>
      <dgm:spPr/>
      <dgm:t>
        <a:bodyPr/>
        <a:lstStyle/>
        <a:p>
          <a:r>
            <a:rPr lang="en-IN" b="1" i="0"/>
            <a:t>Secure architecture</a:t>
          </a:r>
          <a:r>
            <a:rPr lang="en-IN" b="0" i="0"/>
            <a:t> (client-side authentication and server-side authorization)</a:t>
          </a:r>
          <a:endParaRPr lang="en-US"/>
        </a:p>
      </dgm:t>
    </dgm:pt>
    <dgm:pt modelId="{1C96F770-28F5-49AE-9033-CCB9199FD6B7}" type="parTrans" cxnId="{FCB79D04-F144-4658-9B64-33D573204091}">
      <dgm:prSet/>
      <dgm:spPr/>
      <dgm:t>
        <a:bodyPr/>
        <a:lstStyle/>
        <a:p>
          <a:endParaRPr lang="en-US"/>
        </a:p>
      </dgm:t>
    </dgm:pt>
    <dgm:pt modelId="{5669493A-549E-4535-8029-2C8531C62DBD}" type="sibTrans" cxnId="{FCB79D04-F144-4658-9B64-33D573204091}">
      <dgm:prSet/>
      <dgm:spPr/>
      <dgm:t>
        <a:bodyPr/>
        <a:lstStyle/>
        <a:p>
          <a:endParaRPr lang="en-US"/>
        </a:p>
      </dgm:t>
    </dgm:pt>
    <dgm:pt modelId="{B1D25B0C-23ED-417F-A3E2-C0CB78267962}">
      <dgm:prSet/>
      <dgm:spPr/>
      <dgm:t>
        <a:bodyPr/>
        <a:lstStyle/>
        <a:p>
          <a:r>
            <a:rPr lang="en-IN" b="1" i="0"/>
            <a:t>Scalable solution</a:t>
          </a:r>
          <a:r>
            <a:rPr lang="en-IN" b="0" i="0"/>
            <a:t> ready for production deployment</a:t>
          </a:r>
          <a:endParaRPr lang="en-US"/>
        </a:p>
      </dgm:t>
    </dgm:pt>
    <dgm:pt modelId="{A62C3870-EB10-4BD7-BE79-7D3C88F17E89}" type="parTrans" cxnId="{DB3790C3-22E7-442D-81AB-6C815493FC15}">
      <dgm:prSet/>
      <dgm:spPr/>
      <dgm:t>
        <a:bodyPr/>
        <a:lstStyle/>
        <a:p>
          <a:endParaRPr lang="en-US"/>
        </a:p>
      </dgm:t>
    </dgm:pt>
    <dgm:pt modelId="{8683D33A-2101-4A59-99A4-2CC9AD4D2F73}" type="sibTrans" cxnId="{DB3790C3-22E7-442D-81AB-6C815493FC15}">
      <dgm:prSet/>
      <dgm:spPr/>
      <dgm:t>
        <a:bodyPr/>
        <a:lstStyle/>
        <a:p>
          <a:endParaRPr lang="en-US"/>
        </a:p>
      </dgm:t>
    </dgm:pt>
    <dgm:pt modelId="{A0FA15A8-4DE7-44B9-B857-00C4597C794E}" type="pres">
      <dgm:prSet presAssocID="{C9070EC5-3ABA-43FE-9522-09E26421A632}" presName="linear" presStyleCnt="0">
        <dgm:presLayoutVars>
          <dgm:animLvl val="lvl"/>
          <dgm:resizeHandles val="exact"/>
        </dgm:presLayoutVars>
      </dgm:prSet>
      <dgm:spPr/>
    </dgm:pt>
    <dgm:pt modelId="{9C9CAF67-B180-4D1F-B7C7-A0C4BBB11157}" type="pres">
      <dgm:prSet presAssocID="{30C6E126-2B25-4042-AEB8-E4051D556C4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5EEC6D-73F5-422D-968A-F4338C9E91EB}" type="pres">
      <dgm:prSet presAssocID="{7181441B-2031-4827-9288-E3FA71E75CE1}" presName="spacer" presStyleCnt="0"/>
      <dgm:spPr/>
    </dgm:pt>
    <dgm:pt modelId="{274F9E8D-B4B8-40D6-8F52-278C91B2CAE1}" type="pres">
      <dgm:prSet presAssocID="{47E609E9-44F9-46C8-9E8A-6E1ADB44E9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164957F-B608-433B-A070-11365AB58E53}" type="pres">
      <dgm:prSet presAssocID="{FEC2D54C-5EB5-4179-9BD2-E3A292A42A96}" presName="spacer" presStyleCnt="0"/>
      <dgm:spPr/>
    </dgm:pt>
    <dgm:pt modelId="{C16F45AB-419D-4253-B68E-B9A30FADC94B}" type="pres">
      <dgm:prSet presAssocID="{AA320A2F-8557-4769-9EBD-2F396E4B42C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AAF156-231A-401F-8E80-AEA1D7319A2E}" type="pres">
      <dgm:prSet presAssocID="{9D11ACD7-0111-475E-AD3C-735D9BCB23C7}" presName="spacer" presStyleCnt="0"/>
      <dgm:spPr/>
    </dgm:pt>
    <dgm:pt modelId="{E3B1C188-28D9-4F01-B056-93FEC5BFE9C3}" type="pres">
      <dgm:prSet presAssocID="{8E638086-1F2A-4872-B273-F265E8C1412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0660439-D329-4BE0-B089-D6992728D616}" type="pres">
      <dgm:prSet presAssocID="{5669493A-549E-4535-8029-2C8531C62DBD}" presName="spacer" presStyleCnt="0"/>
      <dgm:spPr/>
    </dgm:pt>
    <dgm:pt modelId="{C59ED97B-4B92-4EF8-8505-25666BFB0DB6}" type="pres">
      <dgm:prSet presAssocID="{B1D25B0C-23ED-417F-A3E2-C0CB7826796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CB79D04-F144-4658-9B64-33D573204091}" srcId="{C9070EC5-3ABA-43FE-9522-09E26421A632}" destId="{8E638086-1F2A-4872-B273-F265E8C14126}" srcOrd="3" destOrd="0" parTransId="{1C96F770-28F5-49AE-9033-CCB9199FD6B7}" sibTransId="{5669493A-549E-4535-8029-2C8531C62DBD}"/>
    <dgm:cxn modelId="{AD24B20B-0BC7-4D8F-BE61-2B0668F9CAEA}" type="presOf" srcId="{C9070EC5-3ABA-43FE-9522-09E26421A632}" destId="{A0FA15A8-4DE7-44B9-B857-00C4597C794E}" srcOrd="0" destOrd="0" presId="urn:microsoft.com/office/officeart/2005/8/layout/vList2"/>
    <dgm:cxn modelId="{5F1C680D-9F90-4B03-ABA2-C3DC3BC16939}" type="presOf" srcId="{47E609E9-44F9-46C8-9E8A-6E1ADB44E900}" destId="{274F9E8D-B4B8-40D6-8F52-278C91B2CAE1}" srcOrd="0" destOrd="0" presId="urn:microsoft.com/office/officeart/2005/8/layout/vList2"/>
    <dgm:cxn modelId="{24926F5F-CF13-47CB-A941-17350D13D6DC}" srcId="{C9070EC5-3ABA-43FE-9522-09E26421A632}" destId="{AA320A2F-8557-4769-9EBD-2F396E4B42C5}" srcOrd="2" destOrd="0" parTransId="{22C364DD-0415-4732-B18F-09908A9C0308}" sibTransId="{9D11ACD7-0111-475E-AD3C-735D9BCB23C7}"/>
    <dgm:cxn modelId="{5F735B44-EDA8-42AD-AB18-A53479D9628A}" type="presOf" srcId="{30C6E126-2B25-4042-AEB8-E4051D556C47}" destId="{9C9CAF67-B180-4D1F-B7C7-A0C4BBB11157}" srcOrd="0" destOrd="0" presId="urn:microsoft.com/office/officeart/2005/8/layout/vList2"/>
    <dgm:cxn modelId="{D241DA6C-7E2D-4CD3-9B04-38B9780F1D4A}" type="presOf" srcId="{B1D25B0C-23ED-417F-A3E2-C0CB78267962}" destId="{C59ED97B-4B92-4EF8-8505-25666BFB0DB6}" srcOrd="0" destOrd="0" presId="urn:microsoft.com/office/officeart/2005/8/layout/vList2"/>
    <dgm:cxn modelId="{863943A1-78DE-4FAC-B2FA-082828D11FFE}" type="presOf" srcId="{AA320A2F-8557-4769-9EBD-2F396E4B42C5}" destId="{C16F45AB-419D-4253-B68E-B9A30FADC94B}" srcOrd="0" destOrd="0" presId="urn:microsoft.com/office/officeart/2005/8/layout/vList2"/>
    <dgm:cxn modelId="{EC7467B6-A994-4BF3-81D8-06C1A123E616}" srcId="{C9070EC5-3ABA-43FE-9522-09E26421A632}" destId="{30C6E126-2B25-4042-AEB8-E4051D556C47}" srcOrd="0" destOrd="0" parTransId="{7EB7AED4-2B21-4E6E-BCF4-C09298E3C005}" sibTransId="{7181441B-2031-4827-9288-E3FA71E75CE1}"/>
    <dgm:cxn modelId="{A0F3E3BD-204B-4436-9881-D5C1177F3928}" srcId="{C9070EC5-3ABA-43FE-9522-09E26421A632}" destId="{47E609E9-44F9-46C8-9E8A-6E1ADB44E900}" srcOrd="1" destOrd="0" parTransId="{7B287C02-867A-47A9-89BE-E20A67B19257}" sibTransId="{FEC2D54C-5EB5-4179-9BD2-E3A292A42A96}"/>
    <dgm:cxn modelId="{DB3790C3-22E7-442D-81AB-6C815493FC15}" srcId="{C9070EC5-3ABA-43FE-9522-09E26421A632}" destId="{B1D25B0C-23ED-417F-A3E2-C0CB78267962}" srcOrd="4" destOrd="0" parTransId="{A62C3870-EB10-4BD7-BE79-7D3C88F17E89}" sibTransId="{8683D33A-2101-4A59-99A4-2CC9AD4D2F73}"/>
    <dgm:cxn modelId="{50FBB8C3-93BC-4CE7-8762-AF897094A201}" type="presOf" srcId="{8E638086-1F2A-4872-B273-F265E8C14126}" destId="{E3B1C188-28D9-4F01-B056-93FEC5BFE9C3}" srcOrd="0" destOrd="0" presId="urn:microsoft.com/office/officeart/2005/8/layout/vList2"/>
    <dgm:cxn modelId="{60628061-5550-49E7-BA1E-42B3C87C0D97}" type="presParOf" srcId="{A0FA15A8-4DE7-44B9-B857-00C4597C794E}" destId="{9C9CAF67-B180-4D1F-B7C7-A0C4BBB11157}" srcOrd="0" destOrd="0" presId="urn:microsoft.com/office/officeart/2005/8/layout/vList2"/>
    <dgm:cxn modelId="{AAECEBE5-5428-47E4-A2CF-8D5BC110B15C}" type="presParOf" srcId="{A0FA15A8-4DE7-44B9-B857-00C4597C794E}" destId="{D15EEC6D-73F5-422D-968A-F4338C9E91EB}" srcOrd="1" destOrd="0" presId="urn:microsoft.com/office/officeart/2005/8/layout/vList2"/>
    <dgm:cxn modelId="{1470064E-7936-495F-B56F-3E783DD3485D}" type="presParOf" srcId="{A0FA15A8-4DE7-44B9-B857-00C4597C794E}" destId="{274F9E8D-B4B8-40D6-8F52-278C91B2CAE1}" srcOrd="2" destOrd="0" presId="urn:microsoft.com/office/officeart/2005/8/layout/vList2"/>
    <dgm:cxn modelId="{D0EEF4C7-9671-41A1-9DF7-3FD39068DF9E}" type="presParOf" srcId="{A0FA15A8-4DE7-44B9-B857-00C4597C794E}" destId="{C164957F-B608-433B-A070-11365AB58E53}" srcOrd="3" destOrd="0" presId="urn:microsoft.com/office/officeart/2005/8/layout/vList2"/>
    <dgm:cxn modelId="{4F414475-1297-47C8-ACCE-0F22D66DC806}" type="presParOf" srcId="{A0FA15A8-4DE7-44B9-B857-00C4597C794E}" destId="{C16F45AB-419D-4253-B68E-B9A30FADC94B}" srcOrd="4" destOrd="0" presId="urn:microsoft.com/office/officeart/2005/8/layout/vList2"/>
    <dgm:cxn modelId="{F47002AF-02A7-4A89-8BF2-771CA64590A0}" type="presParOf" srcId="{A0FA15A8-4DE7-44B9-B857-00C4597C794E}" destId="{8FAAF156-231A-401F-8E80-AEA1D7319A2E}" srcOrd="5" destOrd="0" presId="urn:microsoft.com/office/officeart/2005/8/layout/vList2"/>
    <dgm:cxn modelId="{525F64DC-D281-478D-87F0-E4C3007376B2}" type="presParOf" srcId="{A0FA15A8-4DE7-44B9-B857-00C4597C794E}" destId="{E3B1C188-28D9-4F01-B056-93FEC5BFE9C3}" srcOrd="6" destOrd="0" presId="urn:microsoft.com/office/officeart/2005/8/layout/vList2"/>
    <dgm:cxn modelId="{725A579E-43E1-4B38-9E9B-EDD5C7248B3A}" type="presParOf" srcId="{A0FA15A8-4DE7-44B9-B857-00C4597C794E}" destId="{50660439-D329-4BE0-B089-D6992728D616}" srcOrd="7" destOrd="0" presId="urn:microsoft.com/office/officeart/2005/8/layout/vList2"/>
    <dgm:cxn modelId="{96D86C05-D4BB-4007-861E-AF36D45E5E64}" type="presParOf" srcId="{A0FA15A8-4DE7-44B9-B857-00C4597C794E}" destId="{C59ED97B-4B92-4EF8-8505-25666BFB0DB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47946A4-8C6F-49C9-9B0A-57390B690E8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746002B-29A0-45FA-A1BA-432F9DA4FE2F}">
      <dgm:prSet/>
      <dgm:spPr/>
      <dgm:t>
        <a:bodyPr/>
        <a:lstStyle/>
        <a:p>
          <a:r>
            <a:rPr lang="en-IN" b="1" dirty="0"/>
            <a:t>1. Faster Incident Response &amp; Reduced Downtime </a:t>
          </a:r>
          <a:endParaRPr lang="en-US" dirty="0"/>
        </a:p>
      </dgm:t>
    </dgm:pt>
    <dgm:pt modelId="{2E48CD62-6897-4B92-ACD6-953C7E9A2A51}" type="parTrans" cxnId="{510662CA-C610-4F0D-956F-E95A86BB2376}">
      <dgm:prSet/>
      <dgm:spPr/>
      <dgm:t>
        <a:bodyPr/>
        <a:lstStyle/>
        <a:p>
          <a:endParaRPr lang="en-US"/>
        </a:p>
      </dgm:t>
    </dgm:pt>
    <dgm:pt modelId="{1D0DFB32-AAD1-4A45-A102-82692891D01C}" type="sibTrans" cxnId="{510662CA-C610-4F0D-956F-E95A86BB2376}">
      <dgm:prSet/>
      <dgm:spPr/>
      <dgm:t>
        <a:bodyPr/>
        <a:lstStyle/>
        <a:p>
          <a:endParaRPr lang="en-US"/>
        </a:p>
      </dgm:t>
    </dgm:pt>
    <dgm:pt modelId="{9D6B3679-05EE-47D4-9E77-D86574B612A0}">
      <dgm:prSet/>
      <dgm:spPr/>
      <dgm:t>
        <a:bodyPr/>
        <a:lstStyle/>
        <a:p>
          <a:r>
            <a:rPr lang="en-IN"/>
            <a:t>Natural language alarm management enables even non-technical staff to quickly identify, acknowledge, and resolve critical issues.</a:t>
          </a:r>
          <a:endParaRPr lang="en-US"/>
        </a:p>
      </dgm:t>
    </dgm:pt>
    <dgm:pt modelId="{0B1905D8-9343-4AE4-99F2-7E2D337BC32E}" type="parTrans" cxnId="{7352BCD4-D493-4616-BE31-BBCF2D4E2FE0}">
      <dgm:prSet/>
      <dgm:spPr/>
      <dgm:t>
        <a:bodyPr/>
        <a:lstStyle/>
        <a:p>
          <a:endParaRPr lang="en-US"/>
        </a:p>
      </dgm:t>
    </dgm:pt>
    <dgm:pt modelId="{591BEEF2-418E-4AC1-95C5-5FB42B50BA25}" type="sibTrans" cxnId="{7352BCD4-D493-4616-BE31-BBCF2D4E2FE0}">
      <dgm:prSet/>
      <dgm:spPr/>
      <dgm:t>
        <a:bodyPr/>
        <a:lstStyle/>
        <a:p>
          <a:endParaRPr lang="en-US"/>
        </a:p>
      </dgm:t>
    </dgm:pt>
    <dgm:pt modelId="{4F9C3074-869B-4238-854D-5F8CDFE70A3E}">
      <dgm:prSet/>
      <dgm:spPr/>
      <dgm:t>
        <a:bodyPr/>
        <a:lstStyle/>
        <a:p>
          <a:r>
            <a:rPr lang="en-IN"/>
            <a:t>Real-time alerts and summaries ensure that no alarm goes unnoticed, reducing the risk of equipment failure and guest discomfort.</a:t>
          </a:r>
          <a:endParaRPr lang="en-US"/>
        </a:p>
      </dgm:t>
    </dgm:pt>
    <dgm:pt modelId="{44ADF335-3693-4115-97F3-11B6CB7C598E}" type="parTrans" cxnId="{C7E56649-1413-49A3-8134-A705136B8C7B}">
      <dgm:prSet/>
      <dgm:spPr/>
      <dgm:t>
        <a:bodyPr/>
        <a:lstStyle/>
        <a:p>
          <a:endParaRPr lang="en-US"/>
        </a:p>
      </dgm:t>
    </dgm:pt>
    <dgm:pt modelId="{2908EF93-15CD-4BCA-8CB4-CBEA172662D1}" type="sibTrans" cxnId="{C7E56649-1413-49A3-8134-A705136B8C7B}">
      <dgm:prSet/>
      <dgm:spPr/>
      <dgm:t>
        <a:bodyPr/>
        <a:lstStyle/>
        <a:p>
          <a:endParaRPr lang="en-US"/>
        </a:p>
      </dgm:t>
    </dgm:pt>
    <dgm:pt modelId="{4A93AE3B-6857-489E-B50D-B5137A1473CF}">
      <dgm:prSet/>
      <dgm:spPr/>
      <dgm:t>
        <a:bodyPr/>
        <a:lstStyle/>
        <a:p>
          <a:r>
            <a:rPr lang="en-IN" b="1"/>
            <a:t>2. Intuitive, User-Friendly Operations </a:t>
          </a:r>
          <a:endParaRPr lang="en-US"/>
        </a:p>
      </dgm:t>
    </dgm:pt>
    <dgm:pt modelId="{EEF4BA2B-7153-48D3-A0EC-EE20916A3F67}" type="parTrans" cxnId="{5BE7E8D1-A0AA-4E52-8646-41F89346D0F6}">
      <dgm:prSet/>
      <dgm:spPr/>
      <dgm:t>
        <a:bodyPr/>
        <a:lstStyle/>
        <a:p>
          <a:endParaRPr lang="en-US"/>
        </a:p>
      </dgm:t>
    </dgm:pt>
    <dgm:pt modelId="{FCF21E57-0E66-4C3F-A72C-FE8878EEC597}" type="sibTrans" cxnId="{5BE7E8D1-A0AA-4E52-8646-41F89346D0F6}">
      <dgm:prSet/>
      <dgm:spPr/>
      <dgm:t>
        <a:bodyPr/>
        <a:lstStyle/>
        <a:p>
          <a:endParaRPr lang="en-US"/>
        </a:p>
      </dgm:t>
    </dgm:pt>
    <dgm:pt modelId="{7B1754A9-15E8-4F68-B6B9-FA05F734C099}">
      <dgm:prSet/>
      <dgm:spPr/>
      <dgm:t>
        <a:bodyPr/>
        <a:lstStyle/>
        <a:p>
          <a:r>
            <a:rPr lang="en-IN"/>
            <a:t>Staff can interact with the system using plain English—no need for complex dashboards or technical training.</a:t>
          </a:r>
          <a:endParaRPr lang="en-US"/>
        </a:p>
      </dgm:t>
    </dgm:pt>
    <dgm:pt modelId="{7F3B6138-5C5C-4605-B44A-AFDA750FD651}" type="parTrans" cxnId="{FDAB3EBC-63D6-49F8-B7E1-411C7C27FA0D}">
      <dgm:prSet/>
      <dgm:spPr/>
      <dgm:t>
        <a:bodyPr/>
        <a:lstStyle/>
        <a:p>
          <a:endParaRPr lang="en-US"/>
        </a:p>
      </dgm:t>
    </dgm:pt>
    <dgm:pt modelId="{473510BF-204F-4688-A6F9-DB07993E0CF1}" type="sibTrans" cxnId="{FDAB3EBC-63D6-49F8-B7E1-411C7C27FA0D}">
      <dgm:prSet/>
      <dgm:spPr/>
      <dgm:t>
        <a:bodyPr/>
        <a:lstStyle/>
        <a:p>
          <a:endParaRPr lang="en-US"/>
        </a:p>
      </dgm:t>
    </dgm:pt>
    <dgm:pt modelId="{813779DD-273B-4F8F-9FFA-F085E4D23332}">
      <dgm:prSet/>
      <dgm:spPr/>
      <dgm:t>
        <a:bodyPr/>
        <a:lstStyle/>
        <a:p>
          <a:r>
            <a:rPr lang="en-IN"/>
            <a:t>Reduces onboarding time and empowers more team members to take action.</a:t>
          </a:r>
          <a:endParaRPr lang="en-US"/>
        </a:p>
      </dgm:t>
    </dgm:pt>
    <dgm:pt modelId="{E800EDF1-C731-49A5-934C-388687E7BFB5}" type="parTrans" cxnId="{DDB9B05A-3B5C-4B95-AF9C-55F2EABF61D4}">
      <dgm:prSet/>
      <dgm:spPr/>
      <dgm:t>
        <a:bodyPr/>
        <a:lstStyle/>
        <a:p>
          <a:endParaRPr lang="en-US"/>
        </a:p>
      </dgm:t>
    </dgm:pt>
    <dgm:pt modelId="{9B991EC5-E9CB-4DDB-87D3-3D8A7A334FC5}" type="sibTrans" cxnId="{DDB9B05A-3B5C-4B95-AF9C-55F2EABF61D4}">
      <dgm:prSet/>
      <dgm:spPr/>
      <dgm:t>
        <a:bodyPr/>
        <a:lstStyle/>
        <a:p>
          <a:endParaRPr lang="en-US"/>
        </a:p>
      </dgm:t>
    </dgm:pt>
    <dgm:pt modelId="{A286D770-86BB-44EA-BA30-6D85661BCFAE}" type="pres">
      <dgm:prSet presAssocID="{747946A4-8C6F-49C9-9B0A-57390B690E83}" presName="Name0" presStyleCnt="0">
        <dgm:presLayoutVars>
          <dgm:dir/>
          <dgm:resizeHandles val="exact"/>
        </dgm:presLayoutVars>
      </dgm:prSet>
      <dgm:spPr/>
    </dgm:pt>
    <dgm:pt modelId="{8D76BE38-0CF6-47B4-88EB-6B7C809EB2B2}" type="pres">
      <dgm:prSet presAssocID="{2746002B-29A0-45FA-A1BA-432F9DA4FE2F}" presName="node" presStyleLbl="node1" presStyleIdx="0" presStyleCnt="6">
        <dgm:presLayoutVars>
          <dgm:bulletEnabled val="1"/>
        </dgm:presLayoutVars>
      </dgm:prSet>
      <dgm:spPr/>
    </dgm:pt>
    <dgm:pt modelId="{461D99F8-0E05-4431-ACA2-206FB2A74F17}" type="pres">
      <dgm:prSet presAssocID="{1D0DFB32-AAD1-4A45-A102-82692891D01C}" presName="sibTrans" presStyleLbl="sibTrans1D1" presStyleIdx="0" presStyleCnt="5"/>
      <dgm:spPr/>
    </dgm:pt>
    <dgm:pt modelId="{35920920-3774-4B88-9129-0F992BD6F429}" type="pres">
      <dgm:prSet presAssocID="{1D0DFB32-AAD1-4A45-A102-82692891D01C}" presName="connectorText" presStyleLbl="sibTrans1D1" presStyleIdx="0" presStyleCnt="5"/>
      <dgm:spPr/>
    </dgm:pt>
    <dgm:pt modelId="{EDD8153E-47D3-4D1A-9899-59AAAA35A844}" type="pres">
      <dgm:prSet presAssocID="{9D6B3679-05EE-47D4-9E77-D86574B612A0}" presName="node" presStyleLbl="node1" presStyleIdx="1" presStyleCnt="6">
        <dgm:presLayoutVars>
          <dgm:bulletEnabled val="1"/>
        </dgm:presLayoutVars>
      </dgm:prSet>
      <dgm:spPr/>
    </dgm:pt>
    <dgm:pt modelId="{00A71158-C213-4D69-B80C-0341A0B94E45}" type="pres">
      <dgm:prSet presAssocID="{591BEEF2-418E-4AC1-95C5-5FB42B50BA25}" presName="sibTrans" presStyleLbl="sibTrans1D1" presStyleIdx="1" presStyleCnt="5"/>
      <dgm:spPr/>
    </dgm:pt>
    <dgm:pt modelId="{F7167289-8CE6-4FB2-AF6C-567F6BDB1261}" type="pres">
      <dgm:prSet presAssocID="{591BEEF2-418E-4AC1-95C5-5FB42B50BA25}" presName="connectorText" presStyleLbl="sibTrans1D1" presStyleIdx="1" presStyleCnt="5"/>
      <dgm:spPr/>
    </dgm:pt>
    <dgm:pt modelId="{DE860687-C2E2-4B3C-AF1D-66B31A27ED09}" type="pres">
      <dgm:prSet presAssocID="{4F9C3074-869B-4238-854D-5F8CDFE70A3E}" presName="node" presStyleLbl="node1" presStyleIdx="2" presStyleCnt="6">
        <dgm:presLayoutVars>
          <dgm:bulletEnabled val="1"/>
        </dgm:presLayoutVars>
      </dgm:prSet>
      <dgm:spPr/>
    </dgm:pt>
    <dgm:pt modelId="{CD9E57B7-6AB5-4546-B86C-CDEE56253280}" type="pres">
      <dgm:prSet presAssocID="{2908EF93-15CD-4BCA-8CB4-CBEA172662D1}" presName="sibTrans" presStyleLbl="sibTrans1D1" presStyleIdx="2" presStyleCnt="5"/>
      <dgm:spPr/>
    </dgm:pt>
    <dgm:pt modelId="{94646847-F761-4DE2-9F55-524A2359C9BF}" type="pres">
      <dgm:prSet presAssocID="{2908EF93-15CD-4BCA-8CB4-CBEA172662D1}" presName="connectorText" presStyleLbl="sibTrans1D1" presStyleIdx="2" presStyleCnt="5"/>
      <dgm:spPr/>
    </dgm:pt>
    <dgm:pt modelId="{788E6001-D802-4933-9ED4-7990EDEA58AF}" type="pres">
      <dgm:prSet presAssocID="{4A93AE3B-6857-489E-B50D-B5137A1473CF}" presName="node" presStyleLbl="node1" presStyleIdx="3" presStyleCnt="6">
        <dgm:presLayoutVars>
          <dgm:bulletEnabled val="1"/>
        </dgm:presLayoutVars>
      </dgm:prSet>
      <dgm:spPr/>
    </dgm:pt>
    <dgm:pt modelId="{5B8D056D-552A-4F07-AAC5-CEBAE8F4FCA9}" type="pres">
      <dgm:prSet presAssocID="{FCF21E57-0E66-4C3F-A72C-FE8878EEC597}" presName="sibTrans" presStyleLbl="sibTrans1D1" presStyleIdx="3" presStyleCnt="5"/>
      <dgm:spPr/>
    </dgm:pt>
    <dgm:pt modelId="{7BFF7FD5-7027-4F6F-87BE-FFDB84C9C2F2}" type="pres">
      <dgm:prSet presAssocID="{FCF21E57-0E66-4C3F-A72C-FE8878EEC597}" presName="connectorText" presStyleLbl="sibTrans1D1" presStyleIdx="3" presStyleCnt="5"/>
      <dgm:spPr/>
    </dgm:pt>
    <dgm:pt modelId="{1FF573DD-0E01-4533-BB2B-894550CE7EF7}" type="pres">
      <dgm:prSet presAssocID="{7B1754A9-15E8-4F68-B6B9-FA05F734C099}" presName="node" presStyleLbl="node1" presStyleIdx="4" presStyleCnt="6">
        <dgm:presLayoutVars>
          <dgm:bulletEnabled val="1"/>
        </dgm:presLayoutVars>
      </dgm:prSet>
      <dgm:spPr/>
    </dgm:pt>
    <dgm:pt modelId="{B7C8E11D-29A7-4F32-9563-7DFBC77C2195}" type="pres">
      <dgm:prSet presAssocID="{473510BF-204F-4688-A6F9-DB07993E0CF1}" presName="sibTrans" presStyleLbl="sibTrans1D1" presStyleIdx="4" presStyleCnt="5"/>
      <dgm:spPr/>
    </dgm:pt>
    <dgm:pt modelId="{94988862-9AE8-4FA4-BA86-3C05661F002D}" type="pres">
      <dgm:prSet presAssocID="{473510BF-204F-4688-A6F9-DB07993E0CF1}" presName="connectorText" presStyleLbl="sibTrans1D1" presStyleIdx="4" presStyleCnt="5"/>
      <dgm:spPr/>
    </dgm:pt>
    <dgm:pt modelId="{16A0303C-324F-4362-9848-76ACAB0398CA}" type="pres">
      <dgm:prSet presAssocID="{813779DD-273B-4F8F-9FFA-F085E4D23332}" presName="node" presStyleLbl="node1" presStyleIdx="5" presStyleCnt="6">
        <dgm:presLayoutVars>
          <dgm:bulletEnabled val="1"/>
        </dgm:presLayoutVars>
      </dgm:prSet>
      <dgm:spPr/>
    </dgm:pt>
  </dgm:ptLst>
  <dgm:cxnLst>
    <dgm:cxn modelId="{6131AF05-274B-4600-B2E1-8EAA2E67FFB2}" type="presOf" srcId="{FCF21E57-0E66-4C3F-A72C-FE8878EEC597}" destId="{5B8D056D-552A-4F07-AAC5-CEBAE8F4FCA9}" srcOrd="0" destOrd="0" presId="urn:microsoft.com/office/officeart/2016/7/layout/RepeatingBendingProcessNew"/>
    <dgm:cxn modelId="{0299EE0C-0BEC-40B7-9582-379C96DE42E1}" type="presOf" srcId="{9D6B3679-05EE-47D4-9E77-D86574B612A0}" destId="{EDD8153E-47D3-4D1A-9899-59AAAA35A844}" srcOrd="0" destOrd="0" presId="urn:microsoft.com/office/officeart/2016/7/layout/RepeatingBendingProcessNew"/>
    <dgm:cxn modelId="{93128A23-09D5-4BA0-9956-90FB971C8F14}" type="presOf" srcId="{2908EF93-15CD-4BCA-8CB4-CBEA172662D1}" destId="{94646847-F761-4DE2-9F55-524A2359C9BF}" srcOrd="1" destOrd="0" presId="urn:microsoft.com/office/officeart/2016/7/layout/RepeatingBendingProcessNew"/>
    <dgm:cxn modelId="{D7117F2A-7F7D-4679-B396-A3177ABD65B9}" type="presOf" srcId="{2908EF93-15CD-4BCA-8CB4-CBEA172662D1}" destId="{CD9E57B7-6AB5-4546-B86C-CDEE56253280}" srcOrd="0" destOrd="0" presId="urn:microsoft.com/office/officeart/2016/7/layout/RepeatingBendingProcessNew"/>
    <dgm:cxn modelId="{C7E56649-1413-49A3-8134-A705136B8C7B}" srcId="{747946A4-8C6F-49C9-9B0A-57390B690E83}" destId="{4F9C3074-869B-4238-854D-5F8CDFE70A3E}" srcOrd="2" destOrd="0" parTransId="{44ADF335-3693-4115-97F3-11B6CB7C598E}" sibTransId="{2908EF93-15CD-4BCA-8CB4-CBEA172662D1}"/>
    <dgm:cxn modelId="{55C9FA6C-FA44-4B91-BC7C-3576FCDDE436}" type="presOf" srcId="{1D0DFB32-AAD1-4A45-A102-82692891D01C}" destId="{461D99F8-0E05-4431-ACA2-206FB2A74F17}" srcOrd="0" destOrd="0" presId="urn:microsoft.com/office/officeart/2016/7/layout/RepeatingBendingProcessNew"/>
    <dgm:cxn modelId="{FFC8EF72-1701-4AD4-A3F1-A792A9148878}" type="presOf" srcId="{7B1754A9-15E8-4F68-B6B9-FA05F734C099}" destId="{1FF573DD-0E01-4533-BB2B-894550CE7EF7}" srcOrd="0" destOrd="0" presId="urn:microsoft.com/office/officeart/2016/7/layout/RepeatingBendingProcessNew"/>
    <dgm:cxn modelId="{6CCF9F59-4D6F-4FE9-A8D5-FC0EA9496A2B}" type="presOf" srcId="{813779DD-273B-4F8F-9FFA-F085E4D23332}" destId="{16A0303C-324F-4362-9848-76ACAB0398CA}" srcOrd="0" destOrd="0" presId="urn:microsoft.com/office/officeart/2016/7/layout/RepeatingBendingProcessNew"/>
    <dgm:cxn modelId="{DDB9B05A-3B5C-4B95-AF9C-55F2EABF61D4}" srcId="{747946A4-8C6F-49C9-9B0A-57390B690E83}" destId="{813779DD-273B-4F8F-9FFA-F085E4D23332}" srcOrd="5" destOrd="0" parTransId="{E800EDF1-C731-49A5-934C-388687E7BFB5}" sibTransId="{9B991EC5-E9CB-4DDB-87D3-3D8A7A334FC5}"/>
    <dgm:cxn modelId="{E79FFF99-D55F-482B-9C54-D9C6E53DBBBC}" type="presOf" srcId="{747946A4-8C6F-49C9-9B0A-57390B690E83}" destId="{A286D770-86BB-44EA-BA30-6D85661BCFAE}" srcOrd="0" destOrd="0" presId="urn:microsoft.com/office/officeart/2016/7/layout/RepeatingBendingProcessNew"/>
    <dgm:cxn modelId="{6FDBF1AD-EEB2-4672-AFEA-D240854748AD}" type="presOf" srcId="{2746002B-29A0-45FA-A1BA-432F9DA4FE2F}" destId="{8D76BE38-0CF6-47B4-88EB-6B7C809EB2B2}" srcOrd="0" destOrd="0" presId="urn:microsoft.com/office/officeart/2016/7/layout/RepeatingBendingProcessNew"/>
    <dgm:cxn modelId="{FDAB3EBC-63D6-49F8-B7E1-411C7C27FA0D}" srcId="{747946A4-8C6F-49C9-9B0A-57390B690E83}" destId="{7B1754A9-15E8-4F68-B6B9-FA05F734C099}" srcOrd="4" destOrd="0" parTransId="{7F3B6138-5C5C-4605-B44A-AFDA750FD651}" sibTransId="{473510BF-204F-4688-A6F9-DB07993E0CF1}"/>
    <dgm:cxn modelId="{464C87BD-1C82-4800-BE1C-CAC91AD0803B}" type="presOf" srcId="{FCF21E57-0E66-4C3F-A72C-FE8878EEC597}" destId="{7BFF7FD5-7027-4F6F-87BE-FFDB84C9C2F2}" srcOrd="1" destOrd="0" presId="urn:microsoft.com/office/officeart/2016/7/layout/RepeatingBendingProcessNew"/>
    <dgm:cxn modelId="{73BE36C9-C805-442E-A273-17F324DC12CE}" type="presOf" srcId="{4F9C3074-869B-4238-854D-5F8CDFE70A3E}" destId="{DE860687-C2E2-4B3C-AF1D-66B31A27ED09}" srcOrd="0" destOrd="0" presId="urn:microsoft.com/office/officeart/2016/7/layout/RepeatingBendingProcessNew"/>
    <dgm:cxn modelId="{510662CA-C610-4F0D-956F-E95A86BB2376}" srcId="{747946A4-8C6F-49C9-9B0A-57390B690E83}" destId="{2746002B-29A0-45FA-A1BA-432F9DA4FE2F}" srcOrd="0" destOrd="0" parTransId="{2E48CD62-6897-4B92-ACD6-953C7E9A2A51}" sibTransId="{1D0DFB32-AAD1-4A45-A102-82692891D01C}"/>
    <dgm:cxn modelId="{5BE7E8D1-A0AA-4E52-8646-41F89346D0F6}" srcId="{747946A4-8C6F-49C9-9B0A-57390B690E83}" destId="{4A93AE3B-6857-489E-B50D-B5137A1473CF}" srcOrd="3" destOrd="0" parTransId="{EEF4BA2B-7153-48D3-A0EC-EE20916A3F67}" sibTransId="{FCF21E57-0E66-4C3F-A72C-FE8878EEC597}"/>
    <dgm:cxn modelId="{0154F1D3-87D2-4B95-B9CE-0187C4EBC18C}" type="presOf" srcId="{4A93AE3B-6857-489E-B50D-B5137A1473CF}" destId="{788E6001-D802-4933-9ED4-7990EDEA58AF}" srcOrd="0" destOrd="0" presId="urn:microsoft.com/office/officeart/2016/7/layout/RepeatingBendingProcessNew"/>
    <dgm:cxn modelId="{7352BCD4-D493-4616-BE31-BBCF2D4E2FE0}" srcId="{747946A4-8C6F-49C9-9B0A-57390B690E83}" destId="{9D6B3679-05EE-47D4-9E77-D86574B612A0}" srcOrd="1" destOrd="0" parTransId="{0B1905D8-9343-4AE4-99F2-7E2D337BC32E}" sibTransId="{591BEEF2-418E-4AC1-95C5-5FB42B50BA25}"/>
    <dgm:cxn modelId="{0FC2D9DB-7BC0-4459-9AA6-94026A423D89}" type="presOf" srcId="{473510BF-204F-4688-A6F9-DB07993E0CF1}" destId="{B7C8E11D-29A7-4F32-9563-7DFBC77C2195}" srcOrd="0" destOrd="0" presId="urn:microsoft.com/office/officeart/2016/7/layout/RepeatingBendingProcessNew"/>
    <dgm:cxn modelId="{05B7ECDF-DDAA-4EBE-9A91-57E8CFDE64D4}" type="presOf" srcId="{1D0DFB32-AAD1-4A45-A102-82692891D01C}" destId="{35920920-3774-4B88-9129-0F992BD6F429}" srcOrd="1" destOrd="0" presId="urn:microsoft.com/office/officeart/2016/7/layout/RepeatingBendingProcessNew"/>
    <dgm:cxn modelId="{45D7D1E1-979C-429B-A103-695302401693}" type="presOf" srcId="{591BEEF2-418E-4AC1-95C5-5FB42B50BA25}" destId="{00A71158-C213-4D69-B80C-0341A0B94E45}" srcOrd="0" destOrd="0" presId="urn:microsoft.com/office/officeart/2016/7/layout/RepeatingBendingProcessNew"/>
    <dgm:cxn modelId="{07F933E2-091F-4A40-A19B-CDA3B9C4ADF6}" type="presOf" srcId="{591BEEF2-418E-4AC1-95C5-5FB42B50BA25}" destId="{F7167289-8CE6-4FB2-AF6C-567F6BDB1261}" srcOrd="1" destOrd="0" presId="urn:microsoft.com/office/officeart/2016/7/layout/RepeatingBendingProcessNew"/>
    <dgm:cxn modelId="{EDF5BFE4-900F-42E3-84EE-FBBFE112B62C}" type="presOf" srcId="{473510BF-204F-4688-A6F9-DB07993E0CF1}" destId="{94988862-9AE8-4FA4-BA86-3C05661F002D}" srcOrd="1" destOrd="0" presId="urn:microsoft.com/office/officeart/2016/7/layout/RepeatingBendingProcessNew"/>
    <dgm:cxn modelId="{3E338BBF-C623-4F69-A76B-B704C2124577}" type="presParOf" srcId="{A286D770-86BB-44EA-BA30-6D85661BCFAE}" destId="{8D76BE38-0CF6-47B4-88EB-6B7C809EB2B2}" srcOrd="0" destOrd="0" presId="urn:microsoft.com/office/officeart/2016/7/layout/RepeatingBendingProcessNew"/>
    <dgm:cxn modelId="{E451A507-E748-4EA7-9D5F-39C275518531}" type="presParOf" srcId="{A286D770-86BB-44EA-BA30-6D85661BCFAE}" destId="{461D99F8-0E05-4431-ACA2-206FB2A74F17}" srcOrd="1" destOrd="0" presId="urn:microsoft.com/office/officeart/2016/7/layout/RepeatingBendingProcessNew"/>
    <dgm:cxn modelId="{1C3919CB-4F99-4969-AC1D-59C8F1F9873D}" type="presParOf" srcId="{461D99F8-0E05-4431-ACA2-206FB2A74F17}" destId="{35920920-3774-4B88-9129-0F992BD6F429}" srcOrd="0" destOrd="0" presId="urn:microsoft.com/office/officeart/2016/7/layout/RepeatingBendingProcessNew"/>
    <dgm:cxn modelId="{168D976C-6B43-4622-9A53-F874E5D3E172}" type="presParOf" srcId="{A286D770-86BB-44EA-BA30-6D85661BCFAE}" destId="{EDD8153E-47D3-4D1A-9899-59AAAA35A844}" srcOrd="2" destOrd="0" presId="urn:microsoft.com/office/officeart/2016/7/layout/RepeatingBendingProcessNew"/>
    <dgm:cxn modelId="{40E5DE1C-8C4C-4649-B266-B0FA15F89DE8}" type="presParOf" srcId="{A286D770-86BB-44EA-BA30-6D85661BCFAE}" destId="{00A71158-C213-4D69-B80C-0341A0B94E45}" srcOrd="3" destOrd="0" presId="urn:microsoft.com/office/officeart/2016/7/layout/RepeatingBendingProcessNew"/>
    <dgm:cxn modelId="{8A2AD574-7958-4876-AA5C-1733216FC6BF}" type="presParOf" srcId="{00A71158-C213-4D69-B80C-0341A0B94E45}" destId="{F7167289-8CE6-4FB2-AF6C-567F6BDB1261}" srcOrd="0" destOrd="0" presId="urn:microsoft.com/office/officeart/2016/7/layout/RepeatingBendingProcessNew"/>
    <dgm:cxn modelId="{5BAE096E-DF20-4B31-80FA-511BD725655B}" type="presParOf" srcId="{A286D770-86BB-44EA-BA30-6D85661BCFAE}" destId="{DE860687-C2E2-4B3C-AF1D-66B31A27ED09}" srcOrd="4" destOrd="0" presId="urn:microsoft.com/office/officeart/2016/7/layout/RepeatingBendingProcessNew"/>
    <dgm:cxn modelId="{BC7BF390-2659-4DD9-BD2A-40FDE171FF81}" type="presParOf" srcId="{A286D770-86BB-44EA-BA30-6D85661BCFAE}" destId="{CD9E57B7-6AB5-4546-B86C-CDEE56253280}" srcOrd="5" destOrd="0" presId="urn:microsoft.com/office/officeart/2016/7/layout/RepeatingBendingProcessNew"/>
    <dgm:cxn modelId="{C6F8C274-EC19-4EE0-851E-31AC16F5B8CD}" type="presParOf" srcId="{CD9E57B7-6AB5-4546-B86C-CDEE56253280}" destId="{94646847-F761-4DE2-9F55-524A2359C9BF}" srcOrd="0" destOrd="0" presId="urn:microsoft.com/office/officeart/2016/7/layout/RepeatingBendingProcessNew"/>
    <dgm:cxn modelId="{A861FD3E-ADC0-4732-A930-297EA72237FD}" type="presParOf" srcId="{A286D770-86BB-44EA-BA30-6D85661BCFAE}" destId="{788E6001-D802-4933-9ED4-7990EDEA58AF}" srcOrd="6" destOrd="0" presId="urn:microsoft.com/office/officeart/2016/7/layout/RepeatingBendingProcessNew"/>
    <dgm:cxn modelId="{490144C1-94F8-4AF9-93C8-0FC3F947F9F8}" type="presParOf" srcId="{A286D770-86BB-44EA-BA30-6D85661BCFAE}" destId="{5B8D056D-552A-4F07-AAC5-CEBAE8F4FCA9}" srcOrd="7" destOrd="0" presId="urn:microsoft.com/office/officeart/2016/7/layout/RepeatingBendingProcessNew"/>
    <dgm:cxn modelId="{961A9A4E-03CA-48FB-9B28-11D1DA4275C5}" type="presParOf" srcId="{5B8D056D-552A-4F07-AAC5-CEBAE8F4FCA9}" destId="{7BFF7FD5-7027-4F6F-87BE-FFDB84C9C2F2}" srcOrd="0" destOrd="0" presId="urn:microsoft.com/office/officeart/2016/7/layout/RepeatingBendingProcessNew"/>
    <dgm:cxn modelId="{44933359-DBD9-4CBB-84CE-55B67AA0799F}" type="presParOf" srcId="{A286D770-86BB-44EA-BA30-6D85661BCFAE}" destId="{1FF573DD-0E01-4533-BB2B-894550CE7EF7}" srcOrd="8" destOrd="0" presId="urn:microsoft.com/office/officeart/2016/7/layout/RepeatingBendingProcessNew"/>
    <dgm:cxn modelId="{4E90B53D-7613-4DC3-997C-7F21467E2E59}" type="presParOf" srcId="{A286D770-86BB-44EA-BA30-6D85661BCFAE}" destId="{B7C8E11D-29A7-4F32-9563-7DFBC77C2195}" srcOrd="9" destOrd="0" presId="urn:microsoft.com/office/officeart/2016/7/layout/RepeatingBendingProcessNew"/>
    <dgm:cxn modelId="{D4F90830-54EB-41F3-8DB6-E85B1A1DBE62}" type="presParOf" srcId="{B7C8E11D-29A7-4F32-9563-7DFBC77C2195}" destId="{94988862-9AE8-4FA4-BA86-3C05661F002D}" srcOrd="0" destOrd="0" presId="urn:microsoft.com/office/officeart/2016/7/layout/RepeatingBendingProcessNew"/>
    <dgm:cxn modelId="{7D1A2E8A-AD19-4952-B245-59D7AEE69E52}" type="presParOf" srcId="{A286D770-86BB-44EA-BA30-6D85661BCFAE}" destId="{16A0303C-324F-4362-9848-76ACAB0398CA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824917-C899-40C0-9CD7-F70D20BF8188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3608A8-8FDA-48EF-BD7E-5AACF53532C7}">
      <dgm:prSet/>
      <dgm:spPr/>
      <dgm:t>
        <a:bodyPr/>
        <a:lstStyle/>
        <a:p>
          <a:r>
            <a:rPr lang="en-IN" b="1"/>
            <a:t>3. Proactive Maintenance &amp; Cost Savings</a:t>
          </a:r>
          <a:endParaRPr lang="en-US"/>
        </a:p>
      </dgm:t>
    </dgm:pt>
    <dgm:pt modelId="{7C283C30-CC63-4900-8F6A-DF2860F1BA04}" type="parTrans" cxnId="{53E9C7A3-4C57-4860-82D3-7722943B40D6}">
      <dgm:prSet/>
      <dgm:spPr/>
      <dgm:t>
        <a:bodyPr/>
        <a:lstStyle/>
        <a:p>
          <a:endParaRPr lang="en-US"/>
        </a:p>
      </dgm:t>
    </dgm:pt>
    <dgm:pt modelId="{5B570EAE-DD9B-46C4-B9FE-50B90B7B9421}" type="sibTrans" cxnId="{53E9C7A3-4C57-4860-82D3-7722943B40D6}">
      <dgm:prSet/>
      <dgm:spPr/>
      <dgm:t>
        <a:bodyPr/>
        <a:lstStyle/>
        <a:p>
          <a:endParaRPr lang="en-US"/>
        </a:p>
      </dgm:t>
    </dgm:pt>
    <dgm:pt modelId="{7E1ECBC7-991E-48BE-B2FA-52EF2B4A916F}">
      <dgm:prSet/>
      <dgm:spPr/>
      <dgm:t>
        <a:bodyPr/>
        <a:lstStyle/>
        <a:p>
          <a:r>
            <a:rPr lang="en-IN"/>
            <a:t>AI-driven insights combine device telemetry with external data (e.g., weather) to predict potential issues before they escalate.</a:t>
          </a:r>
          <a:endParaRPr lang="en-US"/>
        </a:p>
      </dgm:t>
    </dgm:pt>
    <dgm:pt modelId="{D7EF7390-A02B-4C02-86B3-3C5E998FF002}" type="parTrans" cxnId="{FA3693EF-B27D-41E4-8BAE-27B40610D84E}">
      <dgm:prSet/>
      <dgm:spPr/>
      <dgm:t>
        <a:bodyPr/>
        <a:lstStyle/>
        <a:p>
          <a:endParaRPr lang="en-US"/>
        </a:p>
      </dgm:t>
    </dgm:pt>
    <dgm:pt modelId="{ABB39ABD-BA1F-4357-8A53-B0F902FC0F99}" type="sibTrans" cxnId="{FA3693EF-B27D-41E4-8BAE-27B40610D84E}">
      <dgm:prSet/>
      <dgm:spPr/>
      <dgm:t>
        <a:bodyPr/>
        <a:lstStyle/>
        <a:p>
          <a:endParaRPr lang="en-US"/>
        </a:p>
      </dgm:t>
    </dgm:pt>
    <dgm:pt modelId="{C3735805-3C49-425B-982F-94A2DBD36412}">
      <dgm:prSet/>
      <dgm:spPr/>
      <dgm:t>
        <a:bodyPr/>
        <a:lstStyle/>
        <a:p>
          <a:r>
            <a:rPr lang="en-IN"/>
            <a:t>Enables preventive maintenance, reducing emergency repairs and extending equipment life.</a:t>
          </a:r>
          <a:endParaRPr lang="en-US"/>
        </a:p>
      </dgm:t>
    </dgm:pt>
    <dgm:pt modelId="{57C606BB-A55C-40C8-B56A-20617DDF8788}" type="parTrans" cxnId="{314274ED-2AF5-4826-9DAC-78648A49E365}">
      <dgm:prSet/>
      <dgm:spPr/>
      <dgm:t>
        <a:bodyPr/>
        <a:lstStyle/>
        <a:p>
          <a:endParaRPr lang="en-US"/>
        </a:p>
      </dgm:t>
    </dgm:pt>
    <dgm:pt modelId="{2DAC98C0-DCED-4F51-A55A-A781E962E991}" type="sibTrans" cxnId="{314274ED-2AF5-4826-9DAC-78648A49E365}">
      <dgm:prSet/>
      <dgm:spPr/>
      <dgm:t>
        <a:bodyPr/>
        <a:lstStyle/>
        <a:p>
          <a:endParaRPr lang="en-US"/>
        </a:p>
      </dgm:t>
    </dgm:pt>
    <dgm:pt modelId="{664850CE-498B-40C9-9C09-40D8774A1B51}">
      <dgm:prSet/>
      <dgm:spPr/>
      <dgm:t>
        <a:bodyPr/>
        <a:lstStyle/>
        <a:p>
          <a:r>
            <a:rPr lang="en-IN" b="1"/>
            <a:t>4. Centralized, Real-Time Visibility</a:t>
          </a:r>
          <a:endParaRPr lang="en-US"/>
        </a:p>
      </dgm:t>
    </dgm:pt>
    <dgm:pt modelId="{CC4790D1-DA6D-484D-8E13-AC5B0E7512DC}" type="parTrans" cxnId="{077F7A55-2D1F-4275-A6B3-CACA5DA08020}">
      <dgm:prSet/>
      <dgm:spPr/>
      <dgm:t>
        <a:bodyPr/>
        <a:lstStyle/>
        <a:p>
          <a:endParaRPr lang="en-US"/>
        </a:p>
      </dgm:t>
    </dgm:pt>
    <dgm:pt modelId="{0FD55B5A-EB7A-46C9-9058-208DCC4EACE8}" type="sibTrans" cxnId="{077F7A55-2D1F-4275-A6B3-CACA5DA08020}">
      <dgm:prSet/>
      <dgm:spPr/>
      <dgm:t>
        <a:bodyPr/>
        <a:lstStyle/>
        <a:p>
          <a:endParaRPr lang="en-US"/>
        </a:p>
      </dgm:t>
    </dgm:pt>
    <dgm:pt modelId="{37B8FA21-48AF-4FB5-8470-53A2ABFBB2D4}">
      <dgm:prSet/>
      <dgm:spPr/>
      <dgm:t>
        <a:bodyPr/>
        <a:lstStyle/>
        <a:p>
          <a:r>
            <a:rPr lang="en-IN"/>
            <a:t>Unified view of all devices, alarms, and telemetry across the property.</a:t>
          </a:r>
          <a:endParaRPr lang="en-US"/>
        </a:p>
      </dgm:t>
    </dgm:pt>
    <dgm:pt modelId="{1C896B15-D250-4676-AEF6-0267B8222B79}" type="parTrans" cxnId="{81DF1D97-95A7-4B84-B347-89C9356C552B}">
      <dgm:prSet/>
      <dgm:spPr/>
      <dgm:t>
        <a:bodyPr/>
        <a:lstStyle/>
        <a:p>
          <a:endParaRPr lang="en-US"/>
        </a:p>
      </dgm:t>
    </dgm:pt>
    <dgm:pt modelId="{4673B692-5662-48B6-A505-1BF87D30D1AF}" type="sibTrans" cxnId="{81DF1D97-95A7-4B84-B347-89C9356C552B}">
      <dgm:prSet/>
      <dgm:spPr/>
      <dgm:t>
        <a:bodyPr/>
        <a:lstStyle/>
        <a:p>
          <a:endParaRPr lang="en-US"/>
        </a:p>
      </dgm:t>
    </dgm:pt>
    <dgm:pt modelId="{D11C8086-5FE5-4D31-8C2A-9ED99807BBE3}">
      <dgm:prSet/>
      <dgm:spPr/>
      <dgm:t>
        <a:bodyPr/>
        <a:lstStyle/>
        <a:p>
          <a:r>
            <a:rPr lang="en-IN"/>
            <a:t>Managers and engineers can monitor, control, and troubleshoot from anywhere, improving operational efficiency.</a:t>
          </a:r>
          <a:endParaRPr lang="en-US"/>
        </a:p>
      </dgm:t>
    </dgm:pt>
    <dgm:pt modelId="{2B2FD825-01E5-42FB-8EA9-3E54FF148235}" type="parTrans" cxnId="{6DC51D81-E708-4D26-AF2D-18B498F82930}">
      <dgm:prSet/>
      <dgm:spPr/>
      <dgm:t>
        <a:bodyPr/>
        <a:lstStyle/>
        <a:p>
          <a:endParaRPr lang="en-US"/>
        </a:p>
      </dgm:t>
    </dgm:pt>
    <dgm:pt modelId="{36D55392-29DE-4004-9235-2671EAF29E82}" type="sibTrans" cxnId="{6DC51D81-E708-4D26-AF2D-18B498F82930}">
      <dgm:prSet/>
      <dgm:spPr/>
      <dgm:t>
        <a:bodyPr/>
        <a:lstStyle/>
        <a:p>
          <a:endParaRPr lang="en-US"/>
        </a:p>
      </dgm:t>
    </dgm:pt>
    <dgm:pt modelId="{576C595E-55D5-4F08-8B5D-5DDDDD43F6AF}" type="pres">
      <dgm:prSet presAssocID="{1A824917-C899-40C0-9CD7-F70D20BF8188}" presName="Name0" presStyleCnt="0">
        <dgm:presLayoutVars>
          <dgm:dir/>
          <dgm:resizeHandles val="exact"/>
        </dgm:presLayoutVars>
      </dgm:prSet>
      <dgm:spPr/>
    </dgm:pt>
    <dgm:pt modelId="{64D33A14-65BD-4BF4-9CC6-07CBFE001C14}" type="pres">
      <dgm:prSet presAssocID="{4E3608A8-8FDA-48EF-BD7E-5AACF53532C7}" presName="node" presStyleLbl="node1" presStyleIdx="0" presStyleCnt="6">
        <dgm:presLayoutVars>
          <dgm:bulletEnabled val="1"/>
        </dgm:presLayoutVars>
      </dgm:prSet>
      <dgm:spPr/>
    </dgm:pt>
    <dgm:pt modelId="{1F160409-6B87-4FC7-B169-BF17AF4CC6FE}" type="pres">
      <dgm:prSet presAssocID="{5B570EAE-DD9B-46C4-B9FE-50B90B7B9421}" presName="sibTrans" presStyleLbl="sibTrans1D1" presStyleIdx="0" presStyleCnt="5"/>
      <dgm:spPr/>
    </dgm:pt>
    <dgm:pt modelId="{8B0BC92F-9371-449C-906A-EBF3491F1D5A}" type="pres">
      <dgm:prSet presAssocID="{5B570EAE-DD9B-46C4-B9FE-50B90B7B9421}" presName="connectorText" presStyleLbl="sibTrans1D1" presStyleIdx="0" presStyleCnt="5"/>
      <dgm:spPr/>
    </dgm:pt>
    <dgm:pt modelId="{A99D616D-5AFC-4C39-9C7D-7BF3B63B7145}" type="pres">
      <dgm:prSet presAssocID="{7E1ECBC7-991E-48BE-B2FA-52EF2B4A916F}" presName="node" presStyleLbl="node1" presStyleIdx="1" presStyleCnt="6">
        <dgm:presLayoutVars>
          <dgm:bulletEnabled val="1"/>
        </dgm:presLayoutVars>
      </dgm:prSet>
      <dgm:spPr/>
    </dgm:pt>
    <dgm:pt modelId="{9CDE60EB-86A0-4625-AE3D-4307CC5E2F3D}" type="pres">
      <dgm:prSet presAssocID="{ABB39ABD-BA1F-4357-8A53-B0F902FC0F99}" presName="sibTrans" presStyleLbl="sibTrans1D1" presStyleIdx="1" presStyleCnt="5"/>
      <dgm:spPr/>
    </dgm:pt>
    <dgm:pt modelId="{53D8053B-706E-47EF-9018-2A0BE20131E0}" type="pres">
      <dgm:prSet presAssocID="{ABB39ABD-BA1F-4357-8A53-B0F902FC0F99}" presName="connectorText" presStyleLbl="sibTrans1D1" presStyleIdx="1" presStyleCnt="5"/>
      <dgm:spPr/>
    </dgm:pt>
    <dgm:pt modelId="{32FF3668-170A-441D-99A1-21F853035712}" type="pres">
      <dgm:prSet presAssocID="{C3735805-3C49-425B-982F-94A2DBD36412}" presName="node" presStyleLbl="node1" presStyleIdx="2" presStyleCnt="6">
        <dgm:presLayoutVars>
          <dgm:bulletEnabled val="1"/>
        </dgm:presLayoutVars>
      </dgm:prSet>
      <dgm:spPr/>
    </dgm:pt>
    <dgm:pt modelId="{57C8EDAE-7578-4478-93C9-BDA9404ECA37}" type="pres">
      <dgm:prSet presAssocID="{2DAC98C0-DCED-4F51-A55A-A781E962E991}" presName="sibTrans" presStyleLbl="sibTrans1D1" presStyleIdx="2" presStyleCnt="5"/>
      <dgm:spPr/>
    </dgm:pt>
    <dgm:pt modelId="{671B3145-D086-44A5-8950-E367FA3EBAC4}" type="pres">
      <dgm:prSet presAssocID="{2DAC98C0-DCED-4F51-A55A-A781E962E991}" presName="connectorText" presStyleLbl="sibTrans1D1" presStyleIdx="2" presStyleCnt="5"/>
      <dgm:spPr/>
    </dgm:pt>
    <dgm:pt modelId="{D1551AEB-E3E9-4391-875F-D27FEAEA2E40}" type="pres">
      <dgm:prSet presAssocID="{664850CE-498B-40C9-9C09-40D8774A1B51}" presName="node" presStyleLbl="node1" presStyleIdx="3" presStyleCnt="6">
        <dgm:presLayoutVars>
          <dgm:bulletEnabled val="1"/>
        </dgm:presLayoutVars>
      </dgm:prSet>
      <dgm:spPr/>
    </dgm:pt>
    <dgm:pt modelId="{D069E2CB-9427-4E22-8706-BB799376C6DB}" type="pres">
      <dgm:prSet presAssocID="{0FD55B5A-EB7A-46C9-9058-208DCC4EACE8}" presName="sibTrans" presStyleLbl="sibTrans1D1" presStyleIdx="3" presStyleCnt="5"/>
      <dgm:spPr/>
    </dgm:pt>
    <dgm:pt modelId="{C288AA87-D52B-4845-8968-C128FF02558A}" type="pres">
      <dgm:prSet presAssocID="{0FD55B5A-EB7A-46C9-9058-208DCC4EACE8}" presName="connectorText" presStyleLbl="sibTrans1D1" presStyleIdx="3" presStyleCnt="5"/>
      <dgm:spPr/>
    </dgm:pt>
    <dgm:pt modelId="{1FD4357D-CFCC-4D9E-B03B-618AAAC4506D}" type="pres">
      <dgm:prSet presAssocID="{37B8FA21-48AF-4FB5-8470-53A2ABFBB2D4}" presName="node" presStyleLbl="node1" presStyleIdx="4" presStyleCnt="6">
        <dgm:presLayoutVars>
          <dgm:bulletEnabled val="1"/>
        </dgm:presLayoutVars>
      </dgm:prSet>
      <dgm:spPr/>
    </dgm:pt>
    <dgm:pt modelId="{C2826529-7B47-4EA2-8F1A-6DA1443E87AB}" type="pres">
      <dgm:prSet presAssocID="{4673B692-5662-48B6-A505-1BF87D30D1AF}" presName="sibTrans" presStyleLbl="sibTrans1D1" presStyleIdx="4" presStyleCnt="5"/>
      <dgm:spPr/>
    </dgm:pt>
    <dgm:pt modelId="{3D9D8155-617B-426E-A1A4-71756EC79C4A}" type="pres">
      <dgm:prSet presAssocID="{4673B692-5662-48B6-A505-1BF87D30D1AF}" presName="connectorText" presStyleLbl="sibTrans1D1" presStyleIdx="4" presStyleCnt="5"/>
      <dgm:spPr/>
    </dgm:pt>
    <dgm:pt modelId="{59E9C307-3C31-4BC7-A5B5-6CAD49E178ED}" type="pres">
      <dgm:prSet presAssocID="{D11C8086-5FE5-4D31-8C2A-9ED99807BBE3}" presName="node" presStyleLbl="node1" presStyleIdx="5" presStyleCnt="6">
        <dgm:presLayoutVars>
          <dgm:bulletEnabled val="1"/>
        </dgm:presLayoutVars>
      </dgm:prSet>
      <dgm:spPr/>
    </dgm:pt>
  </dgm:ptLst>
  <dgm:cxnLst>
    <dgm:cxn modelId="{3F6AD203-76DC-4B86-86DE-9CC4F4F3A8A6}" type="presOf" srcId="{1A824917-C899-40C0-9CD7-F70D20BF8188}" destId="{576C595E-55D5-4F08-8B5D-5DDDDD43F6AF}" srcOrd="0" destOrd="0" presId="urn:microsoft.com/office/officeart/2016/7/layout/RepeatingBendingProcessNew"/>
    <dgm:cxn modelId="{4C62F449-E381-4B8D-AE9F-8D86661CC513}" type="presOf" srcId="{664850CE-498B-40C9-9C09-40D8774A1B51}" destId="{D1551AEB-E3E9-4391-875F-D27FEAEA2E40}" srcOrd="0" destOrd="0" presId="urn:microsoft.com/office/officeart/2016/7/layout/RepeatingBendingProcessNew"/>
    <dgm:cxn modelId="{349DB44A-E38F-4D96-9E8D-8DEAA9F076F7}" type="presOf" srcId="{4673B692-5662-48B6-A505-1BF87D30D1AF}" destId="{C2826529-7B47-4EA2-8F1A-6DA1443E87AB}" srcOrd="0" destOrd="0" presId="urn:microsoft.com/office/officeart/2016/7/layout/RepeatingBendingProcessNew"/>
    <dgm:cxn modelId="{FB47DD4A-36F7-459E-893A-DD6380CCF4EA}" type="presOf" srcId="{5B570EAE-DD9B-46C4-B9FE-50B90B7B9421}" destId="{8B0BC92F-9371-449C-906A-EBF3491F1D5A}" srcOrd="1" destOrd="0" presId="urn:microsoft.com/office/officeart/2016/7/layout/RepeatingBendingProcessNew"/>
    <dgm:cxn modelId="{58CC656F-D5DA-432E-A129-E50A6A90D194}" type="presOf" srcId="{C3735805-3C49-425B-982F-94A2DBD36412}" destId="{32FF3668-170A-441D-99A1-21F853035712}" srcOrd="0" destOrd="0" presId="urn:microsoft.com/office/officeart/2016/7/layout/RepeatingBendingProcessNew"/>
    <dgm:cxn modelId="{1256BC51-6848-4308-AEA0-B624EDA24775}" type="presOf" srcId="{4E3608A8-8FDA-48EF-BD7E-5AACF53532C7}" destId="{64D33A14-65BD-4BF4-9CC6-07CBFE001C14}" srcOrd="0" destOrd="0" presId="urn:microsoft.com/office/officeart/2016/7/layout/RepeatingBendingProcessNew"/>
    <dgm:cxn modelId="{077F7A55-2D1F-4275-A6B3-CACA5DA08020}" srcId="{1A824917-C899-40C0-9CD7-F70D20BF8188}" destId="{664850CE-498B-40C9-9C09-40D8774A1B51}" srcOrd="3" destOrd="0" parTransId="{CC4790D1-DA6D-484D-8E13-AC5B0E7512DC}" sibTransId="{0FD55B5A-EB7A-46C9-9058-208DCC4EACE8}"/>
    <dgm:cxn modelId="{792CDD5A-BADB-473E-92E8-988B5D414C04}" type="presOf" srcId="{ABB39ABD-BA1F-4357-8A53-B0F902FC0F99}" destId="{9CDE60EB-86A0-4625-AE3D-4307CC5E2F3D}" srcOrd="0" destOrd="0" presId="urn:microsoft.com/office/officeart/2016/7/layout/RepeatingBendingProcessNew"/>
    <dgm:cxn modelId="{73E2F87D-47E2-42DA-B3A4-41B6F21B0206}" type="presOf" srcId="{0FD55B5A-EB7A-46C9-9058-208DCC4EACE8}" destId="{C288AA87-D52B-4845-8968-C128FF02558A}" srcOrd="1" destOrd="0" presId="urn:microsoft.com/office/officeart/2016/7/layout/RepeatingBendingProcessNew"/>
    <dgm:cxn modelId="{6DC51D81-E708-4D26-AF2D-18B498F82930}" srcId="{1A824917-C899-40C0-9CD7-F70D20BF8188}" destId="{D11C8086-5FE5-4D31-8C2A-9ED99807BBE3}" srcOrd="5" destOrd="0" parTransId="{2B2FD825-01E5-42FB-8EA9-3E54FF148235}" sibTransId="{36D55392-29DE-4004-9235-2671EAF29E82}"/>
    <dgm:cxn modelId="{DD18B388-DD02-4B47-8103-AD33C4D94151}" type="presOf" srcId="{2DAC98C0-DCED-4F51-A55A-A781E962E991}" destId="{57C8EDAE-7578-4478-93C9-BDA9404ECA37}" srcOrd="0" destOrd="0" presId="urn:microsoft.com/office/officeart/2016/7/layout/RepeatingBendingProcessNew"/>
    <dgm:cxn modelId="{B742E98F-425E-4EC8-B5EE-46AD99298968}" type="presOf" srcId="{D11C8086-5FE5-4D31-8C2A-9ED99807BBE3}" destId="{59E9C307-3C31-4BC7-A5B5-6CAD49E178ED}" srcOrd="0" destOrd="0" presId="urn:microsoft.com/office/officeart/2016/7/layout/RepeatingBendingProcessNew"/>
    <dgm:cxn modelId="{81DF1D97-95A7-4B84-B347-89C9356C552B}" srcId="{1A824917-C899-40C0-9CD7-F70D20BF8188}" destId="{37B8FA21-48AF-4FB5-8470-53A2ABFBB2D4}" srcOrd="4" destOrd="0" parTransId="{1C896B15-D250-4676-AEF6-0267B8222B79}" sibTransId="{4673B692-5662-48B6-A505-1BF87D30D1AF}"/>
    <dgm:cxn modelId="{9097E39B-C6A2-4CB8-9499-00554E2C619D}" type="presOf" srcId="{37B8FA21-48AF-4FB5-8470-53A2ABFBB2D4}" destId="{1FD4357D-CFCC-4D9E-B03B-618AAAC4506D}" srcOrd="0" destOrd="0" presId="urn:microsoft.com/office/officeart/2016/7/layout/RepeatingBendingProcessNew"/>
    <dgm:cxn modelId="{53E9C7A3-4C57-4860-82D3-7722943B40D6}" srcId="{1A824917-C899-40C0-9CD7-F70D20BF8188}" destId="{4E3608A8-8FDA-48EF-BD7E-5AACF53532C7}" srcOrd="0" destOrd="0" parTransId="{7C283C30-CC63-4900-8F6A-DF2860F1BA04}" sibTransId="{5B570EAE-DD9B-46C4-B9FE-50B90B7B9421}"/>
    <dgm:cxn modelId="{6E3206AD-59B0-4CE2-98C0-CB1FE77D6F25}" type="presOf" srcId="{4673B692-5662-48B6-A505-1BF87D30D1AF}" destId="{3D9D8155-617B-426E-A1A4-71756EC79C4A}" srcOrd="1" destOrd="0" presId="urn:microsoft.com/office/officeart/2016/7/layout/RepeatingBendingProcessNew"/>
    <dgm:cxn modelId="{1B7039BB-A976-4B85-883A-9B2CC2B06FAE}" type="presOf" srcId="{5B570EAE-DD9B-46C4-B9FE-50B90B7B9421}" destId="{1F160409-6B87-4FC7-B169-BF17AF4CC6FE}" srcOrd="0" destOrd="0" presId="urn:microsoft.com/office/officeart/2016/7/layout/RepeatingBendingProcessNew"/>
    <dgm:cxn modelId="{2C9651C0-9292-4B5F-9FA8-1D30AB335D7A}" type="presOf" srcId="{0FD55B5A-EB7A-46C9-9058-208DCC4EACE8}" destId="{D069E2CB-9427-4E22-8706-BB799376C6DB}" srcOrd="0" destOrd="0" presId="urn:microsoft.com/office/officeart/2016/7/layout/RepeatingBendingProcessNew"/>
    <dgm:cxn modelId="{6FA09AD5-DE61-4AE6-9A56-8997E7EE06E3}" type="presOf" srcId="{2DAC98C0-DCED-4F51-A55A-A781E962E991}" destId="{671B3145-D086-44A5-8950-E367FA3EBAC4}" srcOrd="1" destOrd="0" presId="urn:microsoft.com/office/officeart/2016/7/layout/RepeatingBendingProcessNew"/>
    <dgm:cxn modelId="{2D9921DB-9D65-4E7A-9BE8-9D68CAD5F927}" type="presOf" srcId="{7E1ECBC7-991E-48BE-B2FA-52EF2B4A916F}" destId="{A99D616D-5AFC-4C39-9C7D-7BF3B63B7145}" srcOrd="0" destOrd="0" presId="urn:microsoft.com/office/officeart/2016/7/layout/RepeatingBendingProcessNew"/>
    <dgm:cxn modelId="{314274ED-2AF5-4826-9DAC-78648A49E365}" srcId="{1A824917-C899-40C0-9CD7-F70D20BF8188}" destId="{C3735805-3C49-425B-982F-94A2DBD36412}" srcOrd="2" destOrd="0" parTransId="{57C606BB-A55C-40C8-B56A-20617DDF8788}" sibTransId="{2DAC98C0-DCED-4F51-A55A-A781E962E991}"/>
    <dgm:cxn modelId="{FA3693EF-B27D-41E4-8BAE-27B40610D84E}" srcId="{1A824917-C899-40C0-9CD7-F70D20BF8188}" destId="{7E1ECBC7-991E-48BE-B2FA-52EF2B4A916F}" srcOrd="1" destOrd="0" parTransId="{D7EF7390-A02B-4C02-86B3-3C5E998FF002}" sibTransId="{ABB39ABD-BA1F-4357-8A53-B0F902FC0F99}"/>
    <dgm:cxn modelId="{E8E3CAF8-F13B-4BAC-883B-71AEF69C5880}" type="presOf" srcId="{ABB39ABD-BA1F-4357-8A53-B0F902FC0F99}" destId="{53D8053B-706E-47EF-9018-2A0BE20131E0}" srcOrd="1" destOrd="0" presId="urn:microsoft.com/office/officeart/2016/7/layout/RepeatingBendingProcessNew"/>
    <dgm:cxn modelId="{0821220C-A84A-4E34-940C-1A67E79D4414}" type="presParOf" srcId="{576C595E-55D5-4F08-8B5D-5DDDDD43F6AF}" destId="{64D33A14-65BD-4BF4-9CC6-07CBFE001C14}" srcOrd="0" destOrd="0" presId="urn:microsoft.com/office/officeart/2016/7/layout/RepeatingBendingProcessNew"/>
    <dgm:cxn modelId="{AF44136B-6056-42FD-8826-6860984B720F}" type="presParOf" srcId="{576C595E-55D5-4F08-8B5D-5DDDDD43F6AF}" destId="{1F160409-6B87-4FC7-B169-BF17AF4CC6FE}" srcOrd="1" destOrd="0" presId="urn:microsoft.com/office/officeart/2016/7/layout/RepeatingBendingProcessNew"/>
    <dgm:cxn modelId="{C05E5432-BA4C-48D4-BE4F-D6C91E0D52F2}" type="presParOf" srcId="{1F160409-6B87-4FC7-B169-BF17AF4CC6FE}" destId="{8B0BC92F-9371-449C-906A-EBF3491F1D5A}" srcOrd="0" destOrd="0" presId="urn:microsoft.com/office/officeart/2016/7/layout/RepeatingBendingProcessNew"/>
    <dgm:cxn modelId="{356A8DA0-2C45-4A54-971E-FCEA2AD4EE7B}" type="presParOf" srcId="{576C595E-55D5-4F08-8B5D-5DDDDD43F6AF}" destId="{A99D616D-5AFC-4C39-9C7D-7BF3B63B7145}" srcOrd="2" destOrd="0" presId="urn:microsoft.com/office/officeart/2016/7/layout/RepeatingBendingProcessNew"/>
    <dgm:cxn modelId="{8DA28531-2782-4CA7-AC75-F3C1E7DC47FA}" type="presParOf" srcId="{576C595E-55D5-4F08-8B5D-5DDDDD43F6AF}" destId="{9CDE60EB-86A0-4625-AE3D-4307CC5E2F3D}" srcOrd="3" destOrd="0" presId="urn:microsoft.com/office/officeart/2016/7/layout/RepeatingBendingProcessNew"/>
    <dgm:cxn modelId="{5B1B4C67-750C-40C8-8127-6B784F173857}" type="presParOf" srcId="{9CDE60EB-86A0-4625-AE3D-4307CC5E2F3D}" destId="{53D8053B-706E-47EF-9018-2A0BE20131E0}" srcOrd="0" destOrd="0" presId="urn:microsoft.com/office/officeart/2016/7/layout/RepeatingBendingProcessNew"/>
    <dgm:cxn modelId="{4FDE40C9-410B-4C2A-9E04-720510685397}" type="presParOf" srcId="{576C595E-55D5-4F08-8B5D-5DDDDD43F6AF}" destId="{32FF3668-170A-441D-99A1-21F853035712}" srcOrd="4" destOrd="0" presId="urn:microsoft.com/office/officeart/2016/7/layout/RepeatingBendingProcessNew"/>
    <dgm:cxn modelId="{61DE7707-D36C-44F5-AAEB-4E4BA830D840}" type="presParOf" srcId="{576C595E-55D5-4F08-8B5D-5DDDDD43F6AF}" destId="{57C8EDAE-7578-4478-93C9-BDA9404ECA37}" srcOrd="5" destOrd="0" presId="urn:microsoft.com/office/officeart/2016/7/layout/RepeatingBendingProcessNew"/>
    <dgm:cxn modelId="{823BCB0C-B51A-4BC4-9FBD-F913EEAE4B09}" type="presParOf" srcId="{57C8EDAE-7578-4478-93C9-BDA9404ECA37}" destId="{671B3145-D086-44A5-8950-E367FA3EBAC4}" srcOrd="0" destOrd="0" presId="urn:microsoft.com/office/officeart/2016/7/layout/RepeatingBendingProcessNew"/>
    <dgm:cxn modelId="{E6C5B9E3-CBBA-446A-A8D9-A700E568324B}" type="presParOf" srcId="{576C595E-55D5-4F08-8B5D-5DDDDD43F6AF}" destId="{D1551AEB-E3E9-4391-875F-D27FEAEA2E40}" srcOrd="6" destOrd="0" presId="urn:microsoft.com/office/officeart/2016/7/layout/RepeatingBendingProcessNew"/>
    <dgm:cxn modelId="{970DFF1F-09B0-43AC-8CD0-F135FC8387CC}" type="presParOf" srcId="{576C595E-55D5-4F08-8B5D-5DDDDD43F6AF}" destId="{D069E2CB-9427-4E22-8706-BB799376C6DB}" srcOrd="7" destOrd="0" presId="urn:microsoft.com/office/officeart/2016/7/layout/RepeatingBendingProcessNew"/>
    <dgm:cxn modelId="{77A08A82-8983-4E45-8407-E2808F535612}" type="presParOf" srcId="{D069E2CB-9427-4E22-8706-BB799376C6DB}" destId="{C288AA87-D52B-4845-8968-C128FF02558A}" srcOrd="0" destOrd="0" presId="urn:microsoft.com/office/officeart/2016/7/layout/RepeatingBendingProcessNew"/>
    <dgm:cxn modelId="{91631070-4ACF-4297-943B-01A9034A3F13}" type="presParOf" srcId="{576C595E-55D5-4F08-8B5D-5DDDDD43F6AF}" destId="{1FD4357D-CFCC-4D9E-B03B-618AAAC4506D}" srcOrd="8" destOrd="0" presId="urn:microsoft.com/office/officeart/2016/7/layout/RepeatingBendingProcessNew"/>
    <dgm:cxn modelId="{2DBF9DFB-7BCE-4090-A74E-AB1A3D42E5AD}" type="presParOf" srcId="{576C595E-55D5-4F08-8B5D-5DDDDD43F6AF}" destId="{C2826529-7B47-4EA2-8F1A-6DA1443E87AB}" srcOrd="9" destOrd="0" presId="urn:microsoft.com/office/officeart/2016/7/layout/RepeatingBendingProcessNew"/>
    <dgm:cxn modelId="{60FC2CE9-E5C8-41D1-8CD4-1904D4D93C79}" type="presParOf" srcId="{C2826529-7B47-4EA2-8F1A-6DA1443E87AB}" destId="{3D9D8155-617B-426E-A1A4-71756EC79C4A}" srcOrd="0" destOrd="0" presId="urn:microsoft.com/office/officeart/2016/7/layout/RepeatingBendingProcessNew"/>
    <dgm:cxn modelId="{5FE93AD8-3A80-4A6D-8AC6-C74EA3AB87F5}" type="presParOf" srcId="{576C595E-55D5-4F08-8B5D-5DDDDD43F6AF}" destId="{59E9C307-3C31-4BC7-A5B5-6CAD49E178E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9A9946-68EB-4D59-9D29-5A4E84876A3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63E9FA-FE64-422B-8B09-0FC93C61B35D}">
      <dgm:prSet/>
      <dgm:spPr/>
      <dgm:t>
        <a:bodyPr/>
        <a:lstStyle/>
        <a:p>
          <a:r>
            <a:rPr lang="en-IN" b="1" dirty="0"/>
            <a:t>5. Scalable &amp; Future-Proof</a:t>
          </a:r>
          <a:endParaRPr lang="en-US" dirty="0"/>
        </a:p>
      </dgm:t>
    </dgm:pt>
    <dgm:pt modelId="{047000B7-E9BD-4CDC-ACDF-D4D25BE56089}" type="parTrans" cxnId="{6031BB47-D77F-40BD-BF06-2055CF259DA9}">
      <dgm:prSet/>
      <dgm:spPr/>
      <dgm:t>
        <a:bodyPr/>
        <a:lstStyle/>
        <a:p>
          <a:endParaRPr lang="en-US"/>
        </a:p>
      </dgm:t>
    </dgm:pt>
    <dgm:pt modelId="{CE092496-6250-4E3F-8130-BFAD7550D0CC}" type="sibTrans" cxnId="{6031BB47-D77F-40BD-BF06-2055CF259DA9}">
      <dgm:prSet/>
      <dgm:spPr/>
      <dgm:t>
        <a:bodyPr/>
        <a:lstStyle/>
        <a:p>
          <a:endParaRPr lang="en-US"/>
        </a:p>
      </dgm:t>
    </dgm:pt>
    <dgm:pt modelId="{3ACD2A13-1FB0-40A3-BD54-9D76257D63C3}">
      <dgm:prSet/>
      <dgm:spPr/>
      <dgm:t>
        <a:bodyPr/>
        <a:lstStyle/>
        <a:p>
          <a:r>
            <a:rPr lang="en-IN"/>
            <a:t>Easily adapts to new devices, locations, and use cases as your infrastructure grows.</a:t>
          </a:r>
          <a:endParaRPr lang="en-US"/>
        </a:p>
      </dgm:t>
    </dgm:pt>
    <dgm:pt modelId="{4B21261F-EF0F-4920-829F-42D732EB6887}" type="parTrans" cxnId="{362209FF-C89F-4E05-ABFE-4F9430A088A0}">
      <dgm:prSet/>
      <dgm:spPr/>
      <dgm:t>
        <a:bodyPr/>
        <a:lstStyle/>
        <a:p>
          <a:endParaRPr lang="en-US"/>
        </a:p>
      </dgm:t>
    </dgm:pt>
    <dgm:pt modelId="{48E92602-2182-46A1-A219-FF1E527E85A0}" type="sibTrans" cxnId="{362209FF-C89F-4E05-ABFE-4F9430A088A0}">
      <dgm:prSet/>
      <dgm:spPr/>
      <dgm:t>
        <a:bodyPr/>
        <a:lstStyle/>
        <a:p>
          <a:endParaRPr lang="en-US"/>
        </a:p>
      </dgm:t>
    </dgm:pt>
    <dgm:pt modelId="{8083EE4B-BEE2-41D2-B6ED-55F5518940D0}">
      <dgm:prSet/>
      <dgm:spPr/>
      <dgm:t>
        <a:bodyPr/>
        <a:lstStyle/>
        <a:p>
          <a:r>
            <a:rPr lang="en-IN"/>
            <a:t>Ready for integration with advanced analytics, automation, and control features.</a:t>
          </a:r>
          <a:endParaRPr lang="en-US"/>
        </a:p>
      </dgm:t>
    </dgm:pt>
    <dgm:pt modelId="{0F6C935F-92F1-4849-BF0C-B3E9A6CB83D4}" type="parTrans" cxnId="{D94C2C9F-9D6B-45DA-99F0-B6730FB95FFF}">
      <dgm:prSet/>
      <dgm:spPr/>
      <dgm:t>
        <a:bodyPr/>
        <a:lstStyle/>
        <a:p>
          <a:endParaRPr lang="en-US"/>
        </a:p>
      </dgm:t>
    </dgm:pt>
    <dgm:pt modelId="{F9B91E9F-8BA0-402F-A90D-B49DD3EB493A}" type="sibTrans" cxnId="{D94C2C9F-9D6B-45DA-99F0-B6730FB95FFF}">
      <dgm:prSet/>
      <dgm:spPr/>
      <dgm:t>
        <a:bodyPr/>
        <a:lstStyle/>
        <a:p>
          <a:endParaRPr lang="en-US"/>
        </a:p>
      </dgm:t>
    </dgm:pt>
    <dgm:pt modelId="{9B5AE70E-84C4-407A-8912-3716E04455A1}">
      <dgm:prSet/>
      <dgm:spPr/>
      <dgm:t>
        <a:bodyPr/>
        <a:lstStyle/>
        <a:p>
          <a:r>
            <a:rPr lang="en-IN" b="1"/>
            <a:t>6. Reduced Support Burden</a:t>
          </a:r>
          <a:endParaRPr lang="en-US"/>
        </a:p>
      </dgm:t>
    </dgm:pt>
    <dgm:pt modelId="{791C0535-BCF4-4627-BFD3-51AE57C22B49}" type="parTrans" cxnId="{147B2FD1-B391-4A98-AB82-F2C697459909}">
      <dgm:prSet/>
      <dgm:spPr/>
      <dgm:t>
        <a:bodyPr/>
        <a:lstStyle/>
        <a:p>
          <a:endParaRPr lang="en-US"/>
        </a:p>
      </dgm:t>
    </dgm:pt>
    <dgm:pt modelId="{29B8BF99-5FE4-4D80-BC72-F1EDD1EE3803}" type="sibTrans" cxnId="{147B2FD1-B391-4A98-AB82-F2C697459909}">
      <dgm:prSet/>
      <dgm:spPr/>
      <dgm:t>
        <a:bodyPr/>
        <a:lstStyle/>
        <a:p>
          <a:endParaRPr lang="en-US"/>
        </a:p>
      </dgm:t>
    </dgm:pt>
    <dgm:pt modelId="{B0A98665-70DB-493B-9F81-01D2EAF72FC2}">
      <dgm:prSet/>
      <dgm:spPr/>
      <dgm:t>
        <a:bodyPr/>
        <a:lstStyle/>
        <a:p>
          <a:r>
            <a:rPr lang="en-IN"/>
            <a:t>AI agent can handle common troubleshooting queries, freeing up human support staff for more complex issues.</a:t>
          </a:r>
          <a:endParaRPr lang="en-US"/>
        </a:p>
      </dgm:t>
    </dgm:pt>
    <dgm:pt modelId="{9210782F-F773-4405-8896-5030AE991FA2}" type="parTrans" cxnId="{FF15906C-8442-4EF4-A274-3BB55BD577EE}">
      <dgm:prSet/>
      <dgm:spPr/>
      <dgm:t>
        <a:bodyPr/>
        <a:lstStyle/>
        <a:p>
          <a:endParaRPr lang="en-US"/>
        </a:p>
      </dgm:t>
    </dgm:pt>
    <dgm:pt modelId="{78FD17C7-EF96-44BB-BB7A-24064A5ADDEB}" type="sibTrans" cxnId="{FF15906C-8442-4EF4-A274-3BB55BD577EE}">
      <dgm:prSet/>
      <dgm:spPr/>
      <dgm:t>
        <a:bodyPr/>
        <a:lstStyle/>
        <a:p>
          <a:endParaRPr lang="en-US"/>
        </a:p>
      </dgm:t>
    </dgm:pt>
    <dgm:pt modelId="{1E4CA717-40BA-4499-AB9C-A479076FEA57}">
      <dgm:prSet/>
      <dgm:spPr/>
      <dgm:t>
        <a:bodyPr/>
        <a:lstStyle/>
        <a:p>
          <a:r>
            <a:rPr lang="en-IN"/>
            <a:t>Faster problem resolution leads to higher guest satisfaction and lower operational costs.</a:t>
          </a:r>
          <a:endParaRPr lang="en-US"/>
        </a:p>
      </dgm:t>
    </dgm:pt>
    <dgm:pt modelId="{B47B4512-DD91-498E-95BA-88E2C6240AD5}" type="parTrans" cxnId="{060D2916-3C77-401E-A7FE-C36E53021DFB}">
      <dgm:prSet/>
      <dgm:spPr/>
      <dgm:t>
        <a:bodyPr/>
        <a:lstStyle/>
        <a:p>
          <a:endParaRPr lang="en-US"/>
        </a:p>
      </dgm:t>
    </dgm:pt>
    <dgm:pt modelId="{AC5D794E-51B4-4712-A749-2ADC414088AC}" type="sibTrans" cxnId="{060D2916-3C77-401E-A7FE-C36E53021DFB}">
      <dgm:prSet/>
      <dgm:spPr/>
      <dgm:t>
        <a:bodyPr/>
        <a:lstStyle/>
        <a:p>
          <a:endParaRPr lang="en-US"/>
        </a:p>
      </dgm:t>
    </dgm:pt>
    <dgm:pt modelId="{DD70D89D-6DD4-41A8-85EC-EC59318D25FB}" type="pres">
      <dgm:prSet presAssocID="{699A9946-68EB-4D59-9D29-5A4E84876A3D}" presName="Name0" presStyleCnt="0">
        <dgm:presLayoutVars>
          <dgm:dir/>
          <dgm:resizeHandles val="exact"/>
        </dgm:presLayoutVars>
      </dgm:prSet>
      <dgm:spPr/>
    </dgm:pt>
    <dgm:pt modelId="{083261A7-55A2-4221-8797-B0114F22FEC5}" type="pres">
      <dgm:prSet presAssocID="{4B63E9FA-FE64-422B-8B09-0FC93C61B35D}" presName="node" presStyleLbl="node1" presStyleIdx="0" presStyleCnt="6">
        <dgm:presLayoutVars>
          <dgm:bulletEnabled val="1"/>
        </dgm:presLayoutVars>
      </dgm:prSet>
      <dgm:spPr/>
    </dgm:pt>
    <dgm:pt modelId="{5EBB14FA-EEEE-4B6F-8B7C-067D98A29EF3}" type="pres">
      <dgm:prSet presAssocID="{CE092496-6250-4E3F-8130-BFAD7550D0CC}" presName="sibTrans" presStyleLbl="sibTrans1D1" presStyleIdx="0" presStyleCnt="5"/>
      <dgm:spPr/>
    </dgm:pt>
    <dgm:pt modelId="{AB1A6EF6-DE2A-41BC-B5B6-72A471E98795}" type="pres">
      <dgm:prSet presAssocID="{CE092496-6250-4E3F-8130-BFAD7550D0CC}" presName="connectorText" presStyleLbl="sibTrans1D1" presStyleIdx="0" presStyleCnt="5"/>
      <dgm:spPr/>
    </dgm:pt>
    <dgm:pt modelId="{FC1D98E9-D486-4607-837D-86D7DD6764EF}" type="pres">
      <dgm:prSet presAssocID="{3ACD2A13-1FB0-40A3-BD54-9D76257D63C3}" presName="node" presStyleLbl="node1" presStyleIdx="1" presStyleCnt="6">
        <dgm:presLayoutVars>
          <dgm:bulletEnabled val="1"/>
        </dgm:presLayoutVars>
      </dgm:prSet>
      <dgm:spPr/>
    </dgm:pt>
    <dgm:pt modelId="{C4994615-3E06-4255-9F9D-1AF760E5B651}" type="pres">
      <dgm:prSet presAssocID="{48E92602-2182-46A1-A219-FF1E527E85A0}" presName="sibTrans" presStyleLbl="sibTrans1D1" presStyleIdx="1" presStyleCnt="5"/>
      <dgm:spPr/>
    </dgm:pt>
    <dgm:pt modelId="{4C570403-3658-4665-884B-363BDB519584}" type="pres">
      <dgm:prSet presAssocID="{48E92602-2182-46A1-A219-FF1E527E85A0}" presName="connectorText" presStyleLbl="sibTrans1D1" presStyleIdx="1" presStyleCnt="5"/>
      <dgm:spPr/>
    </dgm:pt>
    <dgm:pt modelId="{74A11329-1456-4D63-ACE4-679ED1FD2964}" type="pres">
      <dgm:prSet presAssocID="{8083EE4B-BEE2-41D2-B6ED-55F5518940D0}" presName="node" presStyleLbl="node1" presStyleIdx="2" presStyleCnt="6">
        <dgm:presLayoutVars>
          <dgm:bulletEnabled val="1"/>
        </dgm:presLayoutVars>
      </dgm:prSet>
      <dgm:spPr/>
    </dgm:pt>
    <dgm:pt modelId="{9C755733-2AC3-4EF5-BA14-9CEF6E62030B}" type="pres">
      <dgm:prSet presAssocID="{F9B91E9F-8BA0-402F-A90D-B49DD3EB493A}" presName="sibTrans" presStyleLbl="sibTrans1D1" presStyleIdx="2" presStyleCnt="5"/>
      <dgm:spPr/>
    </dgm:pt>
    <dgm:pt modelId="{F4C09DDA-10B4-4F07-8DCC-9CE340160C2E}" type="pres">
      <dgm:prSet presAssocID="{F9B91E9F-8BA0-402F-A90D-B49DD3EB493A}" presName="connectorText" presStyleLbl="sibTrans1D1" presStyleIdx="2" presStyleCnt="5"/>
      <dgm:spPr/>
    </dgm:pt>
    <dgm:pt modelId="{BEB394D2-3525-451B-9B65-F68F8B9C539A}" type="pres">
      <dgm:prSet presAssocID="{9B5AE70E-84C4-407A-8912-3716E04455A1}" presName="node" presStyleLbl="node1" presStyleIdx="3" presStyleCnt="6">
        <dgm:presLayoutVars>
          <dgm:bulletEnabled val="1"/>
        </dgm:presLayoutVars>
      </dgm:prSet>
      <dgm:spPr/>
    </dgm:pt>
    <dgm:pt modelId="{0025E466-89C5-4A2F-919D-79C5609307B6}" type="pres">
      <dgm:prSet presAssocID="{29B8BF99-5FE4-4D80-BC72-F1EDD1EE3803}" presName="sibTrans" presStyleLbl="sibTrans1D1" presStyleIdx="3" presStyleCnt="5"/>
      <dgm:spPr/>
    </dgm:pt>
    <dgm:pt modelId="{BFD08DF0-D2E6-42D8-9C7A-5EF7B9EADE82}" type="pres">
      <dgm:prSet presAssocID="{29B8BF99-5FE4-4D80-BC72-F1EDD1EE3803}" presName="connectorText" presStyleLbl="sibTrans1D1" presStyleIdx="3" presStyleCnt="5"/>
      <dgm:spPr/>
    </dgm:pt>
    <dgm:pt modelId="{31246C6A-B49D-4B21-B42D-8E875391BD1C}" type="pres">
      <dgm:prSet presAssocID="{B0A98665-70DB-493B-9F81-01D2EAF72FC2}" presName="node" presStyleLbl="node1" presStyleIdx="4" presStyleCnt="6">
        <dgm:presLayoutVars>
          <dgm:bulletEnabled val="1"/>
        </dgm:presLayoutVars>
      </dgm:prSet>
      <dgm:spPr/>
    </dgm:pt>
    <dgm:pt modelId="{75354F53-AF1C-48FA-8116-CACAF41465E9}" type="pres">
      <dgm:prSet presAssocID="{78FD17C7-EF96-44BB-BB7A-24064A5ADDEB}" presName="sibTrans" presStyleLbl="sibTrans1D1" presStyleIdx="4" presStyleCnt="5"/>
      <dgm:spPr/>
    </dgm:pt>
    <dgm:pt modelId="{374CD1DC-2540-4D71-924C-3081BFF9ACF6}" type="pres">
      <dgm:prSet presAssocID="{78FD17C7-EF96-44BB-BB7A-24064A5ADDEB}" presName="connectorText" presStyleLbl="sibTrans1D1" presStyleIdx="4" presStyleCnt="5"/>
      <dgm:spPr/>
    </dgm:pt>
    <dgm:pt modelId="{991628D2-0173-4EA6-87CC-FA77F5DEF0B8}" type="pres">
      <dgm:prSet presAssocID="{1E4CA717-40BA-4499-AB9C-A479076FEA57}" presName="node" presStyleLbl="node1" presStyleIdx="5" presStyleCnt="6">
        <dgm:presLayoutVars>
          <dgm:bulletEnabled val="1"/>
        </dgm:presLayoutVars>
      </dgm:prSet>
      <dgm:spPr/>
    </dgm:pt>
  </dgm:ptLst>
  <dgm:cxnLst>
    <dgm:cxn modelId="{6B62D800-95ED-4790-AE21-4F68985ECAF6}" type="presOf" srcId="{78FD17C7-EF96-44BB-BB7A-24064A5ADDEB}" destId="{374CD1DC-2540-4D71-924C-3081BFF9ACF6}" srcOrd="1" destOrd="0" presId="urn:microsoft.com/office/officeart/2016/7/layout/RepeatingBendingProcessNew"/>
    <dgm:cxn modelId="{8B125306-8435-4826-9DCD-42301BF3AD98}" type="presOf" srcId="{B0A98665-70DB-493B-9F81-01D2EAF72FC2}" destId="{31246C6A-B49D-4B21-B42D-8E875391BD1C}" srcOrd="0" destOrd="0" presId="urn:microsoft.com/office/officeart/2016/7/layout/RepeatingBendingProcessNew"/>
    <dgm:cxn modelId="{060D2916-3C77-401E-A7FE-C36E53021DFB}" srcId="{699A9946-68EB-4D59-9D29-5A4E84876A3D}" destId="{1E4CA717-40BA-4499-AB9C-A479076FEA57}" srcOrd="5" destOrd="0" parTransId="{B47B4512-DD91-498E-95BA-88E2C6240AD5}" sibTransId="{AC5D794E-51B4-4712-A749-2ADC414088AC}"/>
    <dgm:cxn modelId="{9624201D-7E5E-45BB-BEFA-84F148D6764F}" type="presOf" srcId="{1E4CA717-40BA-4499-AB9C-A479076FEA57}" destId="{991628D2-0173-4EA6-87CC-FA77F5DEF0B8}" srcOrd="0" destOrd="0" presId="urn:microsoft.com/office/officeart/2016/7/layout/RepeatingBendingProcessNew"/>
    <dgm:cxn modelId="{ADBBBE22-2E3B-49BD-B6F2-0BB3F20B199D}" type="presOf" srcId="{48E92602-2182-46A1-A219-FF1E527E85A0}" destId="{C4994615-3E06-4255-9F9D-1AF760E5B651}" srcOrd="0" destOrd="0" presId="urn:microsoft.com/office/officeart/2016/7/layout/RepeatingBendingProcessNew"/>
    <dgm:cxn modelId="{A82DD123-F75B-4EA5-AD46-658FF194D226}" type="presOf" srcId="{F9B91E9F-8BA0-402F-A90D-B49DD3EB493A}" destId="{F4C09DDA-10B4-4F07-8DCC-9CE340160C2E}" srcOrd="1" destOrd="0" presId="urn:microsoft.com/office/officeart/2016/7/layout/RepeatingBendingProcessNew"/>
    <dgm:cxn modelId="{59652B2C-5C1D-4338-B339-A40D5FB555C3}" type="presOf" srcId="{9B5AE70E-84C4-407A-8912-3716E04455A1}" destId="{BEB394D2-3525-451B-9B65-F68F8B9C539A}" srcOrd="0" destOrd="0" presId="urn:microsoft.com/office/officeart/2016/7/layout/RepeatingBendingProcessNew"/>
    <dgm:cxn modelId="{20C45940-90E6-4EF2-BA96-80FAF708E680}" type="presOf" srcId="{CE092496-6250-4E3F-8130-BFAD7550D0CC}" destId="{AB1A6EF6-DE2A-41BC-B5B6-72A471E98795}" srcOrd="1" destOrd="0" presId="urn:microsoft.com/office/officeart/2016/7/layout/RepeatingBendingProcessNew"/>
    <dgm:cxn modelId="{3AD08961-FB36-4D74-B6C6-383C1E276B36}" type="presOf" srcId="{48E92602-2182-46A1-A219-FF1E527E85A0}" destId="{4C570403-3658-4665-884B-363BDB519584}" srcOrd="1" destOrd="0" presId="urn:microsoft.com/office/officeart/2016/7/layout/RepeatingBendingProcessNew"/>
    <dgm:cxn modelId="{6031BB47-D77F-40BD-BF06-2055CF259DA9}" srcId="{699A9946-68EB-4D59-9D29-5A4E84876A3D}" destId="{4B63E9FA-FE64-422B-8B09-0FC93C61B35D}" srcOrd="0" destOrd="0" parTransId="{047000B7-E9BD-4CDC-ACDF-D4D25BE56089}" sibTransId="{CE092496-6250-4E3F-8130-BFAD7550D0CC}"/>
    <dgm:cxn modelId="{FF15906C-8442-4EF4-A274-3BB55BD577EE}" srcId="{699A9946-68EB-4D59-9D29-5A4E84876A3D}" destId="{B0A98665-70DB-493B-9F81-01D2EAF72FC2}" srcOrd="4" destOrd="0" parTransId="{9210782F-F773-4405-8896-5030AE991FA2}" sibTransId="{78FD17C7-EF96-44BB-BB7A-24064A5ADDEB}"/>
    <dgm:cxn modelId="{7D064F6E-3C17-4BC4-A4FF-E5574CA53328}" type="presOf" srcId="{29B8BF99-5FE4-4D80-BC72-F1EDD1EE3803}" destId="{0025E466-89C5-4A2F-919D-79C5609307B6}" srcOrd="0" destOrd="0" presId="urn:microsoft.com/office/officeart/2016/7/layout/RepeatingBendingProcessNew"/>
    <dgm:cxn modelId="{E17EB071-9048-415B-B0B3-4880C95AD131}" type="presOf" srcId="{CE092496-6250-4E3F-8130-BFAD7550D0CC}" destId="{5EBB14FA-EEEE-4B6F-8B7C-067D98A29EF3}" srcOrd="0" destOrd="0" presId="urn:microsoft.com/office/officeart/2016/7/layout/RepeatingBendingProcessNew"/>
    <dgm:cxn modelId="{3287EF73-F6A8-438F-ABC1-99D604D17731}" type="presOf" srcId="{29B8BF99-5FE4-4D80-BC72-F1EDD1EE3803}" destId="{BFD08DF0-D2E6-42D8-9C7A-5EF7B9EADE82}" srcOrd="1" destOrd="0" presId="urn:microsoft.com/office/officeart/2016/7/layout/RepeatingBendingProcessNew"/>
    <dgm:cxn modelId="{75BE9C54-D01D-45D2-BB4C-2EFE1666BDC3}" type="presOf" srcId="{3ACD2A13-1FB0-40A3-BD54-9D76257D63C3}" destId="{FC1D98E9-D486-4607-837D-86D7DD6764EF}" srcOrd="0" destOrd="0" presId="urn:microsoft.com/office/officeart/2016/7/layout/RepeatingBendingProcessNew"/>
    <dgm:cxn modelId="{3B65CD99-AAE2-4718-B889-FD969E001105}" type="presOf" srcId="{78FD17C7-EF96-44BB-BB7A-24064A5ADDEB}" destId="{75354F53-AF1C-48FA-8116-CACAF41465E9}" srcOrd="0" destOrd="0" presId="urn:microsoft.com/office/officeart/2016/7/layout/RepeatingBendingProcessNew"/>
    <dgm:cxn modelId="{D94C2C9F-9D6B-45DA-99F0-B6730FB95FFF}" srcId="{699A9946-68EB-4D59-9D29-5A4E84876A3D}" destId="{8083EE4B-BEE2-41D2-B6ED-55F5518940D0}" srcOrd="2" destOrd="0" parTransId="{0F6C935F-92F1-4849-BF0C-B3E9A6CB83D4}" sibTransId="{F9B91E9F-8BA0-402F-A90D-B49DD3EB493A}"/>
    <dgm:cxn modelId="{FEF857A9-CBD9-4B03-816A-54827EA6A7ED}" type="presOf" srcId="{F9B91E9F-8BA0-402F-A90D-B49DD3EB493A}" destId="{9C755733-2AC3-4EF5-BA14-9CEF6E62030B}" srcOrd="0" destOrd="0" presId="urn:microsoft.com/office/officeart/2016/7/layout/RepeatingBendingProcessNew"/>
    <dgm:cxn modelId="{F8ADA9B1-BE40-40BF-BF91-8AC0BA2A07C1}" type="presOf" srcId="{699A9946-68EB-4D59-9D29-5A4E84876A3D}" destId="{DD70D89D-6DD4-41A8-85EC-EC59318D25FB}" srcOrd="0" destOrd="0" presId="urn:microsoft.com/office/officeart/2016/7/layout/RepeatingBendingProcessNew"/>
    <dgm:cxn modelId="{C48A48CE-CF55-4FAF-931E-0D64B5C3D888}" type="presOf" srcId="{8083EE4B-BEE2-41D2-B6ED-55F5518940D0}" destId="{74A11329-1456-4D63-ACE4-679ED1FD2964}" srcOrd="0" destOrd="0" presId="urn:microsoft.com/office/officeart/2016/7/layout/RepeatingBendingProcessNew"/>
    <dgm:cxn modelId="{147B2FD1-B391-4A98-AB82-F2C697459909}" srcId="{699A9946-68EB-4D59-9D29-5A4E84876A3D}" destId="{9B5AE70E-84C4-407A-8912-3716E04455A1}" srcOrd="3" destOrd="0" parTransId="{791C0535-BCF4-4627-BFD3-51AE57C22B49}" sibTransId="{29B8BF99-5FE4-4D80-BC72-F1EDD1EE3803}"/>
    <dgm:cxn modelId="{872B0BF6-6D36-4067-8992-7AC0693BD932}" type="presOf" srcId="{4B63E9FA-FE64-422B-8B09-0FC93C61B35D}" destId="{083261A7-55A2-4221-8797-B0114F22FEC5}" srcOrd="0" destOrd="0" presId="urn:microsoft.com/office/officeart/2016/7/layout/RepeatingBendingProcessNew"/>
    <dgm:cxn modelId="{362209FF-C89F-4E05-ABFE-4F9430A088A0}" srcId="{699A9946-68EB-4D59-9D29-5A4E84876A3D}" destId="{3ACD2A13-1FB0-40A3-BD54-9D76257D63C3}" srcOrd="1" destOrd="0" parTransId="{4B21261F-EF0F-4920-829F-42D732EB6887}" sibTransId="{48E92602-2182-46A1-A219-FF1E527E85A0}"/>
    <dgm:cxn modelId="{C7686DA0-1610-46FE-A525-3287168D1AED}" type="presParOf" srcId="{DD70D89D-6DD4-41A8-85EC-EC59318D25FB}" destId="{083261A7-55A2-4221-8797-B0114F22FEC5}" srcOrd="0" destOrd="0" presId="urn:microsoft.com/office/officeart/2016/7/layout/RepeatingBendingProcessNew"/>
    <dgm:cxn modelId="{3B8BD89B-DD5C-438E-BD8B-1CD57D834BA0}" type="presParOf" srcId="{DD70D89D-6DD4-41A8-85EC-EC59318D25FB}" destId="{5EBB14FA-EEEE-4B6F-8B7C-067D98A29EF3}" srcOrd="1" destOrd="0" presId="urn:microsoft.com/office/officeart/2016/7/layout/RepeatingBendingProcessNew"/>
    <dgm:cxn modelId="{08AADADC-CD3E-4182-9E24-205547A3E923}" type="presParOf" srcId="{5EBB14FA-EEEE-4B6F-8B7C-067D98A29EF3}" destId="{AB1A6EF6-DE2A-41BC-B5B6-72A471E98795}" srcOrd="0" destOrd="0" presId="urn:microsoft.com/office/officeart/2016/7/layout/RepeatingBendingProcessNew"/>
    <dgm:cxn modelId="{6E41BCBC-9007-427E-A350-40496AB2FFC9}" type="presParOf" srcId="{DD70D89D-6DD4-41A8-85EC-EC59318D25FB}" destId="{FC1D98E9-D486-4607-837D-86D7DD6764EF}" srcOrd="2" destOrd="0" presId="urn:microsoft.com/office/officeart/2016/7/layout/RepeatingBendingProcessNew"/>
    <dgm:cxn modelId="{0AE37675-A15D-4064-A1A2-F82EAE2F6DDB}" type="presParOf" srcId="{DD70D89D-6DD4-41A8-85EC-EC59318D25FB}" destId="{C4994615-3E06-4255-9F9D-1AF760E5B651}" srcOrd="3" destOrd="0" presId="urn:microsoft.com/office/officeart/2016/7/layout/RepeatingBendingProcessNew"/>
    <dgm:cxn modelId="{32048B3E-677B-4D77-9AE9-84E969ADF48D}" type="presParOf" srcId="{C4994615-3E06-4255-9F9D-1AF760E5B651}" destId="{4C570403-3658-4665-884B-363BDB519584}" srcOrd="0" destOrd="0" presId="urn:microsoft.com/office/officeart/2016/7/layout/RepeatingBendingProcessNew"/>
    <dgm:cxn modelId="{FCC9E604-207A-469E-A8D9-A59642F4BCE2}" type="presParOf" srcId="{DD70D89D-6DD4-41A8-85EC-EC59318D25FB}" destId="{74A11329-1456-4D63-ACE4-679ED1FD2964}" srcOrd="4" destOrd="0" presId="urn:microsoft.com/office/officeart/2016/7/layout/RepeatingBendingProcessNew"/>
    <dgm:cxn modelId="{C5C4CB5B-F0DA-46F7-9AD1-E7254465B58C}" type="presParOf" srcId="{DD70D89D-6DD4-41A8-85EC-EC59318D25FB}" destId="{9C755733-2AC3-4EF5-BA14-9CEF6E62030B}" srcOrd="5" destOrd="0" presId="urn:microsoft.com/office/officeart/2016/7/layout/RepeatingBendingProcessNew"/>
    <dgm:cxn modelId="{4D05B199-6637-445A-AE15-7F47E7C81AB9}" type="presParOf" srcId="{9C755733-2AC3-4EF5-BA14-9CEF6E62030B}" destId="{F4C09DDA-10B4-4F07-8DCC-9CE340160C2E}" srcOrd="0" destOrd="0" presId="urn:microsoft.com/office/officeart/2016/7/layout/RepeatingBendingProcessNew"/>
    <dgm:cxn modelId="{6DCDC4AD-A96F-4039-8BFE-6B6239CACE8D}" type="presParOf" srcId="{DD70D89D-6DD4-41A8-85EC-EC59318D25FB}" destId="{BEB394D2-3525-451B-9B65-F68F8B9C539A}" srcOrd="6" destOrd="0" presId="urn:microsoft.com/office/officeart/2016/7/layout/RepeatingBendingProcessNew"/>
    <dgm:cxn modelId="{7EA1E9DD-A5CA-4981-83B3-95C1EAE729C2}" type="presParOf" srcId="{DD70D89D-6DD4-41A8-85EC-EC59318D25FB}" destId="{0025E466-89C5-4A2F-919D-79C5609307B6}" srcOrd="7" destOrd="0" presId="urn:microsoft.com/office/officeart/2016/7/layout/RepeatingBendingProcessNew"/>
    <dgm:cxn modelId="{60A4CF87-2D2B-457B-9B30-8AEFDA23B085}" type="presParOf" srcId="{0025E466-89C5-4A2F-919D-79C5609307B6}" destId="{BFD08DF0-D2E6-42D8-9C7A-5EF7B9EADE82}" srcOrd="0" destOrd="0" presId="urn:microsoft.com/office/officeart/2016/7/layout/RepeatingBendingProcessNew"/>
    <dgm:cxn modelId="{39BD6913-01C4-47A2-98AE-BCF2F93833F0}" type="presParOf" srcId="{DD70D89D-6DD4-41A8-85EC-EC59318D25FB}" destId="{31246C6A-B49D-4B21-B42D-8E875391BD1C}" srcOrd="8" destOrd="0" presId="urn:microsoft.com/office/officeart/2016/7/layout/RepeatingBendingProcessNew"/>
    <dgm:cxn modelId="{DCC75233-6452-4022-82D8-BBEE083152B5}" type="presParOf" srcId="{DD70D89D-6DD4-41A8-85EC-EC59318D25FB}" destId="{75354F53-AF1C-48FA-8116-CACAF41465E9}" srcOrd="9" destOrd="0" presId="urn:microsoft.com/office/officeart/2016/7/layout/RepeatingBendingProcessNew"/>
    <dgm:cxn modelId="{2D0D0710-26E1-4AA5-ABB6-5FA504B9F3A7}" type="presParOf" srcId="{75354F53-AF1C-48FA-8116-CACAF41465E9}" destId="{374CD1DC-2540-4D71-924C-3081BFF9ACF6}" srcOrd="0" destOrd="0" presId="urn:microsoft.com/office/officeart/2016/7/layout/RepeatingBendingProcessNew"/>
    <dgm:cxn modelId="{71D90370-B20F-497A-9D39-30A64265724B}" type="presParOf" srcId="{DD70D89D-6DD4-41A8-85EC-EC59318D25FB}" destId="{991628D2-0173-4EA6-87CC-FA77F5DEF0B8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FD54D9E-8624-45B8-BD2C-58F673912B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15C975-2D95-4ED2-9268-15BBFD3CC9F6}">
      <dgm:prSet/>
      <dgm:spPr/>
      <dgm:t>
        <a:bodyPr/>
        <a:lstStyle/>
        <a:p>
          <a:r>
            <a:rPr lang="en-IN" b="0" i="0"/>
            <a:t>Proactive recommendations, device control, integration with other hotel systems.</a:t>
          </a:r>
          <a:endParaRPr lang="en-US"/>
        </a:p>
      </dgm:t>
    </dgm:pt>
    <dgm:pt modelId="{909E29D9-5446-4135-AEBA-75818DD03FBB}" type="parTrans" cxnId="{34998FB9-7E3F-49BB-ACD4-762D66782041}">
      <dgm:prSet/>
      <dgm:spPr/>
      <dgm:t>
        <a:bodyPr/>
        <a:lstStyle/>
        <a:p>
          <a:endParaRPr lang="en-US"/>
        </a:p>
      </dgm:t>
    </dgm:pt>
    <dgm:pt modelId="{21C42E66-BF63-494D-A5AF-1F58F39C54BB}" type="sibTrans" cxnId="{34998FB9-7E3F-49BB-ACD4-762D66782041}">
      <dgm:prSet/>
      <dgm:spPr/>
      <dgm:t>
        <a:bodyPr/>
        <a:lstStyle/>
        <a:p>
          <a:endParaRPr lang="en-US"/>
        </a:p>
      </dgm:t>
    </dgm:pt>
    <dgm:pt modelId="{BA5C7F9E-CF83-4C75-868C-C1F76962684F}">
      <dgm:prSet/>
      <dgm:spPr/>
      <dgm:t>
        <a:bodyPr/>
        <a:lstStyle/>
        <a:p>
          <a:r>
            <a:rPr lang="en-IN" b="0" i="0"/>
            <a:t>Continuous learning and improvement as more data and use cases are added.</a:t>
          </a:r>
          <a:endParaRPr lang="en-US"/>
        </a:p>
      </dgm:t>
    </dgm:pt>
    <dgm:pt modelId="{44ACD663-9379-4F35-8191-A8A3C62C987D}" type="parTrans" cxnId="{F40C0566-E3CE-4AB6-B3B7-95EE47970561}">
      <dgm:prSet/>
      <dgm:spPr/>
      <dgm:t>
        <a:bodyPr/>
        <a:lstStyle/>
        <a:p>
          <a:endParaRPr lang="en-US"/>
        </a:p>
      </dgm:t>
    </dgm:pt>
    <dgm:pt modelId="{221ACB4D-B8F6-4ADF-A367-580245CD642B}" type="sibTrans" cxnId="{F40C0566-E3CE-4AB6-B3B7-95EE47970561}">
      <dgm:prSet/>
      <dgm:spPr/>
      <dgm:t>
        <a:bodyPr/>
        <a:lstStyle/>
        <a:p>
          <a:endParaRPr lang="en-US"/>
        </a:p>
      </dgm:t>
    </dgm:pt>
    <dgm:pt modelId="{3B6D0BC6-2886-4CE5-8154-56E571B7C5BE}" type="pres">
      <dgm:prSet presAssocID="{5FD54D9E-8624-45B8-BD2C-58F673912BDA}" presName="root" presStyleCnt="0">
        <dgm:presLayoutVars>
          <dgm:dir/>
          <dgm:resizeHandles val="exact"/>
        </dgm:presLayoutVars>
      </dgm:prSet>
      <dgm:spPr/>
    </dgm:pt>
    <dgm:pt modelId="{491B62B8-B7FC-4F69-BADA-EBD9758D60B4}" type="pres">
      <dgm:prSet presAssocID="{1515C975-2D95-4ED2-9268-15BBFD3CC9F6}" presName="compNode" presStyleCnt="0"/>
      <dgm:spPr/>
    </dgm:pt>
    <dgm:pt modelId="{E454041D-C7EF-4A16-8ADE-890C8C73F644}" type="pres">
      <dgm:prSet presAssocID="{1515C975-2D95-4ED2-9268-15BBFD3CC9F6}" presName="bgRect" presStyleLbl="bgShp" presStyleIdx="0" presStyleCnt="2"/>
      <dgm:spPr/>
    </dgm:pt>
    <dgm:pt modelId="{2A27E4BB-8BE9-4544-B4AA-B5B4813B788A}" type="pres">
      <dgm:prSet presAssocID="{1515C975-2D95-4ED2-9268-15BBFD3CC9F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E9C90B1-6B60-4B10-AB9F-A17869CBB7F3}" type="pres">
      <dgm:prSet presAssocID="{1515C975-2D95-4ED2-9268-15BBFD3CC9F6}" presName="spaceRect" presStyleCnt="0"/>
      <dgm:spPr/>
    </dgm:pt>
    <dgm:pt modelId="{EE6438CD-C5B3-4366-BD37-25642072B009}" type="pres">
      <dgm:prSet presAssocID="{1515C975-2D95-4ED2-9268-15BBFD3CC9F6}" presName="parTx" presStyleLbl="revTx" presStyleIdx="0" presStyleCnt="2">
        <dgm:presLayoutVars>
          <dgm:chMax val="0"/>
          <dgm:chPref val="0"/>
        </dgm:presLayoutVars>
      </dgm:prSet>
      <dgm:spPr/>
    </dgm:pt>
    <dgm:pt modelId="{BADEF9D1-01E5-47B9-B789-AF6B8CF47B77}" type="pres">
      <dgm:prSet presAssocID="{21C42E66-BF63-494D-A5AF-1F58F39C54BB}" presName="sibTrans" presStyleCnt="0"/>
      <dgm:spPr/>
    </dgm:pt>
    <dgm:pt modelId="{EEE54175-F310-4BCA-876E-ADFBA3BAFCB6}" type="pres">
      <dgm:prSet presAssocID="{BA5C7F9E-CF83-4C75-868C-C1F76962684F}" presName="compNode" presStyleCnt="0"/>
      <dgm:spPr/>
    </dgm:pt>
    <dgm:pt modelId="{357E0851-6419-4F32-A957-594A801C3A12}" type="pres">
      <dgm:prSet presAssocID="{BA5C7F9E-CF83-4C75-868C-C1F76962684F}" presName="bgRect" presStyleLbl="bgShp" presStyleIdx="1" presStyleCnt="2"/>
      <dgm:spPr/>
    </dgm:pt>
    <dgm:pt modelId="{7A048A31-64A4-499E-A0AB-D700FE2B198E}" type="pres">
      <dgm:prSet presAssocID="{BA5C7F9E-CF83-4C75-868C-C1F7696268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5B9C688-4342-407A-BE9F-B15216D232D6}" type="pres">
      <dgm:prSet presAssocID="{BA5C7F9E-CF83-4C75-868C-C1F76962684F}" presName="spaceRect" presStyleCnt="0"/>
      <dgm:spPr/>
    </dgm:pt>
    <dgm:pt modelId="{ADC6B517-2889-40C6-8F43-7548FB8ED4CB}" type="pres">
      <dgm:prSet presAssocID="{BA5C7F9E-CF83-4C75-868C-C1F76962684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0D3EC03-8EEF-444B-882A-445BCA0FA99D}" type="presOf" srcId="{1515C975-2D95-4ED2-9268-15BBFD3CC9F6}" destId="{EE6438CD-C5B3-4366-BD37-25642072B009}" srcOrd="0" destOrd="0" presId="urn:microsoft.com/office/officeart/2018/2/layout/IconVerticalSolidList"/>
    <dgm:cxn modelId="{EE099C28-5089-4D0E-8B51-4258CFED06AF}" type="presOf" srcId="{5FD54D9E-8624-45B8-BD2C-58F673912BDA}" destId="{3B6D0BC6-2886-4CE5-8154-56E571B7C5BE}" srcOrd="0" destOrd="0" presId="urn:microsoft.com/office/officeart/2018/2/layout/IconVerticalSolidList"/>
    <dgm:cxn modelId="{F40C0566-E3CE-4AB6-B3B7-95EE47970561}" srcId="{5FD54D9E-8624-45B8-BD2C-58F673912BDA}" destId="{BA5C7F9E-CF83-4C75-868C-C1F76962684F}" srcOrd="1" destOrd="0" parTransId="{44ACD663-9379-4F35-8191-A8A3C62C987D}" sibTransId="{221ACB4D-B8F6-4ADF-A367-580245CD642B}"/>
    <dgm:cxn modelId="{82EA6D91-0B03-45D2-BCF0-D04926734F15}" type="presOf" srcId="{BA5C7F9E-CF83-4C75-868C-C1F76962684F}" destId="{ADC6B517-2889-40C6-8F43-7548FB8ED4CB}" srcOrd="0" destOrd="0" presId="urn:microsoft.com/office/officeart/2018/2/layout/IconVerticalSolidList"/>
    <dgm:cxn modelId="{34998FB9-7E3F-49BB-ACD4-762D66782041}" srcId="{5FD54D9E-8624-45B8-BD2C-58F673912BDA}" destId="{1515C975-2D95-4ED2-9268-15BBFD3CC9F6}" srcOrd="0" destOrd="0" parTransId="{909E29D9-5446-4135-AEBA-75818DD03FBB}" sibTransId="{21C42E66-BF63-494D-A5AF-1F58F39C54BB}"/>
    <dgm:cxn modelId="{ED913106-C4FD-4736-A4AC-C68C958F980E}" type="presParOf" srcId="{3B6D0BC6-2886-4CE5-8154-56E571B7C5BE}" destId="{491B62B8-B7FC-4F69-BADA-EBD9758D60B4}" srcOrd="0" destOrd="0" presId="urn:microsoft.com/office/officeart/2018/2/layout/IconVerticalSolidList"/>
    <dgm:cxn modelId="{D3C2D10A-60D8-4496-A2A6-AF673F1E0403}" type="presParOf" srcId="{491B62B8-B7FC-4F69-BADA-EBD9758D60B4}" destId="{E454041D-C7EF-4A16-8ADE-890C8C73F644}" srcOrd="0" destOrd="0" presId="urn:microsoft.com/office/officeart/2018/2/layout/IconVerticalSolidList"/>
    <dgm:cxn modelId="{0A64E38F-2F1C-4ECD-AB28-79F4EACFA720}" type="presParOf" srcId="{491B62B8-B7FC-4F69-BADA-EBD9758D60B4}" destId="{2A27E4BB-8BE9-4544-B4AA-B5B4813B788A}" srcOrd="1" destOrd="0" presId="urn:microsoft.com/office/officeart/2018/2/layout/IconVerticalSolidList"/>
    <dgm:cxn modelId="{F61B00AB-C3B3-4ACC-99D0-EA7EC09979A9}" type="presParOf" srcId="{491B62B8-B7FC-4F69-BADA-EBD9758D60B4}" destId="{9E9C90B1-6B60-4B10-AB9F-A17869CBB7F3}" srcOrd="2" destOrd="0" presId="urn:microsoft.com/office/officeart/2018/2/layout/IconVerticalSolidList"/>
    <dgm:cxn modelId="{4A96543A-2252-45A4-B4CF-A95458D6CA07}" type="presParOf" srcId="{491B62B8-B7FC-4F69-BADA-EBD9758D60B4}" destId="{EE6438CD-C5B3-4366-BD37-25642072B009}" srcOrd="3" destOrd="0" presId="urn:microsoft.com/office/officeart/2018/2/layout/IconVerticalSolidList"/>
    <dgm:cxn modelId="{1B78CCC2-A134-4C38-B5C8-E8AD5CEF8B13}" type="presParOf" srcId="{3B6D0BC6-2886-4CE5-8154-56E571B7C5BE}" destId="{BADEF9D1-01E5-47B9-B789-AF6B8CF47B77}" srcOrd="1" destOrd="0" presId="urn:microsoft.com/office/officeart/2018/2/layout/IconVerticalSolidList"/>
    <dgm:cxn modelId="{A28F6636-8C08-4A55-85DA-6A7E05E93D00}" type="presParOf" srcId="{3B6D0BC6-2886-4CE5-8154-56E571B7C5BE}" destId="{EEE54175-F310-4BCA-876E-ADFBA3BAFCB6}" srcOrd="2" destOrd="0" presId="urn:microsoft.com/office/officeart/2018/2/layout/IconVerticalSolidList"/>
    <dgm:cxn modelId="{CC5F5F42-F3C9-4395-AEDB-67BAE2639B24}" type="presParOf" srcId="{EEE54175-F310-4BCA-876E-ADFBA3BAFCB6}" destId="{357E0851-6419-4F32-A957-594A801C3A12}" srcOrd="0" destOrd="0" presId="urn:microsoft.com/office/officeart/2018/2/layout/IconVerticalSolidList"/>
    <dgm:cxn modelId="{147C8AA3-165C-4620-9894-302561514CD1}" type="presParOf" srcId="{EEE54175-F310-4BCA-876E-ADFBA3BAFCB6}" destId="{7A048A31-64A4-499E-A0AB-D700FE2B198E}" srcOrd="1" destOrd="0" presId="urn:microsoft.com/office/officeart/2018/2/layout/IconVerticalSolidList"/>
    <dgm:cxn modelId="{803CED6E-AD67-4EE0-8A57-11984004A33A}" type="presParOf" srcId="{EEE54175-F310-4BCA-876E-ADFBA3BAFCB6}" destId="{C5B9C688-4342-407A-BE9F-B15216D232D6}" srcOrd="2" destOrd="0" presId="urn:microsoft.com/office/officeart/2018/2/layout/IconVerticalSolidList"/>
    <dgm:cxn modelId="{B7F2AC5D-1D39-42E2-8784-632ECA89D8F6}" type="presParOf" srcId="{EEE54175-F310-4BCA-876E-ADFBA3BAFCB6}" destId="{ADC6B517-2889-40C6-8F43-7548FB8ED4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B2779-8F4E-400F-8338-E3EA567504DF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DA7D3D-89DE-4C8E-8843-220801B44777}">
      <dgm:prSet/>
      <dgm:spPr/>
      <dgm:t>
        <a:bodyPr/>
        <a:lstStyle/>
        <a:p>
          <a:r>
            <a:rPr lang="en-IN"/>
            <a:t>THANK YOU </a:t>
          </a:r>
          <a:endParaRPr lang="en-US"/>
        </a:p>
      </dgm:t>
    </dgm:pt>
    <dgm:pt modelId="{2C44D9E6-2C91-4EA1-ABE7-31029821DE9B}" type="parTrans" cxnId="{2221F756-7DC8-41AA-AB5D-643C08E0BAC6}">
      <dgm:prSet/>
      <dgm:spPr/>
      <dgm:t>
        <a:bodyPr/>
        <a:lstStyle/>
        <a:p>
          <a:endParaRPr lang="en-US"/>
        </a:p>
      </dgm:t>
    </dgm:pt>
    <dgm:pt modelId="{92D493C1-D90B-47CD-A0CB-61D317CBEBB9}" type="sibTrans" cxnId="{2221F756-7DC8-41AA-AB5D-643C08E0BAC6}">
      <dgm:prSet/>
      <dgm:spPr/>
      <dgm:t>
        <a:bodyPr/>
        <a:lstStyle/>
        <a:p>
          <a:endParaRPr lang="en-US"/>
        </a:p>
      </dgm:t>
    </dgm:pt>
    <dgm:pt modelId="{D56F1E78-A5F5-4EB2-AC3A-C78D2DF4A293}">
      <dgm:prSet/>
      <dgm:spPr/>
      <dgm:t>
        <a:bodyPr/>
        <a:lstStyle/>
        <a:p>
          <a:r>
            <a:rPr lang="en-IN"/>
            <a:t>WE CAN FURTHER ENHANCE THIS WITH MORE</a:t>
          </a:r>
          <a:endParaRPr lang="en-US"/>
        </a:p>
      </dgm:t>
    </dgm:pt>
    <dgm:pt modelId="{2032AA6D-732C-474A-9065-926BAF370EE6}" type="parTrans" cxnId="{1FF802A9-6A90-4E24-997F-DE1CA0FC242F}">
      <dgm:prSet/>
      <dgm:spPr/>
      <dgm:t>
        <a:bodyPr/>
        <a:lstStyle/>
        <a:p>
          <a:endParaRPr lang="en-US"/>
        </a:p>
      </dgm:t>
    </dgm:pt>
    <dgm:pt modelId="{9E5E588D-E8A6-4DA3-BF46-891E1F1FA372}" type="sibTrans" cxnId="{1FF802A9-6A90-4E24-997F-DE1CA0FC242F}">
      <dgm:prSet/>
      <dgm:spPr/>
      <dgm:t>
        <a:bodyPr/>
        <a:lstStyle/>
        <a:p>
          <a:endParaRPr lang="en-US"/>
        </a:p>
      </dgm:t>
    </dgm:pt>
    <dgm:pt modelId="{C080B30F-036D-4CFC-AED8-5C7704D5C906}">
      <dgm:prSet/>
      <dgm:spPr/>
      <dgm:t>
        <a:bodyPr/>
        <a:lstStyle/>
        <a:p>
          <a:r>
            <a:rPr lang="en-IN"/>
            <a:t>ADVANCED/CUSTOMIZED FEATURES AND COVER </a:t>
          </a:r>
          <a:endParaRPr lang="en-US"/>
        </a:p>
      </dgm:t>
    </dgm:pt>
    <dgm:pt modelId="{1F3E0B58-66D3-4DCA-B3E0-31C2AF1283F7}" type="parTrans" cxnId="{E0F90530-6144-4100-91A9-5BF0CE606522}">
      <dgm:prSet/>
      <dgm:spPr/>
      <dgm:t>
        <a:bodyPr/>
        <a:lstStyle/>
        <a:p>
          <a:endParaRPr lang="en-US"/>
        </a:p>
      </dgm:t>
    </dgm:pt>
    <dgm:pt modelId="{45022DC9-090F-48A8-BF3F-47FA870EADE6}" type="sibTrans" cxnId="{E0F90530-6144-4100-91A9-5BF0CE606522}">
      <dgm:prSet/>
      <dgm:spPr/>
      <dgm:t>
        <a:bodyPr/>
        <a:lstStyle/>
        <a:p>
          <a:endParaRPr lang="en-US"/>
        </a:p>
      </dgm:t>
    </dgm:pt>
    <dgm:pt modelId="{CAEF1C72-C9C5-41D4-AC4D-41470099250D}">
      <dgm:prSet/>
      <dgm:spPr/>
      <dgm:t>
        <a:bodyPr/>
        <a:lstStyle/>
        <a:p>
          <a:r>
            <a:rPr lang="en-IN"/>
            <a:t>MOST OF 600+ APIS OF INFINNIX AS PER DEMAND</a:t>
          </a:r>
          <a:endParaRPr lang="en-US"/>
        </a:p>
      </dgm:t>
    </dgm:pt>
    <dgm:pt modelId="{EADD26F1-9E99-4961-9757-CA2F8F2DCC70}" type="parTrans" cxnId="{42C1ABA8-96AE-4594-963F-8B01E19199DE}">
      <dgm:prSet/>
      <dgm:spPr/>
      <dgm:t>
        <a:bodyPr/>
        <a:lstStyle/>
        <a:p>
          <a:endParaRPr lang="en-US"/>
        </a:p>
      </dgm:t>
    </dgm:pt>
    <dgm:pt modelId="{617D934D-4D53-463C-8DF7-EFAF19FDC569}" type="sibTrans" cxnId="{42C1ABA8-96AE-4594-963F-8B01E19199DE}">
      <dgm:prSet/>
      <dgm:spPr/>
      <dgm:t>
        <a:bodyPr/>
        <a:lstStyle/>
        <a:p>
          <a:endParaRPr lang="en-US"/>
        </a:p>
      </dgm:t>
    </dgm:pt>
    <dgm:pt modelId="{5FBDD3C5-182E-4B64-B449-7EF4C15810D4}" type="pres">
      <dgm:prSet presAssocID="{002B2779-8F4E-400F-8338-E3EA567504DF}" presName="Name0" presStyleCnt="0">
        <dgm:presLayoutVars>
          <dgm:dir/>
          <dgm:animLvl val="lvl"/>
          <dgm:resizeHandles val="exact"/>
        </dgm:presLayoutVars>
      </dgm:prSet>
      <dgm:spPr/>
    </dgm:pt>
    <dgm:pt modelId="{449549B5-A7CB-4261-90B5-82136589446A}" type="pres">
      <dgm:prSet presAssocID="{CAEF1C72-C9C5-41D4-AC4D-41470099250D}" presName="boxAndChildren" presStyleCnt="0"/>
      <dgm:spPr/>
    </dgm:pt>
    <dgm:pt modelId="{A8CE6B22-98B6-4716-BCD1-8FA0E7A61E77}" type="pres">
      <dgm:prSet presAssocID="{CAEF1C72-C9C5-41D4-AC4D-41470099250D}" presName="parentTextBox" presStyleLbl="node1" presStyleIdx="0" presStyleCnt="3"/>
      <dgm:spPr/>
    </dgm:pt>
    <dgm:pt modelId="{F2E37F20-7820-42A6-A229-FA0A64ADCC90}" type="pres">
      <dgm:prSet presAssocID="{45022DC9-090F-48A8-BF3F-47FA870EADE6}" presName="sp" presStyleCnt="0"/>
      <dgm:spPr/>
    </dgm:pt>
    <dgm:pt modelId="{A97FBCE3-23D4-40EA-A1AD-CE42F9494425}" type="pres">
      <dgm:prSet presAssocID="{C080B30F-036D-4CFC-AED8-5C7704D5C906}" presName="arrowAndChildren" presStyleCnt="0"/>
      <dgm:spPr/>
    </dgm:pt>
    <dgm:pt modelId="{AA59940C-B404-4FFF-BE2B-055149E81617}" type="pres">
      <dgm:prSet presAssocID="{C080B30F-036D-4CFC-AED8-5C7704D5C906}" presName="parentTextArrow" presStyleLbl="node1" presStyleIdx="1" presStyleCnt="3"/>
      <dgm:spPr/>
    </dgm:pt>
    <dgm:pt modelId="{9EC01F3B-CBEC-483C-8133-51F3FEC7A019}" type="pres">
      <dgm:prSet presAssocID="{92D493C1-D90B-47CD-A0CB-61D317CBEBB9}" presName="sp" presStyleCnt="0"/>
      <dgm:spPr/>
    </dgm:pt>
    <dgm:pt modelId="{568CDDA6-D157-492E-A9BF-342C60F35151}" type="pres">
      <dgm:prSet presAssocID="{1EDA7D3D-89DE-4C8E-8843-220801B44777}" presName="arrowAndChildren" presStyleCnt="0"/>
      <dgm:spPr/>
    </dgm:pt>
    <dgm:pt modelId="{8B2FAE62-4560-4B61-91C4-03268295366F}" type="pres">
      <dgm:prSet presAssocID="{1EDA7D3D-89DE-4C8E-8843-220801B44777}" presName="parentTextArrow" presStyleLbl="node1" presStyleIdx="1" presStyleCnt="3"/>
      <dgm:spPr/>
    </dgm:pt>
    <dgm:pt modelId="{D09E1B0C-92E5-4E4E-8E41-38A652C94807}" type="pres">
      <dgm:prSet presAssocID="{1EDA7D3D-89DE-4C8E-8843-220801B44777}" presName="arrow" presStyleLbl="node1" presStyleIdx="2" presStyleCnt="3"/>
      <dgm:spPr/>
    </dgm:pt>
    <dgm:pt modelId="{0ADDDFD9-42DB-480A-8CF1-641FB60B778B}" type="pres">
      <dgm:prSet presAssocID="{1EDA7D3D-89DE-4C8E-8843-220801B44777}" presName="descendantArrow" presStyleCnt="0"/>
      <dgm:spPr/>
    </dgm:pt>
    <dgm:pt modelId="{F62D90B6-49C0-4FE8-8E37-FE289904D69F}" type="pres">
      <dgm:prSet presAssocID="{D56F1E78-A5F5-4EB2-AC3A-C78D2DF4A293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76C80C05-48F4-4B94-9DE0-3798644674C2}" type="presOf" srcId="{1EDA7D3D-89DE-4C8E-8843-220801B44777}" destId="{D09E1B0C-92E5-4E4E-8E41-38A652C94807}" srcOrd="1" destOrd="0" presId="urn:microsoft.com/office/officeart/2005/8/layout/process4"/>
    <dgm:cxn modelId="{E0F90530-6144-4100-91A9-5BF0CE606522}" srcId="{002B2779-8F4E-400F-8338-E3EA567504DF}" destId="{C080B30F-036D-4CFC-AED8-5C7704D5C906}" srcOrd="1" destOrd="0" parTransId="{1F3E0B58-66D3-4DCA-B3E0-31C2AF1283F7}" sibTransId="{45022DC9-090F-48A8-BF3F-47FA870EADE6}"/>
    <dgm:cxn modelId="{2221F756-7DC8-41AA-AB5D-643C08E0BAC6}" srcId="{002B2779-8F4E-400F-8338-E3EA567504DF}" destId="{1EDA7D3D-89DE-4C8E-8843-220801B44777}" srcOrd="0" destOrd="0" parTransId="{2C44D9E6-2C91-4EA1-ABE7-31029821DE9B}" sibTransId="{92D493C1-D90B-47CD-A0CB-61D317CBEBB9}"/>
    <dgm:cxn modelId="{607BC296-B7C9-48F1-B9B4-4D81699CA5D2}" type="presOf" srcId="{1EDA7D3D-89DE-4C8E-8843-220801B44777}" destId="{8B2FAE62-4560-4B61-91C4-03268295366F}" srcOrd="0" destOrd="0" presId="urn:microsoft.com/office/officeart/2005/8/layout/process4"/>
    <dgm:cxn modelId="{0B03AB9D-2670-4431-A7CC-9D4C81875097}" type="presOf" srcId="{D56F1E78-A5F5-4EB2-AC3A-C78D2DF4A293}" destId="{F62D90B6-49C0-4FE8-8E37-FE289904D69F}" srcOrd="0" destOrd="0" presId="urn:microsoft.com/office/officeart/2005/8/layout/process4"/>
    <dgm:cxn modelId="{42C1ABA8-96AE-4594-963F-8B01E19199DE}" srcId="{002B2779-8F4E-400F-8338-E3EA567504DF}" destId="{CAEF1C72-C9C5-41D4-AC4D-41470099250D}" srcOrd="2" destOrd="0" parTransId="{EADD26F1-9E99-4961-9757-CA2F8F2DCC70}" sibTransId="{617D934D-4D53-463C-8DF7-EFAF19FDC569}"/>
    <dgm:cxn modelId="{1FF802A9-6A90-4E24-997F-DE1CA0FC242F}" srcId="{1EDA7D3D-89DE-4C8E-8843-220801B44777}" destId="{D56F1E78-A5F5-4EB2-AC3A-C78D2DF4A293}" srcOrd="0" destOrd="0" parTransId="{2032AA6D-732C-474A-9065-926BAF370EE6}" sibTransId="{9E5E588D-E8A6-4DA3-BF46-891E1F1FA372}"/>
    <dgm:cxn modelId="{7F0F5CB8-25D1-4EC4-804A-4D87A907C33B}" type="presOf" srcId="{CAEF1C72-C9C5-41D4-AC4D-41470099250D}" destId="{A8CE6B22-98B6-4716-BCD1-8FA0E7A61E77}" srcOrd="0" destOrd="0" presId="urn:microsoft.com/office/officeart/2005/8/layout/process4"/>
    <dgm:cxn modelId="{C3DCCAC3-2147-4C30-890D-531D52AF2B56}" type="presOf" srcId="{C080B30F-036D-4CFC-AED8-5C7704D5C906}" destId="{AA59940C-B404-4FFF-BE2B-055149E81617}" srcOrd="0" destOrd="0" presId="urn:microsoft.com/office/officeart/2005/8/layout/process4"/>
    <dgm:cxn modelId="{214E35C7-ABA5-4E85-A60D-5E0881BA256B}" type="presOf" srcId="{002B2779-8F4E-400F-8338-E3EA567504DF}" destId="{5FBDD3C5-182E-4B64-B449-7EF4C15810D4}" srcOrd="0" destOrd="0" presId="urn:microsoft.com/office/officeart/2005/8/layout/process4"/>
    <dgm:cxn modelId="{D87A332A-02B7-48A1-ABB9-4980BCA58771}" type="presParOf" srcId="{5FBDD3C5-182E-4B64-B449-7EF4C15810D4}" destId="{449549B5-A7CB-4261-90B5-82136589446A}" srcOrd="0" destOrd="0" presId="urn:microsoft.com/office/officeart/2005/8/layout/process4"/>
    <dgm:cxn modelId="{FFDD117C-93C6-4B1A-BC57-2496C52B77AA}" type="presParOf" srcId="{449549B5-A7CB-4261-90B5-82136589446A}" destId="{A8CE6B22-98B6-4716-BCD1-8FA0E7A61E77}" srcOrd="0" destOrd="0" presId="urn:microsoft.com/office/officeart/2005/8/layout/process4"/>
    <dgm:cxn modelId="{F773E7F4-2E96-492D-892A-183A5847E84E}" type="presParOf" srcId="{5FBDD3C5-182E-4B64-B449-7EF4C15810D4}" destId="{F2E37F20-7820-42A6-A229-FA0A64ADCC90}" srcOrd="1" destOrd="0" presId="urn:microsoft.com/office/officeart/2005/8/layout/process4"/>
    <dgm:cxn modelId="{C40F92B2-5C9F-473C-AAEC-EAE8E41E4C37}" type="presParOf" srcId="{5FBDD3C5-182E-4B64-B449-7EF4C15810D4}" destId="{A97FBCE3-23D4-40EA-A1AD-CE42F9494425}" srcOrd="2" destOrd="0" presId="urn:microsoft.com/office/officeart/2005/8/layout/process4"/>
    <dgm:cxn modelId="{2FF0597D-35DF-4869-ABC4-EF699089CF83}" type="presParOf" srcId="{A97FBCE3-23D4-40EA-A1AD-CE42F9494425}" destId="{AA59940C-B404-4FFF-BE2B-055149E81617}" srcOrd="0" destOrd="0" presId="urn:microsoft.com/office/officeart/2005/8/layout/process4"/>
    <dgm:cxn modelId="{A9F50E63-B736-4B1E-AA5D-F03ED54B3C41}" type="presParOf" srcId="{5FBDD3C5-182E-4B64-B449-7EF4C15810D4}" destId="{9EC01F3B-CBEC-483C-8133-51F3FEC7A019}" srcOrd="3" destOrd="0" presId="urn:microsoft.com/office/officeart/2005/8/layout/process4"/>
    <dgm:cxn modelId="{92D66C5B-75DC-4BBE-A968-0674D083C325}" type="presParOf" srcId="{5FBDD3C5-182E-4B64-B449-7EF4C15810D4}" destId="{568CDDA6-D157-492E-A9BF-342C60F35151}" srcOrd="4" destOrd="0" presId="urn:microsoft.com/office/officeart/2005/8/layout/process4"/>
    <dgm:cxn modelId="{C72AE128-8670-4DBF-A3DC-1C038D5BB906}" type="presParOf" srcId="{568CDDA6-D157-492E-A9BF-342C60F35151}" destId="{8B2FAE62-4560-4B61-91C4-03268295366F}" srcOrd="0" destOrd="0" presId="urn:microsoft.com/office/officeart/2005/8/layout/process4"/>
    <dgm:cxn modelId="{3345239F-2DF0-40A7-98C0-AA23B34811AF}" type="presParOf" srcId="{568CDDA6-D157-492E-A9BF-342C60F35151}" destId="{D09E1B0C-92E5-4E4E-8E41-38A652C94807}" srcOrd="1" destOrd="0" presId="urn:microsoft.com/office/officeart/2005/8/layout/process4"/>
    <dgm:cxn modelId="{37F73E94-8E8E-4813-BBFB-C4F6B3F476CC}" type="presParOf" srcId="{568CDDA6-D157-492E-A9BF-342C60F35151}" destId="{0ADDDFD9-42DB-480A-8CF1-641FB60B778B}" srcOrd="2" destOrd="0" presId="urn:microsoft.com/office/officeart/2005/8/layout/process4"/>
    <dgm:cxn modelId="{768E215B-CCFB-444C-9B43-D7FFF8D8A254}" type="presParOf" srcId="{0ADDDFD9-42DB-480A-8CF1-641FB60B778B}" destId="{F62D90B6-49C0-4FE8-8E37-FE289904D69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33D619-010E-4E13-A8F1-925FF7FCEAE9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4A8615-5ED5-4F83-A1F2-BCB93BBF4A20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3B451-5941-417B-9B9F-9532F103FFC2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Manual alarm and device management is slow, error-prone, and requires technical expertise.</a:t>
          </a:r>
          <a:endParaRPr lang="en-US" sz="2300" kern="1200"/>
        </a:p>
      </dsp:txBody>
      <dsp:txXfrm>
        <a:off x="1909124" y="706"/>
        <a:ext cx="5040315" cy="1652921"/>
      </dsp:txXfrm>
    </dsp:sp>
    <dsp:sp modelId="{3D56F01B-4214-400B-882E-8728BE6AA32B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F23E2-4BFF-40F3-B61E-4FD69D1E0051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ECE59-CCBF-4C3B-81E5-814688F88F35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Missed or delayed responses to alarms can lead to equipment failure, guest discomfort, and higher costs.</a:t>
          </a:r>
          <a:endParaRPr lang="en-US" sz="2300" kern="1200"/>
        </a:p>
      </dsp:txBody>
      <dsp:txXfrm>
        <a:off x="1909124" y="2066858"/>
        <a:ext cx="5040315" cy="1652921"/>
      </dsp:txXfrm>
    </dsp:sp>
    <dsp:sp modelId="{F20AE7E2-F259-43A5-B6F7-3D401BFF7B90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5AC46A-A6AB-4918-951A-747A9B4A4BF0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56BC6-BBF7-4EC6-A958-E233A9EEA31B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0" i="0" kern="1200"/>
            <a:t>Existing dashboards are complex and not user-friendly for all staff (non-engineers)</a:t>
          </a:r>
          <a:endParaRPr lang="en-US" sz="2300" kern="1200"/>
        </a:p>
      </dsp:txBody>
      <dsp:txXfrm>
        <a:off x="1909124" y="4133010"/>
        <a:ext cx="5040315" cy="1652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F5CE5-15CE-4302-8EFD-F6076B7AC9C4}">
      <dsp:nvSpPr>
        <dsp:cNvPr id="0" name=""/>
        <dsp:cNvSpPr/>
      </dsp:nvSpPr>
      <dsp:spPr>
        <a:xfrm>
          <a:off x="0" y="518"/>
          <a:ext cx="10156371" cy="121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3D640-09FD-4E70-8D1B-1AD24721CF0A}">
      <dsp:nvSpPr>
        <dsp:cNvPr id="0" name=""/>
        <dsp:cNvSpPr/>
      </dsp:nvSpPr>
      <dsp:spPr>
        <a:xfrm>
          <a:off x="367111" y="273576"/>
          <a:ext cx="667474" cy="667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5AA85-6B44-4CC0-8F04-55AE7E2FFAFC}">
      <dsp:nvSpPr>
        <dsp:cNvPr id="0" name=""/>
        <dsp:cNvSpPr/>
      </dsp:nvSpPr>
      <dsp:spPr>
        <a:xfrm>
          <a:off x="1401697" y="518"/>
          <a:ext cx="8754673" cy="12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38" tIns="128438" rIns="128438" bIns="1284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Inferrix AI Agent</a:t>
          </a:r>
          <a:r>
            <a:rPr lang="en-IN" sz="2500" b="0" i="0" kern="1200"/>
            <a:t>: Natural language, real-time, intelligent operations.</a:t>
          </a:r>
          <a:endParaRPr lang="en-US" sz="2500" kern="1200"/>
        </a:p>
      </dsp:txBody>
      <dsp:txXfrm>
        <a:off x="1401697" y="518"/>
        <a:ext cx="8754673" cy="1213590"/>
      </dsp:txXfrm>
    </dsp:sp>
    <dsp:sp modelId="{4B31E743-B36C-42B9-B6D3-AFBA841B5730}">
      <dsp:nvSpPr>
        <dsp:cNvPr id="0" name=""/>
        <dsp:cNvSpPr/>
      </dsp:nvSpPr>
      <dsp:spPr>
        <a:xfrm>
          <a:off x="0" y="1517506"/>
          <a:ext cx="10156371" cy="121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A7E0A5-F160-4CF4-BF52-67710A2BE453}">
      <dsp:nvSpPr>
        <dsp:cNvPr id="0" name=""/>
        <dsp:cNvSpPr/>
      </dsp:nvSpPr>
      <dsp:spPr>
        <a:xfrm>
          <a:off x="367111" y="1790564"/>
          <a:ext cx="667474" cy="667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A5DFDD-8B11-44C0-BFF8-6579A88BFA7A}">
      <dsp:nvSpPr>
        <dsp:cNvPr id="0" name=""/>
        <dsp:cNvSpPr/>
      </dsp:nvSpPr>
      <dsp:spPr>
        <a:xfrm>
          <a:off x="1401697" y="1517506"/>
          <a:ext cx="8754673" cy="12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38" tIns="128438" rIns="128438" bIns="1284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Staff can interact with the system using plain English—no technical training required.</a:t>
          </a:r>
          <a:endParaRPr lang="en-US" sz="2500" kern="1200"/>
        </a:p>
      </dsp:txBody>
      <dsp:txXfrm>
        <a:off x="1401697" y="1517506"/>
        <a:ext cx="8754673" cy="1213590"/>
      </dsp:txXfrm>
    </dsp:sp>
    <dsp:sp modelId="{5E55C58A-4FF3-4A2C-ABA3-3A1EA93C27F8}">
      <dsp:nvSpPr>
        <dsp:cNvPr id="0" name=""/>
        <dsp:cNvSpPr/>
      </dsp:nvSpPr>
      <dsp:spPr>
        <a:xfrm>
          <a:off x="0" y="3034494"/>
          <a:ext cx="10156371" cy="1213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44F74E-91B4-4E28-BFCD-E22520D8C1FE}">
      <dsp:nvSpPr>
        <dsp:cNvPr id="0" name=""/>
        <dsp:cNvSpPr/>
      </dsp:nvSpPr>
      <dsp:spPr>
        <a:xfrm>
          <a:off x="367111" y="3307552"/>
          <a:ext cx="667474" cy="667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AF7BA1-A713-43A5-9576-73CB46ABF6C2}">
      <dsp:nvSpPr>
        <dsp:cNvPr id="0" name=""/>
        <dsp:cNvSpPr/>
      </dsp:nvSpPr>
      <dsp:spPr>
        <a:xfrm>
          <a:off x="1401697" y="3034494"/>
          <a:ext cx="8754673" cy="12135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438" tIns="128438" rIns="128438" bIns="12843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Unified, modern UI for alarms, devices, and telemetry.</a:t>
          </a:r>
          <a:endParaRPr lang="en-US" sz="2500" kern="1200"/>
        </a:p>
      </dsp:txBody>
      <dsp:txXfrm>
        <a:off x="1401697" y="3034494"/>
        <a:ext cx="8754673" cy="12135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7452-E4B0-4BF7-9BE6-3DE576788923}">
      <dsp:nvSpPr>
        <dsp:cNvPr id="0" name=""/>
        <dsp:cNvSpPr/>
      </dsp:nvSpPr>
      <dsp:spPr>
        <a:xfrm>
          <a:off x="0" y="590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35FCC1-D8A8-42C5-9F94-3B27BA03FDC2}">
      <dsp:nvSpPr>
        <dsp:cNvPr id="0" name=""/>
        <dsp:cNvSpPr/>
      </dsp:nvSpPr>
      <dsp:spPr>
        <a:xfrm>
          <a:off x="0" y="590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No hardcoded data</a:t>
          </a:r>
          <a:r>
            <a:rPr lang="en-IN" sz="1900" kern="1200"/>
            <a:t>/logic</a:t>
          </a:r>
          <a:endParaRPr lang="en-US" sz="1900" kern="1200"/>
        </a:p>
      </dsp:txBody>
      <dsp:txXfrm>
        <a:off x="0" y="590"/>
        <a:ext cx="11016343" cy="690750"/>
      </dsp:txXfrm>
    </dsp:sp>
    <dsp:sp modelId="{9018E095-49D3-4250-B5C8-B78BD4920AC5}">
      <dsp:nvSpPr>
        <dsp:cNvPr id="0" name=""/>
        <dsp:cNvSpPr/>
      </dsp:nvSpPr>
      <dsp:spPr>
        <a:xfrm>
          <a:off x="0" y="691340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C31FAA-39D5-4CC4-B98C-1DACB2194427}">
      <dsp:nvSpPr>
        <dsp:cNvPr id="0" name=""/>
        <dsp:cNvSpPr/>
      </dsp:nvSpPr>
      <dsp:spPr>
        <a:xfrm>
          <a:off x="0" y="691340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Enterprise security features</a:t>
          </a:r>
          <a:endParaRPr lang="en-US" sz="1900" kern="1200"/>
        </a:p>
      </dsp:txBody>
      <dsp:txXfrm>
        <a:off x="0" y="691340"/>
        <a:ext cx="11016343" cy="690750"/>
      </dsp:txXfrm>
    </dsp:sp>
    <dsp:sp modelId="{6920AA8D-88D0-4415-B8CB-3B73B9732246}">
      <dsp:nvSpPr>
        <dsp:cNvPr id="0" name=""/>
        <dsp:cNvSpPr/>
      </dsp:nvSpPr>
      <dsp:spPr>
        <a:xfrm>
          <a:off x="0" y="1382090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C8AE7-CDA7-4573-9A0E-D94CE507BBAC}">
      <dsp:nvSpPr>
        <dsp:cNvPr id="0" name=""/>
        <dsp:cNvSpPr/>
      </dsp:nvSpPr>
      <dsp:spPr>
        <a:xfrm>
          <a:off x="0" y="1382090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Modern, responsive UI</a:t>
          </a:r>
          <a:endParaRPr lang="en-US" sz="1900" kern="1200"/>
        </a:p>
      </dsp:txBody>
      <dsp:txXfrm>
        <a:off x="0" y="1382090"/>
        <a:ext cx="11016343" cy="690750"/>
      </dsp:txXfrm>
    </dsp:sp>
    <dsp:sp modelId="{8D3DAF82-2713-4041-95BC-86DAB2A97447}">
      <dsp:nvSpPr>
        <dsp:cNvPr id="0" name=""/>
        <dsp:cNvSpPr/>
      </dsp:nvSpPr>
      <dsp:spPr>
        <a:xfrm>
          <a:off x="0" y="2072840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C6847-C0E8-4E19-AFD9-AFE17AD18572}">
      <dsp:nvSpPr>
        <dsp:cNvPr id="0" name=""/>
        <dsp:cNvSpPr/>
      </dsp:nvSpPr>
      <dsp:spPr>
        <a:xfrm>
          <a:off x="0" y="2072840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Robust Intelligent AI Agent</a:t>
          </a:r>
          <a:endParaRPr lang="en-US" sz="1900" kern="1200"/>
        </a:p>
      </dsp:txBody>
      <dsp:txXfrm>
        <a:off x="0" y="2072840"/>
        <a:ext cx="11016343" cy="690750"/>
      </dsp:txXfrm>
    </dsp:sp>
    <dsp:sp modelId="{8507B08F-6DE2-4A2C-9B68-FB997A4FCB54}">
      <dsp:nvSpPr>
        <dsp:cNvPr id="0" name=""/>
        <dsp:cNvSpPr/>
      </dsp:nvSpPr>
      <dsp:spPr>
        <a:xfrm>
          <a:off x="0" y="2763591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BED8E-E152-4DEE-B716-AE59F687EF06}">
      <dsp:nvSpPr>
        <dsp:cNvPr id="0" name=""/>
        <dsp:cNvSpPr/>
      </dsp:nvSpPr>
      <dsp:spPr>
        <a:xfrm>
          <a:off x="0" y="2763591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Real-time Data Integrations with </a:t>
          </a:r>
          <a:r>
            <a:rPr lang="en-IN" sz="1900" kern="1200"/>
            <a:t>Inferrix APIs</a:t>
          </a:r>
          <a:endParaRPr lang="en-US" sz="1900" kern="1200"/>
        </a:p>
      </dsp:txBody>
      <dsp:txXfrm>
        <a:off x="0" y="2763591"/>
        <a:ext cx="11016343" cy="690750"/>
      </dsp:txXfrm>
    </dsp:sp>
    <dsp:sp modelId="{765D1181-B261-46A0-A1FF-35BC6F54DF8F}">
      <dsp:nvSpPr>
        <dsp:cNvPr id="0" name=""/>
        <dsp:cNvSpPr/>
      </dsp:nvSpPr>
      <dsp:spPr>
        <a:xfrm>
          <a:off x="0" y="3454341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5B96A-4558-45E6-B634-D6348DB4D629}">
      <dsp:nvSpPr>
        <dsp:cNvPr id="0" name=""/>
        <dsp:cNvSpPr/>
      </dsp:nvSpPr>
      <dsp:spPr>
        <a:xfrm>
          <a:off x="0" y="3454341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Multi-LLM support (Google Gemini ,OpenAI)</a:t>
          </a:r>
          <a:endParaRPr lang="en-US" sz="1900" kern="1200" dirty="0"/>
        </a:p>
      </dsp:txBody>
      <dsp:txXfrm>
        <a:off x="0" y="3454341"/>
        <a:ext cx="11016343" cy="690750"/>
      </dsp:txXfrm>
    </dsp:sp>
    <dsp:sp modelId="{72AB05A3-6E6D-4CA0-88F5-67490351D01C}">
      <dsp:nvSpPr>
        <dsp:cNvPr id="0" name=""/>
        <dsp:cNvSpPr/>
      </dsp:nvSpPr>
      <dsp:spPr>
        <a:xfrm>
          <a:off x="0" y="4145091"/>
          <a:ext cx="110163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1A8999-6CB7-4727-8F9E-921C4B660582}">
      <dsp:nvSpPr>
        <dsp:cNvPr id="0" name=""/>
        <dsp:cNvSpPr/>
      </dsp:nvSpPr>
      <dsp:spPr>
        <a:xfrm>
          <a:off x="0" y="4145091"/>
          <a:ext cx="11016343" cy="69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i="0" kern="1200"/>
            <a:t>NFRs(Reliability,Maintainability,Performance,Security,Scalability,Code Quality) and best practises of SDLC has been assured </a:t>
          </a:r>
          <a:endParaRPr lang="en-US" sz="1900" kern="1200"/>
        </a:p>
      </dsp:txBody>
      <dsp:txXfrm>
        <a:off x="0" y="4145091"/>
        <a:ext cx="11016343" cy="6907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9CAF67-B180-4D1F-B7C7-A0C4BBB11157}">
      <dsp:nvSpPr>
        <dsp:cNvPr id="0" name=""/>
        <dsp:cNvSpPr/>
      </dsp:nvSpPr>
      <dsp:spPr>
        <a:xfrm>
          <a:off x="0" y="52648"/>
          <a:ext cx="6949440" cy="10740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Natural language queries</a:t>
          </a:r>
          <a:r>
            <a:rPr lang="en-IN" sz="2700" b="0" i="0" kern="1200"/>
            <a:t> about alarms, devices, telemetry</a:t>
          </a:r>
          <a:endParaRPr lang="en-US" sz="2700" kern="1200"/>
        </a:p>
      </dsp:txBody>
      <dsp:txXfrm>
        <a:off x="52431" y="105079"/>
        <a:ext cx="6844578" cy="969198"/>
      </dsp:txXfrm>
    </dsp:sp>
    <dsp:sp modelId="{274F9E8D-B4B8-40D6-8F52-278C91B2CAE1}">
      <dsp:nvSpPr>
        <dsp:cNvPr id="0" name=""/>
        <dsp:cNvSpPr/>
      </dsp:nvSpPr>
      <dsp:spPr>
        <a:xfrm>
          <a:off x="0" y="1204469"/>
          <a:ext cx="6949440" cy="107406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Real-time data</a:t>
          </a:r>
          <a:r>
            <a:rPr lang="en-IN" sz="2700" b="0" i="0" kern="1200"/>
            <a:t> from live Inferrix sensors</a:t>
          </a:r>
          <a:endParaRPr lang="en-US" sz="2700" kern="1200"/>
        </a:p>
      </dsp:txBody>
      <dsp:txXfrm>
        <a:off x="52431" y="1256900"/>
        <a:ext cx="6844578" cy="969198"/>
      </dsp:txXfrm>
    </dsp:sp>
    <dsp:sp modelId="{C16F45AB-419D-4253-B68E-B9A30FADC94B}">
      <dsp:nvSpPr>
        <dsp:cNvPr id="0" name=""/>
        <dsp:cNvSpPr/>
      </dsp:nvSpPr>
      <dsp:spPr>
        <a:xfrm>
          <a:off x="0" y="2356288"/>
          <a:ext cx="6949440" cy="10740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Professional UI</a:t>
          </a:r>
          <a:r>
            <a:rPr lang="en-IN" sz="2700" b="0" i="0" kern="1200"/>
            <a:t> with proper error/exception handling</a:t>
          </a:r>
          <a:endParaRPr lang="en-US" sz="2700" kern="1200"/>
        </a:p>
      </dsp:txBody>
      <dsp:txXfrm>
        <a:off x="52431" y="2408719"/>
        <a:ext cx="6844578" cy="969198"/>
      </dsp:txXfrm>
    </dsp:sp>
    <dsp:sp modelId="{E3B1C188-28D9-4F01-B056-93FEC5BFE9C3}">
      <dsp:nvSpPr>
        <dsp:cNvPr id="0" name=""/>
        <dsp:cNvSpPr/>
      </dsp:nvSpPr>
      <dsp:spPr>
        <a:xfrm>
          <a:off x="0" y="3508109"/>
          <a:ext cx="6949440" cy="107406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Secure architecture</a:t>
          </a:r>
          <a:r>
            <a:rPr lang="en-IN" sz="2700" b="0" i="0" kern="1200"/>
            <a:t> (client-side authentication and server-side authorization)</a:t>
          </a:r>
          <a:endParaRPr lang="en-US" sz="2700" kern="1200"/>
        </a:p>
      </dsp:txBody>
      <dsp:txXfrm>
        <a:off x="52431" y="3560540"/>
        <a:ext cx="6844578" cy="969198"/>
      </dsp:txXfrm>
    </dsp:sp>
    <dsp:sp modelId="{C59ED97B-4B92-4EF8-8505-25666BFB0DB6}">
      <dsp:nvSpPr>
        <dsp:cNvPr id="0" name=""/>
        <dsp:cNvSpPr/>
      </dsp:nvSpPr>
      <dsp:spPr>
        <a:xfrm>
          <a:off x="0" y="4659928"/>
          <a:ext cx="6949440" cy="10740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i="0" kern="1200"/>
            <a:t>Scalable solution</a:t>
          </a:r>
          <a:r>
            <a:rPr lang="en-IN" sz="2700" b="0" i="0" kern="1200"/>
            <a:t> ready for production deployment</a:t>
          </a:r>
          <a:endParaRPr lang="en-US" sz="2700" kern="1200"/>
        </a:p>
      </dsp:txBody>
      <dsp:txXfrm>
        <a:off x="52431" y="4712359"/>
        <a:ext cx="6844578" cy="9691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1D99F8-0E05-4431-ACA2-206FB2A74F17}">
      <dsp:nvSpPr>
        <dsp:cNvPr id="0" name=""/>
        <dsp:cNvSpPr/>
      </dsp:nvSpPr>
      <dsp:spPr>
        <a:xfrm>
          <a:off x="3303987" y="1699327"/>
          <a:ext cx="727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71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8887" y="1741255"/>
        <a:ext cx="37915" cy="7583"/>
      </dsp:txXfrm>
    </dsp:sp>
    <dsp:sp modelId="{8D76BE38-0CF6-47B4-88EB-6B7C809EB2B2}">
      <dsp:nvSpPr>
        <dsp:cNvPr id="0" name=""/>
        <dsp:cNvSpPr/>
      </dsp:nvSpPr>
      <dsp:spPr>
        <a:xfrm>
          <a:off x="8758" y="755938"/>
          <a:ext cx="3297028" cy="19782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57" tIns="169583" rIns="161557" bIns="16958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1. Faster Incident Response &amp; Reduced Downtime </a:t>
          </a:r>
          <a:endParaRPr lang="en-US" sz="1300" kern="1200" dirty="0"/>
        </a:p>
      </dsp:txBody>
      <dsp:txXfrm>
        <a:off x="8758" y="755938"/>
        <a:ext cx="3297028" cy="1978217"/>
      </dsp:txXfrm>
    </dsp:sp>
    <dsp:sp modelId="{00A71158-C213-4D69-B80C-0341A0B94E45}">
      <dsp:nvSpPr>
        <dsp:cNvPr id="0" name=""/>
        <dsp:cNvSpPr/>
      </dsp:nvSpPr>
      <dsp:spPr>
        <a:xfrm>
          <a:off x="7359332" y="1699327"/>
          <a:ext cx="727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716" y="45720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04233" y="1741255"/>
        <a:ext cx="37915" cy="7583"/>
      </dsp:txXfrm>
    </dsp:sp>
    <dsp:sp modelId="{EDD8153E-47D3-4D1A-9899-59AAAA35A844}">
      <dsp:nvSpPr>
        <dsp:cNvPr id="0" name=""/>
        <dsp:cNvSpPr/>
      </dsp:nvSpPr>
      <dsp:spPr>
        <a:xfrm>
          <a:off x="4064104" y="755938"/>
          <a:ext cx="3297028" cy="1978217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57" tIns="169583" rIns="161557" bIns="16958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Natural language alarm management enables even non-technical staff to quickly identify, acknowledge, and resolve critical issues.</a:t>
          </a:r>
          <a:endParaRPr lang="en-US" sz="1300" kern="1200"/>
        </a:p>
      </dsp:txBody>
      <dsp:txXfrm>
        <a:off x="4064104" y="755938"/>
        <a:ext cx="3297028" cy="1978217"/>
      </dsp:txXfrm>
    </dsp:sp>
    <dsp:sp modelId="{CD9E57B7-6AB5-4546-B86C-CDEE56253280}">
      <dsp:nvSpPr>
        <dsp:cNvPr id="0" name=""/>
        <dsp:cNvSpPr/>
      </dsp:nvSpPr>
      <dsp:spPr>
        <a:xfrm>
          <a:off x="1657273" y="2732356"/>
          <a:ext cx="8110690" cy="727716"/>
        </a:xfrm>
        <a:custGeom>
          <a:avLst/>
          <a:gdLst/>
          <a:ahLst/>
          <a:cxnLst/>
          <a:rect l="0" t="0" r="0" b="0"/>
          <a:pathLst>
            <a:path>
              <a:moveTo>
                <a:pt x="8110690" y="0"/>
              </a:moveTo>
              <a:lnTo>
                <a:pt x="8110690" y="380958"/>
              </a:lnTo>
              <a:lnTo>
                <a:pt x="0" y="380958"/>
              </a:lnTo>
              <a:lnTo>
                <a:pt x="0" y="727716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08966" y="3092422"/>
        <a:ext cx="407303" cy="7583"/>
      </dsp:txXfrm>
    </dsp:sp>
    <dsp:sp modelId="{DE860687-C2E2-4B3C-AF1D-66B31A27ED09}">
      <dsp:nvSpPr>
        <dsp:cNvPr id="0" name=""/>
        <dsp:cNvSpPr/>
      </dsp:nvSpPr>
      <dsp:spPr>
        <a:xfrm>
          <a:off x="8119449" y="755938"/>
          <a:ext cx="3297028" cy="1978217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57" tIns="169583" rIns="161557" bIns="16958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Real-time alerts and summaries ensure that no alarm goes unnoticed, reducing the risk of equipment failure and guest discomfort.</a:t>
          </a:r>
          <a:endParaRPr lang="en-US" sz="1300" kern="1200"/>
        </a:p>
      </dsp:txBody>
      <dsp:txXfrm>
        <a:off x="8119449" y="755938"/>
        <a:ext cx="3297028" cy="1978217"/>
      </dsp:txXfrm>
    </dsp:sp>
    <dsp:sp modelId="{5B8D056D-552A-4F07-AAC5-CEBAE8F4FCA9}">
      <dsp:nvSpPr>
        <dsp:cNvPr id="0" name=""/>
        <dsp:cNvSpPr/>
      </dsp:nvSpPr>
      <dsp:spPr>
        <a:xfrm>
          <a:off x="3303987" y="4435861"/>
          <a:ext cx="727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716" y="45720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48887" y="4477789"/>
        <a:ext cx="37915" cy="7583"/>
      </dsp:txXfrm>
    </dsp:sp>
    <dsp:sp modelId="{788E6001-D802-4933-9ED4-7990EDEA58AF}">
      <dsp:nvSpPr>
        <dsp:cNvPr id="0" name=""/>
        <dsp:cNvSpPr/>
      </dsp:nvSpPr>
      <dsp:spPr>
        <a:xfrm>
          <a:off x="8758" y="3492472"/>
          <a:ext cx="3297028" cy="1978217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57" tIns="169583" rIns="161557" bIns="16958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/>
            <a:t>2. Intuitive, User-Friendly Operations </a:t>
          </a:r>
          <a:endParaRPr lang="en-US" sz="1300" kern="1200"/>
        </a:p>
      </dsp:txBody>
      <dsp:txXfrm>
        <a:off x="8758" y="3492472"/>
        <a:ext cx="3297028" cy="1978217"/>
      </dsp:txXfrm>
    </dsp:sp>
    <dsp:sp modelId="{B7C8E11D-29A7-4F32-9563-7DFBC77C2195}">
      <dsp:nvSpPr>
        <dsp:cNvPr id="0" name=""/>
        <dsp:cNvSpPr/>
      </dsp:nvSpPr>
      <dsp:spPr>
        <a:xfrm>
          <a:off x="7359332" y="4435861"/>
          <a:ext cx="72771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27716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04233" y="4477789"/>
        <a:ext cx="37915" cy="7583"/>
      </dsp:txXfrm>
    </dsp:sp>
    <dsp:sp modelId="{1FF573DD-0E01-4533-BB2B-894550CE7EF7}">
      <dsp:nvSpPr>
        <dsp:cNvPr id="0" name=""/>
        <dsp:cNvSpPr/>
      </dsp:nvSpPr>
      <dsp:spPr>
        <a:xfrm>
          <a:off x="4064104" y="3492472"/>
          <a:ext cx="3297028" cy="1978217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57" tIns="169583" rIns="161557" bIns="16958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Staff can interact with the system using plain English—no need for complex dashboards or technical training.</a:t>
          </a:r>
          <a:endParaRPr lang="en-US" sz="1300" kern="1200"/>
        </a:p>
      </dsp:txBody>
      <dsp:txXfrm>
        <a:off x="4064104" y="3492472"/>
        <a:ext cx="3297028" cy="1978217"/>
      </dsp:txXfrm>
    </dsp:sp>
    <dsp:sp modelId="{16A0303C-324F-4362-9848-76ACAB0398CA}">
      <dsp:nvSpPr>
        <dsp:cNvPr id="0" name=""/>
        <dsp:cNvSpPr/>
      </dsp:nvSpPr>
      <dsp:spPr>
        <a:xfrm>
          <a:off x="8119449" y="3492472"/>
          <a:ext cx="3297028" cy="1978217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557" tIns="169583" rIns="161557" bIns="16958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Reduces onboarding time and empowers more team members to take action.</a:t>
          </a:r>
          <a:endParaRPr lang="en-US" sz="1300" kern="1200"/>
        </a:p>
      </dsp:txBody>
      <dsp:txXfrm>
        <a:off x="8119449" y="3492472"/>
        <a:ext cx="3297028" cy="19782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60409-6B87-4FC7-B169-BF17AF4CC6FE}">
      <dsp:nvSpPr>
        <dsp:cNvPr id="0" name=""/>
        <dsp:cNvSpPr/>
      </dsp:nvSpPr>
      <dsp:spPr>
        <a:xfrm>
          <a:off x="3412454" y="1235332"/>
          <a:ext cx="75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2598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174" y="1277136"/>
        <a:ext cx="39159" cy="7831"/>
      </dsp:txXfrm>
    </dsp:sp>
    <dsp:sp modelId="{64D33A14-65BD-4BF4-9CC6-07CBFE001C14}">
      <dsp:nvSpPr>
        <dsp:cNvPr id="0" name=""/>
        <dsp:cNvSpPr/>
      </dsp:nvSpPr>
      <dsp:spPr>
        <a:xfrm>
          <a:off x="9045" y="259490"/>
          <a:ext cx="3405208" cy="20431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58" tIns="175147" rIns="166858" bIns="1751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3. Proactive Maintenance &amp; Cost Savings</a:t>
          </a:r>
          <a:endParaRPr lang="en-US" sz="1600" kern="1200"/>
        </a:p>
      </dsp:txBody>
      <dsp:txXfrm>
        <a:off x="9045" y="259490"/>
        <a:ext cx="3405208" cy="2043125"/>
      </dsp:txXfrm>
    </dsp:sp>
    <dsp:sp modelId="{9CDE60EB-86A0-4625-AE3D-4307CC5E2F3D}">
      <dsp:nvSpPr>
        <dsp:cNvPr id="0" name=""/>
        <dsp:cNvSpPr/>
      </dsp:nvSpPr>
      <dsp:spPr>
        <a:xfrm>
          <a:off x="7600861" y="1235332"/>
          <a:ext cx="75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2598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7581" y="1277136"/>
        <a:ext cx="39159" cy="7831"/>
      </dsp:txXfrm>
    </dsp:sp>
    <dsp:sp modelId="{A99D616D-5AFC-4C39-9C7D-7BF3B63B7145}">
      <dsp:nvSpPr>
        <dsp:cNvPr id="0" name=""/>
        <dsp:cNvSpPr/>
      </dsp:nvSpPr>
      <dsp:spPr>
        <a:xfrm>
          <a:off x="4197453" y="259490"/>
          <a:ext cx="3405208" cy="2043125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58" tIns="175147" rIns="166858" bIns="1751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AI-driven insights combine device telemetry with external data (e.g., weather) to predict potential issues before they escalate.</a:t>
          </a:r>
          <a:endParaRPr lang="en-US" sz="1600" kern="1200"/>
        </a:p>
      </dsp:txBody>
      <dsp:txXfrm>
        <a:off x="4197453" y="259490"/>
        <a:ext cx="3405208" cy="2043125"/>
      </dsp:txXfrm>
    </dsp:sp>
    <dsp:sp modelId="{57C8EDAE-7578-4478-93C9-BDA9404ECA37}">
      <dsp:nvSpPr>
        <dsp:cNvPr id="0" name=""/>
        <dsp:cNvSpPr/>
      </dsp:nvSpPr>
      <dsp:spPr>
        <a:xfrm>
          <a:off x="1711650" y="2300815"/>
          <a:ext cx="8376814" cy="752598"/>
        </a:xfrm>
        <a:custGeom>
          <a:avLst/>
          <a:gdLst/>
          <a:ahLst/>
          <a:cxnLst/>
          <a:rect l="0" t="0" r="0" b="0"/>
          <a:pathLst>
            <a:path>
              <a:moveTo>
                <a:pt x="8376814" y="0"/>
              </a:moveTo>
              <a:lnTo>
                <a:pt x="8376814" y="393399"/>
              </a:lnTo>
              <a:lnTo>
                <a:pt x="0" y="393399"/>
              </a:lnTo>
              <a:lnTo>
                <a:pt x="0" y="752598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689723" y="2673198"/>
        <a:ext cx="420667" cy="7831"/>
      </dsp:txXfrm>
    </dsp:sp>
    <dsp:sp modelId="{32FF3668-170A-441D-99A1-21F853035712}">
      <dsp:nvSpPr>
        <dsp:cNvPr id="0" name=""/>
        <dsp:cNvSpPr/>
      </dsp:nvSpPr>
      <dsp:spPr>
        <a:xfrm>
          <a:off x="8385860" y="259490"/>
          <a:ext cx="3405208" cy="2043125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58" tIns="175147" rIns="166858" bIns="1751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Enables preventive maintenance, reducing emergency repairs and extending equipment life.</a:t>
          </a:r>
          <a:endParaRPr lang="en-US" sz="1600" kern="1200"/>
        </a:p>
      </dsp:txBody>
      <dsp:txXfrm>
        <a:off x="8385860" y="259490"/>
        <a:ext cx="3405208" cy="2043125"/>
      </dsp:txXfrm>
    </dsp:sp>
    <dsp:sp modelId="{D069E2CB-9427-4E22-8706-BB799376C6DB}">
      <dsp:nvSpPr>
        <dsp:cNvPr id="0" name=""/>
        <dsp:cNvSpPr/>
      </dsp:nvSpPr>
      <dsp:spPr>
        <a:xfrm>
          <a:off x="3412454" y="4061656"/>
          <a:ext cx="75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2598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69174" y="4103460"/>
        <a:ext cx="39159" cy="7831"/>
      </dsp:txXfrm>
    </dsp:sp>
    <dsp:sp modelId="{D1551AEB-E3E9-4391-875F-D27FEAEA2E40}">
      <dsp:nvSpPr>
        <dsp:cNvPr id="0" name=""/>
        <dsp:cNvSpPr/>
      </dsp:nvSpPr>
      <dsp:spPr>
        <a:xfrm>
          <a:off x="9045" y="3085813"/>
          <a:ext cx="3405208" cy="2043125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58" tIns="175147" rIns="166858" bIns="1751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4. Centralized, Real-Time Visibility</a:t>
          </a:r>
          <a:endParaRPr lang="en-US" sz="1600" kern="1200"/>
        </a:p>
      </dsp:txBody>
      <dsp:txXfrm>
        <a:off x="9045" y="3085813"/>
        <a:ext cx="3405208" cy="2043125"/>
      </dsp:txXfrm>
    </dsp:sp>
    <dsp:sp modelId="{C2826529-7B47-4EA2-8F1A-6DA1443E87AB}">
      <dsp:nvSpPr>
        <dsp:cNvPr id="0" name=""/>
        <dsp:cNvSpPr/>
      </dsp:nvSpPr>
      <dsp:spPr>
        <a:xfrm>
          <a:off x="7600861" y="4061656"/>
          <a:ext cx="75259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52598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57581" y="4103460"/>
        <a:ext cx="39159" cy="7831"/>
      </dsp:txXfrm>
    </dsp:sp>
    <dsp:sp modelId="{1FD4357D-CFCC-4D9E-B03B-618AAAC4506D}">
      <dsp:nvSpPr>
        <dsp:cNvPr id="0" name=""/>
        <dsp:cNvSpPr/>
      </dsp:nvSpPr>
      <dsp:spPr>
        <a:xfrm>
          <a:off x="4197453" y="3085813"/>
          <a:ext cx="3405208" cy="2043125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58" tIns="175147" rIns="166858" bIns="1751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Unified view of all devices, alarms, and telemetry across the property.</a:t>
          </a:r>
          <a:endParaRPr lang="en-US" sz="1600" kern="1200"/>
        </a:p>
      </dsp:txBody>
      <dsp:txXfrm>
        <a:off x="4197453" y="3085813"/>
        <a:ext cx="3405208" cy="2043125"/>
      </dsp:txXfrm>
    </dsp:sp>
    <dsp:sp modelId="{59E9C307-3C31-4BC7-A5B5-6CAD49E178ED}">
      <dsp:nvSpPr>
        <dsp:cNvPr id="0" name=""/>
        <dsp:cNvSpPr/>
      </dsp:nvSpPr>
      <dsp:spPr>
        <a:xfrm>
          <a:off x="8385860" y="3085813"/>
          <a:ext cx="3405208" cy="204312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858" tIns="175147" rIns="166858" bIns="1751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Managers and engineers can monitor, control, and troubleshoot from anywhere, improving operational efficiency.</a:t>
          </a:r>
          <a:endParaRPr lang="en-US" sz="1600" kern="1200"/>
        </a:p>
      </dsp:txBody>
      <dsp:txXfrm>
        <a:off x="8385860" y="3085813"/>
        <a:ext cx="3405208" cy="20431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B14FA-EEEE-4B6F-8B7C-067D98A29EF3}">
      <dsp:nvSpPr>
        <dsp:cNvPr id="0" name=""/>
        <dsp:cNvSpPr/>
      </dsp:nvSpPr>
      <dsp:spPr>
        <a:xfrm>
          <a:off x="3176228" y="1019802"/>
          <a:ext cx="69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8409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7208" y="1061877"/>
        <a:ext cx="36450" cy="7290"/>
      </dsp:txXfrm>
    </dsp:sp>
    <dsp:sp modelId="{083261A7-55A2-4221-8797-B0114F22FEC5}">
      <dsp:nvSpPr>
        <dsp:cNvPr id="0" name=""/>
        <dsp:cNvSpPr/>
      </dsp:nvSpPr>
      <dsp:spPr>
        <a:xfrm>
          <a:off x="8420" y="114639"/>
          <a:ext cx="3169608" cy="1901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13" tIns="163029" rIns="155313" bIns="1630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5. Scalable &amp; Future-Proof</a:t>
          </a:r>
          <a:endParaRPr lang="en-US" sz="2000" kern="1200" dirty="0"/>
        </a:p>
      </dsp:txBody>
      <dsp:txXfrm>
        <a:off x="8420" y="114639"/>
        <a:ext cx="3169608" cy="1901765"/>
      </dsp:txXfrm>
    </dsp:sp>
    <dsp:sp modelId="{C4994615-3E06-4255-9F9D-1AF760E5B651}">
      <dsp:nvSpPr>
        <dsp:cNvPr id="0" name=""/>
        <dsp:cNvSpPr/>
      </dsp:nvSpPr>
      <dsp:spPr>
        <a:xfrm>
          <a:off x="7074847" y="1019802"/>
          <a:ext cx="69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8409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05827" y="1061877"/>
        <a:ext cx="36450" cy="7290"/>
      </dsp:txXfrm>
    </dsp:sp>
    <dsp:sp modelId="{FC1D98E9-D486-4607-837D-86D7DD6764EF}">
      <dsp:nvSpPr>
        <dsp:cNvPr id="0" name=""/>
        <dsp:cNvSpPr/>
      </dsp:nvSpPr>
      <dsp:spPr>
        <a:xfrm>
          <a:off x="3907038" y="114639"/>
          <a:ext cx="3169608" cy="190176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13" tIns="163029" rIns="155313" bIns="1630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Easily adapts to new devices, locations, and use cases as your infrastructure grows.</a:t>
          </a:r>
          <a:endParaRPr lang="en-US" sz="2000" kern="1200"/>
        </a:p>
      </dsp:txBody>
      <dsp:txXfrm>
        <a:off x="3907038" y="114639"/>
        <a:ext cx="3169608" cy="1901765"/>
      </dsp:txXfrm>
    </dsp:sp>
    <dsp:sp modelId="{9C755733-2AC3-4EF5-BA14-9CEF6E62030B}">
      <dsp:nvSpPr>
        <dsp:cNvPr id="0" name=""/>
        <dsp:cNvSpPr/>
      </dsp:nvSpPr>
      <dsp:spPr>
        <a:xfrm>
          <a:off x="1593224" y="2014605"/>
          <a:ext cx="7797237" cy="698409"/>
        </a:xfrm>
        <a:custGeom>
          <a:avLst/>
          <a:gdLst/>
          <a:ahLst/>
          <a:cxnLst/>
          <a:rect l="0" t="0" r="0" b="0"/>
          <a:pathLst>
            <a:path>
              <a:moveTo>
                <a:pt x="7797237" y="0"/>
              </a:moveTo>
              <a:lnTo>
                <a:pt x="7797237" y="366304"/>
              </a:lnTo>
              <a:lnTo>
                <a:pt x="0" y="366304"/>
              </a:lnTo>
              <a:lnTo>
                <a:pt x="0" y="698409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96061" y="2360164"/>
        <a:ext cx="391562" cy="7290"/>
      </dsp:txXfrm>
    </dsp:sp>
    <dsp:sp modelId="{74A11329-1456-4D63-ACE4-679ED1FD2964}">
      <dsp:nvSpPr>
        <dsp:cNvPr id="0" name=""/>
        <dsp:cNvSpPr/>
      </dsp:nvSpPr>
      <dsp:spPr>
        <a:xfrm>
          <a:off x="7805657" y="114639"/>
          <a:ext cx="3169608" cy="190176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13" tIns="163029" rIns="155313" bIns="1630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Ready for integration with advanced analytics, automation, and control features.</a:t>
          </a:r>
          <a:endParaRPr lang="en-US" sz="2000" kern="1200"/>
        </a:p>
      </dsp:txBody>
      <dsp:txXfrm>
        <a:off x="7805657" y="114639"/>
        <a:ext cx="3169608" cy="1901765"/>
      </dsp:txXfrm>
    </dsp:sp>
    <dsp:sp modelId="{0025E466-89C5-4A2F-919D-79C5609307B6}">
      <dsp:nvSpPr>
        <dsp:cNvPr id="0" name=""/>
        <dsp:cNvSpPr/>
      </dsp:nvSpPr>
      <dsp:spPr>
        <a:xfrm>
          <a:off x="3176228" y="3650577"/>
          <a:ext cx="69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8409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7208" y="3692652"/>
        <a:ext cx="36450" cy="7290"/>
      </dsp:txXfrm>
    </dsp:sp>
    <dsp:sp modelId="{BEB394D2-3525-451B-9B65-F68F8B9C539A}">
      <dsp:nvSpPr>
        <dsp:cNvPr id="0" name=""/>
        <dsp:cNvSpPr/>
      </dsp:nvSpPr>
      <dsp:spPr>
        <a:xfrm>
          <a:off x="8420" y="2745414"/>
          <a:ext cx="3169608" cy="190176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13" tIns="163029" rIns="155313" bIns="1630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6. Reduced Support Burden</a:t>
          </a:r>
          <a:endParaRPr lang="en-US" sz="2000" kern="1200"/>
        </a:p>
      </dsp:txBody>
      <dsp:txXfrm>
        <a:off x="8420" y="2745414"/>
        <a:ext cx="3169608" cy="1901765"/>
      </dsp:txXfrm>
    </dsp:sp>
    <dsp:sp modelId="{75354F53-AF1C-48FA-8116-CACAF41465E9}">
      <dsp:nvSpPr>
        <dsp:cNvPr id="0" name=""/>
        <dsp:cNvSpPr/>
      </dsp:nvSpPr>
      <dsp:spPr>
        <a:xfrm>
          <a:off x="7074847" y="3650577"/>
          <a:ext cx="698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8409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405827" y="3692652"/>
        <a:ext cx="36450" cy="7290"/>
      </dsp:txXfrm>
    </dsp:sp>
    <dsp:sp modelId="{31246C6A-B49D-4B21-B42D-8E875391BD1C}">
      <dsp:nvSpPr>
        <dsp:cNvPr id="0" name=""/>
        <dsp:cNvSpPr/>
      </dsp:nvSpPr>
      <dsp:spPr>
        <a:xfrm>
          <a:off x="3907038" y="2745414"/>
          <a:ext cx="3169608" cy="190176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13" tIns="163029" rIns="155313" bIns="1630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AI agent can handle common troubleshooting queries, freeing up human support staff for more complex issues.</a:t>
          </a:r>
          <a:endParaRPr lang="en-US" sz="2000" kern="1200"/>
        </a:p>
      </dsp:txBody>
      <dsp:txXfrm>
        <a:off x="3907038" y="2745414"/>
        <a:ext cx="3169608" cy="1901765"/>
      </dsp:txXfrm>
    </dsp:sp>
    <dsp:sp modelId="{991628D2-0173-4EA6-87CC-FA77F5DEF0B8}">
      <dsp:nvSpPr>
        <dsp:cNvPr id="0" name=""/>
        <dsp:cNvSpPr/>
      </dsp:nvSpPr>
      <dsp:spPr>
        <a:xfrm>
          <a:off x="7805657" y="2745414"/>
          <a:ext cx="3169608" cy="190176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5313" tIns="163029" rIns="155313" bIns="163029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Faster problem resolution leads to higher guest satisfaction and lower operational costs.</a:t>
          </a:r>
          <a:endParaRPr lang="en-US" sz="2000" kern="1200"/>
        </a:p>
      </dsp:txBody>
      <dsp:txXfrm>
        <a:off x="7805657" y="2745414"/>
        <a:ext cx="3169608" cy="19017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54041D-C7EF-4A16-8ADE-890C8C73F644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27E4BB-8BE9-4544-B4AA-B5B4813B788A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438CD-C5B3-4366-BD37-25642072B009}">
      <dsp:nvSpPr>
        <dsp:cNvPr id="0" name=""/>
        <dsp:cNvSpPr/>
      </dsp:nvSpPr>
      <dsp:spPr>
        <a:xfrm>
          <a:off x="2005070" y="940328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Proactive recommendations, device control, integration with other hotel systems.</a:t>
          </a:r>
          <a:endParaRPr lang="en-US" sz="2500" kern="1200"/>
        </a:p>
      </dsp:txBody>
      <dsp:txXfrm>
        <a:off x="2005070" y="940328"/>
        <a:ext cx="4944369" cy="1735991"/>
      </dsp:txXfrm>
    </dsp:sp>
    <dsp:sp modelId="{357E0851-6419-4F32-A957-594A801C3A12}">
      <dsp:nvSpPr>
        <dsp:cNvPr id="0" name=""/>
        <dsp:cNvSpPr/>
      </dsp:nvSpPr>
      <dsp:spPr>
        <a:xfrm>
          <a:off x="0" y="3110317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48A31-64A4-499E-A0AB-D700FE2B198E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C6B517-2889-40C6-8F43-7548FB8ED4CB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0" i="0" kern="1200"/>
            <a:t>Continuous learning and improvement as more data and use cases are added.</a:t>
          </a:r>
          <a:endParaRPr lang="en-US" sz="2500" kern="1200"/>
        </a:p>
      </dsp:txBody>
      <dsp:txXfrm>
        <a:off x="2005070" y="3110317"/>
        <a:ext cx="4944369" cy="173599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E6B22-98B6-4716-BCD1-8FA0E7A61E77}">
      <dsp:nvSpPr>
        <dsp:cNvPr id="0" name=""/>
        <dsp:cNvSpPr/>
      </dsp:nvSpPr>
      <dsp:spPr>
        <a:xfrm>
          <a:off x="0" y="4105454"/>
          <a:ext cx="6666833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MOST OF 600+ APIS OF INFINNIX AS PER DEMAND</a:t>
          </a:r>
          <a:endParaRPr lang="en-US" sz="2500" kern="1200"/>
        </a:p>
      </dsp:txBody>
      <dsp:txXfrm>
        <a:off x="0" y="4105454"/>
        <a:ext cx="6666833" cy="1347501"/>
      </dsp:txXfrm>
    </dsp:sp>
    <dsp:sp modelId="{AA59940C-B404-4FFF-BE2B-055149E81617}">
      <dsp:nvSpPr>
        <dsp:cNvPr id="0" name=""/>
        <dsp:cNvSpPr/>
      </dsp:nvSpPr>
      <dsp:spPr>
        <a:xfrm rot="10800000">
          <a:off x="0" y="2053209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ADVANCED/CUSTOMIZED FEATURES AND COVER </a:t>
          </a:r>
          <a:endParaRPr lang="en-US" sz="2500" kern="1200"/>
        </a:p>
      </dsp:txBody>
      <dsp:txXfrm rot="10800000">
        <a:off x="0" y="2053209"/>
        <a:ext cx="6666833" cy="1346620"/>
      </dsp:txXfrm>
    </dsp:sp>
    <dsp:sp modelId="{D09E1B0C-92E5-4E4E-8E41-38A652C94807}">
      <dsp:nvSpPr>
        <dsp:cNvPr id="0" name=""/>
        <dsp:cNvSpPr/>
      </dsp:nvSpPr>
      <dsp:spPr>
        <a:xfrm rot="10800000">
          <a:off x="0" y="964"/>
          <a:ext cx="6666833" cy="2072457"/>
        </a:xfrm>
        <a:prstGeom prst="upArrowCallou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THANK YOU </a:t>
          </a:r>
          <a:endParaRPr lang="en-US" sz="2500" kern="1200"/>
        </a:p>
      </dsp:txBody>
      <dsp:txXfrm rot="-10800000">
        <a:off x="0" y="964"/>
        <a:ext cx="6666833" cy="727432"/>
      </dsp:txXfrm>
    </dsp:sp>
    <dsp:sp modelId="{F62D90B6-49C0-4FE8-8E37-FE289904D69F}">
      <dsp:nvSpPr>
        <dsp:cNvPr id="0" name=""/>
        <dsp:cNvSpPr/>
      </dsp:nvSpPr>
      <dsp:spPr>
        <a:xfrm>
          <a:off x="0" y="728396"/>
          <a:ext cx="6666833" cy="6196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WE CAN FURTHER ENHANCE THIS WITH MORE</a:t>
          </a:r>
          <a:endParaRPr lang="en-US" sz="2400" kern="1200"/>
        </a:p>
      </dsp:txBody>
      <dsp:txXfrm>
        <a:off x="0" y="728396"/>
        <a:ext cx="6666833" cy="619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45E99-3756-B7B4-AE39-A8C63E08B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BF718-0CEC-EC9F-E5E4-A974EC4FC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9175-91ED-7754-8920-93A98619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71E3-6963-53B6-65C8-74536339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7BCDF-ECC7-3A15-C0BD-FF5791E4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66F16-2BCE-7919-5EA4-99E40D8C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7C37D-6939-89ED-709F-4F42A5825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7512-C5A7-6CDC-ABE1-0D9D96A1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12FDF-FBED-271E-F00E-B4B6C8024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7E52-BEF1-F781-EA4A-36FB87D79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5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11734-5E13-04F0-1C4B-F7447E824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16C6B-B724-B91D-BFE3-C525D12B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B8AE4-452B-3DF1-D9DB-C1A988F1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BB322-6245-A3AE-AD1F-6B99DFA53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F032-A99C-4F7C-0A6C-85E52BDD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24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FB7E5-1556-A635-D2D9-931428BC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A241B-8BE2-B067-EF5D-4C74C3BC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AD703-8328-E117-9AAC-4C811001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969C3-6934-016D-3386-77ED5B93A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E7F8-529D-F20B-9BDB-12FDFE5D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4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C324-2ADD-8DF0-D940-2619C501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59AB9-57AC-813C-048F-F72C9DE37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69D95-4BA5-41EE-AF9B-1209A06A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F2B2-6BE4-34D2-3766-777271FC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CF54E-7BBF-780B-67B8-D7F617040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8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A060-7A42-B538-C0AD-56DDEC34F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D13B9-F26C-E311-34BC-A0FAD777F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99FD-4EF5-9CAE-CA16-F4E58ED68A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F2453-038A-B081-60C8-E1AB9460C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71060-9DEB-79F2-B82E-D410F052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9131E-DD13-9659-E7DA-A3A9877C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83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0FB4-D44D-FBC9-A78F-D7C6F1BB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A55CA-E343-3943-B15E-6EDE5CBAB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7DF00-0493-D23F-34A2-49FC4553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03363-51F4-998D-A538-5F8811E1A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4C700-1A11-74E9-111F-8C3DC19A4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24392B-E8D1-29F5-D1B6-82EAEF96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70872-2D9C-3467-4A4A-4ADAF0E58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15C7B-D76B-2D4D-1E4B-5DA797DF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A516-3B97-EE4C-971D-F4803E46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3E9579-648E-7ECB-E09E-47494EEB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83C5A-C84C-0D04-556D-99E7EE37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CC99D-6DAC-D986-4F67-EBC0AB10B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13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9DD045-2C7C-39FA-10B1-DBF9DF71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2866D-96B5-7D18-0747-B25E98B7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DDBB-7217-006A-614D-D9E30DC7D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4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0FB0-0CF4-0579-2797-2575EB74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C666-847F-4772-9CD4-6563D0172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54526E-B7DB-8CDC-E345-68225B0EB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462E6-9F98-7BAF-7F04-FD37479F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A8FC0-862F-087D-0C5A-85B4862B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F2195-39C8-20FC-6607-5A9DD2211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8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46F1-E098-3B5E-1280-B3D3E2435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0652B-21A0-723A-FBE7-A1820FD74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78BC7-F9A1-A3AB-62D9-222509B35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9D784-483B-916D-5492-A6BFC363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42BCF-CCF9-73A8-3D26-028BECCD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DDAA-610F-D9F6-5798-D9C2320D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55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FA485-7DE1-0432-56C8-8D2E2891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73C4B-4A1D-F818-EC40-1F3D109BD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8682C-CD1F-3900-4CFE-F0D0AC1357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094E70-C746-426C-92DF-9D3A6D4485E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6F9F-FE89-BF7E-E226-20D3381E11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C21C1-FC0F-3CE8-35A6-7F9DCC253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2CA345-F1A6-4E5E-BEB4-13ACF82801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54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9.xml"/><Relationship Id="rId7" Type="http://schemas.openxmlformats.org/officeDocument/2006/relationships/image" Target="../media/image2.jfif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7C619C-EBAB-488E-96B9-153AA4C9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30DA1C1-36FD-41D8-9826-EE797BF39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53312" cy="6858000"/>
          </a:xfrm>
          <a:custGeom>
            <a:avLst/>
            <a:gdLst>
              <a:gd name="connsiteX0" fmla="*/ 0 w 7433452"/>
              <a:gd name="connsiteY0" fmla="*/ 0 h 6858000"/>
              <a:gd name="connsiteX1" fmla="*/ 1592736 w 7433452"/>
              <a:gd name="connsiteY1" fmla="*/ 0 h 6858000"/>
              <a:gd name="connsiteX2" fmla="*/ 2171700 w 7433452"/>
              <a:gd name="connsiteY2" fmla="*/ 0 h 6858000"/>
              <a:gd name="connsiteX3" fmla="*/ 2762696 w 7433452"/>
              <a:gd name="connsiteY3" fmla="*/ 0 h 6858000"/>
              <a:gd name="connsiteX4" fmla="*/ 2829254 w 7433452"/>
              <a:gd name="connsiteY4" fmla="*/ 0 h 6858000"/>
              <a:gd name="connsiteX5" fmla="*/ 7415310 w 7433452"/>
              <a:gd name="connsiteY5" fmla="*/ 0 h 6858000"/>
              <a:gd name="connsiteX6" fmla="*/ 7405703 w 7433452"/>
              <a:gd name="connsiteY6" fmla="*/ 94814 h 6858000"/>
              <a:gd name="connsiteX7" fmla="*/ 7410754 w 7433452"/>
              <a:gd name="connsiteY7" fmla="*/ 421796 h 6858000"/>
              <a:gd name="connsiteX8" fmla="*/ 7414688 w 7433452"/>
              <a:gd name="connsiteY8" fmla="*/ 812192 h 6858000"/>
              <a:gd name="connsiteX9" fmla="*/ 7395017 w 7433452"/>
              <a:gd name="connsiteY9" fmla="*/ 1113642 h 6858000"/>
              <a:gd name="connsiteX10" fmla="*/ 7422810 w 7433452"/>
              <a:gd name="connsiteY10" fmla="*/ 1796708 h 6858000"/>
              <a:gd name="connsiteX11" fmla="*/ 7421161 w 7433452"/>
              <a:gd name="connsiteY11" fmla="*/ 2327333 h 6858000"/>
              <a:gd name="connsiteX12" fmla="*/ 7412023 w 7433452"/>
              <a:gd name="connsiteY12" fmla="*/ 2784280 h 6858000"/>
              <a:gd name="connsiteX13" fmla="*/ 7417480 w 7433452"/>
              <a:gd name="connsiteY13" fmla="*/ 2985458 h 6858000"/>
              <a:gd name="connsiteX14" fmla="*/ 7403774 w 7433452"/>
              <a:gd name="connsiteY14" fmla="*/ 3531096 h 6858000"/>
              <a:gd name="connsiteX15" fmla="*/ 7414307 w 7433452"/>
              <a:gd name="connsiteY15" fmla="*/ 4336830 h 6858000"/>
              <a:gd name="connsiteX16" fmla="*/ 7413419 w 7433452"/>
              <a:gd name="connsiteY16" fmla="*/ 5026893 h 6858000"/>
              <a:gd name="connsiteX17" fmla="*/ 7417734 w 7433452"/>
              <a:gd name="connsiteY17" fmla="*/ 5252632 h 6858000"/>
              <a:gd name="connsiteX18" fmla="*/ 7417734 w 7433452"/>
              <a:gd name="connsiteY18" fmla="*/ 5466282 h 6858000"/>
              <a:gd name="connsiteX19" fmla="*/ 7379659 w 7433452"/>
              <a:gd name="connsiteY19" fmla="*/ 6121225 h 6858000"/>
              <a:gd name="connsiteX20" fmla="*/ 7395115 w 7433452"/>
              <a:gd name="connsiteY20" fmla="*/ 6708907 h 6858000"/>
              <a:gd name="connsiteX21" fmla="*/ 7412408 w 7433452"/>
              <a:gd name="connsiteY21" fmla="*/ 6858000 h 6858000"/>
              <a:gd name="connsiteX22" fmla="*/ 2829254 w 7433452"/>
              <a:gd name="connsiteY22" fmla="*/ 6858000 h 6858000"/>
              <a:gd name="connsiteX23" fmla="*/ 2762696 w 7433452"/>
              <a:gd name="connsiteY23" fmla="*/ 6858000 h 6858000"/>
              <a:gd name="connsiteX24" fmla="*/ 2171700 w 7433452"/>
              <a:gd name="connsiteY24" fmla="*/ 6858000 h 6858000"/>
              <a:gd name="connsiteX25" fmla="*/ 1592736 w 7433452"/>
              <a:gd name="connsiteY25" fmla="*/ 6858000 h 6858000"/>
              <a:gd name="connsiteX26" fmla="*/ 0 w 7433452"/>
              <a:gd name="connsiteY2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433452" h="6858000">
                <a:moveTo>
                  <a:pt x="0" y="0"/>
                </a:moveTo>
                <a:lnTo>
                  <a:pt x="1592736" y="0"/>
                </a:lnTo>
                <a:lnTo>
                  <a:pt x="2171700" y="0"/>
                </a:lnTo>
                <a:lnTo>
                  <a:pt x="2762696" y="0"/>
                </a:lnTo>
                <a:lnTo>
                  <a:pt x="2829254" y="0"/>
                </a:lnTo>
                <a:lnTo>
                  <a:pt x="7415310" y="0"/>
                </a:lnTo>
                <a:lnTo>
                  <a:pt x="7405703" y="94814"/>
                </a:lnTo>
                <a:cubicBezTo>
                  <a:pt x="7398856" y="203629"/>
                  <a:pt x="7403520" y="312712"/>
                  <a:pt x="7410754" y="421796"/>
                </a:cubicBezTo>
                <a:cubicBezTo>
                  <a:pt x="7421580" y="551656"/>
                  <a:pt x="7422900" y="682144"/>
                  <a:pt x="7414688" y="812192"/>
                </a:cubicBezTo>
                <a:cubicBezTo>
                  <a:pt x="7406693" y="912591"/>
                  <a:pt x="7397682" y="1012988"/>
                  <a:pt x="7395017" y="1113642"/>
                </a:cubicBezTo>
                <a:cubicBezTo>
                  <a:pt x="7388670" y="1342689"/>
                  <a:pt x="7407708" y="1569316"/>
                  <a:pt x="7422810" y="1796708"/>
                </a:cubicBezTo>
                <a:cubicBezTo>
                  <a:pt x="7434487" y="1973710"/>
                  <a:pt x="7439944" y="2150457"/>
                  <a:pt x="7421161" y="2327333"/>
                </a:cubicBezTo>
                <a:cubicBezTo>
                  <a:pt x="7405170" y="2479266"/>
                  <a:pt x="7396793" y="2631453"/>
                  <a:pt x="7412023" y="2784280"/>
                </a:cubicBezTo>
                <a:cubicBezTo>
                  <a:pt x="7418749" y="2851085"/>
                  <a:pt x="7425984" y="2918653"/>
                  <a:pt x="7417480" y="2985458"/>
                </a:cubicBezTo>
                <a:cubicBezTo>
                  <a:pt x="7394508" y="3167039"/>
                  <a:pt x="7398063" y="3349132"/>
                  <a:pt x="7403774" y="3531096"/>
                </a:cubicBezTo>
                <a:cubicBezTo>
                  <a:pt x="7412277" y="3799715"/>
                  <a:pt x="7426364" y="4067954"/>
                  <a:pt x="7414307" y="4336830"/>
                </a:cubicBezTo>
                <a:cubicBezTo>
                  <a:pt x="7404027" y="4566639"/>
                  <a:pt x="7420653" y="4796831"/>
                  <a:pt x="7413419" y="5026893"/>
                </a:cubicBezTo>
                <a:cubicBezTo>
                  <a:pt x="7410982" y="5102162"/>
                  <a:pt x="7412429" y="5177504"/>
                  <a:pt x="7417734" y="5252632"/>
                </a:cubicBezTo>
                <a:cubicBezTo>
                  <a:pt x="7424271" y="5323700"/>
                  <a:pt x="7424271" y="5395213"/>
                  <a:pt x="7417734" y="5466282"/>
                </a:cubicBezTo>
                <a:cubicBezTo>
                  <a:pt x="7393239" y="5683875"/>
                  <a:pt x="7383214" y="5902486"/>
                  <a:pt x="7379659" y="6121225"/>
                </a:cubicBezTo>
                <a:cubicBezTo>
                  <a:pt x="7376423" y="6317442"/>
                  <a:pt x="7378041" y="6513586"/>
                  <a:pt x="7395115" y="6708907"/>
                </a:cubicBezTo>
                <a:lnTo>
                  <a:pt x="7412408" y="6858000"/>
                </a:lnTo>
                <a:lnTo>
                  <a:pt x="2829254" y="6858000"/>
                </a:lnTo>
                <a:lnTo>
                  <a:pt x="2762696" y="6858000"/>
                </a:lnTo>
                <a:lnTo>
                  <a:pt x="2171700" y="6858000"/>
                </a:lnTo>
                <a:lnTo>
                  <a:pt x="159273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44E46-3F2E-19F2-A7E5-A06B0FCDF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84632"/>
            <a:ext cx="6081713" cy="3566160"/>
          </a:xfrm>
        </p:spPr>
        <p:txBody>
          <a:bodyPr>
            <a:normAutofit/>
          </a:bodyPr>
          <a:lstStyle/>
          <a:p>
            <a:pPr algn="l"/>
            <a:r>
              <a:rPr lang="en-IN" sz="4600" b="1" i="0">
                <a:solidFill>
                  <a:srgbClr val="FFFFFF"/>
                </a:solidFill>
                <a:effectLst/>
                <a:latin typeface="Segoe WPC"/>
              </a:rPr>
              <a:t>Inferrix AI Agent: AI-Driven Operations for Smart Hospitality</a:t>
            </a:r>
            <a:endParaRPr lang="en-IN" sz="4600" b="1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A2A12-F823-30EE-FDCF-9E09E598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54" y="954778"/>
            <a:ext cx="3931920" cy="1561412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35BC54F7-1315-4D6C-9420-A5BF0CDDB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475" y="4252192"/>
            <a:ext cx="4056549" cy="18288"/>
          </a:xfrm>
          <a:custGeom>
            <a:avLst/>
            <a:gdLst>
              <a:gd name="connsiteX0" fmla="*/ 0 w 4056549"/>
              <a:gd name="connsiteY0" fmla="*/ 0 h 18288"/>
              <a:gd name="connsiteX1" fmla="*/ 676092 w 4056549"/>
              <a:gd name="connsiteY1" fmla="*/ 0 h 18288"/>
              <a:gd name="connsiteX2" fmla="*/ 1271052 w 4056549"/>
              <a:gd name="connsiteY2" fmla="*/ 0 h 18288"/>
              <a:gd name="connsiteX3" fmla="*/ 1947144 w 4056549"/>
              <a:gd name="connsiteY3" fmla="*/ 0 h 18288"/>
              <a:gd name="connsiteX4" fmla="*/ 2501539 w 4056549"/>
              <a:gd name="connsiteY4" fmla="*/ 0 h 18288"/>
              <a:gd name="connsiteX5" fmla="*/ 3137065 w 4056549"/>
              <a:gd name="connsiteY5" fmla="*/ 0 h 18288"/>
              <a:gd name="connsiteX6" fmla="*/ 4056549 w 4056549"/>
              <a:gd name="connsiteY6" fmla="*/ 0 h 18288"/>
              <a:gd name="connsiteX7" fmla="*/ 4056549 w 4056549"/>
              <a:gd name="connsiteY7" fmla="*/ 18288 h 18288"/>
              <a:gd name="connsiteX8" fmla="*/ 3380458 w 4056549"/>
              <a:gd name="connsiteY8" fmla="*/ 18288 h 18288"/>
              <a:gd name="connsiteX9" fmla="*/ 2663801 w 4056549"/>
              <a:gd name="connsiteY9" fmla="*/ 18288 h 18288"/>
              <a:gd name="connsiteX10" fmla="*/ 2068840 w 4056549"/>
              <a:gd name="connsiteY10" fmla="*/ 18288 h 18288"/>
              <a:gd name="connsiteX11" fmla="*/ 1311618 w 4056549"/>
              <a:gd name="connsiteY11" fmla="*/ 18288 h 18288"/>
              <a:gd name="connsiteX12" fmla="*/ 716657 w 4056549"/>
              <a:gd name="connsiteY12" fmla="*/ 18288 h 18288"/>
              <a:gd name="connsiteX13" fmla="*/ 0 w 4056549"/>
              <a:gd name="connsiteY13" fmla="*/ 18288 h 18288"/>
              <a:gd name="connsiteX14" fmla="*/ 0 w 4056549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6549" h="18288" fill="none" extrusionOk="0">
                <a:moveTo>
                  <a:pt x="0" y="0"/>
                </a:moveTo>
                <a:cubicBezTo>
                  <a:pt x="324395" y="-12272"/>
                  <a:pt x="437185" y="20747"/>
                  <a:pt x="676092" y="0"/>
                </a:cubicBezTo>
                <a:cubicBezTo>
                  <a:pt x="914999" y="-20747"/>
                  <a:pt x="980886" y="20074"/>
                  <a:pt x="1271052" y="0"/>
                </a:cubicBezTo>
                <a:cubicBezTo>
                  <a:pt x="1561218" y="-20074"/>
                  <a:pt x="1609815" y="19965"/>
                  <a:pt x="1947144" y="0"/>
                </a:cubicBezTo>
                <a:cubicBezTo>
                  <a:pt x="2284473" y="-19965"/>
                  <a:pt x="2317816" y="-23682"/>
                  <a:pt x="2501539" y="0"/>
                </a:cubicBezTo>
                <a:cubicBezTo>
                  <a:pt x="2685262" y="23682"/>
                  <a:pt x="2879461" y="12712"/>
                  <a:pt x="3137065" y="0"/>
                </a:cubicBezTo>
                <a:cubicBezTo>
                  <a:pt x="3394669" y="-12712"/>
                  <a:pt x="3618306" y="-41742"/>
                  <a:pt x="4056549" y="0"/>
                </a:cubicBezTo>
                <a:cubicBezTo>
                  <a:pt x="4056201" y="6465"/>
                  <a:pt x="4056979" y="10922"/>
                  <a:pt x="4056549" y="18288"/>
                </a:cubicBezTo>
                <a:cubicBezTo>
                  <a:pt x="3807729" y="-7540"/>
                  <a:pt x="3536237" y="12619"/>
                  <a:pt x="3380458" y="18288"/>
                </a:cubicBezTo>
                <a:cubicBezTo>
                  <a:pt x="3224679" y="23957"/>
                  <a:pt x="2967497" y="23368"/>
                  <a:pt x="2663801" y="18288"/>
                </a:cubicBezTo>
                <a:cubicBezTo>
                  <a:pt x="2360105" y="13208"/>
                  <a:pt x="2359716" y="-8821"/>
                  <a:pt x="2068840" y="18288"/>
                </a:cubicBezTo>
                <a:cubicBezTo>
                  <a:pt x="1777964" y="45397"/>
                  <a:pt x="1641909" y="31681"/>
                  <a:pt x="1311618" y="18288"/>
                </a:cubicBezTo>
                <a:cubicBezTo>
                  <a:pt x="981327" y="4895"/>
                  <a:pt x="990410" y="11155"/>
                  <a:pt x="716657" y="18288"/>
                </a:cubicBezTo>
                <a:cubicBezTo>
                  <a:pt x="442904" y="25421"/>
                  <a:pt x="330722" y="13665"/>
                  <a:pt x="0" y="18288"/>
                </a:cubicBezTo>
                <a:cubicBezTo>
                  <a:pt x="75" y="12069"/>
                  <a:pt x="515" y="5650"/>
                  <a:pt x="0" y="0"/>
                </a:cubicBezTo>
                <a:close/>
              </a:path>
              <a:path w="4056549" h="18288" stroke="0" extrusionOk="0">
                <a:moveTo>
                  <a:pt x="0" y="0"/>
                </a:moveTo>
                <a:cubicBezTo>
                  <a:pt x="175099" y="13469"/>
                  <a:pt x="459673" y="14529"/>
                  <a:pt x="594961" y="0"/>
                </a:cubicBezTo>
                <a:cubicBezTo>
                  <a:pt x="730249" y="-14529"/>
                  <a:pt x="873178" y="22015"/>
                  <a:pt x="1149356" y="0"/>
                </a:cubicBezTo>
                <a:cubicBezTo>
                  <a:pt x="1425534" y="-22015"/>
                  <a:pt x="1498871" y="-21513"/>
                  <a:pt x="1744316" y="0"/>
                </a:cubicBezTo>
                <a:cubicBezTo>
                  <a:pt x="1989761" y="21513"/>
                  <a:pt x="2112991" y="-46"/>
                  <a:pt x="2420408" y="0"/>
                </a:cubicBezTo>
                <a:cubicBezTo>
                  <a:pt x="2727825" y="46"/>
                  <a:pt x="2880256" y="-10040"/>
                  <a:pt x="3137065" y="0"/>
                </a:cubicBezTo>
                <a:cubicBezTo>
                  <a:pt x="3393874" y="10040"/>
                  <a:pt x="3704325" y="-6685"/>
                  <a:pt x="4056549" y="0"/>
                </a:cubicBezTo>
                <a:cubicBezTo>
                  <a:pt x="4055732" y="6895"/>
                  <a:pt x="4055770" y="11206"/>
                  <a:pt x="4056549" y="18288"/>
                </a:cubicBezTo>
                <a:cubicBezTo>
                  <a:pt x="3812770" y="11959"/>
                  <a:pt x="3533996" y="-5717"/>
                  <a:pt x="3299327" y="18288"/>
                </a:cubicBezTo>
                <a:cubicBezTo>
                  <a:pt x="3064658" y="42293"/>
                  <a:pt x="2940381" y="24492"/>
                  <a:pt x="2744931" y="18288"/>
                </a:cubicBezTo>
                <a:cubicBezTo>
                  <a:pt x="2549481" y="12084"/>
                  <a:pt x="2252169" y="51841"/>
                  <a:pt x="1987709" y="18288"/>
                </a:cubicBezTo>
                <a:cubicBezTo>
                  <a:pt x="1723249" y="-15265"/>
                  <a:pt x="1438946" y="3423"/>
                  <a:pt x="1230487" y="18288"/>
                </a:cubicBezTo>
                <a:cubicBezTo>
                  <a:pt x="1022028" y="33153"/>
                  <a:pt x="795957" y="18596"/>
                  <a:pt x="676092" y="18288"/>
                </a:cubicBezTo>
                <a:cubicBezTo>
                  <a:pt x="556227" y="17980"/>
                  <a:pt x="334853" y="39451"/>
                  <a:pt x="0" y="18288"/>
                </a:cubicBezTo>
                <a:cubicBezTo>
                  <a:pt x="95" y="14343"/>
                  <a:pt x="742" y="686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80669705-A63A-72E6-7AE2-9B7710C1F6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54" y="4314542"/>
            <a:ext cx="3931920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17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BC01-0260-14EE-4174-5E16534B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egoe WPC"/>
              </a:rPr>
              <a:t>How It Works : Live Demo</a:t>
            </a:r>
            <a:br>
              <a:rPr lang="en-IN" b="1" i="0" dirty="0">
                <a:effectLst/>
                <a:latin typeface="Segoe WPC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4E4C6-2835-ADC9-1EB2-E7116B435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3057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u="sng" dirty="0">
                <a:effectLst/>
                <a:latin typeface="Segoe WPC"/>
              </a:rPr>
              <a:t>Sample Prompts: 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  <a:buNone/>
            </a:pPr>
            <a:r>
              <a:rPr lang="en-IN" u="sng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Show me all critical alarms for Tower A</a:t>
            </a:r>
          </a:p>
          <a:p>
            <a:pPr>
              <a:lnSpc>
                <a:spcPts val="1425"/>
              </a:lnSpc>
              <a:buNone/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Acknowledge the high temperature alarm for Device X  </a:t>
            </a:r>
          </a:p>
          <a:p>
            <a:pPr>
              <a:lnSpc>
                <a:spcPts val="1425"/>
              </a:lnSpc>
              <a:buNone/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u="sng" dirty="0">
                <a:effectLst/>
                <a:latin typeface="Consolas" panose="020B0609020204030204" pitchFamily="49" charset="0"/>
              </a:rPr>
              <a:t> </a:t>
            </a:r>
            <a:r>
              <a:rPr lang="en-IN" b="0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List of all active devices</a:t>
            </a:r>
          </a:p>
          <a:p>
            <a:pPr>
              <a:lnSpc>
                <a:spcPts val="1425"/>
              </a:lnSpc>
              <a:buNone/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 List devices with low battery</a:t>
            </a:r>
          </a:p>
          <a:p>
            <a:pPr>
              <a:lnSpc>
                <a:spcPts val="1425"/>
              </a:lnSpc>
              <a:buNone/>
            </a:pPr>
            <a:endParaRPr lang="en-IN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b="0" dirty="0">
                <a:effectLst/>
                <a:latin typeface="Consolas" panose="020B0609020204030204" pitchFamily="49" charset="0"/>
              </a:rPr>
              <a:t>Show top 3 alarm types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Note: We will test above 2 red highlighted prompts for this demo </a:t>
            </a:r>
          </a:p>
        </p:txBody>
      </p:sp>
    </p:spTree>
    <p:extLst>
      <p:ext uri="{BB962C8B-B14F-4D97-AF65-F5344CB8AC3E}">
        <p14:creationId xmlns:p14="http://schemas.microsoft.com/office/powerpoint/2010/main" val="220195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00F8CC-832E-21FA-3D52-6058C114C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7" y="163286"/>
            <a:ext cx="11887574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042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C048BF-6032-CAA2-1DC6-70DE8E704B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635" y="304800"/>
            <a:ext cx="11807508" cy="622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1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308D9E-3D3C-6678-0DBB-B5316B315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0" y="239486"/>
            <a:ext cx="12071305" cy="636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07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FEE979-A3FC-2A20-FE78-2C341F374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3380" y="185057"/>
            <a:ext cx="11506255" cy="597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281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BC90D5-3286-0944-993E-8019C7BC2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8858"/>
            <a:ext cx="12191999" cy="66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07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6A546A-052F-0191-9F46-2B6C515E7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45" y="632183"/>
            <a:ext cx="11925955" cy="6497960"/>
          </a:xfrm>
        </p:spPr>
      </p:pic>
    </p:spTree>
    <p:extLst>
      <p:ext uri="{BB962C8B-B14F-4D97-AF65-F5344CB8AC3E}">
        <p14:creationId xmlns:p14="http://schemas.microsoft.com/office/powerpoint/2010/main" val="3373479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90B8-FF47-68C7-C14A-278E62B96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EEA0A6-CE83-8F38-840D-8F9A5859E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816"/>
            <a:ext cx="10853057" cy="67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91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C71C-5EDB-623C-09E6-6E770992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“Stop Button” :Stopping manually if AI takes lot of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75C13-77BE-72AD-CE66-BCCFADAA4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1597024"/>
            <a:ext cx="8904514" cy="5140852"/>
          </a:xfrm>
        </p:spPr>
      </p:pic>
    </p:spTree>
    <p:extLst>
      <p:ext uri="{BB962C8B-B14F-4D97-AF65-F5344CB8AC3E}">
        <p14:creationId xmlns:p14="http://schemas.microsoft.com/office/powerpoint/2010/main" val="713620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5125FF-05DC-7202-2B18-115302F55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4" y="-115064"/>
            <a:ext cx="11397343" cy="6812452"/>
          </a:xfrm>
        </p:spPr>
      </p:pic>
    </p:spTree>
    <p:extLst>
      <p:ext uri="{BB962C8B-B14F-4D97-AF65-F5344CB8AC3E}">
        <p14:creationId xmlns:p14="http://schemas.microsoft.com/office/powerpoint/2010/main" val="422305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73AF4-C8C4-9729-B2B2-149F7AAF7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IN" dirty="0"/>
              <a:t>Value Statement :Why Agentic AI solution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6070F-E547-396D-6B23-75A9A86C4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7290382" cy="4253266"/>
          </a:xfrm>
        </p:spPr>
        <p:txBody>
          <a:bodyPr>
            <a:normAutofit/>
          </a:bodyPr>
          <a:lstStyle/>
          <a:p>
            <a:r>
              <a:rPr lang="en-IN" sz="2400" i="0" dirty="0">
                <a:effectLst/>
                <a:latin typeface="Segoe WPC"/>
              </a:rPr>
              <a:t>With the AI Agent tool provide by </a:t>
            </a:r>
            <a:r>
              <a:rPr lang="en-IN" sz="2400" i="0" dirty="0" err="1">
                <a:effectLst/>
                <a:latin typeface="Segoe WPC"/>
              </a:rPr>
              <a:t>AIonOS</a:t>
            </a:r>
            <a:r>
              <a:rPr lang="en-IN" sz="2400" i="0" dirty="0">
                <a:effectLst/>
                <a:latin typeface="Segoe WPC"/>
              </a:rPr>
              <a:t>, </a:t>
            </a:r>
            <a:r>
              <a:rPr lang="en-IN" sz="2400" i="0" dirty="0" err="1">
                <a:effectLst/>
                <a:latin typeface="Segoe WPC"/>
              </a:rPr>
              <a:t>Inferrix</a:t>
            </a:r>
            <a:r>
              <a:rPr lang="en-IN" sz="2400" i="0" dirty="0">
                <a:effectLst/>
                <a:latin typeface="Segoe WPC"/>
              </a:rPr>
              <a:t> team can manage alarms, devices, and maintenance using simple, natural language—no technical expertise required. This means faster response times, fewer errors, and a more comfortable, reliable environment for your guests. Our solution empowers your staff, reduces costs, and sets the stage for a smarter, more efficient hotel operation</a:t>
            </a:r>
            <a:endParaRPr lang="en-IN" sz="2400" dirty="0"/>
          </a:p>
        </p:txBody>
      </p:sp>
      <p:pic>
        <p:nvPicPr>
          <p:cNvPr id="7" name="Graphic 6" descr="Firefighter">
            <a:extLst>
              <a:ext uri="{FF2B5EF4-FFF2-40B4-BE49-F238E27FC236}">
                <a16:creationId xmlns:a16="http://schemas.microsoft.com/office/drawing/2014/main" id="{1D80081D-E2FE-8EFA-0AA4-99AB43640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54686" y="1088247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299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E886B1-AB39-F1E8-069C-C25AFD45C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16" y="25521"/>
            <a:ext cx="11473227" cy="6751794"/>
          </a:xfrm>
        </p:spPr>
      </p:pic>
    </p:spTree>
    <p:extLst>
      <p:ext uri="{BB962C8B-B14F-4D97-AF65-F5344CB8AC3E}">
        <p14:creationId xmlns:p14="http://schemas.microsoft.com/office/powerpoint/2010/main" val="385998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FF185-936B-FCBE-3B74-8ECF6E2FC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 b="1" i="0">
                <a:effectLst/>
                <a:latin typeface="Segoe WPC"/>
              </a:rPr>
              <a:t>Future Vision</a:t>
            </a:r>
            <a:br>
              <a:rPr lang="en-IN" sz="4000" b="1" i="0">
                <a:effectLst/>
                <a:latin typeface="Segoe WPC"/>
              </a:rPr>
            </a:br>
            <a:endParaRPr lang="en-IN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8D17ED-3C8B-41D1-E0B4-0700AAF651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38543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7700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DDD78-B249-0EC8-636F-B3E569541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IN" b="1" i="0" dirty="0">
                <a:effectLst/>
                <a:latin typeface="Segoe WPC"/>
              </a:rPr>
              <a:t>Q&amp;A / Next Step</a:t>
            </a:r>
            <a:br>
              <a:rPr lang="en-IN" b="1" i="0" dirty="0">
                <a:effectLst/>
                <a:latin typeface="Segoe WPC"/>
              </a:rPr>
            </a:br>
            <a:endParaRPr lang="en-IN" dirty="0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2C7FEB46-4C29-8B67-70EE-8667DB65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7" r="51390" b="-1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83C9F-479D-ECC1-04D3-70D0D1A26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</a:rPr>
              <a:t>Invite questions and discuss how the solution can be tailored for </a:t>
            </a:r>
            <a:r>
              <a:rPr lang="en-IN" sz="1800" dirty="0" err="1">
                <a:effectLst/>
              </a:rPr>
              <a:t>Inferrix’s</a:t>
            </a:r>
            <a:r>
              <a:rPr lang="en-IN" sz="1800" dirty="0">
                <a:effectLst/>
              </a:rPr>
              <a:t> customers.</a:t>
            </a:r>
          </a:p>
          <a:p>
            <a:pPr>
              <a:buNone/>
            </a:pPr>
            <a:br>
              <a:rPr lang="en-IN" sz="1800" dirty="0"/>
            </a:b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048129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9EC404-49F0-507E-82C2-AE73F8E7D0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blue and black logo&#10;&#10;AI-generated content may be incorrect.">
            <a:extLst>
              <a:ext uri="{FF2B5EF4-FFF2-40B4-BE49-F238E27FC236}">
                <a16:creationId xmlns:a16="http://schemas.microsoft.com/office/drawing/2014/main" id="{A045FD7E-EF3F-6016-EB7C-9CEF5C28C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3" y="5692794"/>
            <a:ext cx="2542632" cy="76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9C66E-CDB2-91E8-1636-9A28308E0F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482" y="0"/>
            <a:ext cx="2970387" cy="11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2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8D3C6A-CD4A-76EB-0AA6-C3E86E276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3400" b="1" i="0" dirty="0">
                <a:effectLst/>
                <a:latin typeface="Segoe WPC"/>
              </a:rPr>
              <a:t>Pain Points/Problem Statement</a:t>
            </a:r>
            <a:endParaRPr lang="en-IN" sz="3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46C9D2-5CB4-6BE1-B269-DC8D7CBE5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8858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487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0D9E-8018-8367-8226-A6226EA7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 err="1">
                <a:effectLst/>
                <a:latin typeface="Segoe WPC"/>
              </a:rPr>
              <a:t>AIonOS</a:t>
            </a:r>
            <a:r>
              <a:rPr lang="en-IN" b="1" i="0" dirty="0">
                <a:effectLst/>
                <a:latin typeface="Segoe WPC"/>
              </a:rPr>
              <a:t> Solution</a:t>
            </a:r>
            <a:endParaRPr lang="en-IN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CACA1C0B-7F1D-2170-37F2-81702662FA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156371" cy="4248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9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8D1F3-E9F9-8765-0F91-95451B06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USP of AI Solution from </a:t>
            </a:r>
            <a:r>
              <a:rPr lang="en-IN" b="1" dirty="0" err="1"/>
              <a:t>AIonOS</a:t>
            </a:r>
            <a:endParaRPr lang="en-IN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2B081-BD75-CC29-8C1E-7E22DAC27B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9403060"/>
              </p:ext>
            </p:extLst>
          </p:nvPr>
        </p:nvGraphicFramePr>
        <p:xfrm>
          <a:off x="838199" y="1825625"/>
          <a:ext cx="11016343" cy="4836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4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F1C4F-4BD0-BC1D-406B-4595CAB3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/>
              <a:t>Feature Summary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C34AF3C-D8DC-F56B-376D-1E1D9457D9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14013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00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72EABA-8B5D-A0DC-7DAC-1BDC4A13F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747" y="114299"/>
            <a:ext cx="6085114" cy="1186543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Segoe WPC"/>
              </a:rPr>
              <a:t>6 Business Benefits for </a:t>
            </a:r>
            <a:r>
              <a:rPr lang="en-IN" sz="3200" b="1" i="0" dirty="0" err="1">
                <a:effectLst/>
                <a:latin typeface="Segoe WPC"/>
              </a:rPr>
              <a:t>Inferrix</a:t>
            </a:r>
            <a:br>
              <a:rPr lang="en-IN" sz="3200" b="1" i="0" dirty="0">
                <a:effectLst/>
                <a:latin typeface="Segoe WPC"/>
              </a:rPr>
            </a:br>
            <a:endParaRPr lang="en-IN" sz="3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3E3B61-ADBA-0BFE-08C8-F179BD7A7C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3946818"/>
              </p:ext>
            </p:extLst>
          </p:nvPr>
        </p:nvGraphicFramePr>
        <p:xfrm>
          <a:off x="576943" y="827313"/>
          <a:ext cx="11425237" cy="6226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798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413E499-0E87-9AEA-4F8D-D320B544DB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497343"/>
              </p:ext>
            </p:extLst>
          </p:nvPr>
        </p:nvGraphicFramePr>
        <p:xfrm>
          <a:off x="174171" y="1317171"/>
          <a:ext cx="11800115" cy="5388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08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3F609D1-BFDC-8323-4137-6A17A8A4DE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04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2DD2D3-E296-7C99-36D2-E4956C524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2881429"/>
              </p:ext>
            </p:extLst>
          </p:nvPr>
        </p:nvGraphicFramePr>
        <p:xfrm>
          <a:off x="838200" y="1415143"/>
          <a:ext cx="10983686" cy="4761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088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667</Words>
  <Application>Microsoft Office PowerPoint</Application>
  <PresentationFormat>Widescreen</PresentationFormat>
  <Paragraphs>69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Consolas</vt:lpstr>
      <vt:lpstr>Segoe WPC</vt:lpstr>
      <vt:lpstr>Office Theme</vt:lpstr>
      <vt:lpstr>Inferrix AI Agent: AI-Driven Operations for Smart Hospitality</vt:lpstr>
      <vt:lpstr>Value Statement :Why Agentic AI solution </vt:lpstr>
      <vt:lpstr>Pain Points/Problem Statement</vt:lpstr>
      <vt:lpstr>AIonOS Solution</vt:lpstr>
      <vt:lpstr>USP of AI Solution from AIonOS</vt:lpstr>
      <vt:lpstr>Feature Summary</vt:lpstr>
      <vt:lpstr>6 Business Benefits for Inferrix </vt:lpstr>
      <vt:lpstr>PowerPoint Presentation</vt:lpstr>
      <vt:lpstr>PowerPoint Presentation</vt:lpstr>
      <vt:lpstr>How It Works : Live Demo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“Stop Button” :Stopping manually if AI takes lot of time</vt:lpstr>
      <vt:lpstr>PowerPoint Presentation</vt:lpstr>
      <vt:lpstr>PowerPoint Presentation</vt:lpstr>
      <vt:lpstr>Future Vision </vt:lpstr>
      <vt:lpstr>Q&amp;A / Next Step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Satyarth Gaur</dc:creator>
  <cp:lastModifiedBy>Satyarth Gaur</cp:lastModifiedBy>
  <cp:revision>18</cp:revision>
  <dcterms:created xsi:type="dcterms:W3CDTF">2025-06-25T08:19:45Z</dcterms:created>
  <dcterms:modified xsi:type="dcterms:W3CDTF">2025-06-25T18:07:55Z</dcterms:modified>
</cp:coreProperties>
</file>