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67" d="100"/>
          <a:sy n="67" d="100"/>
        </p:scale>
        <p:origin x="4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1546317"/>
                  </p:ext>
                </p:extLst>
              </p:nvPr>
            </p:nvGraphicFramePr>
            <p:xfrm>
              <a:off x="-381001" y="0"/>
              <a:ext cx="14144626" cy="90392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1001" y="0"/>
                <a:ext cx="14144626" cy="9039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0087010-623c-4316-814b-1e74517226d4}">
  <we:reference id="WA200003233" version="2.0.0.3" store="en-IN" storeType="OMEX"/>
  <we:alternateReferences/>
  <we:properties>
    <we:property name="Microsoft.Office.CampaignId" value="&quot;none&quot;"/>
    <we:property name="creatorTenantId" value="&quot;923b0ec0-0899-47b3-80bf-07605c1e50d8&quot;"/>
    <we:property name="reportUrl" value="&quot;/groups/me/reports/e33c5aa5-0750-45f7-be19-5298d3166c06/ReportSection?bookmarkGuid=f7022550-3016-49e6-b1d9-b780bb2d37c2&amp;bookmarkUsage=1&amp;ctid=923b0ec0-0899-47b3-80bf-07605c1e50d8&amp;fromEntryPoint=export&quot;"/>
    <we:property name="reportState" value="&quot;CONNECTED&quot;"/>
    <we:property name="reportEmbeddedTime" value="&quot;2022-12-29T13:34:17.613Z&quot;"/>
    <we:property name="creatorSessionId" value="&quot;02f635cb-14de-4787-861f-0eecf71395ab&quot;"/>
    <we:property name="creatorUserId" value="&quot;10032001293661D9&quot;"/>
    <we:property name="reportName" value="&quot;Global Superstore Sales Insights&quot;"/>
    <we:property name="isFiltersActionButtonVisible" value="true"/>
    <we:property name="initialStateBookmark" value="&quot;H4sIAAAAAAAAA+0a2W7bOPBXAr50FxAKHZZs9S1XgSJN08ZFFotFsBiJI4eNrqWobL1B/n2HpOTUrt00idu4gR8MUENy7oukrxkXTZ3D9B0UyF6xvaq6LEBe7njMYWUHOzk5Ot49Pfr73e7xIYGrWomqbNira6ZATlCdiaaFXGMg4F/nDoM8fw8T/ZVB3qDDapRNVUIu/kO7mKaUbPHGYfi5zisJGuVYgUKN9oqW0zfR9l4GRBFSJa5wjKmy0FOsK6n6b4c1dmRYmp/TyAzB/apUIEpCrGHD0TCJfARvGIDnxiM3igzhTOSqW5JMDz/XkuQhKae11sMuv4IyRc4M0xKbpqOwO5lInEBP8HBucr/K22IJfFy1MsVTzMxUqYSaEo0TyTX9G1LMe1mR2gx0DDla4Ou27ARz9edF9e++RNIa14BzgjSinOSdkm+l/2glSEFq7qvkE6lHS0kbKk1xb2oEPRCy15vvLPD7VEKSVATiEI3iwPWiUTIIeRK5EYw22GAfWrALnrnNVstpzQaBnwzDUea5Q0ySLIPEjTbYbAeYU56R050DmC66ovfcbHeHsF3cxZwH/ihFxNgbJCEGg+GdBtwnBU0qKVJSyaIN18H5nwiSPcAcTS5SlHMGYQVSBdODCVJx0JtIjtrSEtjcyjo/OusrFNnttawKs62roRVRWJTAYZYH4tJhf1ygRLODqhIXvYnfLKil6ZZ8h8Lsh6G9XFdE9Qzy1hRoQvpWKCvstQXTwhe+6/kv9NJza3yziYOCJSopKm6Uhsbyy/HtQSNSjdBiajDvff0rdI0iZ1FjY7uxWXcHctNWdKhvVgeVtxhUa/Q+LZPtS2ju0xcNyEzPayWnDeKwwIsx8sMoC6LQ97kXJiN3I/LpKapWll8xb8E7urFrn1ED8zBprasOY88DfxgMXTfBQUJNTeRthAkf1Xo6Py35n+JE73qA8xRQL/rO0gDuJJiuLYRnLNsgzmIM0gABqB0K3SAJwuHdh4+PVf2OuP++CtS0yT8tlXa2GAPjfoLGH/rBo2pZn64fX6loyNtU7RjKNNVxkAnMOdOkTn5aoH+TyUyoZbHtaBOxV6ExsVWQr8NiE5uCeVUb3iHJcTWGmUN1JfdHBPYCU6szzNMlw1XWv3cqSkDuX4BUG1DL7ifpyq5n7Ulz0UdNXEUwjOLIRd93B3GQRCNqhLap88Gp86v+eJs6t6lzmzqfZeoMeczB55DECbgDOjqGo7tvUH90Mz/GSYGl2lCfXde1ey1ws1125dX7z/LYWz+wzpoMQpcHgRdxP6XTEsTI/Sd31mOQl7ipvrq2/MqrslWb7a5Pn2FnrmCudC7E5CKnn7m1nL/n1Penx1DrCYvpZbdVTzYpIXzDrVqKGqRoeiX1X0ei1GZz2FvM1A9w5NOe7WU3uIet3vPitnMpUEF3I0z9cPFbJ5K1x+/sXBvAhugtc8ezPddfxMT67kdvTeGwFNIL5Ib/NwoLS0Rw1BhEdyf7ayndYVd6onMhlxbY+Vmm5JhkvgujYOB6aRj4sZcF2xMR228bVRUof/HbJM/9Fc5EC8rekEPRIlfPumqnhplt2b6fS5hXTvN+uORBuGpVU0OK76HEJW+W5ClQcuR9XVuRz2cvlY42mOii4hsb9N+iZi+bNzf/A1uhkyKhJQAA&quot;"/>
    <we:property name="bookmark" value="&quot;H4sIAAAAAAAAA+1Z32/bNhD+VwK99MUYRNH6lbfGaYEBW5vGRYdhyMNRPDlqZFGjqKxe4P+9R0pOFyWuk8xN3MBv0pG6++7u491JuvJk0dQlLN7BHL1D70ipiznoiwPmjbzqpsxnXGRhLBkLkUVhwJmf0S5Vm0JVjXd45RnQMzSfiqaF0iok4V9nIw/K8gRm9i6HssGRV6NuVAVl8S92m2nJ6BaXIw+/1KXSYFVODRi0ai9pO90TFPYLJ4uQmeISp5iZTnqKtdJmdT/ymu7KQbq5ZpU5gxNVGSgqUmxlcRKLKEBgMQfmp4kfRc5wXpSm3yIWb77UmvwhLxe1DctreQlVhtJzoDU2TW/h9WymcQYrg29uLE5U2c7vkE9VqzM8xdwtVaYwC7LxXktrf0mBOdGKwuakUyixE75tq94x396eq38mGilq0grOSNIU1azsg/zN+4+dBxloi16JzxQe6yU9oKzFo4Vz9LjQq7gFowHe53KSvCKRhChJuc+iRIxDKSI/gmSHE/ahhW7DC8/Zej+7tAEPRBwmOfNjFCLPQfjRDqftGEuqM3pxcAyLIRXZS8vdBmf7c5dKyYMkQ8SUjUWIfBxvTOCEAjRTusgoJMMcbgP5nwjae0Q6mrLIUN9IiDdH6mD2QoIB50TdGSqwW1fSLaPz8cr7rSC/O92foGyt2ldH0BTZK0Jko2a7UbnK6i11jaGwmKlDOXX7Nih3DbRXvVxPHzakzxbjbH3qOjCtff5Pq3UYGwdli+bITZJzlmIUhFHOafAIJAtF4u9E5ThF0+rqFvhOfGBHmPYFterHedtRNU4ZgyDmse8LHAtq3xHbiRT+ryFr9GRl7hRn9qlHkGcO9ZA7dx7g3oPF1o7wNeTuEOcp8owjADX+0OeCh/HmMfujqt8R+m6PKzOrtwEi+lut5m5z//rStOLvlpqYNzwD09UCXX9YXXxPk7IqBt6NvC6gvi2Bq3J931B1N07zIEp0KdvMHDjLtNQjyAsspWdNvX+yg/5dkHlh7jrbI5si7zB0Ke4CFNhjcd9A/nGOGvs4VrJYof91gPUBjeW+oXbYQZS4XsM1ofqW+yMO9gDU+grzfMVwXfYfXIoE6Mk5aLMDvexhnq6derZeNIccdecqgjhKIx+DwB+nXEQJDUL70vno0nlrPt6Xzn3p3JfOF1k6Q5lKCCSIVIA/plfHMNn8rfBHD/NTnM2xMjvK2W19YK4L3G3Krv3I/FSM/caDjqxiHPqScxbJIKO3JUhRBs9O1t9BX+CucnVr9VWqqjW7Tdfnr7DXVOjoKlHkgQ8JH/ssC3mQspzvx1Jv0jZGzVH/5K/0zP8ZBtNBsHdkMh2ietGlM3Ng9rXzYZQ4c/Rb3v3/SbWmqSHDE6jwjh9HxBSopE3PA34XLZdfAUw6DLvvIQAA&quot;"/>
    <we:property name="embedUrl" value="&quot;/reportEmbed?reportId=e33c5aa5-0750-45f7-be19-5298d3166c06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e1ac38cf-d340-431f-ae32-cbc657a2d5aa&quot;"/>
    <we:property name="pageName" value="&quot;ReportSection&quot;"/>
    <we:property name="pageDisplayName" value="&quot;Page 1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2019ugme075_Siddharth Satyarthi</cp:lastModifiedBy>
  <cp:revision>3</cp:revision>
  <dcterms:created xsi:type="dcterms:W3CDTF">2018-06-07T21:39:02Z</dcterms:created>
  <dcterms:modified xsi:type="dcterms:W3CDTF">2022-12-29T13:39:19Z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