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3"/>
    <p:sldId id="256" r:id="rId4"/>
    <p:sldId id="336" r:id="rId5"/>
    <p:sldId id="337" r:id="rId6"/>
    <p:sldId id="338" r:id="rId7"/>
    <p:sldId id="339" r:id="rId8"/>
    <p:sldId id="340" r:id="rId9"/>
    <p:sldId id="34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4F139DDB-B549-454F-86FE-312280C638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8DEC0BE0-443A-4610-A0B0-DE1631F79B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857C854-ADCF-42E7-93FF-23941804A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DF6B225-96CF-47F5-ADA9-3B246C2350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857C854-ADCF-42E7-93FF-23941804A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DF6B225-96CF-47F5-ADA9-3B246C2350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80210" y="2613660"/>
            <a:ext cx="86010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Yield Management System</a:t>
            </a:r>
            <a:endParaRPr lang="zh-CN" altLang="en-US" sz="4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75735" y="3562985"/>
            <a:ext cx="41954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SatyaLakshmi Settem</a:t>
            </a:r>
            <a:endParaRPr lang="en-IN" altLang="en-US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75829" y="2224901"/>
            <a:ext cx="36620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Problem Statement</a:t>
            </a:r>
            <a:endParaRPr lang="en-IN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75830" y="3212034"/>
            <a:ext cx="25095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altLang="zh-CN" sz="32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Assumptions</a:t>
            </a:r>
            <a:endParaRPr lang="en-IN" altLang="zh-CN" sz="32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75824" y="4233378"/>
            <a:ext cx="41586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altLang="zh-CN" sz="32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Fundamental Analysis</a:t>
            </a:r>
            <a:endParaRPr lang="en-IN" altLang="zh-CN" sz="32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5824" y="5242698"/>
            <a:ext cx="21551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altLang="zh-CN" sz="32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ML models</a:t>
            </a:r>
            <a:endParaRPr lang="en-IN" altLang="zh-CN" sz="32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35138" y="2529923"/>
            <a:ext cx="900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48786" y="3555934"/>
            <a:ext cx="900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55498" y="4566709"/>
            <a:ext cx="900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9146" y="5592720"/>
            <a:ext cx="900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81403" y="2186146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n-US" altLang="zh-CN" sz="44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81403" y="3119700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altLang="zh-CN" sz="44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96709" y="4142412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endParaRPr lang="en-US" altLang="zh-CN" sz="44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89885" y="5164012"/>
            <a:ext cx="497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endParaRPr lang="en-US" altLang="zh-CN" sz="4400" dirty="0" smtClean="0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831305"/>
            <a:ext cx="11232107" cy="0"/>
          </a:xfrm>
          <a:prstGeom prst="line">
            <a:avLst/>
          </a:prstGeom>
          <a:ln w="19050">
            <a:gradFill>
              <a:gsLst>
                <a:gs pos="48000">
                  <a:schemeClr val="bg1"/>
                </a:gs>
                <a:gs pos="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1900" y="0"/>
            <a:ext cx="0" cy="764275"/>
          </a:xfrm>
          <a:prstGeom prst="line">
            <a:avLst/>
          </a:prstGeom>
          <a:ln w="19050">
            <a:gradFill>
              <a:gsLst>
                <a:gs pos="48000">
                  <a:schemeClr val="bg1"/>
                </a:gs>
                <a:gs pos="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61900" y="2457003"/>
            <a:ext cx="0" cy="4392000"/>
          </a:xfrm>
          <a:prstGeom prst="line">
            <a:avLst/>
          </a:prstGeom>
          <a:ln w="19050">
            <a:gradFill>
              <a:gsLst>
                <a:gs pos="48000">
                  <a:schemeClr val="bg1"/>
                </a:gs>
                <a:gs pos="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94697" y="1882924"/>
            <a:ext cx="310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CONTENTS </a:t>
            </a:r>
            <a:endParaRPr lang="zh-CN" altLang="en-US" sz="3200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 Statement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  <a:p>
            <a:r>
              <a:rPr lang="en-IN" altLang="en-US"/>
              <a:t>Airline Yield Management System in the process that helps the airlines get the most revenue making sure that the probability of losing the customer is the least.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Build an AI model that uses ML algorithms helps identify the best prices for the customers and also making sure it is profitable to the airlines.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Assumptions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800"/>
              <a:t>Customer Demographic details like Age, Profession, Frequent Flyer status, Booking Pattern, Destination, Number of Travellers (if any, then the details of them), In-Flight Purchase history etc.</a:t>
            </a:r>
            <a:endParaRPr lang="en-IN" altLang="en-US" sz="2800"/>
          </a:p>
          <a:p>
            <a:pPr marL="0" indent="0">
              <a:buNone/>
            </a:pPr>
            <a:endParaRPr lang="en-IN" altLang="en-US" sz="2800"/>
          </a:p>
          <a:p>
            <a:r>
              <a:rPr lang="en-IN" altLang="en-US" sz="2800"/>
              <a:t>Other factors like if the customer's booking is via. Corporate or Direct, Competition sales, Holiday season.</a:t>
            </a:r>
            <a:endParaRPr lang="en-IN" altLang="en-US" sz="2800"/>
          </a:p>
          <a:p>
            <a:pPr marL="0" indent="0">
              <a:buNone/>
            </a:pPr>
            <a:endParaRPr lang="en-IN" altLang="en-US" sz="2800"/>
          </a:p>
          <a:p>
            <a:r>
              <a:rPr lang="en-IN" altLang="en-US" sz="2800"/>
              <a:t>Regarding the airline and flight, we need to consider Fuel-Cost(starting from crude oil costs), Airport costs (taxes), Time of Flight (impacts food purchases), Weather, Age,size and type of the flight, Flight delays, Crew Requirements etc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Fundamental Analysis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 sz="2800"/>
          </a:p>
          <a:p>
            <a:r>
              <a:rPr lang="en-IN" altLang="en-US" sz="2800"/>
              <a:t>Most of the required information is structured and can be obtained from the airline DB. We need additional information about the airports (length of runway, etc).</a:t>
            </a:r>
            <a:endParaRPr lang="en-IN" altLang="en-US" sz="2800"/>
          </a:p>
          <a:p>
            <a:r>
              <a:rPr lang="en-IN" altLang="en-US" sz="2800"/>
              <a:t>Local weather conditions might be unstructured but is very critical and need to be incorporated when building the model.</a:t>
            </a:r>
            <a:endParaRPr lang="en-IN" altLang="en-US" sz="2800"/>
          </a:p>
          <a:p>
            <a:r>
              <a:rPr lang="en-IN" altLang="en-US" sz="2800"/>
              <a:t> The sentiment-analysis information collected and processed about the airline and trip will be unstructured in nature.</a:t>
            </a:r>
            <a:endParaRPr lang="en-IN" altLang="en-US" sz="2800"/>
          </a:p>
          <a:p>
            <a:r>
              <a:rPr lang="en-IN" altLang="en-US" sz="2800"/>
              <a:t>Substantial effort needs to be spent on EDA - clean the data and to identify the most important features using correlation etc., perform feature-engineering.</a:t>
            </a:r>
            <a:endParaRPr lang="en-I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ML models suggested - Reasons and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We might use Machine Learning models like Linear Regression, Multi-Layer Perceptron, Neural Networks, Random Forests etc., as our dependent variable is the cost per seat.</a:t>
            </a:r>
            <a:endParaRPr lang="en-IN" altLang="en-US"/>
          </a:p>
          <a:p>
            <a:r>
              <a:rPr lang="en-IN" altLang="en-US"/>
              <a:t>We need to try to improve the model performance using hyperparameterization.</a:t>
            </a:r>
            <a:endParaRPr lang="en-IN" altLang="en-US"/>
          </a:p>
          <a:p>
            <a:r>
              <a:rPr lang="en-IN" altLang="en-US"/>
              <a:t>We use metrics like Accuracy, F1-score, AUC score and ROC curve etc to evaluate the model performance.</a:t>
            </a:r>
            <a:endParaRPr lang="en-IN" altLang="en-US"/>
          </a:p>
          <a:p>
            <a:r>
              <a:rPr lang="en-IN" altLang="en-US"/>
              <a:t>We can optimize the models like Linear Regression further using Lasso-, Ridge-, ElasticNet regularizations.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Thank you</a:t>
            </a:r>
            <a:br>
              <a:rPr lang="en-IN" altLang="en-US"/>
            </a:br>
            <a:endParaRPr lang="en-US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lang="en-IN" altLang="en-US" sz="3600"/>
              <a:t>   </a:t>
            </a:r>
            <a:endParaRPr lang="en-IN" altLang="en-US" sz="3600"/>
          </a:p>
        </p:txBody>
      </p:sp>
    </p:spTree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Queries??</a:t>
            </a:r>
            <a:endParaRPr lang="en-I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   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Presentation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1_Blue Waves</vt:lpstr>
      <vt:lpstr>PowerPoint 演示文稿</vt:lpstr>
      <vt:lpstr>PowerPoint 演示文稿</vt:lpstr>
      <vt:lpstr>Problem Statement</vt:lpstr>
      <vt:lpstr>Assumptions</vt:lpstr>
      <vt:lpstr>Fundamental Analysis</vt:lpstr>
      <vt:lpstr>ML models suggested - Reasons and Optimization</vt:lpstr>
      <vt:lpstr>Thank you </vt:lpstr>
      <vt:lpstr>Queries??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parni</cp:lastModifiedBy>
  <cp:revision>54</cp:revision>
  <dcterms:created xsi:type="dcterms:W3CDTF">2016-01-11T15:02:00Z</dcterms:created>
  <dcterms:modified xsi:type="dcterms:W3CDTF">2020-07-26T20:34:29Z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