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1" r:id="rId2"/>
    <p:sldId id="256" r:id="rId3"/>
    <p:sldId id="292" r:id="rId4"/>
    <p:sldId id="257" r:id="rId5"/>
    <p:sldId id="258" r:id="rId6"/>
    <p:sldId id="259" r:id="rId7"/>
    <p:sldId id="260" r:id="rId8"/>
    <p:sldId id="261" r:id="rId9"/>
    <p:sldId id="267" r:id="rId10"/>
    <p:sldId id="293" r:id="rId11"/>
    <p:sldId id="265" r:id="rId12"/>
    <p:sldId id="264" r:id="rId13"/>
    <p:sldId id="273" r:id="rId14"/>
    <p:sldId id="274" r:id="rId15"/>
    <p:sldId id="275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90" r:id="rId28"/>
    <p:sldId id="26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F281E8-5C0E-4842-BCEA-F663104CFBF9}" v="1496" dt="2024-03-29T14:30:16.3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2DE1-26AB-C116-CE22-DE55FB1B2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52400"/>
            <a:ext cx="8153400" cy="1219200"/>
          </a:xfrm>
        </p:spPr>
        <p:txBody>
          <a:bodyPr>
            <a:normAutofit/>
          </a:bodyPr>
          <a:lstStyle/>
          <a:p>
            <a:r>
              <a:rPr lang="en-US" sz="2700" dirty="0"/>
              <a:t>KAKINADA INSTITUTE OF ENGINEERING &amp;TECHNOLOGY</a:t>
            </a:r>
            <a:br>
              <a:rPr lang="en-US" dirty="0"/>
            </a:br>
            <a:r>
              <a:rPr lang="en-US" dirty="0"/>
              <a:t>                     </a:t>
            </a:r>
            <a:r>
              <a:rPr lang="en-US" sz="2700" dirty="0"/>
              <a:t>2022-2024</a:t>
            </a:r>
            <a:endParaRPr lang="en-IN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4229D-8C10-637D-E797-EFF69842D10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dirty="0"/>
              <a:t>                </a:t>
            </a: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dirty="0"/>
              <a:t>SECURE CLOUD STORAGE WITH DATA DYNAMICS USING SECURE NETWORK CODING TECHNIQUES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Under the guidance of                                                       Presented by      </a:t>
            </a:r>
          </a:p>
          <a:p>
            <a:r>
              <a:rPr lang="en-US" sz="1600" dirty="0"/>
              <a:t>MR.K.RAJESH, MCA, </a:t>
            </a:r>
            <a:r>
              <a:rPr lang="en-US" sz="1600" dirty="0" err="1"/>
              <a:t>M.Tech</a:t>
            </a:r>
            <a:r>
              <a:rPr lang="en-US" sz="1600" dirty="0"/>
              <a:t>(</a:t>
            </a:r>
            <a:r>
              <a:rPr lang="en-US" sz="1600" dirty="0" err="1"/>
              <a:t>P.hD</a:t>
            </a:r>
            <a:r>
              <a:rPr lang="en-US" sz="1600" dirty="0"/>
              <a:t>)                                                    Name : SYAMALA</a:t>
            </a:r>
          </a:p>
          <a:p>
            <a:r>
              <a:rPr lang="en-US" sz="1600" dirty="0"/>
              <a:t>Assoc. Professor &amp; HOD                                                                 Reg No : 22B21F0073</a:t>
            </a:r>
          </a:p>
          <a:p>
            <a:r>
              <a:rPr lang="en-US" sz="1600" dirty="0"/>
              <a:t>Master of Computer Applications.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42164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4D62-7E68-34A6-1EEF-37BDEEB6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  <a:endParaRPr lang="en-IN" dirty="0"/>
          </a:p>
        </p:txBody>
      </p:sp>
      <p:pic>
        <p:nvPicPr>
          <p:cNvPr id="9" name="Content Placeholder 8" descr="Diagram of a diagram of a system architecture">
            <a:extLst>
              <a:ext uri="{FF2B5EF4-FFF2-40B4-BE49-F238E27FC236}">
                <a16:creationId xmlns:a16="http://schemas.microsoft.com/office/drawing/2014/main" id="{A62F2200-12B4-39E4-5E7E-7762034F396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339" y="1600200"/>
            <a:ext cx="6626272" cy="4495800"/>
          </a:xfrm>
        </p:spPr>
      </p:pic>
    </p:spTree>
    <p:extLst>
      <p:ext uri="{BB962C8B-B14F-4D97-AF65-F5344CB8AC3E}">
        <p14:creationId xmlns:p14="http://schemas.microsoft.com/office/powerpoint/2010/main" val="778082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SOFTWARE REQUIREMENTS: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/>
              <a:t>Operating system 	: 	Windows 7.</a:t>
            </a:r>
          </a:p>
          <a:p>
            <a:pPr lvl="0"/>
            <a:r>
              <a:rPr lang="en-US" dirty="0"/>
              <a:t>Front End			: 	HTML, Java, </a:t>
            </a:r>
            <a:r>
              <a:rPr lang="en-US" dirty="0" err="1"/>
              <a:t>Jsp</a:t>
            </a:r>
            <a:endParaRPr lang="en-US" dirty="0"/>
          </a:p>
          <a:p>
            <a:pPr lvl="0"/>
            <a:r>
              <a:rPr lang="en-US" dirty="0"/>
              <a:t>Scripts			:	Java Script</a:t>
            </a:r>
          </a:p>
          <a:p>
            <a:pPr lvl="0"/>
            <a:r>
              <a:rPr lang="en-US" dirty="0"/>
              <a:t>Database			:	MYSQL</a:t>
            </a:r>
          </a:p>
          <a:p>
            <a:pPr lvl="0"/>
            <a:r>
              <a:rPr lang="en-US" dirty="0"/>
              <a:t>Database Connectivity:	JDBC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HARDWARE REQUIREMENTS: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GB" dirty="0"/>
              <a:t>System		 	: 	Core I3.</a:t>
            </a:r>
            <a:endParaRPr lang="en-US" dirty="0"/>
          </a:p>
          <a:p>
            <a:pPr lvl="0"/>
            <a:r>
              <a:rPr lang="en-GB" dirty="0"/>
              <a:t>Hard Disk           	: 	500 GB.</a:t>
            </a:r>
            <a:endParaRPr lang="en-US" dirty="0"/>
          </a:p>
          <a:p>
            <a:pPr lvl="0"/>
            <a:r>
              <a:rPr lang="en-GB" dirty="0"/>
              <a:t>Ram			: 	2 GB.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  <a:p>
            <a:r>
              <a:rPr lang="en-US" dirty="0"/>
              <a:t>Sequence Diagram</a:t>
            </a:r>
          </a:p>
          <a:p>
            <a:r>
              <a:rPr lang="en-US" dirty="0"/>
              <a:t>Collaboration Diagram</a:t>
            </a:r>
          </a:p>
          <a:p>
            <a:r>
              <a:rPr lang="en-US" dirty="0"/>
              <a:t>Class Diagram</a:t>
            </a:r>
          </a:p>
          <a:p>
            <a:r>
              <a:rPr lang="en-US" dirty="0"/>
              <a:t>Activity Diagram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75EA0B08-9BC2-B440-B2AF-6C3C7B000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43416"/>
            <a:ext cx="7620000" cy="486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C75AD15-407E-DF69-AD89-16821086F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85900"/>
            <a:ext cx="5951537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3074" name="Picture 4">
            <a:extLst>
              <a:ext uri="{FF2B5EF4-FFF2-40B4-BE49-F238E27FC236}">
                <a16:creationId xmlns:a16="http://schemas.microsoft.com/office/drawing/2014/main" id="{5E163F71-18F9-31A4-6223-5841277A7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94309"/>
            <a:ext cx="6705600" cy="506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</a:t>
            </a: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118CA92E-3BE2-979A-5306-15CC20FF3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313329"/>
            <a:ext cx="4411663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76600"/>
            <a:ext cx="8153400" cy="990600"/>
          </a:xfrm>
        </p:spPr>
        <p:txBody>
          <a:bodyPr/>
          <a:lstStyle/>
          <a:p>
            <a:pPr algn="ctr"/>
            <a:r>
              <a:rPr lang="en-US" dirty="0"/>
              <a:t>SCREEN SHOTS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Home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07ADAC-D103-D5AF-CF41-37AE2A7FA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8305800" cy="471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0"/>
            <a:ext cx="647700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Secure Cloud Storage with Data Dynamics Using Secure Network Coding Techniques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CLOUD SERVER LOGIN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7586C7-DC7E-3E47-5527-070EAC69F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610600" cy="4853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VIEW DATA OWNERS DETAILS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2E639B-2382-02DE-1DE0-637E176F8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13718"/>
            <a:ext cx="8461248" cy="4776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VIEW FILE REQUESTER DETAILS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28FB4A-CA36-BC76-32B6-BF08ED998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" y="2012138"/>
            <a:ext cx="8153400" cy="458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/>
              <a:t>TPA LOGIN PAGE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644311-3FB1-F1CD-33BE-2998DC3EE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8385048" cy="4689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VIEW ALL DATA MANIPULATIONS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6A7086-C8A6-DD9E-ADB1-19E72A683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153400" cy="456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 LOGIN 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DC0AEF-0F46-7F18-87F4-C19FF48DC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305800" cy="4662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DATA TRANSACTION DETAILS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AF0A63-C350-D28C-DF37-DE5CABEC1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799"/>
            <a:ext cx="8385048" cy="473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We have discussed some challenges while constructing an efficient DSCS protocol from an SNC protocol. We have also identified some limitations of an SNC- based secure cloud storage protocol for dynamic data.</a:t>
            </a:r>
          </a:p>
          <a:p>
            <a:endParaRPr lang="en-US" dirty="0"/>
          </a:p>
          <a:p>
            <a:pPr algn="just"/>
            <a:r>
              <a:rPr lang="en-US" dirty="0"/>
              <a:t>A more efficient SNC protocol can give us a DSCS protocol with better efficiency. We have also identified certain SNC protocols suitable for append-only data and constructed an efficient DSCS protocol (DSCS II) for append only data.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0"/>
            <a:ext cx="8153400" cy="990600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FBA76-7B5E-748D-5814-1EA66C2E1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-381000"/>
            <a:ext cx="8232648" cy="1600200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CONTENTS</a:t>
            </a:r>
            <a:r>
              <a:rPr lang="en-US" sz="4000" u="sng" dirty="0"/>
              <a:t>:</a:t>
            </a:r>
            <a:endParaRPr lang="en-IN" sz="40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EB8B0-5469-F1ED-9AA1-A40A5DDE749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2133600"/>
            <a:ext cx="8153400" cy="4038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ABSTRACT</a:t>
            </a:r>
          </a:p>
          <a:p>
            <a:r>
              <a:rPr lang="en-US" dirty="0"/>
              <a:t>EXISTING SYSTEM AND DIS-ADVANTAGES</a:t>
            </a:r>
          </a:p>
          <a:p>
            <a:r>
              <a:rPr lang="en-US" dirty="0"/>
              <a:t>PROPOSED SYSTEM AND ADVANTAGES</a:t>
            </a:r>
          </a:p>
          <a:p>
            <a:r>
              <a:rPr lang="en-US" dirty="0"/>
              <a:t>MODULES</a:t>
            </a:r>
          </a:p>
          <a:p>
            <a:r>
              <a:rPr lang="en-US" dirty="0"/>
              <a:t>SYSTEM ARCHITECTURE</a:t>
            </a:r>
          </a:p>
          <a:p>
            <a:r>
              <a:rPr lang="en-US" dirty="0"/>
              <a:t>SOFTWARE REQUIREMENTS</a:t>
            </a:r>
          </a:p>
          <a:p>
            <a:r>
              <a:rPr lang="en-US" dirty="0"/>
              <a:t>HARDWARE REQUIREMENTS</a:t>
            </a:r>
          </a:p>
          <a:p>
            <a:r>
              <a:rPr lang="en-US" dirty="0"/>
              <a:t>UML DIAGRAMS</a:t>
            </a:r>
          </a:p>
          <a:p>
            <a:r>
              <a:rPr lang="en-US" dirty="0"/>
              <a:t>SCREENSHOTS</a:t>
            </a:r>
          </a:p>
          <a:p>
            <a:r>
              <a:rPr lang="en-US" dirty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532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ABSTRACT: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Secure cloud storage protocols enable a client to check integrity of outsourced data.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The possibility of constructing a secure cloud storage for dynamic data by leveraging the algorithms involved in secure network coding.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show that some of the secure network coding schemes can be used to construct efficient secure cloud storage protocols for dynamic data.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EXISTING SYSTEM: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pPr lvl="0" algn="just"/>
            <a:r>
              <a:rPr lang="en-US" sz="2800" dirty="0"/>
              <a:t>A client having a smart phone with a low-performance processor or limited storage cannot accomplish heavy computation or store large volume of data.</a:t>
            </a:r>
          </a:p>
          <a:p>
            <a:pPr lvl="0" algn="just"/>
            <a:r>
              <a:rPr lang="en-US" sz="2800" dirty="0"/>
              <a:t>Under such circumstances, it can delegate the computation/storage to the cloud server. In that existing the harmonic algorithm is implemented. In that we find there is no security for the particular file in the cloud.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733BA28-8969-746E-6AE4-E1AF86699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86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DISADVANTAGES OF EXISTING SYSTEM: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lvl="0" indent="0" algn="just">
              <a:buNone/>
            </a:pPr>
            <a:endParaRPr lang="en-US" sz="2400" dirty="0"/>
          </a:p>
          <a:p>
            <a:pPr lvl="0" algn="just"/>
            <a:r>
              <a:rPr lang="en-US" sz="3200" dirty="0"/>
              <a:t>The data leakage problem is detected.</a:t>
            </a:r>
          </a:p>
          <a:p>
            <a:pPr lvl="0" algn="just"/>
            <a:endParaRPr lang="en-US" sz="3200" dirty="0"/>
          </a:p>
          <a:p>
            <a:pPr lvl="0" algn="just"/>
            <a:r>
              <a:rPr lang="en-US" sz="3200" dirty="0"/>
              <a:t>There is no authorization for uploading the data.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PROPOSED SYSTEM: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pPr lvl="0" algn="just"/>
            <a:r>
              <a:rPr lang="en-US" dirty="0"/>
              <a:t>It proposes a hybrid cloud consisting of private and public cloud that can improve the security systems.</a:t>
            </a:r>
          </a:p>
          <a:p>
            <a:pPr lvl="0" algn="just"/>
            <a:endParaRPr lang="en-US" dirty="0"/>
          </a:p>
          <a:p>
            <a:pPr lvl="0" algn="just"/>
            <a:r>
              <a:rPr lang="en-US" dirty="0"/>
              <a:t>Secure cloud storage protocol for dynamic data constructed using secure network coding techniques which is secure in the standard model.</a:t>
            </a:r>
          </a:p>
          <a:p>
            <a:pPr lvl="0" algn="just"/>
            <a:endParaRPr lang="en-US" dirty="0"/>
          </a:p>
          <a:p>
            <a:pPr lvl="0" algn="just"/>
            <a:r>
              <a:rPr lang="en-US" dirty="0"/>
              <a:t>Although generic dynamic data support arbitrary insertions, deletions and modifications, append-only data find numerous applications in the real world.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ADVANTAGES OF PROPOSED SYSTEM: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/>
              <a:t>The system is more effective due to presence of Provable Data Possession (PDP) techniques.</a:t>
            </a:r>
          </a:p>
          <a:p>
            <a:pPr lvl="0" algn="just"/>
            <a:endParaRPr lang="en-US" dirty="0"/>
          </a:p>
          <a:p>
            <a:pPr lvl="0" algn="just"/>
            <a:r>
              <a:rPr lang="en-US" dirty="0"/>
              <a:t>The system is more accurate due to presence of Authenticated Data Structures Used in DSCS.</a:t>
            </a:r>
          </a:p>
          <a:p>
            <a:pPr lvl="0" algn="just"/>
            <a:endParaRPr lang="en-US" dirty="0"/>
          </a:p>
          <a:p>
            <a:pPr lvl="0" algn="just"/>
            <a:r>
              <a:rPr lang="en-US" dirty="0"/>
              <a:t>High security.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8DE5-A99F-F15C-8386-DE1CCC9D5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37776-EEF3-5440-2807-646521630EF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Data owner </a:t>
            </a:r>
          </a:p>
          <a:p>
            <a:r>
              <a:rPr lang="en-US" dirty="0"/>
              <a:t>Cloud Server </a:t>
            </a:r>
          </a:p>
          <a:p>
            <a:r>
              <a:rPr lang="en-US" dirty="0"/>
              <a:t>Third Party Auditor</a:t>
            </a:r>
          </a:p>
          <a:p>
            <a:r>
              <a:rPr lang="en-US" dirty="0"/>
              <a:t>End User</a:t>
            </a:r>
          </a:p>
        </p:txBody>
      </p:sp>
    </p:spTree>
    <p:extLst>
      <p:ext uri="{BB962C8B-B14F-4D97-AF65-F5344CB8AC3E}">
        <p14:creationId xmlns:p14="http://schemas.microsoft.com/office/powerpoint/2010/main" val="3236191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289</TotalTime>
  <Words>570</Words>
  <Application>Microsoft Office PowerPoint</Application>
  <PresentationFormat>On-screen Show (4:3)</PresentationFormat>
  <Paragraphs>89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Söhne</vt:lpstr>
      <vt:lpstr>Tw Cen MT</vt:lpstr>
      <vt:lpstr>Wingdings</vt:lpstr>
      <vt:lpstr>Wingdings 2</vt:lpstr>
      <vt:lpstr>Median</vt:lpstr>
      <vt:lpstr>KAKINADA INSTITUTE OF ENGINEERING &amp;TECHNOLOGY                      2022-2024</vt:lpstr>
      <vt:lpstr>Secure Cloud Storage with Data Dynamics Using Secure Network Coding Techniques</vt:lpstr>
      <vt:lpstr>CONTENTS:</vt:lpstr>
      <vt:lpstr>ABSTRACT: </vt:lpstr>
      <vt:lpstr>EXISTING SYSTEM: </vt:lpstr>
      <vt:lpstr>DISADVANTAGES OF EXISTING SYSTEM:</vt:lpstr>
      <vt:lpstr>PROPOSED SYSTEM: </vt:lpstr>
      <vt:lpstr>ADVANTAGES OF PROPOSED SYSTEM: </vt:lpstr>
      <vt:lpstr>Modules</vt:lpstr>
      <vt:lpstr>SYSTEM ARCHITECTURE</vt:lpstr>
      <vt:lpstr>SOFTWARE REQUIREMENTS: </vt:lpstr>
      <vt:lpstr>HARDWARE REQUIREMENTS: </vt:lpstr>
      <vt:lpstr>UML Diagrams</vt:lpstr>
      <vt:lpstr>Use Case Diagram</vt:lpstr>
      <vt:lpstr>Sequence Diagram</vt:lpstr>
      <vt:lpstr>Class Diagram</vt:lpstr>
      <vt:lpstr>Activity Diagram</vt:lpstr>
      <vt:lpstr>SCREEN SHOTS</vt:lpstr>
      <vt:lpstr>Home Page</vt:lpstr>
      <vt:lpstr>CLOUD SERVER LOGIN PAGE</vt:lpstr>
      <vt:lpstr>VIEW DATA OWNERS DETAILS PAGE</vt:lpstr>
      <vt:lpstr>VIEW FILE REQUESTER DETAILS</vt:lpstr>
      <vt:lpstr>TPA LOGIN PAGE</vt:lpstr>
      <vt:lpstr>VIEW ALL DATA MANIPULATIONS</vt:lpstr>
      <vt:lpstr>USER LOGIN  PAGE</vt:lpstr>
      <vt:lpstr>DATA TRANSACTION DETAILS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Mani Kanta</cp:lastModifiedBy>
  <cp:revision>24</cp:revision>
  <dcterms:created xsi:type="dcterms:W3CDTF">2006-08-16T00:00:00Z</dcterms:created>
  <dcterms:modified xsi:type="dcterms:W3CDTF">2024-05-22T04:29:39Z</dcterms:modified>
</cp:coreProperties>
</file>