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58" r:id="rId16"/>
    <p:sldId id="273" r:id="rId17"/>
    <p:sldId id="272" r:id="rId18"/>
    <p:sldId id="274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37EDA0C-0F3E-47D2-AAE7-B58E1AC15B6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C49C1E9-A209-4C7F-8D3B-BC86AE3ADAB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6630" y="2361654"/>
            <a:ext cx="3890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Sports App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8267" y="3861048"/>
            <a:ext cx="453361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By</a:t>
            </a:r>
          </a:p>
          <a:p>
            <a:pPr algn="ctr"/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Satya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Sailaja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Mylapalli</a:t>
            </a:r>
            <a:endParaRPr lang="en-US" sz="32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261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512" y="491431"/>
            <a:ext cx="57647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Sports League Search Page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726"/>
            <a:ext cx="8801827" cy="4477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97" y="491431"/>
            <a:ext cx="737041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Sports League 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Data from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Thirdparty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API 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4" y="1268760"/>
            <a:ext cx="8640960" cy="543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59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84" y="491431"/>
            <a:ext cx="43733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Login: Home Page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1" y="1272654"/>
            <a:ext cx="8725659" cy="482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06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51" y="491431"/>
            <a:ext cx="88890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Login: Search Page with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addWishlist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button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1" y="1268760"/>
            <a:ext cx="8564997" cy="554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704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56" y="404664"/>
            <a:ext cx="66495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Login : Favorite League Details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" y="1017755"/>
            <a:ext cx="8740454" cy="5795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0545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096888"/>
            <a:ext cx="9033678" cy="57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3388" y="404664"/>
            <a:ext cx="6301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After Logout Return to Home Page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563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9589" y="404664"/>
            <a:ext cx="4389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Responsive Home Page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4608512" cy="529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5368" y="404664"/>
            <a:ext cx="58977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Responsive Home Page Options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379735"/>
            <a:ext cx="4519587" cy="514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72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2984" y="404664"/>
            <a:ext cx="46025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Responsive Search Page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1182613"/>
            <a:ext cx="4764912" cy="534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47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1" y="2537028"/>
            <a:ext cx="604867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6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18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6512" y="476672"/>
            <a:ext cx="33169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Home Page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3" y="1486644"/>
            <a:ext cx="8752847" cy="489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71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520" y="476672"/>
            <a:ext cx="653736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Registration Page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0" y="1605260"/>
            <a:ext cx="8954686" cy="499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82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207" y="500857"/>
            <a:ext cx="81344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Registration Page:  All Fields Validation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6792"/>
            <a:ext cx="902207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62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562" y="500857"/>
            <a:ext cx="83437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Registration Page: Email Validation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229600" cy="4871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3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355" y="500857"/>
            <a:ext cx="81301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Registration Page: Password Validation</a:t>
            </a:r>
            <a:endParaRPr lang="en-US" sz="2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44" y="1660252"/>
            <a:ext cx="8801844" cy="47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4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96" y="476672"/>
            <a:ext cx="47355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Login Page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01" y="1464419"/>
            <a:ext cx="8741579" cy="484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59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969" y="491431"/>
            <a:ext cx="79800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Login Page: </a:t>
            </a:r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username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validiation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04" y="1772816"/>
            <a:ext cx="822043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10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92" y="491431"/>
            <a:ext cx="7956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User Login Page: password </a:t>
            </a:r>
            <a:r>
              <a:rPr lang="en-US" sz="32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validiation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" y="1574800"/>
            <a:ext cx="8525711" cy="487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30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</TotalTime>
  <Words>92</Words>
  <Application>Microsoft Office PowerPoint</Application>
  <PresentationFormat>On-screen Show (4:3)</PresentationFormat>
  <Paragraphs>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seeram</dc:creator>
  <cp:lastModifiedBy>anirudh seeram</cp:lastModifiedBy>
  <cp:revision>13</cp:revision>
  <dcterms:created xsi:type="dcterms:W3CDTF">2024-04-22T18:31:06Z</dcterms:created>
  <dcterms:modified xsi:type="dcterms:W3CDTF">2024-04-22T19:06:47Z</dcterms:modified>
</cp:coreProperties>
</file>