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7CAB6-814D-4882-91BC-42E7EDCA8114}" type="datetimeFigureOut">
              <a:rPr lang="en-US" smtClean="0"/>
              <a:pPr/>
              <a:t>1/30/2020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FF06A-F4FF-4E0B-AFA9-3D3178C5C4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INTRODUCTION TO BEHAVIOURAL FINANCE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ehavioural Fin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28975"/>
            <a:ext cx="6457950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5562600"/>
            <a:ext cx="19050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Radha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Raghu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500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7861" y="1676400"/>
            <a:ext cx="1216939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72200" y="32398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 MV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Suryanaraya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24580" name="Picture 4" descr="30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86200"/>
            <a:ext cx="1371600" cy="15430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556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Aruna</a:t>
            </a:r>
            <a:endParaRPr lang="en-GB" dirty="0"/>
          </a:p>
        </p:txBody>
      </p:sp>
      <p:pic>
        <p:nvPicPr>
          <p:cNvPr id="24582" name="Picture 6" descr="30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676400"/>
            <a:ext cx="1295400" cy="1457325"/>
          </a:xfrm>
          <a:prstGeom prst="rect">
            <a:avLst/>
          </a:prstGeom>
          <a:noFill/>
          <a:effectLst/>
        </p:spPr>
      </p:pic>
      <p:sp>
        <p:nvSpPr>
          <p:cNvPr id="9" name="TextBox 8"/>
          <p:cNvSpPr txBox="1"/>
          <p:nvPr/>
        </p:nvSpPr>
        <p:spPr>
          <a:xfrm>
            <a:off x="533400" y="3212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Dr G V </a:t>
            </a:r>
            <a:r>
              <a:rPr lang="en-GB" dirty="0" err="1" smtClean="0"/>
              <a:t>Sathya</a:t>
            </a:r>
            <a:r>
              <a:rPr lang="en-GB" dirty="0" smtClean="0"/>
              <a:t> </a:t>
            </a:r>
            <a:r>
              <a:rPr lang="en-GB" dirty="0" err="1" smtClean="0"/>
              <a:t>Sekhar</a:t>
            </a:r>
            <a:endParaRPr lang="en-GB" dirty="0"/>
          </a:p>
        </p:txBody>
      </p:sp>
      <p:pic>
        <p:nvPicPr>
          <p:cNvPr id="24584" name="Picture 8" descr="5000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1676400"/>
            <a:ext cx="1295400" cy="146003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86200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 GNPV </a:t>
            </a:r>
            <a:r>
              <a:rPr lang="en-GB" dirty="0" err="1" smtClean="0"/>
              <a:t>Babu</a:t>
            </a:r>
            <a:endParaRPr lang="en-GB" dirty="0"/>
          </a:p>
        </p:txBody>
      </p:sp>
      <p:pic>
        <p:nvPicPr>
          <p:cNvPr id="24585" name="Picture 9" descr="C:\Users\Public\New folder\Desktop\pencil_sketch_1518022098675.jpg"/>
          <p:cNvPicPr>
            <a:picLocks noChangeAspect="1" noChangeArrowheads="1"/>
          </p:cNvPicPr>
          <p:nvPr/>
        </p:nvPicPr>
        <p:blipFill>
          <a:blip r:embed="rId6" cstate="print"/>
          <a:srcRect l="18374" t="8322" r="8127" b="12614"/>
          <a:stretch>
            <a:fillRect/>
          </a:stretch>
        </p:blipFill>
        <p:spPr bwMode="auto">
          <a:xfrm>
            <a:off x="6577263" y="3886200"/>
            <a:ext cx="1347537" cy="16002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019800" y="563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 R </a:t>
            </a:r>
            <a:r>
              <a:rPr lang="en-GB" dirty="0" err="1" smtClean="0"/>
              <a:t>Pavan</a:t>
            </a:r>
            <a:r>
              <a:rPr lang="en-GB" dirty="0" smtClean="0"/>
              <a:t> Kumar </a:t>
            </a:r>
            <a:r>
              <a:rPr lang="en-GB" dirty="0" err="1" smtClean="0"/>
              <a:t>Raju</a:t>
            </a:r>
            <a:endParaRPr lang="en-GB" dirty="0"/>
          </a:p>
        </p:txBody>
      </p:sp>
      <p:pic>
        <p:nvPicPr>
          <p:cNvPr id="24586" name="Picture 10" descr="C:\Users\Public\New folder\Desktop\to print\Radha latest photo-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33800" y="3886200"/>
            <a:ext cx="1707759" cy="150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To understand various theories of human behavior and decision making in financial markets.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Target, Dart, Aim, Success, Goal, Accuracy, Achiev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733800"/>
            <a:ext cx="2743201" cy="274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Beneficiaries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Financial consultants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Investors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Stock brokers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038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Management students</a:t>
            </a:r>
          </a:p>
          <a:p>
            <a:endParaRPr lang="en-GB" dirty="0"/>
          </a:p>
        </p:txBody>
      </p:sp>
      <p:pic>
        <p:nvPicPr>
          <p:cNvPr id="23554" name="Picture 2" descr="Business, People, Silhouette, Teamwork, Team, Corpor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9144000" cy="5819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Economics, Class Room, Teacher, Course, Tra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3400" y="0"/>
            <a:ext cx="11926954" cy="6858000"/>
          </a:xfrm>
          <a:prstGeom prst="rect">
            <a:avLst/>
          </a:prstGeom>
          <a:noFill/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35814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Outcome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6781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Students will be able to appreciate the knowledge of human behavior and decision making theories relating to financial markets.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Book, Asia, Children, Boys, Education, Girl, Indonesian"/>
          <p:cNvPicPr>
            <a:picLocks noChangeAspect="1" noChangeArrowheads="1"/>
          </p:cNvPicPr>
          <p:nvPr/>
        </p:nvPicPr>
        <p:blipFill>
          <a:blip r:embed="rId2">
            <a:lum contrast="-71000"/>
          </a:blip>
          <a:srcRect/>
          <a:stretch>
            <a:fillRect/>
          </a:stretch>
        </p:blipFill>
        <p:spPr bwMode="auto">
          <a:xfrm>
            <a:off x="0" y="0"/>
            <a:ext cx="997527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Pedagogy</a:t>
            </a:r>
            <a:endParaRPr lang="en-GB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Three weeks course, consisting of three topics in each week. </a:t>
            </a:r>
          </a:p>
          <a:p>
            <a:pPr algn="just"/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of the topics will be taken up by eminent  faculty of GITAM.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914400"/>
            <a:ext cx="8229600" cy="1143000"/>
          </a:xfrm>
        </p:spPr>
        <p:txBody>
          <a:bodyPr/>
          <a:lstStyle/>
          <a:p>
            <a:r>
              <a:rPr lang="en-GB" dirty="0" smtClean="0"/>
              <a:t>Assessment planned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MCQs and online assignments at the end of each week.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Pass percentage is 50%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BEHAVIOURAL FINANCE</vt:lpstr>
      <vt:lpstr>Team Members</vt:lpstr>
      <vt:lpstr>Objective </vt:lpstr>
      <vt:lpstr>Beneficiaries </vt:lpstr>
      <vt:lpstr>Outcome </vt:lpstr>
      <vt:lpstr>Pedagogy</vt:lpstr>
      <vt:lpstr>Assessment planned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BEHAVIOURAL FINANCE</dc:title>
  <dc:creator>Pavankumar Ratnakaram</dc:creator>
  <cp:lastModifiedBy>HP</cp:lastModifiedBy>
  <cp:revision>7</cp:revision>
  <dcterms:created xsi:type="dcterms:W3CDTF">2006-08-16T00:00:00Z</dcterms:created>
  <dcterms:modified xsi:type="dcterms:W3CDTF">2020-01-30T09:33:19Z</dcterms:modified>
</cp:coreProperties>
</file>