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85" r:id="rId5"/>
  </p:sldIdLst>
  <p:sldSz cx="38404800" cy="27432000"/>
  <p:notesSz cx="6858000" cy="9144000"/>
  <p:defaultTextStyle>
    <a:defPPr>
      <a:defRPr lang="en-US"/>
    </a:defPPr>
    <a:lvl1pPr marL="0" algn="l" defTabSz="3160166" rtl="0" eaLnBrk="1" latinLnBrk="0" hangingPunct="1">
      <a:defRPr sz="6221" kern="1200">
        <a:solidFill>
          <a:schemeClr val="tx1"/>
        </a:solidFill>
        <a:latin typeface="+mn-lt"/>
        <a:ea typeface="+mn-ea"/>
        <a:cs typeface="+mn-cs"/>
      </a:defRPr>
    </a:lvl1pPr>
    <a:lvl2pPr marL="1580083" algn="l" defTabSz="3160166" rtl="0" eaLnBrk="1" latinLnBrk="0" hangingPunct="1">
      <a:defRPr sz="6221" kern="1200">
        <a:solidFill>
          <a:schemeClr val="tx1"/>
        </a:solidFill>
        <a:latin typeface="+mn-lt"/>
        <a:ea typeface="+mn-ea"/>
        <a:cs typeface="+mn-cs"/>
      </a:defRPr>
    </a:lvl2pPr>
    <a:lvl3pPr marL="3160166" algn="l" defTabSz="3160166" rtl="0" eaLnBrk="1" latinLnBrk="0" hangingPunct="1">
      <a:defRPr sz="6221" kern="1200">
        <a:solidFill>
          <a:schemeClr val="tx1"/>
        </a:solidFill>
        <a:latin typeface="+mn-lt"/>
        <a:ea typeface="+mn-ea"/>
        <a:cs typeface="+mn-cs"/>
      </a:defRPr>
    </a:lvl3pPr>
    <a:lvl4pPr marL="4740250" algn="l" defTabSz="3160166" rtl="0" eaLnBrk="1" latinLnBrk="0" hangingPunct="1">
      <a:defRPr sz="6221" kern="1200">
        <a:solidFill>
          <a:schemeClr val="tx1"/>
        </a:solidFill>
        <a:latin typeface="+mn-lt"/>
        <a:ea typeface="+mn-ea"/>
        <a:cs typeface="+mn-cs"/>
      </a:defRPr>
    </a:lvl4pPr>
    <a:lvl5pPr marL="6320333" algn="l" defTabSz="3160166" rtl="0" eaLnBrk="1" latinLnBrk="0" hangingPunct="1">
      <a:defRPr sz="6221" kern="1200">
        <a:solidFill>
          <a:schemeClr val="tx1"/>
        </a:solidFill>
        <a:latin typeface="+mn-lt"/>
        <a:ea typeface="+mn-ea"/>
        <a:cs typeface="+mn-cs"/>
      </a:defRPr>
    </a:lvl5pPr>
    <a:lvl6pPr marL="7900416" algn="l" defTabSz="3160166" rtl="0" eaLnBrk="1" latinLnBrk="0" hangingPunct="1">
      <a:defRPr sz="6221" kern="1200">
        <a:solidFill>
          <a:schemeClr val="tx1"/>
        </a:solidFill>
        <a:latin typeface="+mn-lt"/>
        <a:ea typeface="+mn-ea"/>
        <a:cs typeface="+mn-cs"/>
      </a:defRPr>
    </a:lvl6pPr>
    <a:lvl7pPr marL="9480499" algn="l" defTabSz="3160166" rtl="0" eaLnBrk="1" latinLnBrk="0" hangingPunct="1">
      <a:defRPr sz="6221" kern="1200">
        <a:solidFill>
          <a:schemeClr val="tx1"/>
        </a:solidFill>
        <a:latin typeface="+mn-lt"/>
        <a:ea typeface="+mn-ea"/>
        <a:cs typeface="+mn-cs"/>
      </a:defRPr>
    </a:lvl7pPr>
    <a:lvl8pPr marL="11060582" algn="l" defTabSz="3160166" rtl="0" eaLnBrk="1" latinLnBrk="0" hangingPunct="1">
      <a:defRPr sz="6221" kern="1200">
        <a:solidFill>
          <a:schemeClr val="tx1"/>
        </a:solidFill>
        <a:latin typeface="+mn-lt"/>
        <a:ea typeface="+mn-ea"/>
        <a:cs typeface="+mn-cs"/>
      </a:defRPr>
    </a:lvl8pPr>
    <a:lvl9pPr marL="12640666" algn="l" defTabSz="3160166" rtl="0" eaLnBrk="1" latinLnBrk="0" hangingPunct="1">
      <a:defRPr sz="622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Bryant" initials="AB" lastIdx="19" clrIdx="0">
    <p:extLst>
      <p:ext uri="{19B8F6BF-5375-455C-9EA6-DF929625EA0E}">
        <p15:presenceInfo xmlns:p15="http://schemas.microsoft.com/office/powerpoint/2012/main" userId="d2b2b8c0a7404107" providerId="Windows Live"/>
      </p:ext>
    </p:extLst>
  </p:cmAuthor>
  <p:cmAuthor id="2" name="Andrew Bawiec" initials="AB" lastIdx="1" clrIdx="1">
    <p:extLst>
      <p:ext uri="{19B8F6BF-5375-455C-9EA6-DF929625EA0E}">
        <p15:presenceInfo xmlns:p15="http://schemas.microsoft.com/office/powerpoint/2012/main" userId="Andrew Bawie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B4C7E7"/>
    <a:srgbClr val="F8CBAD"/>
    <a:srgbClr val="4472C4"/>
    <a:srgbClr val="2F5597"/>
    <a:srgbClr val="F4B183"/>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022" autoAdjust="0"/>
    <p:restoredTop sz="96357" autoAdjust="0"/>
  </p:normalViewPr>
  <p:slideViewPr>
    <p:cSldViewPr snapToGrid="0">
      <p:cViewPr varScale="1">
        <p:scale>
          <a:sx n="24" d="100"/>
          <a:sy n="24" d="100"/>
        </p:scale>
        <p:origin x="101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tya\Desktop\Main\SRT%20IV\project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tya\Desktop\Main\SRT%20IV\project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sz="3200" dirty="0"/>
              <a:t>ANN Predicted VS True Value</a:t>
            </a:r>
          </a:p>
        </c:rich>
      </c:tx>
      <c:overlay val="0"/>
      <c:spPr>
        <a:noFill/>
        <a:ln>
          <a:noFill/>
        </a:ln>
        <a:effectLst/>
      </c:spPr>
      <c:txPr>
        <a:bodyPr rot="0" spcFirstLastPara="1" vertOverflow="ellipsis" vert="horz" wrap="square" anchor="ctr" anchorCtr="1"/>
        <a:lstStyle/>
        <a:p>
          <a:pPr>
            <a:defRPr sz="320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9.6940111898976347E-2"/>
          <c:y val="9.8558182184276824E-2"/>
          <c:w val="0.86025515919764006"/>
          <c:h val="0.73299769710573803"/>
        </c:manualLayout>
      </c:layout>
      <c:scatterChart>
        <c:scatterStyle val="lineMarker"/>
        <c:varyColors val="0"/>
        <c:ser>
          <c:idx val="1"/>
          <c:order val="1"/>
          <c:tx>
            <c:strRef>
              <c:f>'data (2)'!$G$1</c:f>
              <c:strCache>
                <c:ptCount val="1"/>
                <c:pt idx="0">
                  <c:v>ANN</c:v>
                </c:pt>
              </c:strCache>
            </c:strRef>
          </c:tx>
          <c:spPr>
            <a:ln w="25400" cap="rnd">
              <a:noFill/>
              <a:round/>
            </a:ln>
            <a:effectLst/>
          </c:spPr>
          <c:marker>
            <c:symbol val="circle"/>
            <c:size val="10"/>
            <c:spPr>
              <a:solidFill>
                <a:schemeClr val="accent6">
                  <a:lumMod val="75000"/>
                </a:schemeClr>
              </a:solidFill>
              <a:ln w="9525">
                <a:solidFill>
                  <a:schemeClr val="accent6">
                    <a:lumMod val="75000"/>
                  </a:schemeClr>
                </a:solidFill>
              </a:ln>
              <a:effectLst/>
            </c:spPr>
          </c:marker>
          <c:xVal>
            <c:numRef>
              <c:f>'data (2)'!$F$2:$F$3984</c:f>
              <c:numCache>
                <c:formatCode>General</c:formatCode>
                <c:ptCount val="3983"/>
                <c:pt idx="0">
                  <c:v>30998</c:v>
                </c:pt>
                <c:pt idx="1">
                  <c:v>13998</c:v>
                </c:pt>
                <c:pt idx="2">
                  <c:v>19998</c:v>
                </c:pt>
                <c:pt idx="3">
                  <c:v>24998</c:v>
                </c:pt>
                <c:pt idx="4">
                  <c:v>34998</c:v>
                </c:pt>
                <c:pt idx="5">
                  <c:v>31998</c:v>
                </c:pt>
                <c:pt idx="6">
                  <c:v>27998</c:v>
                </c:pt>
                <c:pt idx="7">
                  <c:v>14599</c:v>
                </c:pt>
                <c:pt idx="8">
                  <c:v>27998</c:v>
                </c:pt>
                <c:pt idx="9">
                  <c:v>19998</c:v>
                </c:pt>
                <c:pt idx="10">
                  <c:v>19998</c:v>
                </c:pt>
                <c:pt idx="11">
                  <c:v>29998</c:v>
                </c:pt>
                <c:pt idx="12">
                  <c:v>17998</c:v>
                </c:pt>
                <c:pt idx="13">
                  <c:v>23998</c:v>
                </c:pt>
                <c:pt idx="14">
                  <c:v>43998</c:v>
                </c:pt>
                <c:pt idx="15">
                  <c:v>29998</c:v>
                </c:pt>
                <c:pt idx="16">
                  <c:v>20998</c:v>
                </c:pt>
                <c:pt idx="17">
                  <c:v>22998</c:v>
                </c:pt>
                <c:pt idx="18">
                  <c:v>19998</c:v>
                </c:pt>
                <c:pt idx="19">
                  <c:v>28998</c:v>
                </c:pt>
                <c:pt idx="20">
                  <c:v>36998</c:v>
                </c:pt>
                <c:pt idx="21">
                  <c:v>19998</c:v>
                </c:pt>
                <c:pt idx="22">
                  <c:v>26998</c:v>
                </c:pt>
                <c:pt idx="23">
                  <c:v>29998</c:v>
                </c:pt>
                <c:pt idx="24">
                  <c:v>46998</c:v>
                </c:pt>
                <c:pt idx="25">
                  <c:v>37998</c:v>
                </c:pt>
                <c:pt idx="26">
                  <c:v>19998</c:v>
                </c:pt>
                <c:pt idx="27">
                  <c:v>19998</c:v>
                </c:pt>
                <c:pt idx="28">
                  <c:v>31998</c:v>
                </c:pt>
                <c:pt idx="29">
                  <c:v>25998</c:v>
                </c:pt>
                <c:pt idx="30">
                  <c:v>36998</c:v>
                </c:pt>
                <c:pt idx="31">
                  <c:v>17998</c:v>
                </c:pt>
                <c:pt idx="32">
                  <c:v>16998</c:v>
                </c:pt>
                <c:pt idx="33">
                  <c:v>33998</c:v>
                </c:pt>
                <c:pt idx="34">
                  <c:v>18998</c:v>
                </c:pt>
                <c:pt idx="35">
                  <c:v>30998</c:v>
                </c:pt>
                <c:pt idx="36">
                  <c:v>13998</c:v>
                </c:pt>
                <c:pt idx="37">
                  <c:v>21998</c:v>
                </c:pt>
                <c:pt idx="38">
                  <c:v>19998</c:v>
                </c:pt>
                <c:pt idx="39">
                  <c:v>42998</c:v>
                </c:pt>
                <c:pt idx="40">
                  <c:v>17998</c:v>
                </c:pt>
                <c:pt idx="41">
                  <c:v>28998</c:v>
                </c:pt>
                <c:pt idx="42">
                  <c:v>35998</c:v>
                </c:pt>
                <c:pt idx="43">
                  <c:v>21998</c:v>
                </c:pt>
                <c:pt idx="44">
                  <c:v>36998</c:v>
                </c:pt>
                <c:pt idx="45">
                  <c:v>37998</c:v>
                </c:pt>
                <c:pt idx="46">
                  <c:v>19998</c:v>
                </c:pt>
                <c:pt idx="47">
                  <c:v>34998</c:v>
                </c:pt>
                <c:pt idx="48">
                  <c:v>19998</c:v>
                </c:pt>
                <c:pt idx="49">
                  <c:v>46998</c:v>
                </c:pt>
                <c:pt idx="50">
                  <c:v>27998</c:v>
                </c:pt>
                <c:pt idx="51">
                  <c:v>25998</c:v>
                </c:pt>
                <c:pt idx="52">
                  <c:v>21998</c:v>
                </c:pt>
                <c:pt idx="53">
                  <c:v>21998</c:v>
                </c:pt>
                <c:pt idx="54">
                  <c:v>39998</c:v>
                </c:pt>
                <c:pt idx="55">
                  <c:v>20998</c:v>
                </c:pt>
                <c:pt idx="56">
                  <c:v>37998</c:v>
                </c:pt>
                <c:pt idx="57">
                  <c:v>52998</c:v>
                </c:pt>
                <c:pt idx="58">
                  <c:v>27998</c:v>
                </c:pt>
                <c:pt idx="59">
                  <c:v>31998</c:v>
                </c:pt>
                <c:pt idx="60">
                  <c:v>44998</c:v>
                </c:pt>
                <c:pt idx="61">
                  <c:v>29998</c:v>
                </c:pt>
                <c:pt idx="62">
                  <c:v>17998</c:v>
                </c:pt>
                <c:pt idx="63">
                  <c:v>61998</c:v>
                </c:pt>
                <c:pt idx="64">
                  <c:v>31998</c:v>
                </c:pt>
                <c:pt idx="65">
                  <c:v>31998</c:v>
                </c:pt>
                <c:pt idx="66">
                  <c:v>33998</c:v>
                </c:pt>
                <c:pt idx="67">
                  <c:v>28998</c:v>
                </c:pt>
                <c:pt idx="68">
                  <c:v>41998</c:v>
                </c:pt>
                <c:pt idx="69">
                  <c:v>18998</c:v>
                </c:pt>
                <c:pt idx="70">
                  <c:v>55998</c:v>
                </c:pt>
                <c:pt idx="71">
                  <c:v>28998</c:v>
                </c:pt>
                <c:pt idx="72">
                  <c:v>101998</c:v>
                </c:pt>
                <c:pt idx="73">
                  <c:v>25998</c:v>
                </c:pt>
                <c:pt idx="74">
                  <c:v>20998</c:v>
                </c:pt>
                <c:pt idx="75">
                  <c:v>16998</c:v>
                </c:pt>
                <c:pt idx="76">
                  <c:v>18998</c:v>
                </c:pt>
                <c:pt idx="77">
                  <c:v>27998</c:v>
                </c:pt>
                <c:pt idx="78">
                  <c:v>19998</c:v>
                </c:pt>
                <c:pt idx="79">
                  <c:v>27998</c:v>
                </c:pt>
                <c:pt idx="80">
                  <c:v>27998</c:v>
                </c:pt>
                <c:pt idx="81">
                  <c:v>31998</c:v>
                </c:pt>
                <c:pt idx="82">
                  <c:v>21998</c:v>
                </c:pt>
                <c:pt idx="83">
                  <c:v>42998</c:v>
                </c:pt>
                <c:pt idx="84">
                  <c:v>21998</c:v>
                </c:pt>
                <c:pt idx="85">
                  <c:v>28998</c:v>
                </c:pt>
                <c:pt idx="86">
                  <c:v>27998</c:v>
                </c:pt>
                <c:pt idx="87">
                  <c:v>18998</c:v>
                </c:pt>
                <c:pt idx="88">
                  <c:v>17998</c:v>
                </c:pt>
                <c:pt idx="89">
                  <c:v>35998</c:v>
                </c:pt>
                <c:pt idx="90">
                  <c:v>28998</c:v>
                </c:pt>
                <c:pt idx="91">
                  <c:v>18998</c:v>
                </c:pt>
                <c:pt idx="92">
                  <c:v>29998</c:v>
                </c:pt>
                <c:pt idx="93">
                  <c:v>14998</c:v>
                </c:pt>
                <c:pt idx="94">
                  <c:v>23998</c:v>
                </c:pt>
                <c:pt idx="95">
                  <c:v>29998</c:v>
                </c:pt>
                <c:pt idx="96">
                  <c:v>19998</c:v>
                </c:pt>
                <c:pt idx="97">
                  <c:v>34998</c:v>
                </c:pt>
                <c:pt idx="98">
                  <c:v>21998</c:v>
                </c:pt>
                <c:pt idx="99">
                  <c:v>30998</c:v>
                </c:pt>
                <c:pt idx="100">
                  <c:v>19998</c:v>
                </c:pt>
                <c:pt idx="101">
                  <c:v>18998</c:v>
                </c:pt>
                <c:pt idx="102">
                  <c:v>20998</c:v>
                </c:pt>
                <c:pt idx="103">
                  <c:v>21998</c:v>
                </c:pt>
                <c:pt idx="104">
                  <c:v>17998</c:v>
                </c:pt>
                <c:pt idx="105">
                  <c:v>30998</c:v>
                </c:pt>
                <c:pt idx="106">
                  <c:v>18998</c:v>
                </c:pt>
                <c:pt idx="107">
                  <c:v>18998</c:v>
                </c:pt>
                <c:pt idx="108">
                  <c:v>17998</c:v>
                </c:pt>
                <c:pt idx="109">
                  <c:v>24998</c:v>
                </c:pt>
                <c:pt idx="110">
                  <c:v>40998</c:v>
                </c:pt>
                <c:pt idx="111">
                  <c:v>32998</c:v>
                </c:pt>
                <c:pt idx="112">
                  <c:v>33998</c:v>
                </c:pt>
                <c:pt idx="113">
                  <c:v>21998</c:v>
                </c:pt>
                <c:pt idx="114">
                  <c:v>43998</c:v>
                </c:pt>
                <c:pt idx="115">
                  <c:v>21998</c:v>
                </c:pt>
                <c:pt idx="116">
                  <c:v>21998</c:v>
                </c:pt>
                <c:pt idx="117">
                  <c:v>21998</c:v>
                </c:pt>
                <c:pt idx="118">
                  <c:v>29998</c:v>
                </c:pt>
                <c:pt idx="119">
                  <c:v>25998</c:v>
                </c:pt>
                <c:pt idx="120">
                  <c:v>26998</c:v>
                </c:pt>
                <c:pt idx="121">
                  <c:v>40998</c:v>
                </c:pt>
                <c:pt idx="122">
                  <c:v>14998</c:v>
                </c:pt>
                <c:pt idx="123">
                  <c:v>27998</c:v>
                </c:pt>
                <c:pt idx="124">
                  <c:v>34998</c:v>
                </c:pt>
                <c:pt idx="125">
                  <c:v>22998</c:v>
                </c:pt>
                <c:pt idx="126">
                  <c:v>29998</c:v>
                </c:pt>
                <c:pt idx="127">
                  <c:v>47998</c:v>
                </c:pt>
                <c:pt idx="128">
                  <c:v>22998</c:v>
                </c:pt>
                <c:pt idx="129">
                  <c:v>24998</c:v>
                </c:pt>
                <c:pt idx="130">
                  <c:v>22998</c:v>
                </c:pt>
                <c:pt idx="131">
                  <c:v>16998</c:v>
                </c:pt>
                <c:pt idx="132">
                  <c:v>22998</c:v>
                </c:pt>
                <c:pt idx="133">
                  <c:v>21998</c:v>
                </c:pt>
                <c:pt idx="134">
                  <c:v>30998</c:v>
                </c:pt>
                <c:pt idx="135">
                  <c:v>23998</c:v>
                </c:pt>
                <c:pt idx="136">
                  <c:v>15998</c:v>
                </c:pt>
                <c:pt idx="137">
                  <c:v>23998</c:v>
                </c:pt>
                <c:pt idx="138">
                  <c:v>29998</c:v>
                </c:pt>
                <c:pt idx="139">
                  <c:v>22998</c:v>
                </c:pt>
                <c:pt idx="140">
                  <c:v>19998</c:v>
                </c:pt>
                <c:pt idx="141">
                  <c:v>44998</c:v>
                </c:pt>
                <c:pt idx="142">
                  <c:v>17998</c:v>
                </c:pt>
                <c:pt idx="143">
                  <c:v>30998</c:v>
                </c:pt>
                <c:pt idx="144">
                  <c:v>17998</c:v>
                </c:pt>
                <c:pt idx="145">
                  <c:v>23998</c:v>
                </c:pt>
                <c:pt idx="146">
                  <c:v>17998</c:v>
                </c:pt>
                <c:pt idx="147">
                  <c:v>20998</c:v>
                </c:pt>
                <c:pt idx="148">
                  <c:v>19998</c:v>
                </c:pt>
                <c:pt idx="149">
                  <c:v>36998</c:v>
                </c:pt>
                <c:pt idx="150">
                  <c:v>19998</c:v>
                </c:pt>
                <c:pt idx="151">
                  <c:v>29998</c:v>
                </c:pt>
                <c:pt idx="152">
                  <c:v>19998</c:v>
                </c:pt>
                <c:pt idx="153">
                  <c:v>28998</c:v>
                </c:pt>
                <c:pt idx="154">
                  <c:v>51998</c:v>
                </c:pt>
                <c:pt idx="155">
                  <c:v>57998</c:v>
                </c:pt>
                <c:pt idx="156">
                  <c:v>17998</c:v>
                </c:pt>
                <c:pt idx="157">
                  <c:v>30998</c:v>
                </c:pt>
                <c:pt idx="158">
                  <c:v>25998</c:v>
                </c:pt>
                <c:pt idx="159">
                  <c:v>16998</c:v>
                </c:pt>
                <c:pt idx="160">
                  <c:v>28998</c:v>
                </c:pt>
                <c:pt idx="161">
                  <c:v>15998</c:v>
                </c:pt>
                <c:pt idx="162">
                  <c:v>28998</c:v>
                </c:pt>
                <c:pt idx="163">
                  <c:v>19998</c:v>
                </c:pt>
                <c:pt idx="164">
                  <c:v>38998</c:v>
                </c:pt>
                <c:pt idx="165">
                  <c:v>26998</c:v>
                </c:pt>
                <c:pt idx="166">
                  <c:v>18998</c:v>
                </c:pt>
                <c:pt idx="167">
                  <c:v>33998</c:v>
                </c:pt>
                <c:pt idx="168">
                  <c:v>29998</c:v>
                </c:pt>
                <c:pt idx="169">
                  <c:v>21998</c:v>
                </c:pt>
                <c:pt idx="170">
                  <c:v>26998</c:v>
                </c:pt>
                <c:pt idx="171">
                  <c:v>26998</c:v>
                </c:pt>
                <c:pt idx="172">
                  <c:v>18998</c:v>
                </c:pt>
                <c:pt idx="173">
                  <c:v>18998</c:v>
                </c:pt>
                <c:pt idx="174">
                  <c:v>24998</c:v>
                </c:pt>
                <c:pt idx="175">
                  <c:v>25998</c:v>
                </c:pt>
                <c:pt idx="176">
                  <c:v>17998</c:v>
                </c:pt>
                <c:pt idx="177">
                  <c:v>27998</c:v>
                </c:pt>
                <c:pt idx="178">
                  <c:v>36998</c:v>
                </c:pt>
                <c:pt idx="179">
                  <c:v>16998</c:v>
                </c:pt>
                <c:pt idx="180">
                  <c:v>26998</c:v>
                </c:pt>
                <c:pt idx="181">
                  <c:v>19998</c:v>
                </c:pt>
                <c:pt idx="182">
                  <c:v>23998</c:v>
                </c:pt>
                <c:pt idx="183">
                  <c:v>41998</c:v>
                </c:pt>
                <c:pt idx="184">
                  <c:v>41998</c:v>
                </c:pt>
                <c:pt idx="185">
                  <c:v>16998</c:v>
                </c:pt>
                <c:pt idx="186">
                  <c:v>21998</c:v>
                </c:pt>
                <c:pt idx="187">
                  <c:v>19998</c:v>
                </c:pt>
                <c:pt idx="188">
                  <c:v>23998</c:v>
                </c:pt>
                <c:pt idx="189">
                  <c:v>18998</c:v>
                </c:pt>
                <c:pt idx="190">
                  <c:v>19998</c:v>
                </c:pt>
                <c:pt idx="191">
                  <c:v>25998</c:v>
                </c:pt>
                <c:pt idx="192">
                  <c:v>30998</c:v>
                </c:pt>
                <c:pt idx="193">
                  <c:v>41998</c:v>
                </c:pt>
                <c:pt idx="194">
                  <c:v>27998</c:v>
                </c:pt>
                <c:pt idx="195">
                  <c:v>24998</c:v>
                </c:pt>
                <c:pt idx="196">
                  <c:v>27998</c:v>
                </c:pt>
                <c:pt idx="197">
                  <c:v>34998</c:v>
                </c:pt>
                <c:pt idx="198">
                  <c:v>20998</c:v>
                </c:pt>
                <c:pt idx="199">
                  <c:v>30998</c:v>
                </c:pt>
                <c:pt idx="200">
                  <c:v>19998</c:v>
                </c:pt>
                <c:pt idx="201">
                  <c:v>19998</c:v>
                </c:pt>
                <c:pt idx="202">
                  <c:v>54998</c:v>
                </c:pt>
                <c:pt idx="203">
                  <c:v>20998</c:v>
                </c:pt>
                <c:pt idx="204">
                  <c:v>15998</c:v>
                </c:pt>
                <c:pt idx="205">
                  <c:v>26998</c:v>
                </c:pt>
                <c:pt idx="206">
                  <c:v>30998</c:v>
                </c:pt>
                <c:pt idx="207">
                  <c:v>34998</c:v>
                </c:pt>
                <c:pt idx="208">
                  <c:v>36998</c:v>
                </c:pt>
                <c:pt idx="209">
                  <c:v>19998</c:v>
                </c:pt>
                <c:pt idx="210">
                  <c:v>32998</c:v>
                </c:pt>
                <c:pt idx="211">
                  <c:v>44998</c:v>
                </c:pt>
                <c:pt idx="212">
                  <c:v>27998</c:v>
                </c:pt>
                <c:pt idx="213">
                  <c:v>15998</c:v>
                </c:pt>
                <c:pt idx="214">
                  <c:v>16998</c:v>
                </c:pt>
                <c:pt idx="215">
                  <c:v>23998</c:v>
                </c:pt>
                <c:pt idx="216">
                  <c:v>49998</c:v>
                </c:pt>
                <c:pt idx="217">
                  <c:v>34998</c:v>
                </c:pt>
                <c:pt idx="218">
                  <c:v>26998</c:v>
                </c:pt>
                <c:pt idx="219">
                  <c:v>26998</c:v>
                </c:pt>
                <c:pt idx="220">
                  <c:v>29998</c:v>
                </c:pt>
                <c:pt idx="221">
                  <c:v>39998</c:v>
                </c:pt>
                <c:pt idx="222">
                  <c:v>27998</c:v>
                </c:pt>
                <c:pt idx="223">
                  <c:v>17998</c:v>
                </c:pt>
                <c:pt idx="224">
                  <c:v>60998</c:v>
                </c:pt>
                <c:pt idx="225">
                  <c:v>20998</c:v>
                </c:pt>
                <c:pt idx="226">
                  <c:v>18998</c:v>
                </c:pt>
                <c:pt idx="227">
                  <c:v>52998</c:v>
                </c:pt>
                <c:pt idx="228">
                  <c:v>15998</c:v>
                </c:pt>
                <c:pt idx="229">
                  <c:v>16998</c:v>
                </c:pt>
                <c:pt idx="230">
                  <c:v>15998</c:v>
                </c:pt>
                <c:pt idx="231">
                  <c:v>18998</c:v>
                </c:pt>
                <c:pt idx="232">
                  <c:v>22998</c:v>
                </c:pt>
                <c:pt idx="233">
                  <c:v>25998</c:v>
                </c:pt>
                <c:pt idx="234">
                  <c:v>27998</c:v>
                </c:pt>
                <c:pt idx="235">
                  <c:v>19998</c:v>
                </c:pt>
                <c:pt idx="236">
                  <c:v>16998</c:v>
                </c:pt>
                <c:pt idx="237">
                  <c:v>26998</c:v>
                </c:pt>
                <c:pt idx="238">
                  <c:v>21998</c:v>
                </c:pt>
                <c:pt idx="239">
                  <c:v>20998</c:v>
                </c:pt>
                <c:pt idx="240">
                  <c:v>22998</c:v>
                </c:pt>
                <c:pt idx="241">
                  <c:v>20998</c:v>
                </c:pt>
                <c:pt idx="242">
                  <c:v>19998</c:v>
                </c:pt>
                <c:pt idx="243">
                  <c:v>35998</c:v>
                </c:pt>
                <c:pt idx="244">
                  <c:v>42998</c:v>
                </c:pt>
                <c:pt idx="245">
                  <c:v>21998</c:v>
                </c:pt>
                <c:pt idx="246">
                  <c:v>46998</c:v>
                </c:pt>
                <c:pt idx="247">
                  <c:v>15998</c:v>
                </c:pt>
                <c:pt idx="248">
                  <c:v>20998</c:v>
                </c:pt>
                <c:pt idx="249">
                  <c:v>33998</c:v>
                </c:pt>
                <c:pt idx="250">
                  <c:v>21998</c:v>
                </c:pt>
                <c:pt idx="251">
                  <c:v>22998</c:v>
                </c:pt>
                <c:pt idx="252">
                  <c:v>33998</c:v>
                </c:pt>
                <c:pt idx="253">
                  <c:v>26998</c:v>
                </c:pt>
                <c:pt idx="254">
                  <c:v>32998</c:v>
                </c:pt>
                <c:pt idx="255">
                  <c:v>47998</c:v>
                </c:pt>
                <c:pt idx="256">
                  <c:v>34998</c:v>
                </c:pt>
                <c:pt idx="257">
                  <c:v>25998</c:v>
                </c:pt>
                <c:pt idx="258">
                  <c:v>43998</c:v>
                </c:pt>
                <c:pt idx="259">
                  <c:v>20998</c:v>
                </c:pt>
                <c:pt idx="260">
                  <c:v>30998</c:v>
                </c:pt>
                <c:pt idx="261">
                  <c:v>19998</c:v>
                </c:pt>
                <c:pt idx="262">
                  <c:v>18998</c:v>
                </c:pt>
                <c:pt idx="263">
                  <c:v>40998</c:v>
                </c:pt>
                <c:pt idx="264">
                  <c:v>24998</c:v>
                </c:pt>
                <c:pt idx="265">
                  <c:v>14599</c:v>
                </c:pt>
                <c:pt idx="266">
                  <c:v>28998</c:v>
                </c:pt>
                <c:pt idx="267">
                  <c:v>20998</c:v>
                </c:pt>
                <c:pt idx="268">
                  <c:v>27998</c:v>
                </c:pt>
                <c:pt idx="269">
                  <c:v>22998</c:v>
                </c:pt>
                <c:pt idx="270">
                  <c:v>22998</c:v>
                </c:pt>
                <c:pt idx="271">
                  <c:v>17998</c:v>
                </c:pt>
                <c:pt idx="272">
                  <c:v>14998</c:v>
                </c:pt>
                <c:pt idx="273">
                  <c:v>24998</c:v>
                </c:pt>
                <c:pt idx="274">
                  <c:v>31998</c:v>
                </c:pt>
                <c:pt idx="275">
                  <c:v>35998</c:v>
                </c:pt>
                <c:pt idx="276">
                  <c:v>60998</c:v>
                </c:pt>
                <c:pt idx="277">
                  <c:v>21998</c:v>
                </c:pt>
                <c:pt idx="278">
                  <c:v>26998</c:v>
                </c:pt>
                <c:pt idx="279">
                  <c:v>53998</c:v>
                </c:pt>
                <c:pt idx="280">
                  <c:v>20998</c:v>
                </c:pt>
                <c:pt idx="281">
                  <c:v>22998</c:v>
                </c:pt>
                <c:pt idx="282">
                  <c:v>35998</c:v>
                </c:pt>
                <c:pt idx="283">
                  <c:v>38998</c:v>
                </c:pt>
                <c:pt idx="284">
                  <c:v>18998</c:v>
                </c:pt>
                <c:pt idx="285">
                  <c:v>26998</c:v>
                </c:pt>
                <c:pt idx="286">
                  <c:v>28998</c:v>
                </c:pt>
                <c:pt idx="287">
                  <c:v>18998</c:v>
                </c:pt>
                <c:pt idx="288">
                  <c:v>22998</c:v>
                </c:pt>
                <c:pt idx="289">
                  <c:v>40998</c:v>
                </c:pt>
                <c:pt idx="290">
                  <c:v>23998</c:v>
                </c:pt>
                <c:pt idx="291">
                  <c:v>26998</c:v>
                </c:pt>
                <c:pt idx="292">
                  <c:v>36998</c:v>
                </c:pt>
                <c:pt idx="293">
                  <c:v>27998</c:v>
                </c:pt>
                <c:pt idx="294">
                  <c:v>20998</c:v>
                </c:pt>
                <c:pt idx="295">
                  <c:v>24998</c:v>
                </c:pt>
                <c:pt idx="296">
                  <c:v>15998</c:v>
                </c:pt>
                <c:pt idx="297">
                  <c:v>25998</c:v>
                </c:pt>
                <c:pt idx="298">
                  <c:v>28998</c:v>
                </c:pt>
                <c:pt idx="299">
                  <c:v>42998</c:v>
                </c:pt>
                <c:pt idx="300">
                  <c:v>28998</c:v>
                </c:pt>
                <c:pt idx="301">
                  <c:v>40998</c:v>
                </c:pt>
                <c:pt idx="302">
                  <c:v>24998</c:v>
                </c:pt>
                <c:pt idx="303">
                  <c:v>24998</c:v>
                </c:pt>
                <c:pt idx="304">
                  <c:v>29998</c:v>
                </c:pt>
                <c:pt idx="305">
                  <c:v>22998</c:v>
                </c:pt>
                <c:pt idx="306">
                  <c:v>42998</c:v>
                </c:pt>
                <c:pt idx="307">
                  <c:v>21998</c:v>
                </c:pt>
                <c:pt idx="308">
                  <c:v>22998</c:v>
                </c:pt>
                <c:pt idx="309">
                  <c:v>24998</c:v>
                </c:pt>
                <c:pt idx="310">
                  <c:v>29998</c:v>
                </c:pt>
                <c:pt idx="311">
                  <c:v>27998</c:v>
                </c:pt>
                <c:pt idx="312">
                  <c:v>29998</c:v>
                </c:pt>
                <c:pt idx="313">
                  <c:v>32998</c:v>
                </c:pt>
                <c:pt idx="314">
                  <c:v>29998</c:v>
                </c:pt>
                <c:pt idx="315">
                  <c:v>27998</c:v>
                </c:pt>
                <c:pt idx="316">
                  <c:v>32998</c:v>
                </c:pt>
                <c:pt idx="317">
                  <c:v>26998</c:v>
                </c:pt>
                <c:pt idx="318">
                  <c:v>21998</c:v>
                </c:pt>
                <c:pt idx="319">
                  <c:v>30998</c:v>
                </c:pt>
                <c:pt idx="320">
                  <c:v>30998</c:v>
                </c:pt>
                <c:pt idx="321">
                  <c:v>17998</c:v>
                </c:pt>
                <c:pt idx="322">
                  <c:v>15998</c:v>
                </c:pt>
                <c:pt idx="323">
                  <c:v>36998</c:v>
                </c:pt>
                <c:pt idx="324">
                  <c:v>71998</c:v>
                </c:pt>
                <c:pt idx="325">
                  <c:v>41998</c:v>
                </c:pt>
                <c:pt idx="326">
                  <c:v>19998</c:v>
                </c:pt>
                <c:pt idx="327">
                  <c:v>25998</c:v>
                </c:pt>
                <c:pt idx="328">
                  <c:v>23998</c:v>
                </c:pt>
                <c:pt idx="329">
                  <c:v>30998</c:v>
                </c:pt>
                <c:pt idx="330">
                  <c:v>19998</c:v>
                </c:pt>
                <c:pt idx="331">
                  <c:v>33998</c:v>
                </c:pt>
                <c:pt idx="332">
                  <c:v>15998</c:v>
                </c:pt>
                <c:pt idx="333">
                  <c:v>56998</c:v>
                </c:pt>
                <c:pt idx="334">
                  <c:v>42998</c:v>
                </c:pt>
                <c:pt idx="335">
                  <c:v>24998</c:v>
                </c:pt>
                <c:pt idx="336">
                  <c:v>22998</c:v>
                </c:pt>
                <c:pt idx="337">
                  <c:v>25998</c:v>
                </c:pt>
                <c:pt idx="338">
                  <c:v>15998</c:v>
                </c:pt>
                <c:pt idx="339">
                  <c:v>15998</c:v>
                </c:pt>
                <c:pt idx="340">
                  <c:v>35998</c:v>
                </c:pt>
                <c:pt idx="341">
                  <c:v>36998</c:v>
                </c:pt>
                <c:pt idx="342">
                  <c:v>30998</c:v>
                </c:pt>
                <c:pt idx="343">
                  <c:v>24998</c:v>
                </c:pt>
                <c:pt idx="344">
                  <c:v>29998</c:v>
                </c:pt>
                <c:pt idx="345">
                  <c:v>31998</c:v>
                </c:pt>
                <c:pt idx="346">
                  <c:v>18998</c:v>
                </c:pt>
                <c:pt idx="347">
                  <c:v>15998</c:v>
                </c:pt>
                <c:pt idx="348">
                  <c:v>20998</c:v>
                </c:pt>
                <c:pt idx="349">
                  <c:v>22998</c:v>
                </c:pt>
                <c:pt idx="350">
                  <c:v>21998</c:v>
                </c:pt>
                <c:pt idx="351">
                  <c:v>24998</c:v>
                </c:pt>
                <c:pt idx="352">
                  <c:v>24998</c:v>
                </c:pt>
                <c:pt idx="353">
                  <c:v>27998</c:v>
                </c:pt>
                <c:pt idx="354">
                  <c:v>17998</c:v>
                </c:pt>
                <c:pt idx="355">
                  <c:v>21998</c:v>
                </c:pt>
                <c:pt idx="356">
                  <c:v>22998</c:v>
                </c:pt>
                <c:pt idx="357">
                  <c:v>19998</c:v>
                </c:pt>
                <c:pt idx="358">
                  <c:v>28998</c:v>
                </c:pt>
                <c:pt idx="359">
                  <c:v>16998</c:v>
                </c:pt>
                <c:pt idx="360">
                  <c:v>20998</c:v>
                </c:pt>
                <c:pt idx="361">
                  <c:v>18998</c:v>
                </c:pt>
                <c:pt idx="362">
                  <c:v>27998</c:v>
                </c:pt>
                <c:pt idx="363">
                  <c:v>29998</c:v>
                </c:pt>
                <c:pt idx="364">
                  <c:v>25998</c:v>
                </c:pt>
                <c:pt idx="365">
                  <c:v>31998</c:v>
                </c:pt>
                <c:pt idx="366">
                  <c:v>33998</c:v>
                </c:pt>
                <c:pt idx="367">
                  <c:v>14998</c:v>
                </c:pt>
                <c:pt idx="368">
                  <c:v>25998</c:v>
                </c:pt>
                <c:pt idx="369">
                  <c:v>28998</c:v>
                </c:pt>
                <c:pt idx="370">
                  <c:v>21998</c:v>
                </c:pt>
                <c:pt idx="371">
                  <c:v>18998</c:v>
                </c:pt>
                <c:pt idx="372">
                  <c:v>26998</c:v>
                </c:pt>
                <c:pt idx="373">
                  <c:v>22998</c:v>
                </c:pt>
                <c:pt idx="374">
                  <c:v>23998</c:v>
                </c:pt>
                <c:pt idx="375">
                  <c:v>28998</c:v>
                </c:pt>
                <c:pt idx="376">
                  <c:v>19998</c:v>
                </c:pt>
                <c:pt idx="377">
                  <c:v>31998</c:v>
                </c:pt>
                <c:pt idx="378">
                  <c:v>28998</c:v>
                </c:pt>
                <c:pt idx="379">
                  <c:v>21998</c:v>
                </c:pt>
                <c:pt idx="380">
                  <c:v>39998</c:v>
                </c:pt>
                <c:pt idx="381">
                  <c:v>21998</c:v>
                </c:pt>
                <c:pt idx="382">
                  <c:v>16998</c:v>
                </c:pt>
                <c:pt idx="383">
                  <c:v>38998</c:v>
                </c:pt>
                <c:pt idx="384">
                  <c:v>23998</c:v>
                </c:pt>
                <c:pt idx="385">
                  <c:v>16998</c:v>
                </c:pt>
                <c:pt idx="386">
                  <c:v>26998</c:v>
                </c:pt>
                <c:pt idx="387">
                  <c:v>31998</c:v>
                </c:pt>
                <c:pt idx="388">
                  <c:v>33998</c:v>
                </c:pt>
                <c:pt idx="389">
                  <c:v>21998</c:v>
                </c:pt>
                <c:pt idx="390">
                  <c:v>28998</c:v>
                </c:pt>
                <c:pt idx="391">
                  <c:v>31998</c:v>
                </c:pt>
                <c:pt idx="392">
                  <c:v>21998</c:v>
                </c:pt>
                <c:pt idx="393">
                  <c:v>16998</c:v>
                </c:pt>
                <c:pt idx="394">
                  <c:v>30998</c:v>
                </c:pt>
                <c:pt idx="395">
                  <c:v>24998</c:v>
                </c:pt>
                <c:pt idx="396">
                  <c:v>19998</c:v>
                </c:pt>
                <c:pt idx="397">
                  <c:v>41998</c:v>
                </c:pt>
                <c:pt idx="398">
                  <c:v>38998</c:v>
                </c:pt>
                <c:pt idx="399">
                  <c:v>16998</c:v>
                </c:pt>
                <c:pt idx="400">
                  <c:v>38998</c:v>
                </c:pt>
                <c:pt idx="401">
                  <c:v>16998</c:v>
                </c:pt>
                <c:pt idx="402">
                  <c:v>19998</c:v>
                </c:pt>
                <c:pt idx="403">
                  <c:v>29998</c:v>
                </c:pt>
                <c:pt idx="404">
                  <c:v>23998</c:v>
                </c:pt>
                <c:pt idx="405">
                  <c:v>33998</c:v>
                </c:pt>
                <c:pt idx="406">
                  <c:v>34998</c:v>
                </c:pt>
                <c:pt idx="407">
                  <c:v>30998</c:v>
                </c:pt>
                <c:pt idx="408">
                  <c:v>16998</c:v>
                </c:pt>
                <c:pt idx="409">
                  <c:v>21998</c:v>
                </c:pt>
                <c:pt idx="410">
                  <c:v>19998</c:v>
                </c:pt>
                <c:pt idx="411">
                  <c:v>20998</c:v>
                </c:pt>
                <c:pt idx="412">
                  <c:v>27998</c:v>
                </c:pt>
                <c:pt idx="413">
                  <c:v>23998</c:v>
                </c:pt>
                <c:pt idx="414">
                  <c:v>19998</c:v>
                </c:pt>
                <c:pt idx="415">
                  <c:v>24998</c:v>
                </c:pt>
                <c:pt idx="416">
                  <c:v>24998</c:v>
                </c:pt>
                <c:pt idx="417">
                  <c:v>24998</c:v>
                </c:pt>
                <c:pt idx="418">
                  <c:v>25998</c:v>
                </c:pt>
                <c:pt idx="419">
                  <c:v>17998</c:v>
                </c:pt>
                <c:pt idx="420">
                  <c:v>12998</c:v>
                </c:pt>
                <c:pt idx="421">
                  <c:v>33998</c:v>
                </c:pt>
                <c:pt idx="422">
                  <c:v>48998</c:v>
                </c:pt>
                <c:pt idx="423">
                  <c:v>19998</c:v>
                </c:pt>
                <c:pt idx="424">
                  <c:v>19998</c:v>
                </c:pt>
                <c:pt idx="425">
                  <c:v>18998</c:v>
                </c:pt>
                <c:pt idx="426">
                  <c:v>20998</c:v>
                </c:pt>
                <c:pt idx="427">
                  <c:v>24998</c:v>
                </c:pt>
                <c:pt idx="428">
                  <c:v>28998</c:v>
                </c:pt>
                <c:pt idx="429">
                  <c:v>49998</c:v>
                </c:pt>
                <c:pt idx="430">
                  <c:v>36998</c:v>
                </c:pt>
                <c:pt idx="431">
                  <c:v>32998</c:v>
                </c:pt>
                <c:pt idx="432">
                  <c:v>23998</c:v>
                </c:pt>
                <c:pt idx="433">
                  <c:v>30998</c:v>
                </c:pt>
                <c:pt idx="434">
                  <c:v>20998</c:v>
                </c:pt>
                <c:pt idx="435">
                  <c:v>17998</c:v>
                </c:pt>
                <c:pt idx="436">
                  <c:v>76998</c:v>
                </c:pt>
                <c:pt idx="437">
                  <c:v>19998</c:v>
                </c:pt>
                <c:pt idx="438">
                  <c:v>58998</c:v>
                </c:pt>
                <c:pt idx="439">
                  <c:v>16998</c:v>
                </c:pt>
                <c:pt idx="440">
                  <c:v>60998</c:v>
                </c:pt>
                <c:pt idx="441">
                  <c:v>19998</c:v>
                </c:pt>
                <c:pt idx="442">
                  <c:v>20998</c:v>
                </c:pt>
                <c:pt idx="443">
                  <c:v>16998</c:v>
                </c:pt>
                <c:pt idx="444">
                  <c:v>31998</c:v>
                </c:pt>
                <c:pt idx="445">
                  <c:v>18998</c:v>
                </c:pt>
                <c:pt idx="446">
                  <c:v>37998</c:v>
                </c:pt>
                <c:pt idx="447">
                  <c:v>22998</c:v>
                </c:pt>
                <c:pt idx="448">
                  <c:v>17998</c:v>
                </c:pt>
                <c:pt idx="449">
                  <c:v>25998</c:v>
                </c:pt>
                <c:pt idx="450">
                  <c:v>29998</c:v>
                </c:pt>
                <c:pt idx="451">
                  <c:v>32998</c:v>
                </c:pt>
                <c:pt idx="452">
                  <c:v>35998</c:v>
                </c:pt>
                <c:pt idx="453">
                  <c:v>33998</c:v>
                </c:pt>
                <c:pt idx="454">
                  <c:v>32998</c:v>
                </c:pt>
                <c:pt idx="455">
                  <c:v>40998</c:v>
                </c:pt>
                <c:pt idx="456">
                  <c:v>12599</c:v>
                </c:pt>
                <c:pt idx="457">
                  <c:v>41998</c:v>
                </c:pt>
                <c:pt idx="458">
                  <c:v>21998</c:v>
                </c:pt>
                <c:pt idx="459">
                  <c:v>43998</c:v>
                </c:pt>
                <c:pt idx="460">
                  <c:v>34998</c:v>
                </c:pt>
                <c:pt idx="461">
                  <c:v>33998</c:v>
                </c:pt>
                <c:pt idx="462">
                  <c:v>33998</c:v>
                </c:pt>
                <c:pt idx="463">
                  <c:v>19998</c:v>
                </c:pt>
                <c:pt idx="464">
                  <c:v>24998</c:v>
                </c:pt>
                <c:pt idx="465">
                  <c:v>16998</c:v>
                </c:pt>
                <c:pt idx="466">
                  <c:v>13998</c:v>
                </c:pt>
                <c:pt idx="467">
                  <c:v>35998</c:v>
                </c:pt>
                <c:pt idx="468">
                  <c:v>23998</c:v>
                </c:pt>
                <c:pt idx="469">
                  <c:v>22998</c:v>
                </c:pt>
                <c:pt idx="470">
                  <c:v>36998</c:v>
                </c:pt>
                <c:pt idx="471">
                  <c:v>46998</c:v>
                </c:pt>
                <c:pt idx="472">
                  <c:v>31998</c:v>
                </c:pt>
                <c:pt idx="473">
                  <c:v>39998</c:v>
                </c:pt>
                <c:pt idx="474">
                  <c:v>34998</c:v>
                </c:pt>
                <c:pt idx="475">
                  <c:v>18998</c:v>
                </c:pt>
                <c:pt idx="476">
                  <c:v>29998</c:v>
                </c:pt>
                <c:pt idx="477">
                  <c:v>24998</c:v>
                </c:pt>
                <c:pt idx="478">
                  <c:v>34998</c:v>
                </c:pt>
                <c:pt idx="479">
                  <c:v>20998</c:v>
                </c:pt>
                <c:pt idx="480">
                  <c:v>24998</c:v>
                </c:pt>
                <c:pt idx="481">
                  <c:v>44998</c:v>
                </c:pt>
                <c:pt idx="482">
                  <c:v>16998</c:v>
                </c:pt>
                <c:pt idx="483">
                  <c:v>20998</c:v>
                </c:pt>
                <c:pt idx="484">
                  <c:v>13998</c:v>
                </c:pt>
                <c:pt idx="485">
                  <c:v>41998</c:v>
                </c:pt>
                <c:pt idx="486">
                  <c:v>16998</c:v>
                </c:pt>
                <c:pt idx="487">
                  <c:v>18998</c:v>
                </c:pt>
                <c:pt idx="488">
                  <c:v>24998</c:v>
                </c:pt>
                <c:pt idx="489">
                  <c:v>27998</c:v>
                </c:pt>
                <c:pt idx="490">
                  <c:v>22998</c:v>
                </c:pt>
                <c:pt idx="491">
                  <c:v>48998</c:v>
                </c:pt>
                <c:pt idx="492">
                  <c:v>42998</c:v>
                </c:pt>
                <c:pt idx="493">
                  <c:v>27998</c:v>
                </c:pt>
                <c:pt idx="494">
                  <c:v>32998</c:v>
                </c:pt>
                <c:pt idx="495">
                  <c:v>30998</c:v>
                </c:pt>
                <c:pt idx="496">
                  <c:v>29998</c:v>
                </c:pt>
                <c:pt idx="497">
                  <c:v>20998</c:v>
                </c:pt>
                <c:pt idx="498">
                  <c:v>40998</c:v>
                </c:pt>
                <c:pt idx="499">
                  <c:v>12998</c:v>
                </c:pt>
                <c:pt idx="500">
                  <c:v>23998</c:v>
                </c:pt>
                <c:pt idx="501">
                  <c:v>27998</c:v>
                </c:pt>
                <c:pt idx="502">
                  <c:v>23998</c:v>
                </c:pt>
                <c:pt idx="503">
                  <c:v>19998</c:v>
                </c:pt>
                <c:pt idx="504">
                  <c:v>21998</c:v>
                </c:pt>
                <c:pt idx="505">
                  <c:v>28998</c:v>
                </c:pt>
                <c:pt idx="506">
                  <c:v>57998</c:v>
                </c:pt>
                <c:pt idx="507">
                  <c:v>23998</c:v>
                </c:pt>
                <c:pt idx="508">
                  <c:v>16998</c:v>
                </c:pt>
                <c:pt idx="509">
                  <c:v>24998</c:v>
                </c:pt>
                <c:pt idx="510">
                  <c:v>21998</c:v>
                </c:pt>
                <c:pt idx="511">
                  <c:v>19998</c:v>
                </c:pt>
                <c:pt idx="512">
                  <c:v>35998</c:v>
                </c:pt>
                <c:pt idx="513">
                  <c:v>19998</c:v>
                </c:pt>
                <c:pt idx="514">
                  <c:v>43998</c:v>
                </c:pt>
                <c:pt idx="515">
                  <c:v>23998</c:v>
                </c:pt>
                <c:pt idx="516">
                  <c:v>24998</c:v>
                </c:pt>
                <c:pt idx="517">
                  <c:v>22998</c:v>
                </c:pt>
                <c:pt idx="518">
                  <c:v>31998</c:v>
                </c:pt>
                <c:pt idx="519">
                  <c:v>40998</c:v>
                </c:pt>
                <c:pt idx="520">
                  <c:v>39998</c:v>
                </c:pt>
                <c:pt idx="521">
                  <c:v>27998</c:v>
                </c:pt>
                <c:pt idx="522">
                  <c:v>20998</c:v>
                </c:pt>
                <c:pt idx="523">
                  <c:v>16998</c:v>
                </c:pt>
                <c:pt idx="524">
                  <c:v>17998</c:v>
                </c:pt>
                <c:pt idx="525">
                  <c:v>24998</c:v>
                </c:pt>
                <c:pt idx="526">
                  <c:v>21998</c:v>
                </c:pt>
                <c:pt idx="527">
                  <c:v>35998</c:v>
                </c:pt>
                <c:pt idx="528">
                  <c:v>18998</c:v>
                </c:pt>
                <c:pt idx="529">
                  <c:v>43998</c:v>
                </c:pt>
                <c:pt idx="530">
                  <c:v>62998</c:v>
                </c:pt>
                <c:pt idx="531">
                  <c:v>32998</c:v>
                </c:pt>
                <c:pt idx="532">
                  <c:v>19998</c:v>
                </c:pt>
                <c:pt idx="533">
                  <c:v>19998</c:v>
                </c:pt>
                <c:pt idx="534">
                  <c:v>31998</c:v>
                </c:pt>
                <c:pt idx="535">
                  <c:v>20998</c:v>
                </c:pt>
                <c:pt idx="536">
                  <c:v>47998</c:v>
                </c:pt>
                <c:pt idx="537">
                  <c:v>26998</c:v>
                </c:pt>
                <c:pt idx="538">
                  <c:v>58998</c:v>
                </c:pt>
                <c:pt idx="539">
                  <c:v>21998</c:v>
                </c:pt>
                <c:pt idx="540">
                  <c:v>15998</c:v>
                </c:pt>
                <c:pt idx="541">
                  <c:v>20998</c:v>
                </c:pt>
                <c:pt idx="542">
                  <c:v>17998</c:v>
                </c:pt>
                <c:pt idx="543">
                  <c:v>19998</c:v>
                </c:pt>
                <c:pt idx="544">
                  <c:v>34998</c:v>
                </c:pt>
                <c:pt idx="545">
                  <c:v>20998</c:v>
                </c:pt>
                <c:pt idx="546">
                  <c:v>16998</c:v>
                </c:pt>
                <c:pt idx="547">
                  <c:v>22998</c:v>
                </c:pt>
                <c:pt idx="548">
                  <c:v>23998</c:v>
                </c:pt>
                <c:pt idx="549">
                  <c:v>18998</c:v>
                </c:pt>
                <c:pt idx="550">
                  <c:v>31998</c:v>
                </c:pt>
                <c:pt idx="551">
                  <c:v>18998</c:v>
                </c:pt>
                <c:pt idx="552">
                  <c:v>40998</c:v>
                </c:pt>
                <c:pt idx="553">
                  <c:v>34998</c:v>
                </c:pt>
                <c:pt idx="554">
                  <c:v>31998</c:v>
                </c:pt>
                <c:pt idx="555">
                  <c:v>50998</c:v>
                </c:pt>
                <c:pt idx="556">
                  <c:v>19998</c:v>
                </c:pt>
                <c:pt idx="557">
                  <c:v>39998</c:v>
                </c:pt>
                <c:pt idx="558">
                  <c:v>19998</c:v>
                </c:pt>
                <c:pt idx="559">
                  <c:v>30998</c:v>
                </c:pt>
                <c:pt idx="560">
                  <c:v>28998</c:v>
                </c:pt>
                <c:pt idx="561">
                  <c:v>44998</c:v>
                </c:pt>
                <c:pt idx="562">
                  <c:v>37998</c:v>
                </c:pt>
                <c:pt idx="563">
                  <c:v>20998</c:v>
                </c:pt>
                <c:pt idx="564">
                  <c:v>34998</c:v>
                </c:pt>
                <c:pt idx="565">
                  <c:v>31998</c:v>
                </c:pt>
                <c:pt idx="566">
                  <c:v>21998</c:v>
                </c:pt>
                <c:pt idx="567">
                  <c:v>31998</c:v>
                </c:pt>
                <c:pt idx="568">
                  <c:v>18998</c:v>
                </c:pt>
                <c:pt idx="569">
                  <c:v>36998</c:v>
                </c:pt>
                <c:pt idx="570">
                  <c:v>20998</c:v>
                </c:pt>
                <c:pt idx="571">
                  <c:v>50998</c:v>
                </c:pt>
                <c:pt idx="572">
                  <c:v>16998</c:v>
                </c:pt>
                <c:pt idx="573">
                  <c:v>37998</c:v>
                </c:pt>
                <c:pt idx="574">
                  <c:v>16998</c:v>
                </c:pt>
                <c:pt idx="575">
                  <c:v>42998</c:v>
                </c:pt>
                <c:pt idx="576">
                  <c:v>20998</c:v>
                </c:pt>
                <c:pt idx="577">
                  <c:v>27998</c:v>
                </c:pt>
                <c:pt idx="578">
                  <c:v>25998</c:v>
                </c:pt>
                <c:pt idx="579">
                  <c:v>24998</c:v>
                </c:pt>
                <c:pt idx="580">
                  <c:v>36998</c:v>
                </c:pt>
                <c:pt idx="581">
                  <c:v>16998</c:v>
                </c:pt>
                <c:pt idx="582">
                  <c:v>22998</c:v>
                </c:pt>
                <c:pt idx="583">
                  <c:v>30998</c:v>
                </c:pt>
                <c:pt idx="584">
                  <c:v>22998</c:v>
                </c:pt>
                <c:pt idx="585">
                  <c:v>15998</c:v>
                </c:pt>
                <c:pt idx="586">
                  <c:v>21998</c:v>
                </c:pt>
                <c:pt idx="587">
                  <c:v>20998</c:v>
                </c:pt>
                <c:pt idx="588">
                  <c:v>19998</c:v>
                </c:pt>
                <c:pt idx="589">
                  <c:v>18998</c:v>
                </c:pt>
                <c:pt idx="590">
                  <c:v>26998</c:v>
                </c:pt>
                <c:pt idx="591">
                  <c:v>35998</c:v>
                </c:pt>
                <c:pt idx="592">
                  <c:v>19998</c:v>
                </c:pt>
                <c:pt idx="593">
                  <c:v>18998</c:v>
                </c:pt>
                <c:pt idx="594">
                  <c:v>30998</c:v>
                </c:pt>
                <c:pt idx="595">
                  <c:v>22998</c:v>
                </c:pt>
                <c:pt idx="596">
                  <c:v>30998</c:v>
                </c:pt>
                <c:pt idx="597">
                  <c:v>65998</c:v>
                </c:pt>
                <c:pt idx="598">
                  <c:v>41998</c:v>
                </c:pt>
                <c:pt idx="599">
                  <c:v>16998</c:v>
                </c:pt>
                <c:pt idx="600">
                  <c:v>28998</c:v>
                </c:pt>
                <c:pt idx="601">
                  <c:v>26998</c:v>
                </c:pt>
                <c:pt idx="602">
                  <c:v>27998</c:v>
                </c:pt>
                <c:pt idx="603">
                  <c:v>41998</c:v>
                </c:pt>
                <c:pt idx="604">
                  <c:v>18998</c:v>
                </c:pt>
                <c:pt idx="605">
                  <c:v>11599</c:v>
                </c:pt>
                <c:pt idx="606">
                  <c:v>22998</c:v>
                </c:pt>
                <c:pt idx="607">
                  <c:v>40998</c:v>
                </c:pt>
                <c:pt idx="608">
                  <c:v>27998</c:v>
                </c:pt>
                <c:pt idx="609">
                  <c:v>23998</c:v>
                </c:pt>
                <c:pt idx="610">
                  <c:v>42998</c:v>
                </c:pt>
                <c:pt idx="611">
                  <c:v>18998</c:v>
                </c:pt>
                <c:pt idx="612">
                  <c:v>13599</c:v>
                </c:pt>
                <c:pt idx="613">
                  <c:v>35998</c:v>
                </c:pt>
                <c:pt idx="614">
                  <c:v>22998</c:v>
                </c:pt>
                <c:pt idx="615">
                  <c:v>26998</c:v>
                </c:pt>
                <c:pt idx="616">
                  <c:v>35998</c:v>
                </c:pt>
                <c:pt idx="617">
                  <c:v>21998</c:v>
                </c:pt>
                <c:pt idx="618">
                  <c:v>33998</c:v>
                </c:pt>
                <c:pt idx="619">
                  <c:v>46998</c:v>
                </c:pt>
                <c:pt idx="620">
                  <c:v>15998</c:v>
                </c:pt>
                <c:pt idx="621">
                  <c:v>17998</c:v>
                </c:pt>
                <c:pt idx="622">
                  <c:v>16998</c:v>
                </c:pt>
                <c:pt idx="623">
                  <c:v>35998</c:v>
                </c:pt>
                <c:pt idx="624">
                  <c:v>25998</c:v>
                </c:pt>
                <c:pt idx="625">
                  <c:v>25998</c:v>
                </c:pt>
                <c:pt idx="626">
                  <c:v>30998</c:v>
                </c:pt>
                <c:pt idx="627">
                  <c:v>25998</c:v>
                </c:pt>
                <c:pt idx="628">
                  <c:v>20998</c:v>
                </c:pt>
                <c:pt idx="629">
                  <c:v>31998</c:v>
                </c:pt>
                <c:pt idx="630">
                  <c:v>17998</c:v>
                </c:pt>
                <c:pt idx="631">
                  <c:v>20998</c:v>
                </c:pt>
                <c:pt idx="632">
                  <c:v>28998</c:v>
                </c:pt>
                <c:pt idx="633">
                  <c:v>20998</c:v>
                </c:pt>
                <c:pt idx="634">
                  <c:v>19998</c:v>
                </c:pt>
                <c:pt idx="635">
                  <c:v>28998</c:v>
                </c:pt>
                <c:pt idx="636">
                  <c:v>44998</c:v>
                </c:pt>
                <c:pt idx="637">
                  <c:v>28998</c:v>
                </c:pt>
                <c:pt idx="638">
                  <c:v>11599</c:v>
                </c:pt>
                <c:pt idx="639">
                  <c:v>22998</c:v>
                </c:pt>
                <c:pt idx="640">
                  <c:v>39998</c:v>
                </c:pt>
                <c:pt idx="641">
                  <c:v>19998</c:v>
                </c:pt>
                <c:pt idx="642">
                  <c:v>19998</c:v>
                </c:pt>
                <c:pt idx="643">
                  <c:v>47998</c:v>
                </c:pt>
                <c:pt idx="644">
                  <c:v>43998</c:v>
                </c:pt>
                <c:pt idx="645">
                  <c:v>19998</c:v>
                </c:pt>
                <c:pt idx="646">
                  <c:v>38998</c:v>
                </c:pt>
                <c:pt idx="647">
                  <c:v>27998</c:v>
                </c:pt>
                <c:pt idx="648">
                  <c:v>27998</c:v>
                </c:pt>
                <c:pt idx="649">
                  <c:v>28998</c:v>
                </c:pt>
                <c:pt idx="650">
                  <c:v>37998</c:v>
                </c:pt>
                <c:pt idx="651">
                  <c:v>36998</c:v>
                </c:pt>
                <c:pt idx="652">
                  <c:v>34998</c:v>
                </c:pt>
                <c:pt idx="653">
                  <c:v>39998</c:v>
                </c:pt>
                <c:pt idx="654">
                  <c:v>21998</c:v>
                </c:pt>
                <c:pt idx="655">
                  <c:v>41998</c:v>
                </c:pt>
                <c:pt idx="656">
                  <c:v>81998</c:v>
                </c:pt>
                <c:pt idx="657">
                  <c:v>27998</c:v>
                </c:pt>
                <c:pt idx="658">
                  <c:v>46998</c:v>
                </c:pt>
                <c:pt idx="659">
                  <c:v>51998</c:v>
                </c:pt>
                <c:pt idx="660">
                  <c:v>36998</c:v>
                </c:pt>
                <c:pt idx="661">
                  <c:v>22998</c:v>
                </c:pt>
                <c:pt idx="662">
                  <c:v>23998</c:v>
                </c:pt>
                <c:pt idx="663">
                  <c:v>30998</c:v>
                </c:pt>
                <c:pt idx="664">
                  <c:v>18998</c:v>
                </c:pt>
                <c:pt idx="665">
                  <c:v>32998</c:v>
                </c:pt>
                <c:pt idx="666">
                  <c:v>36998</c:v>
                </c:pt>
                <c:pt idx="667">
                  <c:v>23998</c:v>
                </c:pt>
                <c:pt idx="668">
                  <c:v>36998</c:v>
                </c:pt>
                <c:pt idx="669">
                  <c:v>24998</c:v>
                </c:pt>
                <c:pt idx="670">
                  <c:v>28998</c:v>
                </c:pt>
                <c:pt idx="671">
                  <c:v>18998</c:v>
                </c:pt>
                <c:pt idx="672">
                  <c:v>21998</c:v>
                </c:pt>
                <c:pt idx="673">
                  <c:v>22998</c:v>
                </c:pt>
                <c:pt idx="674">
                  <c:v>28998</c:v>
                </c:pt>
                <c:pt idx="675">
                  <c:v>74998</c:v>
                </c:pt>
                <c:pt idx="676">
                  <c:v>34998</c:v>
                </c:pt>
                <c:pt idx="677">
                  <c:v>36998</c:v>
                </c:pt>
                <c:pt idx="678">
                  <c:v>31998</c:v>
                </c:pt>
                <c:pt idx="679">
                  <c:v>25998</c:v>
                </c:pt>
                <c:pt idx="680">
                  <c:v>28998</c:v>
                </c:pt>
                <c:pt idx="681">
                  <c:v>17998</c:v>
                </c:pt>
                <c:pt idx="682">
                  <c:v>38998</c:v>
                </c:pt>
                <c:pt idx="683">
                  <c:v>19998</c:v>
                </c:pt>
                <c:pt idx="684">
                  <c:v>42998</c:v>
                </c:pt>
                <c:pt idx="685">
                  <c:v>33998</c:v>
                </c:pt>
                <c:pt idx="686">
                  <c:v>19998</c:v>
                </c:pt>
                <c:pt idx="687">
                  <c:v>20998</c:v>
                </c:pt>
                <c:pt idx="688">
                  <c:v>20998</c:v>
                </c:pt>
                <c:pt idx="689">
                  <c:v>39998</c:v>
                </c:pt>
                <c:pt idx="690">
                  <c:v>23998</c:v>
                </c:pt>
                <c:pt idx="691">
                  <c:v>28998</c:v>
                </c:pt>
                <c:pt idx="692">
                  <c:v>30998</c:v>
                </c:pt>
                <c:pt idx="693">
                  <c:v>21998</c:v>
                </c:pt>
                <c:pt idx="694">
                  <c:v>20998</c:v>
                </c:pt>
                <c:pt idx="695">
                  <c:v>36998</c:v>
                </c:pt>
                <c:pt idx="696">
                  <c:v>17998</c:v>
                </c:pt>
                <c:pt idx="697">
                  <c:v>50998</c:v>
                </c:pt>
                <c:pt idx="698">
                  <c:v>35998</c:v>
                </c:pt>
                <c:pt idx="699">
                  <c:v>16998</c:v>
                </c:pt>
                <c:pt idx="700">
                  <c:v>16998</c:v>
                </c:pt>
                <c:pt idx="701">
                  <c:v>25998</c:v>
                </c:pt>
                <c:pt idx="702">
                  <c:v>29998</c:v>
                </c:pt>
                <c:pt idx="703">
                  <c:v>28998</c:v>
                </c:pt>
                <c:pt idx="704">
                  <c:v>20998</c:v>
                </c:pt>
                <c:pt idx="705">
                  <c:v>33998</c:v>
                </c:pt>
                <c:pt idx="706">
                  <c:v>27998</c:v>
                </c:pt>
                <c:pt idx="707">
                  <c:v>33998</c:v>
                </c:pt>
                <c:pt idx="708">
                  <c:v>22998</c:v>
                </c:pt>
                <c:pt idx="709">
                  <c:v>25998</c:v>
                </c:pt>
                <c:pt idx="710">
                  <c:v>19998</c:v>
                </c:pt>
                <c:pt idx="711">
                  <c:v>34998</c:v>
                </c:pt>
                <c:pt idx="712">
                  <c:v>34998</c:v>
                </c:pt>
                <c:pt idx="713">
                  <c:v>23998</c:v>
                </c:pt>
                <c:pt idx="714">
                  <c:v>39998</c:v>
                </c:pt>
                <c:pt idx="715">
                  <c:v>35998</c:v>
                </c:pt>
                <c:pt idx="716">
                  <c:v>16998</c:v>
                </c:pt>
                <c:pt idx="717">
                  <c:v>23998</c:v>
                </c:pt>
                <c:pt idx="718">
                  <c:v>19998</c:v>
                </c:pt>
                <c:pt idx="719">
                  <c:v>19998</c:v>
                </c:pt>
                <c:pt idx="720">
                  <c:v>19998</c:v>
                </c:pt>
                <c:pt idx="721">
                  <c:v>26998</c:v>
                </c:pt>
                <c:pt idx="722">
                  <c:v>22998</c:v>
                </c:pt>
                <c:pt idx="723">
                  <c:v>26998</c:v>
                </c:pt>
                <c:pt idx="724">
                  <c:v>34998</c:v>
                </c:pt>
                <c:pt idx="725">
                  <c:v>31998</c:v>
                </c:pt>
                <c:pt idx="726">
                  <c:v>30998</c:v>
                </c:pt>
                <c:pt idx="727">
                  <c:v>43998</c:v>
                </c:pt>
                <c:pt idx="728">
                  <c:v>16998</c:v>
                </c:pt>
                <c:pt idx="729">
                  <c:v>41998</c:v>
                </c:pt>
                <c:pt idx="730">
                  <c:v>20998</c:v>
                </c:pt>
                <c:pt idx="731">
                  <c:v>74998</c:v>
                </c:pt>
                <c:pt idx="732">
                  <c:v>24998</c:v>
                </c:pt>
                <c:pt idx="733">
                  <c:v>22998</c:v>
                </c:pt>
                <c:pt idx="734">
                  <c:v>28998</c:v>
                </c:pt>
                <c:pt idx="735">
                  <c:v>39998</c:v>
                </c:pt>
                <c:pt idx="736">
                  <c:v>28998</c:v>
                </c:pt>
                <c:pt idx="737">
                  <c:v>37998</c:v>
                </c:pt>
                <c:pt idx="738">
                  <c:v>17998</c:v>
                </c:pt>
                <c:pt idx="739">
                  <c:v>36998</c:v>
                </c:pt>
                <c:pt idx="740">
                  <c:v>47998</c:v>
                </c:pt>
                <c:pt idx="741">
                  <c:v>23998</c:v>
                </c:pt>
                <c:pt idx="742">
                  <c:v>24998</c:v>
                </c:pt>
                <c:pt idx="743">
                  <c:v>28998</c:v>
                </c:pt>
                <c:pt idx="744">
                  <c:v>22998</c:v>
                </c:pt>
                <c:pt idx="745">
                  <c:v>24998</c:v>
                </c:pt>
                <c:pt idx="746">
                  <c:v>33998</c:v>
                </c:pt>
                <c:pt idx="747">
                  <c:v>43998</c:v>
                </c:pt>
                <c:pt idx="748">
                  <c:v>35998</c:v>
                </c:pt>
                <c:pt idx="749">
                  <c:v>29998</c:v>
                </c:pt>
                <c:pt idx="750">
                  <c:v>22998</c:v>
                </c:pt>
                <c:pt idx="751">
                  <c:v>40998</c:v>
                </c:pt>
                <c:pt idx="752">
                  <c:v>21998</c:v>
                </c:pt>
                <c:pt idx="753">
                  <c:v>40998</c:v>
                </c:pt>
                <c:pt idx="754">
                  <c:v>22998</c:v>
                </c:pt>
                <c:pt idx="755">
                  <c:v>23998</c:v>
                </c:pt>
                <c:pt idx="756">
                  <c:v>42998</c:v>
                </c:pt>
                <c:pt idx="757">
                  <c:v>17998</c:v>
                </c:pt>
                <c:pt idx="758">
                  <c:v>19998</c:v>
                </c:pt>
                <c:pt idx="759">
                  <c:v>26998</c:v>
                </c:pt>
                <c:pt idx="760">
                  <c:v>34998</c:v>
                </c:pt>
                <c:pt idx="761">
                  <c:v>34998</c:v>
                </c:pt>
                <c:pt idx="762">
                  <c:v>30998</c:v>
                </c:pt>
                <c:pt idx="763">
                  <c:v>22998</c:v>
                </c:pt>
                <c:pt idx="764">
                  <c:v>22998</c:v>
                </c:pt>
                <c:pt idx="765">
                  <c:v>23998</c:v>
                </c:pt>
                <c:pt idx="766">
                  <c:v>39998</c:v>
                </c:pt>
                <c:pt idx="767">
                  <c:v>18998</c:v>
                </c:pt>
                <c:pt idx="768">
                  <c:v>19998</c:v>
                </c:pt>
                <c:pt idx="769">
                  <c:v>21998</c:v>
                </c:pt>
                <c:pt idx="770">
                  <c:v>51998</c:v>
                </c:pt>
                <c:pt idx="771">
                  <c:v>35998</c:v>
                </c:pt>
                <c:pt idx="772">
                  <c:v>33998</c:v>
                </c:pt>
                <c:pt idx="773">
                  <c:v>31998</c:v>
                </c:pt>
                <c:pt idx="774">
                  <c:v>22998</c:v>
                </c:pt>
                <c:pt idx="775">
                  <c:v>18998</c:v>
                </c:pt>
                <c:pt idx="776">
                  <c:v>15998</c:v>
                </c:pt>
                <c:pt idx="777">
                  <c:v>17998</c:v>
                </c:pt>
                <c:pt idx="778">
                  <c:v>18998</c:v>
                </c:pt>
                <c:pt idx="779">
                  <c:v>23998</c:v>
                </c:pt>
                <c:pt idx="780">
                  <c:v>47998</c:v>
                </c:pt>
                <c:pt idx="781">
                  <c:v>26998</c:v>
                </c:pt>
                <c:pt idx="782">
                  <c:v>38998</c:v>
                </c:pt>
                <c:pt idx="783">
                  <c:v>21998</c:v>
                </c:pt>
                <c:pt idx="784">
                  <c:v>30998</c:v>
                </c:pt>
                <c:pt idx="785">
                  <c:v>18998</c:v>
                </c:pt>
                <c:pt idx="786">
                  <c:v>28998</c:v>
                </c:pt>
                <c:pt idx="787">
                  <c:v>39998</c:v>
                </c:pt>
                <c:pt idx="788">
                  <c:v>40998</c:v>
                </c:pt>
                <c:pt idx="789">
                  <c:v>17998</c:v>
                </c:pt>
                <c:pt idx="790">
                  <c:v>15998</c:v>
                </c:pt>
                <c:pt idx="791">
                  <c:v>17998</c:v>
                </c:pt>
                <c:pt idx="792">
                  <c:v>28998</c:v>
                </c:pt>
                <c:pt idx="793">
                  <c:v>26998</c:v>
                </c:pt>
                <c:pt idx="794">
                  <c:v>33998</c:v>
                </c:pt>
                <c:pt idx="795">
                  <c:v>34998</c:v>
                </c:pt>
                <c:pt idx="796">
                  <c:v>22998</c:v>
                </c:pt>
                <c:pt idx="797">
                  <c:v>15998</c:v>
                </c:pt>
                <c:pt idx="798">
                  <c:v>16998</c:v>
                </c:pt>
                <c:pt idx="799">
                  <c:v>28998</c:v>
                </c:pt>
                <c:pt idx="800">
                  <c:v>24998</c:v>
                </c:pt>
                <c:pt idx="801">
                  <c:v>31998</c:v>
                </c:pt>
                <c:pt idx="802">
                  <c:v>38998</c:v>
                </c:pt>
                <c:pt idx="803">
                  <c:v>18998</c:v>
                </c:pt>
                <c:pt idx="804">
                  <c:v>15998</c:v>
                </c:pt>
                <c:pt idx="805">
                  <c:v>20998</c:v>
                </c:pt>
                <c:pt idx="806">
                  <c:v>29998</c:v>
                </c:pt>
                <c:pt idx="807">
                  <c:v>29998</c:v>
                </c:pt>
                <c:pt idx="808">
                  <c:v>38998</c:v>
                </c:pt>
                <c:pt idx="809">
                  <c:v>15998</c:v>
                </c:pt>
                <c:pt idx="810">
                  <c:v>23998</c:v>
                </c:pt>
                <c:pt idx="811">
                  <c:v>14998</c:v>
                </c:pt>
                <c:pt idx="812">
                  <c:v>33998</c:v>
                </c:pt>
                <c:pt idx="813">
                  <c:v>38998</c:v>
                </c:pt>
                <c:pt idx="814">
                  <c:v>29998</c:v>
                </c:pt>
                <c:pt idx="815">
                  <c:v>38998</c:v>
                </c:pt>
                <c:pt idx="816">
                  <c:v>34998</c:v>
                </c:pt>
                <c:pt idx="817">
                  <c:v>27998</c:v>
                </c:pt>
                <c:pt idx="818">
                  <c:v>15998</c:v>
                </c:pt>
                <c:pt idx="819">
                  <c:v>15998</c:v>
                </c:pt>
                <c:pt idx="820">
                  <c:v>20998</c:v>
                </c:pt>
                <c:pt idx="821">
                  <c:v>28998</c:v>
                </c:pt>
                <c:pt idx="822">
                  <c:v>16998</c:v>
                </c:pt>
                <c:pt idx="823">
                  <c:v>34998</c:v>
                </c:pt>
                <c:pt idx="824">
                  <c:v>30998</c:v>
                </c:pt>
                <c:pt idx="825">
                  <c:v>29998</c:v>
                </c:pt>
                <c:pt idx="826">
                  <c:v>29998</c:v>
                </c:pt>
                <c:pt idx="827">
                  <c:v>11599</c:v>
                </c:pt>
                <c:pt idx="828">
                  <c:v>19998</c:v>
                </c:pt>
                <c:pt idx="829">
                  <c:v>21998</c:v>
                </c:pt>
                <c:pt idx="830">
                  <c:v>26998</c:v>
                </c:pt>
                <c:pt idx="831">
                  <c:v>39998</c:v>
                </c:pt>
                <c:pt idx="832">
                  <c:v>30998</c:v>
                </c:pt>
                <c:pt idx="833">
                  <c:v>24998</c:v>
                </c:pt>
                <c:pt idx="834">
                  <c:v>19998</c:v>
                </c:pt>
                <c:pt idx="835">
                  <c:v>18998</c:v>
                </c:pt>
                <c:pt idx="836">
                  <c:v>44998</c:v>
                </c:pt>
                <c:pt idx="837">
                  <c:v>40998</c:v>
                </c:pt>
                <c:pt idx="838">
                  <c:v>30998</c:v>
                </c:pt>
                <c:pt idx="839">
                  <c:v>37998</c:v>
                </c:pt>
                <c:pt idx="840">
                  <c:v>52998</c:v>
                </c:pt>
                <c:pt idx="841">
                  <c:v>18998</c:v>
                </c:pt>
                <c:pt idx="842">
                  <c:v>19998</c:v>
                </c:pt>
                <c:pt idx="843">
                  <c:v>41998</c:v>
                </c:pt>
                <c:pt idx="844">
                  <c:v>16998</c:v>
                </c:pt>
                <c:pt idx="845">
                  <c:v>32998</c:v>
                </c:pt>
                <c:pt idx="846">
                  <c:v>27998</c:v>
                </c:pt>
                <c:pt idx="847">
                  <c:v>18998</c:v>
                </c:pt>
                <c:pt idx="848">
                  <c:v>18998</c:v>
                </c:pt>
                <c:pt idx="849">
                  <c:v>17998</c:v>
                </c:pt>
                <c:pt idx="850">
                  <c:v>20998</c:v>
                </c:pt>
                <c:pt idx="851">
                  <c:v>44998</c:v>
                </c:pt>
                <c:pt idx="852">
                  <c:v>15998</c:v>
                </c:pt>
                <c:pt idx="853">
                  <c:v>15998</c:v>
                </c:pt>
                <c:pt idx="854">
                  <c:v>28998</c:v>
                </c:pt>
                <c:pt idx="855">
                  <c:v>29998</c:v>
                </c:pt>
                <c:pt idx="856">
                  <c:v>33998</c:v>
                </c:pt>
                <c:pt idx="857">
                  <c:v>16998</c:v>
                </c:pt>
                <c:pt idx="858">
                  <c:v>34998</c:v>
                </c:pt>
                <c:pt idx="859">
                  <c:v>22998</c:v>
                </c:pt>
                <c:pt idx="860">
                  <c:v>22998</c:v>
                </c:pt>
                <c:pt idx="861">
                  <c:v>29998</c:v>
                </c:pt>
                <c:pt idx="862">
                  <c:v>21998</c:v>
                </c:pt>
                <c:pt idx="863">
                  <c:v>27998</c:v>
                </c:pt>
                <c:pt idx="864">
                  <c:v>22998</c:v>
                </c:pt>
                <c:pt idx="865">
                  <c:v>26998</c:v>
                </c:pt>
                <c:pt idx="866">
                  <c:v>27998</c:v>
                </c:pt>
                <c:pt idx="867">
                  <c:v>27998</c:v>
                </c:pt>
                <c:pt idx="868">
                  <c:v>19998</c:v>
                </c:pt>
                <c:pt idx="869">
                  <c:v>20998</c:v>
                </c:pt>
                <c:pt idx="870">
                  <c:v>14998</c:v>
                </c:pt>
                <c:pt idx="871">
                  <c:v>24998</c:v>
                </c:pt>
                <c:pt idx="872">
                  <c:v>28998</c:v>
                </c:pt>
                <c:pt idx="873">
                  <c:v>43998</c:v>
                </c:pt>
                <c:pt idx="874">
                  <c:v>19998</c:v>
                </c:pt>
                <c:pt idx="875">
                  <c:v>21998</c:v>
                </c:pt>
                <c:pt idx="876">
                  <c:v>26998</c:v>
                </c:pt>
                <c:pt idx="877">
                  <c:v>45998</c:v>
                </c:pt>
                <c:pt idx="878">
                  <c:v>31998</c:v>
                </c:pt>
                <c:pt idx="879">
                  <c:v>20998</c:v>
                </c:pt>
                <c:pt idx="880">
                  <c:v>36998</c:v>
                </c:pt>
                <c:pt idx="881">
                  <c:v>17998</c:v>
                </c:pt>
                <c:pt idx="882">
                  <c:v>50998</c:v>
                </c:pt>
                <c:pt idx="883">
                  <c:v>35998</c:v>
                </c:pt>
                <c:pt idx="884">
                  <c:v>66998</c:v>
                </c:pt>
                <c:pt idx="885">
                  <c:v>18998</c:v>
                </c:pt>
                <c:pt idx="886">
                  <c:v>38998</c:v>
                </c:pt>
                <c:pt idx="887">
                  <c:v>20998</c:v>
                </c:pt>
                <c:pt idx="888">
                  <c:v>20998</c:v>
                </c:pt>
                <c:pt idx="889">
                  <c:v>44998</c:v>
                </c:pt>
                <c:pt idx="890">
                  <c:v>27998</c:v>
                </c:pt>
                <c:pt idx="891">
                  <c:v>19998</c:v>
                </c:pt>
                <c:pt idx="892">
                  <c:v>22998</c:v>
                </c:pt>
                <c:pt idx="893">
                  <c:v>26998</c:v>
                </c:pt>
                <c:pt idx="894">
                  <c:v>31998</c:v>
                </c:pt>
                <c:pt idx="895">
                  <c:v>34998</c:v>
                </c:pt>
                <c:pt idx="896">
                  <c:v>31998</c:v>
                </c:pt>
                <c:pt idx="897">
                  <c:v>26998</c:v>
                </c:pt>
                <c:pt idx="898">
                  <c:v>35998</c:v>
                </c:pt>
                <c:pt idx="899">
                  <c:v>39998</c:v>
                </c:pt>
                <c:pt idx="900">
                  <c:v>25998</c:v>
                </c:pt>
                <c:pt idx="901">
                  <c:v>20998</c:v>
                </c:pt>
                <c:pt idx="902">
                  <c:v>22998</c:v>
                </c:pt>
                <c:pt idx="903">
                  <c:v>16998</c:v>
                </c:pt>
                <c:pt idx="904">
                  <c:v>21998</c:v>
                </c:pt>
                <c:pt idx="905">
                  <c:v>24998</c:v>
                </c:pt>
                <c:pt idx="906">
                  <c:v>35998</c:v>
                </c:pt>
                <c:pt idx="907">
                  <c:v>21998</c:v>
                </c:pt>
                <c:pt idx="908">
                  <c:v>38998</c:v>
                </c:pt>
                <c:pt idx="909">
                  <c:v>20998</c:v>
                </c:pt>
                <c:pt idx="910">
                  <c:v>18998</c:v>
                </c:pt>
                <c:pt idx="911">
                  <c:v>19998</c:v>
                </c:pt>
                <c:pt idx="912">
                  <c:v>30998</c:v>
                </c:pt>
                <c:pt idx="913">
                  <c:v>32998</c:v>
                </c:pt>
                <c:pt idx="914">
                  <c:v>27998</c:v>
                </c:pt>
                <c:pt idx="915">
                  <c:v>27998</c:v>
                </c:pt>
                <c:pt idx="916">
                  <c:v>17998</c:v>
                </c:pt>
                <c:pt idx="917">
                  <c:v>51998</c:v>
                </c:pt>
                <c:pt idx="918">
                  <c:v>15998</c:v>
                </c:pt>
                <c:pt idx="919">
                  <c:v>27998</c:v>
                </c:pt>
                <c:pt idx="920">
                  <c:v>32998</c:v>
                </c:pt>
                <c:pt idx="921">
                  <c:v>22998</c:v>
                </c:pt>
                <c:pt idx="922">
                  <c:v>44998</c:v>
                </c:pt>
                <c:pt idx="923">
                  <c:v>29998</c:v>
                </c:pt>
                <c:pt idx="924">
                  <c:v>18998</c:v>
                </c:pt>
                <c:pt idx="925">
                  <c:v>30998</c:v>
                </c:pt>
                <c:pt idx="926">
                  <c:v>49998</c:v>
                </c:pt>
                <c:pt idx="927">
                  <c:v>34998</c:v>
                </c:pt>
                <c:pt idx="928">
                  <c:v>23998</c:v>
                </c:pt>
                <c:pt idx="929">
                  <c:v>30998</c:v>
                </c:pt>
                <c:pt idx="930">
                  <c:v>42998</c:v>
                </c:pt>
                <c:pt idx="931">
                  <c:v>48998</c:v>
                </c:pt>
                <c:pt idx="932">
                  <c:v>14599</c:v>
                </c:pt>
                <c:pt idx="933">
                  <c:v>19998</c:v>
                </c:pt>
                <c:pt idx="934">
                  <c:v>27998</c:v>
                </c:pt>
                <c:pt idx="935">
                  <c:v>17998</c:v>
                </c:pt>
                <c:pt idx="936">
                  <c:v>21998</c:v>
                </c:pt>
                <c:pt idx="937">
                  <c:v>22998</c:v>
                </c:pt>
                <c:pt idx="938">
                  <c:v>30998</c:v>
                </c:pt>
                <c:pt idx="939">
                  <c:v>26998</c:v>
                </c:pt>
                <c:pt idx="940">
                  <c:v>14998</c:v>
                </c:pt>
                <c:pt idx="941">
                  <c:v>29998</c:v>
                </c:pt>
                <c:pt idx="942">
                  <c:v>59998</c:v>
                </c:pt>
                <c:pt idx="943">
                  <c:v>18998</c:v>
                </c:pt>
                <c:pt idx="944">
                  <c:v>16998</c:v>
                </c:pt>
                <c:pt idx="945">
                  <c:v>35998</c:v>
                </c:pt>
                <c:pt idx="946">
                  <c:v>16998</c:v>
                </c:pt>
                <c:pt idx="947">
                  <c:v>50998</c:v>
                </c:pt>
                <c:pt idx="948">
                  <c:v>34998</c:v>
                </c:pt>
                <c:pt idx="949">
                  <c:v>17998</c:v>
                </c:pt>
                <c:pt idx="950">
                  <c:v>40998</c:v>
                </c:pt>
                <c:pt idx="951">
                  <c:v>49998</c:v>
                </c:pt>
                <c:pt idx="952">
                  <c:v>35998</c:v>
                </c:pt>
                <c:pt idx="953">
                  <c:v>20998</c:v>
                </c:pt>
                <c:pt idx="954">
                  <c:v>28998</c:v>
                </c:pt>
                <c:pt idx="955">
                  <c:v>31998</c:v>
                </c:pt>
                <c:pt idx="956">
                  <c:v>20998</c:v>
                </c:pt>
                <c:pt idx="957">
                  <c:v>27998</c:v>
                </c:pt>
                <c:pt idx="958">
                  <c:v>28998</c:v>
                </c:pt>
                <c:pt idx="959">
                  <c:v>16998</c:v>
                </c:pt>
                <c:pt idx="960">
                  <c:v>25998</c:v>
                </c:pt>
                <c:pt idx="961">
                  <c:v>40998</c:v>
                </c:pt>
                <c:pt idx="962">
                  <c:v>30998</c:v>
                </c:pt>
                <c:pt idx="963">
                  <c:v>30998</c:v>
                </c:pt>
                <c:pt idx="964">
                  <c:v>21998</c:v>
                </c:pt>
                <c:pt idx="965">
                  <c:v>26998</c:v>
                </c:pt>
                <c:pt idx="966">
                  <c:v>25998</c:v>
                </c:pt>
                <c:pt idx="967">
                  <c:v>19998</c:v>
                </c:pt>
                <c:pt idx="968">
                  <c:v>14998</c:v>
                </c:pt>
                <c:pt idx="969">
                  <c:v>36998</c:v>
                </c:pt>
                <c:pt idx="970">
                  <c:v>23998</c:v>
                </c:pt>
                <c:pt idx="971">
                  <c:v>37998</c:v>
                </c:pt>
                <c:pt idx="972">
                  <c:v>38998</c:v>
                </c:pt>
                <c:pt idx="973">
                  <c:v>24998</c:v>
                </c:pt>
                <c:pt idx="974">
                  <c:v>32998</c:v>
                </c:pt>
                <c:pt idx="975">
                  <c:v>18998</c:v>
                </c:pt>
                <c:pt idx="976">
                  <c:v>54998</c:v>
                </c:pt>
                <c:pt idx="977">
                  <c:v>27998</c:v>
                </c:pt>
                <c:pt idx="978">
                  <c:v>61998</c:v>
                </c:pt>
                <c:pt idx="979">
                  <c:v>20998</c:v>
                </c:pt>
                <c:pt idx="980">
                  <c:v>29998</c:v>
                </c:pt>
                <c:pt idx="981">
                  <c:v>19998</c:v>
                </c:pt>
                <c:pt idx="982">
                  <c:v>39998</c:v>
                </c:pt>
                <c:pt idx="983">
                  <c:v>37998</c:v>
                </c:pt>
                <c:pt idx="984">
                  <c:v>21998</c:v>
                </c:pt>
                <c:pt idx="985">
                  <c:v>27998</c:v>
                </c:pt>
                <c:pt idx="986">
                  <c:v>10998</c:v>
                </c:pt>
                <c:pt idx="987">
                  <c:v>16998</c:v>
                </c:pt>
                <c:pt idx="988">
                  <c:v>14998</c:v>
                </c:pt>
                <c:pt idx="989">
                  <c:v>22998</c:v>
                </c:pt>
                <c:pt idx="990">
                  <c:v>26998</c:v>
                </c:pt>
                <c:pt idx="991">
                  <c:v>22998</c:v>
                </c:pt>
                <c:pt idx="992">
                  <c:v>24998</c:v>
                </c:pt>
                <c:pt idx="993">
                  <c:v>19998</c:v>
                </c:pt>
                <c:pt idx="994">
                  <c:v>42998</c:v>
                </c:pt>
                <c:pt idx="995">
                  <c:v>20998</c:v>
                </c:pt>
                <c:pt idx="996">
                  <c:v>17998</c:v>
                </c:pt>
                <c:pt idx="997">
                  <c:v>20998</c:v>
                </c:pt>
                <c:pt idx="998">
                  <c:v>32998</c:v>
                </c:pt>
                <c:pt idx="999">
                  <c:v>23998</c:v>
                </c:pt>
                <c:pt idx="1000">
                  <c:v>23998</c:v>
                </c:pt>
                <c:pt idx="1001">
                  <c:v>40998</c:v>
                </c:pt>
                <c:pt idx="1002">
                  <c:v>22998</c:v>
                </c:pt>
                <c:pt idx="1003">
                  <c:v>19998</c:v>
                </c:pt>
                <c:pt idx="1004">
                  <c:v>37998</c:v>
                </c:pt>
                <c:pt idx="1005">
                  <c:v>23998</c:v>
                </c:pt>
                <c:pt idx="1006">
                  <c:v>18998</c:v>
                </c:pt>
                <c:pt idx="1007">
                  <c:v>18998</c:v>
                </c:pt>
                <c:pt idx="1008">
                  <c:v>27998</c:v>
                </c:pt>
                <c:pt idx="1009">
                  <c:v>16998</c:v>
                </c:pt>
                <c:pt idx="1010">
                  <c:v>19998</c:v>
                </c:pt>
                <c:pt idx="1011">
                  <c:v>25998</c:v>
                </c:pt>
                <c:pt idx="1012">
                  <c:v>27998</c:v>
                </c:pt>
                <c:pt idx="1013">
                  <c:v>19998</c:v>
                </c:pt>
                <c:pt idx="1014">
                  <c:v>16998</c:v>
                </c:pt>
                <c:pt idx="1015">
                  <c:v>20998</c:v>
                </c:pt>
                <c:pt idx="1016">
                  <c:v>13998</c:v>
                </c:pt>
                <c:pt idx="1017">
                  <c:v>33998</c:v>
                </c:pt>
                <c:pt idx="1018">
                  <c:v>30998</c:v>
                </c:pt>
                <c:pt idx="1019">
                  <c:v>23998</c:v>
                </c:pt>
                <c:pt idx="1020">
                  <c:v>24998</c:v>
                </c:pt>
                <c:pt idx="1021">
                  <c:v>37998</c:v>
                </c:pt>
                <c:pt idx="1022">
                  <c:v>44998</c:v>
                </c:pt>
                <c:pt idx="1023">
                  <c:v>18998</c:v>
                </c:pt>
                <c:pt idx="1024">
                  <c:v>30998</c:v>
                </c:pt>
                <c:pt idx="1025">
                  <c:v>21998</c:v>
                </c:pt>
                <c:pt idx="1026">
                  <c:v>21998</c:v>
                </c:pt>
                <c:pt idx="1027">
                  <c:v>16998</c:v>
                </c:pt>
                <c:pt idx="1028">
                  <c:v>19998</c:v>
                </c:pt>
                <c:pt idx="1029">
                  <c:v>24998</c:v>
                </c:pt>
                <c:pt idx="1030">
                  <c:v>18998</c:v>
                </c:pt>
                <c:pt idx="1031">
                  <c:v>32998</c:v>
                </c:pt>
                <c:pt idx="1032">
                  <c:v>15998</c:v>
                </c:pt>
                <c:pt idx="1033">
                  <c:v>33998</c:v>
                </c:pt>
                <c:pt idx="1034">
                  <c:v>20998</c:v>
                </c:pt>
                <c:pt idx="1035">
                  <c:v>27998</c:v>
                </c:pt>
                <c:pt idx="1036">
                  <c:v>16998</c:v>
                </c:pt>
                <c:pt idx="1037">
                  <c:v>32998</c:v>
                </c:pt>
                <c:pt idx="1038">
                  <c:v>16998</c:v>
                </c:pt>
                <c:pt idx="1039">
                  <c:v>28998</c:v>
                </c:pt>
                <c:pt idx="1040">
                  <c:v>39998</c:v>
                </c:pt>
                <c:pt idx="1041">
                  <c:v>30998</c:v>
                </c:pt>
                <c:pt idx="1042">
                  <c:v>32998</c:v>
                </c:pt>
                <c:pt idx="1043">
                  <c:v>25998</c:v>
                </c:pt>
                <c:pt idx="1044">
                  <c:v>47998</c:v>
                </c:pt>
                <c:pt idx="1045">
                  <c:v>42998</c:v>
                </c:pt>
                <c:pt idx="1046">
                  <c:v>27998</c:v>
                </c:pt>
                <c:pt idx="1047">
                  <c:v>26998</c:v>
                </c:pt>
                <c:pt idx="1048">
                  <c:v>18998</c:v>
                </c:pt>
                <c:pt idx="1049">
                  <c:v>39998</c:v>
                </c:pt>
                <c:pt idx="1050">
                  <c:v>47998</c:v>
                </c:pt>
                <c:pt idx="1051">
                  <c:v>27998</c:v>
                </c:pt>
                <c:pt idx="1052">
                  <c:v>39998</c:v>
                </c:pt>
                <c:pt idx="1053">
                  <c:v>27998</c:v>
                </c:pt>
                <c:pt idx="1054">
                  <c:v>20998</c:v>
                </c:pt>
                <c:pt idx="1055">
                  <c:v>31998</c:v>
                </c:pt>
                <c:pt idx="1056">
                  <c:v>26998</c:v>
                </c:pt>
                <c:pt idx="1057">
                  <c:v>25998</c:v>
                </c:pt>
                <c:pt idx="1058">
                  <c:v>65998</c:v>
                </c:pt>
                <c:pt idx="1059">
                  <c:v>17998</c:v>
                </c:pt>
                <c:pt idx="1060">
                  <c:v>18998</c:v>
                </c:pt>
                <c:pt idx="1061">
                  <c:v>23998</c:v>
                </c:pt>
                <c:pt idx="1062">
                  <c:v>32998</c:v>
                </c:pt>
                <c:pt idx="1063">
                  <c:v>25998</c:v>
                </c:pt>
                <c:pt idx="1064">
                  <c:v>19998</c:v>
                </c:pt>
                <c:pt idx="1065">
                  <c:v>37998</c:v>
                </c:pt>
                <c:pt idx="1066">
                  <c:v>17998</c:v>
                </c:pt>
                <c:pt idx="1067">
                  <c:v>18998</c:v>
                </c:pt>
                <c:pt idx="1068">
                  <c:v>23998</c:v>
                </c:pt>
                <c:pt idx="1069">
                  <c:v>19998</c:v>
                </c:pt>
                <c:pt idx="1070">
                  <c:v>20998</c:v>
                </c:pt>
                <c:pt idx="1071">
                  <c:v>34998</c:v>
                </c:pt>
                <c:pt idx="1072">
                  <c:v>24998</c:v>
                </c:pt>
                <c:pt idx="1073">
                  <c:v>18998</c:v>
                </c:pt>
                <c:pt idx="1074">
                  <c:v>28998</c:v>
                </c:pt>
                <c:pt idx="1075">
                  <c:v>36998</c:v>
                </c:pt>
                <c:pt idx="1076">
                  <c:v>40998</c:v>
                </c:pt>
                <c:pt idx="1077">
                  <c:v>56998</c:v>
                </c:pt>
                <c:pt idx="1078">
                  <c:v>36998</c:v>
                </c:pt>
                <c:pt idx="1079">
                  <c:v>27998</c:v>
                </c:pt>
                <c:pt idx="1080">
                  <c:v>29998</c:v>
                </c:pt>
                <c:pt idx="1081">
                  <c:v>12998</c:v>
                </c:pt>
                <c:pt idx="1082">
                  <c:v>39998</c:v>
                </c:pt>
                <c:pt idx="1083">
                  <c:v>20998</c:v>
                </c:pt>
                <c:pt idx="1084">
                  <c:v>29998</c:v>
                </c:pt>
                <c:pt idx="1085">
                  <c:v>19998</c:v>
                </c:pt>
                <c:pt idx="1086">
                  <c:v>22998</c:v>
                </c:pt>
                <c:pt idx="1087">
                  <c:v>11599</c:v>
                </c:pt>
                <c:pt idx="1088">
                  <c:v>33998</c:v>
                </c:pt>
                <c:pt idx="1089">
                  <c:v>63998</c:v>
                </c:pt>
                <c:pt idx="1090">
                  <c:v>42998</c:v>
                </c:pt>
                <c:pt idx="1091">
                  <c:v>25998</c:v>
                </c:pt>
                <c:pt idx="1092">
                  <c:v>24998</c:v>
                </c:pt>
                <c:pt idx="1093">
                  <c:v>21998</c:v>
                </c:pt>
                <c:pt idx="1094">
                  <c:v>20998</c:v>
                </c:pt>
                <c:pt idx="1095">
                  <c:v>19998</c:v>
                </c:pt>
                <c:pt idx="1096">
                  <c:v>25998</c:v>
                </c:pt>
                <c:pt idx="1097">
                  <c:v>21998</c:v>
                </c:pt>
                <c:pt idx="1098">
                  <c:v>18998</c:v>
                </c:pt>
                <c:pt idx="1099">
                  <c:v>29998</c:v>
                </c:pt>
                <c:pt idx="1100">
                  <c:v>10998</c:v>
                </c:pt>
                <c:pt idx="1101">
                  <c:v>36998</c:v>
                </c:pt>
                <c:pt idx="1102">
                  <c:v>43998</c:v>
                </c:pt>
                <c:pt idx="1103">
                  <c:v>33998</c:v>
                </c:pt>
                <c:pt idx="1104">
                  <c:v>25998</c:v>
                </c:pt>
                <c:pt idx="1105">
                  <c:v>33998</c:v>
                </c:pt>
                <c:pt idx="1106">
                  <c:v>35998</c:v>
                </c:pt>
                <c:pt idx="1107">
                  <c:v>16998</c:v>
                </c:pt>
                <c:pt idx="1108">
                  <c:v>28998</c:v>
                </c:pt>
                <c:pt idx="1109">
                  <c:v>32998</c:v>
                </c:pt>
                <c:pt idx="1110">
                  <c:v>29998</c:v>
                </c:pt>
                <c:pt idx="1111">
                  <c:v>29998</c:v>
                </c:pt>
                <c:pt idx="1112">
                  <c:v>31998</c:v>
                </c:pt>
                <c:pt idx="1113">
                  <c:v>52998</c:v>
                </c:pt>
                <c:pt idx="1114">
                  <c:v>21998</c:v>
                </c:pt>
                <c:pt idx="1115">
                  <c:v>20998</c:v>
                </c:pt>
                <c:pt idx="1116">
                  <c:v>38998</c:v>
                </c:pt>
                <c:pt idx="1117">
                  <c:v>22998</c:v>
                </c:pt>
                <c:pt idx="1118">
                  <c:v>30998</c:v>
                </c:pt>
                <c:pt idx="1119">
                  <c:v>35998</c:v>
                </c:pt>
                <c:pt idx="1120">
                  <c:v>19998</c:v>
                </c:pt>
                <c:pt idx="1121">
                  <c:v>41998</c:v>
                </c:pt>
                <c:pt idx="1122">
                  <c:v>26998</c:v>
                </c:pt>
                <c:pt idx="1123">
                  <c:v>19998</c:v>
                </c:pt>
                <c:pt idx="1124">
                  <c:v>15998</c:v>
                </c:pt>
                <c:pt idx="1125">
                  <c:v>39998</c:v>
                </c:pt>
                <c:pt idx="1126">
                  <c:v>25998</c:v>
                </c:pt>
                <c:pt idx="1127">
                  <c:v>18998</c:v>
                </c:pt>
                <c:pt idx="1128">
                  <c:v>15998</c:v>
                </c:pt>
                <c:pt idx="1129">
                  <c:v>16998</c:v>
                </c:pt>
                <c:pt idx="1130">
                  <c:v>16998</c:v>
                </c:pt>
                <c:pt idx="1131">
                  <c:v>43998</c:v>
                </c:pt>
                <c:pt idx="1132">
                  <c:v>25998</c:v>
                </c:pt>
                <c:pt idx="1133">
                  <c:v>28998</c:v>
                </c:pt>
                <c:pt idx="1134">
                  <c:v>34998</c:v>
                </c:pt>
                <c:pt idx="1135">
                  <c:v>40998</c:v>
                </c:pt>
                <c:pt idx="1136">
                  <c:v>46998</c:v>
                </c:pt>
                <c:pt idx="1137">
                  <c:v>23998</c:v>
                </c:pt>
                <c:pt idx="1138">
                  <c:v>19998</c:v>
                </c:pt>
                <c:pt idx="1139">
                  <c:v>31998</c:v>
                </c:pt>
                <c:pt idx="1140">
                  <c:v>34998</c:v>
                </c:pt>
                <c:pt idx="1141">
                  <c:v>18998</c:v>
                </c:pt>
                <c:pt idx="1142">
                  <c:v>18998</c:v>
                </c:pt>
                <c:pt idx="1143">
                  <c:v>20998</c:v>
                </c:pt>
                <c:pt idx="1144">
                  <c:v>34998</c:v>
                </c:pt>
                <c:pt idx="1145">
                  <c:v>19998</c:v>
                </c:pt>
                <c:pt idx="1146">
                  <c:v>17998</c:v>
                </c:pt>
                <c:pt idx="1147">
                  <c:v>25998</c:v>
                </c:pt>
                <c:pt idx="1148">
                  <c:v>30998</c:v>
                </c:pt>
                <c:pt idx="1149">
                  <c:v>20998</c:v>
                </c:pt>
                <c:pt idx="1150">
                  <c:v>30998</c:v>
                </c:pt>
                <c:pt idx="1151">
                  <c:v>21998</c:v>
                </c:pt>
                <c:pt idx="1152">
                  <c:v>37998</c:v>
                </c:pt>
                <c:pt idx="1153">
                  <c:v>18998</c:v>
                </c:pt>
                <c:pt idx="1154">
                  <c:v>31998</c:v>
                </c:pt>
                <c:pt idx="1155">
                  <c:v>17998</c:v>
                </c:pt>
                <c:pt idx="1156">
                  <c:v>22998</c:v>
                </c:pt>
                <c:pt idx="1157">
                  <c:v>26998</c:v>
                </c:pt>
                <c:pt idx="1158">
                  <c:v>29998</c:v>
                </c:pt>
                <c:pt idx="1159">
                  <c:v>23998</c:v>
                </c:pt>
                <c:pt idx="1160">
                  <c:v>20998</c:v>
                </c:pt>
                <c:pt idx="1161">
                  <c:v>25998</c:v>
                </c:pt>
                <c:pt idx="1162">
                  <c:v>29998</c:v>
                </c:pt>
                <c:pt idx="1163">
                  <c:v>24998</c:v>
                </c:pt>
                <c:pt idx="1164">
                  <c:v>19998</c:v>
                </c:pt>
                <c:pt idx="1165">
                  <c:v>31998</c:v>
                </c:pt>
                <c:pt idx="1166">
                  <c:v>32998</c:v>
                </c:pt>
                <c:pt idx="1167">
                  <c:v>51998</c:v>
                </c:pt>
                <c:pt idx="1168">
                  <c:v>40998</c:v>
                </c:pt>
                <c:pt idx="1169">
                  <c:v>30998</c:v>
                </c:pt>
                <c:pt idx="1170">
                  <c:v>31998</c:v>
                </c:pt>
                <c:pt idx="1171">
                  <c:v>44998</c:v>
                </c:pt>
                <c:pt idx="1172">
                  <c:v>25998</c:v>
                </c:pt>
                <c:pt idx="1173">
                  <c:v>32998</c:v>
                </c:pt>
                <c:pt idx="1174">
                  <c:v>20998</c:v>
                </c:pt>
                <c:pt idx="1175">
                  <c:v>21998</c:v>
                </c:pt>
                <c:pt idx="1176">
                  <c:v>18998</c:v>
                </c:pt>
                <c:pt idx="1177">
                  <c:v>42998</c:v>
                </c:pt>
                <c:pt idx="1178">
                  <c:v>19998</c:v>
                </c:pt>
                <c:pt idx="1179">
                  <c:v>42998</c:v>
                </c:pt>
                <c:pt idx="1180">
                  <c:v>19998</c:v>
                </c:pt>
                <c:pt idx="1181">
                  <c:v>64998</c:v>
                </c:pt>
                <c:pt idx="1182">
                  <c:v>25998</c:v>
                </c:pt>
                <c:pt idx="1183">
                  <c:v>16998</c:v>
                </c:pt>
                <c:pt idx="1184">
                  <c:v>49998</c:v>
                </c:pt>
                <c:pt idx="1185">
                  <c:v>21998</c:v>
                </c:pt>
                <c:pt idx="1186">
                  <c:v>18998</c:v>
                </c:pt>
                <c:pt idx="1187">
                  <c:v>25998</c:v>
                </c:pt>
                <c:pt idx="1188">
                  <c:v>76998</c:v>
                </c:pt>
                <c:pt idx="1189">
                  <c:v>17998</c:v>
                </c:pt>
                <c:pt idx="1190">
                  <c:v>18998</c:v>
                </c:pt>
                <c:pt idx="1191">
                  <c:v>27998</c:v>
                </c:pt>
                <c:pt idx="1192">
                  <c:v>36998</c:v>
                </c:pt>
                <c:pt idx="1193">
                  <c:v>34998</c:v>
                </c:pt>
                <c:pt idx="1194">
                  <c:v>39998</c:v>
                </c:pt>
                <c:pt idx="1195">
                  <c:v>39998</c:v>
                </c:pt>
                <c:pt idx="1196">
                  <c:v>38998</c:v>
                </c:pt>
                <c:pt idx="1197">
                  <c:v>20998</c:v>
                </c:pt>
                <c:pt idx="1198">
                  <c:v>32998</c:v>
                </c:pt>
                <c:pt idx="1199">
                  <c:v>37998</c:v>
                </c:pt>
                <c:pt idx="1200">
                  <c:v>15998</c:v>
                </c:pt>
                <c:pt idx="1201">
                  <c:v>22998</c:v>
                </c:pt>
                <c:pt idx="1202">
                  <c:v>18998</c:v>
                </c:pt>
                <c:pt idx="1203">
                  <c:v>20998</c:v>
                </c:pt>
                <c:pt idx="1204">
                  <c:v>26998</c:v>
                </c:pt>
                <c:pt idx="1205">
                  <c:v>61998</c:v>
                </c:pt>
                <c:pt idx="1206">
                  <c:v>24998</c:v>
                </c:pt>
                <c:pt idx="1207">
                  <c:v>18998</c:v>
                </c:pt>
                <c:pt idx="1208">
                  <c:v>18998</c:v>
                </c:pt>
                <c:pt idx="1209">
                  <c:v>22998</c:v>
                </c:pt>
                <c:pt idx="1210">
                  <c:v>21998</c:v>
                </c:pt>
                <c:pt idx="1211">
                  <c:v>46998</c:v>
                </c:pt>
                <c:pt idx="1212">
                  <c:v>21998</c:v>
                </c:pt>
                <c:pt idx="1213">
                  <c:v>44998</c:v>
                </c:pt>
                <c:pt idx="1214">
                  <c:v>64998</c:v>
                </c:pt>
                <c:pt idx="1215">
                  <c:v>20998</c:v>
                </c:pt>
                <c:pt idx="1216">
                  <c:v>46998</c:v>
                </c:pt>
                <c:pt idx="1217">
                  <c:v>19998</c:v>
                </c:pt>
                <c:pt idx="1218">
                  <c:v>41998</c:v>
                </c:pt>
                <c:pt idx="1219">
                  <c:v>15998</c:v>
                </c:pt>
                <c:pt idx="1220">
                  <c:v>36998</c:v>
                </c:pt>
                <c:pt idx="1221">
                  <c:v>36998</c:v>
                </c:pt>
                <c:pt idx="1222">
                  <c:v>49998</c:v>
                </c:pt>
                <c:pt idx="1223">
                  <c:v>39998</c:v>
                </c:pt>
                <c:pt idx="1224">
                  <c:v>21998</c:v>
                </c:pt>
                <c:pt idx="1225">
                  <c:v>24998</c:v>
                </c:pt>
                <c:pt idx="1226">
                  <c:v>38998</c:v>
                </c:pt>
                <c:pt idx="1227">
                  <c:v>29998</c:v>
                </c:pt>
                <c:pt idx="1228">
                  <c:v>31998</c:v>
                </c:pt>
                <c:pt idx="1229">
                  <c:v>20998</c:v>
                </c:pt>
                <c:pt idx="1230">
                  <c:v>19998</c:v>
                </c:pt>
                <c:pt idx="1231">
                  <c:v>32998</c:v>
                </c:pt>
                <c:pt idx="1232">
                  <c:v>23998</c:v>
                </c:pt>
                <c:pt idx="1233">
                  <c:v>27998</c:v>
                </c:pt>
                <c:pt idx="1234">
                  <c:v>29998</c:v>
                </c:pt>
                <c:pt idx="1235">
                  <c:v>29998</c:v>
                </c:pt>
                <c:pt idx="1236">
                  <c:v>24998</c:v>
                </c:pt>
                <c:pt idx="1237">
                  <c:v>17998</c:v>
                </c:pt>
                <c:pt idx="1238">
                  <c:v>28998</c:v>
                </c:pt>
                <c:pt idx="1239">
                  <c:v>21998</c:v>
                </c:pt>
                <c:pt idx="1240">
                  <c:v>20998</c:v>
                </c:pt>
                <c:pt idx="1241">
                  <c:v>40998</c:v>
                </c:pt>
                <c:pt idx="1242">
                  <c:v>22998</c:v>
                </c:pt>
                <c:pt idx="1243">
                  <c:v>39998</c:v>
                </c:pt>
                <c:pt idx="1244">
                  <c:v>14998</c:v>
                </c:pt>
                <c:pt idx="1245">
                  <c:v>25998</c:v>
                </c:pt>
                <c:pt idx="1246">
                  <c:v>17998</c:v>
                </c:pt>
                <c:pt idx="1247">
                  <c:v>16998</c:v>
                </c:pt>
                <c:pt idx="1248">
                  <c:v>26998</c:v>
                </c:pt>
                <c:pt idx="1249">
                  <c:v>13599</c:v>
                </c:pt>
                <c:pt idx="1250">
                  <c:v>16998</c:v>
                </c:pt>
                <c:pt idx="1251">
                  <c:v>14599</c:v>
                </c:pt>
                <c:pt idx="1252">
                  <c:v>30998</c:v>
                </c:pt>
                <c:pt idx="1253">
                  <c:v>15998</c:v>
                </c:pt>
                <c:pt idx="1254">
                  <c:v>41998</c:v>
                </c:pt>
                <c:pt idx="1255">
                  <c:v>18998</c:v>
                </c:pt>
                <c:pt idx="1256">
                  <c:v>31998</c:v>
                </c:pt>
                <c:pt idx="1257">
                  <c:v>62998</c:v>
                </c:pt>
                <c:pt idx="1258">
                  <c:v>19998</c:v>
                </c:pt>
                <c:pt idx="1259">
                  <c:v>14998</c:v>
                </c:pt>
                <c:pt idx="1260">
                  <c:v>28998</c:v>
                </c:pt>
                <c:pt idx="1261">
                  <c:v>27998</c:v>
                </c:pt>
                <c:pt idx="1262">
                  <c:v>17998</c:v>
                </c:pt>
                <c:pt idx="1263">
                  <c:v>24998</c:v>
                </c:pt>
                <c:pt idx="1264">
                  <c:v>31998</c:v>
                </c:pt>
                <c:pt idx="1265">
                  <c:v>16998</c:v>
                </c:pt>
                <c:pt idx="1266">
                  <c:v>21998</c:v>
                </c:pt>
                <c:pt idx="1267">
                  <c:v>10998</c:v>
                </c:pt>
                <c:pt idx="1268">
                  <c:v>30998</c:v>
                </c:pt>
                <c:pt idx="1269">
                  <c:v>20998</c:v>
                </c:pt>
                <c:pt idx="1270">
                  <c:v>30998</c:v>
                </c:pt>
                <c:pt idx="1271">
                  <c:v>28998</c:v>
                </c:pt>
                <c:pt idx="1272">
                  <c:v>13998</c:v>
                </c:pt>
                <c:pt idx="1273">
                  <c:v>60998</c:v>
                </c:pt>
                <c:pt idx="1274">
                  <c:v>19998</c:v>
                </c:pt>
                <c:pt idx="1275">
                  <c:v>27998</c:v>
                </c:pt>
                <c:pt idx="1276">
                  <c:v>38998</c:v>
                </c:pt>
                <c:pt idx="1277">
                  <c:v>21998</c:v>
                </c:pt>
                <c:pt idx="1278">
                  <c:v>27998</c:v>
                </c:pt>
                <c:pt idx="1279">
                  <c:v>29998</c:v>
                </c:pt>
                <c:pt idx="1280">
                  <c:v>51998</c:v>
                </c:pt>
                <c:pt idx="1281">
                  <c:v>22998</c:v>
                </c:pt>
                <c:pt idx="1282">
                  <c:v>27998</c:v>
                </c:pt>
                <c:pt idx="1283">
                  <c:v>22998</c:v>
                </c:pt>
                <c:pt idx="1284">
                  <c:v>49998</c:v>
                </c:pt>
                <c:pt idx="1285">
                  <c:v>19998</c:v>
                </c:pt>
                <c:pt idx="1286">
                  <c:v>15998</c:v>
                </c:pt>
                <c:pt idx="1287">
                  <c:v>28998</c:v>
                </c:pt>
                <c:pt idx="1288">
                  <c:v>35998</c:v>
                </c:pt>
                <c:pt idx="1289">
                  <c:v>33998</c:v>
                </c:pt>
                <c:pt idx="1290">
                  <c:v>19998</c:v>
                </c:pt>
                <c:pt idx="1291">
                  <c:v>22998</c:v>
                </c:pt>
                <c:pt idx="1292">
                  <c:v>30998</c:v>
                </c:pt>
                <c:pt idx="1293">
                  <c:v>23998</c:v>
                </c:pt>
                <c:pt idx="1294">
                  <c:v>28998</c:v>
                </c:pt>
                <c:pt idx="1295">
                  <c:v>29998</c:v>
                </c:pt>
                <c:pt idx="1296">
                  <c:v>29998</c:v>
                </c:pt>
                <c:pt idx="1297">
                  <c:v>14599</c:v>
                </c:pt>
                <c:pt idx="1298">
                  <c:v>24998</c:v>
                </c:pt>
                <c:pt idx="1299">
                  <c:v>31998</c:v>
                </c:pt>
                <c:pt idx="1300">
                  <c:v>21998</c:v>
                </c:pt>
                <c:pt idx="1301">
                  <c:v>33998</c:v>
                </c:pt>
                <c:pt idx="1302">
                  <c:v>33998</c:v>
                </c:pt>
                <c:pt idx="1303">
                  <c:v>15998</c:v>
                </c:pt>
                <c:pt idx="1304">
                  <c:v>29998</c:v>
                </c:pt>
                <c:pt idx="1305">
                  <c:v>14998</c:v>
                </c:pt>
                <c:pt idx="1306">
                  <c:v>51998</c:v>
                </c:pt>
                <c:pt idx="1307">
                  <c:v>43998</c:v>
                </c:pt>
                <c:pt idx="1308">
                  <c:v>13599</c:v>
                </c:pt>
                <c:pt idx="1309">
                  <c:v>22998</c:v>
                </c:pt>
                <c:pt idx="1310">
                  <c:v>56998</c:v>
                </c:pt>
                <c:pt idx="1311">
                  <c:v>34998</c:v>
                </c:pt>
                <c:pt idx="1312">
                  <c:v>15998</c:v>
                </c:pt>
                <c:pt idx="1313">
                  <c:v>22998</c:v>
                </c:pt>
                <c:pt idx="1314">
                  <c:v>19998</c:v>
                </c:pt>
                <c:pt idx="1315">
                  <c:v>24998</c:v>
                </c:pt>
                <c:pt idx="1316">
                  <c:v>35998</c:v>
                </c:pt>
                <c:pt idx="1317">
                  <c:v>15998</c:v>
                </c:pt>
                <c:pt idx="1318">
                  <c:v>16998</c:v>
                </c:pt>
                <c:pt idx="1319">
                  <c:v>27998</c:v>
                </c:pt>
                <c:pt idx="1320">
                  <c:v>35998</c:v>
                </c:pt>
                <c:pt idx="1321">
                  <c:v>71998</c:v>
                </c:pt>
                <c:pt idx="1322">
                  <c:v>19998</c:v>
                </c:pt>
                <c:pt idx="1323">
                  <c:v>26998</c:v>
                </c:pt>
                <c:pt idx="1324">
                  <c:v>30998</c:v>
                </c:pt>
                <c:pt idx="1325">
                  <c:v>29998</c:v>
                </c:pt>
                <c:pt idx="1326">
                  <c:v>28998</c:v>
                </c:pt>
                <c:pt idx="1327">
                  <c:v>39998</c:v>
                </c:pt>
                <c:pt idx="1328">
                  <c:v>22998</c:v>
                </c:pt>
                <c:pt idx="1329">
                  <c:v>23998</c:v>
                </c:pt>
                <c:pt idx="1330">
                  <c:v>16998</c:v>
                </c:pt>
                <c:pt idx="1331">
                  <c:v>21998</c:v>
                </c:pt>
                <c:pt idx="1332">
                  <c:v>29998</c:v>
                </c:pt>
                <c:pt idx="1333">
                  <c:v>30998</c:v>
                </c:pt>
                <c:pt idx="1334">
                  <c:v>26998</c:v>
                </c:pt>
                <c:pt idx="1335">
                  <c:v>40998</c:v>
                </c:pt>
                <c:pt idx="1336">
                  <c:v>17998</c:v>
                </c:pt>
                <c:pt idx="1337">
                  <c:v>20998</c:v>
                </c:pt>
                <c:pt idx="1338">
                  <c:v>22998</c:v>
                </c:pt>
                <c:pt idx="1339">
                  <c:v>43998</c:v>
                </c:pt>
                <c:pt idx="1340">
                  <c:v>20998</c:v>
                </c:pt>
                <c:pt idx="1341">
                  <c:v>14599</c:v>
                </c:pt>
                <c:pt idx="1342">
                  <c:v>22998</c:v>
                </c:pt>
                <c:pt idx="1343">
                  <c:v>25998</c:v>
                </c:pt>
                <c:pt idx="1344">
                  <c:v>23998</c:v>
                </c:pt>
                <c:pt idx="1345">
                  <c:v>24998</c:v>
                </c:pt>
                <c:pt idx="1346">
                  <c:v>14998</c:v>
                </c:pt>
                <c:pt idx="1347">
                  <c:v>38998</c:v>
                </c:pt>
                <c:pt idx="1348">
                  <c:v>19998</c:v>
                </c:pt>
                <c:pt idx="1349">
                  <c:v>23998</c:v>
                </c:pt>
                <c:pt idx="1350">
                  <c:v>35998</c:v>
                </c:pt>
                <c:pt idx="1351">
                  <c:v>38998</c:v>
                </c:pt>
                <c:pt idx="1352">
                  <c:v>18998</c:v>
                </c:pt>
                <c:pt idx="1353">
                  <c:v>19998</c:v>
                </c:pt>
                <c:pt idx="1354">
                  <c:v>37998</c:v>
                </c:pt>
                <c:pt idx="1355">
                  <c:v>20998</c:v>
                </c:pt>
                <c:pt idx="1356">
                  <c:v>22998</c:v>
                </c:pt>
                <c:pt idx="1357">
                  <c:v>34998</c:v>
                </c:pt>
                <c:pt idx="1358">
                  <c:v>30998</c:v>
                </c:pt>
                <c:pt idx="1359">
                  <c:v>25998</c:v>
                </c:pt>
                <c:pt idx="1360">
                  <c:v>18998</c:v>
                </c:pt>
                <c:pt idx="1361">
                  <c:v>24998</c:v>
                </c:pt>
                <c:pt idx="1362">
                  <c:v>29998</c:v>
                </c:pt>
                <c:pt idx="1363">
                  <c:v>21998</c:v>
                </c:pt>
                <c:pt idx="1364">
                  <c:v>29998</c:v>
                </c:pt>
                <c:pt idx="1365">
                  <c:v>15998</c:v>
                </c:pt>
                <c:pt idx="1366">
                  <c:v>30998</c:v>
                </c:pt>
                <c:pt idx="1367">
                  <c:v>17998</c:v>
                </c:pt>
                <c:pt idx="1368">
                  <c:v>27998</c:v>
                </c:pt>
                <c:pt idx="1369">
                  <c:v>17998</c:v>
                </c:pt>
                <c:pt idx="1370">
                  <c:v>15998</c:v>
                </c:pt>
                <c:pt idx="1371">
                  <c:v>24998</c:v>
                </c:pt>
                <c:pt idx="1372">
                  <c:v>29998</c:v>
                </c:pt>
                <c:pt idx="1373">
                  <c:v>22998</c:v>
                </c:pt>
                <c:pt idx="1374">
                  <c:v>17998</c:v>
                </c:pt>
                <c:pt idx="1375">
                  <c:v>28998</c:v>
                </c:pt>
                <c:pt idx="1376">
                  <c:v>26998</c:v>
                </c:pt>
                <c:pt idx="1377">
                  <c:v>19998</c:v>
                </c:pt>
                <c:pt idx="1378">
                  <c:v>35998</c:v>
                </c:pt>
                <c:pt idx="1379">
                  <c:v>29998</c:v>
                </c:pt>
                <c:pt idx="1380">
                  <c:v>37998</c:v>
                </c:pt>
                <c:pt idx="1381">
                  <c:v>22998</c:v>
                </c:pt>
                <c:pt idx="1382">
                  <c:v>29998</c:v>
                </c:pt>
                <c:pt idx="1383">
                  <c:v>20998</c:v>
                </c:pt>
                <c:pt idx="1384">
                  <c:v>20998</c:v>
                </c:pt>
                <c:pt idx="1385">
                  <c:v>22998</c:v>
                </c:pt>
                <c:pt idx="1386">
                  <c:v>52998</c:v>
                </c:pt>
                <c:pt idx="1387">
                  <c:v>28998</c:v>
                </c:pt>
                <c:pt idx="1388">
                  <c:v>18998</c:v>
                </c:pt>
                <c:pt idx="1389">
                  <c:v>48998</c:v>
                </c:pt>
                <c:pt idx="1390">
                  <c:v>34998</c:v>
                </c:pt>
                <c:pt idx="1391">
                  <c:v>25998</c:v>
                </c:pt>
                <c:pt idx="1392">
                  <c:v>31998</c:v>
                </c:pt>
                <c:pt idx="1393">
                  <c:v>35998</c:v>
                </c:pt>
                <c:pt idx="1394">
                  <c:v>17998</c:v>
                </c:pt>
                <c:pt idx="1395">
                  <c:v>31998</c:v>
                </c:pt>
                <c:pt idx="1396">
                  <c:v>37998</c:v>
                </c:pt>
                <c:pt idx="1397">
                  <c:v>25998</c:v>
                </c:pt>
                <c:pt idx="1398">
                  <c:v>33998</c:v>
                </c:pt>
                <c:pt idx="1399">
                  <c:v>25998</c:v>
                </c:pt>
                <c:pt idx="1400">
                  <c:v>39998</c:v>
                </c:pt>
                <c:pt idx="1401">
                  <c:v>22998</c:v>
                </c:pt>
                <c:pt idx="1402">
                  <c:v>38998</c:v>
                </c:pt>
                <c:pt idx="1403">
                  <c:v>29998</c:v>
                </c:pt>
                <c:pt idx="1404">
                  <c:v>18998</c:v>
                </c:pt>
                <c:pt idx="1405">
                  <c:v>20998</c:v>
                </c:pt>
                <c:pt idx="1406">
                  <c:v>29998</c:v>
                </c:pt>
                <c:pt idx="1407">
                  <c:v>19998</c:v>
                </c:pt>
                <c:pt idx="1408">
                  <c:v>19998</c:v>
                </c:pt>
                <c:pt idx="1409">
                  <c:v>27998</c:v>
                </c:pt>
                <c:pt idx="1410">
                  <c:v>39998</c:v>
                </c:pt>
                <c:pt idx="1411">
                  <c:v>32998</c:v>
                </c:pt>
                <c:pt idx="1412">
                  <c:v>27998</c:v>
                </c:pt>
                <c:pt idx="1413">
                  <c:v>34998</c:v>
                </c:pt>
                <c:pt idx="1414">
                  <c:v>21998</c:v>
                </c:pt>
                <c:pt idx="1415">
                  <c:v>36998</c:v>
                </c:pt>
                <c:pt idx="1416">
                  <c:v>15998</c:v>
                </c:pt>
                <c:pt idx="1417">
                  <c:v>30998</c:v>
                </c:pt>
                <c:pt idx="1418">
                  <c:v>19998</c:v>
                </c:pt>
                <c:pt idx="1419">
                  <c:v>16998</c:v>
                </c:pt>
                <c:pt idx="1420">
                  <c:v>51998</c:v>
                </c:pt>
                <c:pt idx="1421">
                  <c:v>23998</c:v>
                </c:pt>
                <c:pt idx="1422">
                  <c:v>21998</c:v>
                </c:pt>
                <c:pt idx="1423">
                  <c:v>27998</c:v>
                </c:pt>
                <c:pt idx="1424">
                  <c:v>45998</c:v>
                </c:pt>
                <c:pt idx="1425">
                  <c:v>23998</c:v>
                </c:pt>
                <c:pt idx="1426">
                  <c:v>44998</c:v>
                </c:pt>
                <c:pt idx="1427">
                  <c:v>25998</c:v>
                </c:pt>
                <c:pt idx="1428">
                  <c:v>20998</c:v>
                </c:pt>
                <c:pt idx="1429">
                  <c:v>23998</c:v>
                </c:pt>
                <c:pt idx="1430">
                  <c:v>23998</c:v>
                </c:pt>
                <c:pt idx="1431">
                  <c:v>32998</c:v>
                </c:pt>
                <c:pt idx="1432">
                  <c:v>28998</c:v>
                </c:pt>
                <c:pt idx="1433">
                  <c:v>17998</c:v>
                </c:pt>
                <c:pt idx="1434">
                  <c:v>27998</c:v>
                </c:pt>
                <c:pt idx="1435">
                  <c:v>30998</c:v>
                </c:pt>
                <c:pt idx="1436">
                  <c:v>20998</c:v>
                </c:pt>
                <c:pt idx="1437">
                  <c:v>22998</c:v>
                </c:pt>
                <c:pt idx="1438">
                  <c:v>17998</c:v>
                </c:pt>
                <c:pt idx="1439">
                  <c:v>24998</c:v>
                </c:pt>
                <c:pt idx="1440">
                  <c:v>20998</c:v>
                </c:pt>
                <c:pt idx="1441">
                  <c:v>20998</c:v>
                </c:pt>
                <c:pt idx="1442">
                  <c:v>41998</c:v>
                </c:pt>
                <c:pt idx="1443">
                  <c:v>47998</c:v>
                </c:pt>
                <c:pt idx="1444">
                  <c:v>25998</c:v>
                </c:pt>
                <c:pt idx="1445">
                  <c:v>26998</c:v>
                </c:pt>
                <c:pt idx="1446">
                  <c:v>22998</c:v>
                </c:pt>
                <c:pt idx="1447">
                  <c:v>32998</c:v>
                </c:pt>
                <c:pt idx="1448">
                  <c:v>22998</c:v>
                </c:pt>
                <c:pt idx="1449">
                  <c:v>31998</c:v>
                </c:pt>
                <c:pt idx="1450">
                  <c:v>24998</c:v>
                </c:pt>
                <c:pt idx="1451">
                  <c:v>23998</c:v>
                </c:pt>
                <c:pt idx="1452">
                  <c:v>20998</c:v>
                </c:pt>
                <c:pt idx="1453">
                  <c:v>17998</c:v>
                </c:pt>
                <c:pt idx="1454">
                  <c:v>28998</c:v>
                </c:pt>
                <c:pt idx="1455">
                  <c:v>26998</c:v>
                </c:pt>
                <c:pt idx="1456">
                  <c:v>31998</c:v>
                </c:pt>
                <c:pt idx="1457">
                  <c:v>33998</c:v>
                </c:pt>
                <c:pt idx="1458">
                  <c:v>24998</c:v>
                </c:pt>
                <c:pt idx="1459">
                  <c:v>39998</c:v>
                </c:pt>
                <c:pt idx="1460">
                  <c:v>38998</c:v>
                </c:pt>
                <c:pt idx="1461">
                  <c:v>38998</c:v>
                </c:pt>
                <c:pt idx="1462">
                  <c:v>23998</c:v>
                </c:pt>
                <c:pt idx="1463">
                  <c:v>18998</c:v>
                </c:pt>
                <c:pt idx="1464">
                  <c:v>28998</c:v>
                </c:pt>
                <c:pt idx="1465">
                  <c:v>60998</c:v>
                </c:pt>
                <c:pt idx="1466">
                  <c:v>38998</c:v>
                </c:pt>
                <c:pt idx="1467">
                  <c:v>16998</c:v>
                </c:pt>
                <c:pt idx="1468">
                  <c:v>35998</c:v>
                </c:pt>
                <c:pt idx="1469">
                  <c:v>22998</c:v>
                </c:pt>
                <c:pt idx="1470">
                  <c:v>19998</c:v>
                </c:pt>
                <c:pt idx="1471">
                  <c:v>32998</c:v>
                </c:pt>
                <c:pt idx="1472">
                  <c:v>23998</c:v>
                </c:pt>
                <c:pt idx="1473">
                  <c:v>24998</c:v>
                </c:pt>
                <c:pt idx="1474">
                  <c:v>33998</c:v>
                </c:pt>
                <c:pt idx="1475">
                  <c:v>30998</c:v>
                </c:pt>
                <c:pt idx="1476">
                  <c:v>20998</c:v>
                </c:pt>
                <c:pt idx="1477">
                  <c:v>28998</c:v>
                </c:pt>
                <c:pt idx="1478">
                  <c:v>34998</c:v>
                </c:pt>
                <c:pt idx="1479">
                  <c:v>22998</c:v>
                </c:pt>
                <c:pt idx="1480">
                  <c:v>16998</c:v>
                </c:pt>
                <c:pt idx="1481">
                  <c:v>26998</c:v>
                </c:pt>
                <c:pt idx="1482">
                  <c:v>41998</c:v>
                </c:pt>
                <c:pt idx="1483">
                  <c:v>30998</c:v>
                </c:pt>
                <c:pt idx="1484">
                  <c:v>37998</c:v>
                </c:pt>
                <c:pt idx="1485">
                  <c:v>15998</c:v>
                </c:pt>
                <c:pt idx="1486">
                  <c:v>13998</c:v>
                </c:pt>
                <c:pt idx="1487">
                  <c:v>12599</c:v>
                </c:pt>
                <c:pt idx="1488">
                  <c:v>34998</c:v>
                </c:pt>
                <c:pt idx="1489">
                  <c:v>43998</c:v>
                </c:pt>
                <c:pt idx="1490">
                  <c:v>15998</c:v>
                </c:pt>
                <c:pt idx="1491">
                  <c:v>20998</c:v>
                </c:pt>
                <c:pt idx="1492">
                  <c:v>27998</c:v>
                </c:pt>
                <c:pt idx="1493">
                  <c:v>28998</c:v>
                </c:pt>
                <c:pt idx="1494">
                  <c:v>28998</c:v>
                </c:pt>
                <c:pt idx="1495">
                  <c:v>20998</c:v>
                </c:pt>
                <c:pt idx="1496">
                  <c:v>21998</c:v>
                </c:pt>
                <c:pt idx="1497">
                  <c:v>17998</c:v>
                </c:pt>
                <c:pt idx="1498">
                  <c:v>21998</c:v>
                </c:pt>
                <c:pt idx="1499">
                  <c:v>25998</c:v>
                </c:pt>
                <c:pt idx="1500">
                  <c:v>22998</c:v>
                </c:pt>
                <c:pt idx="1501">
                  <c:v>35998</c:v>
                </c:pt>
                <c:pt idx="1502">
                  <c:v>18998</c:v>
                </c:pt>
                <c:pt idx="1503">
                  <c:v>31998</c:v>
                </c:pt>
                <c:pt idx="1504">
                  <c:v>38998</c:v>
                </c:pt>
                <c:pt idx="1505">
                  <c:v>21998</c:v>
                </c:pt>
                <c:pt idx="1506">
                  <c:v>21998</c:v>
                </c:pt>
                <c:pt idx="1507">
                  <c:v>29998</c:v>
                </c:pt>
                <c:pt idx="1508">
                  <c:v>73998</c:v>
                </c:pt>
                <c:pt idx="1509">
                  <c:v>18998</c:v>
                </c:pt>
                <c:pt idx="1510">
                  <c:v>27998</c:v>
                </c:pt>
                <c:pt idx="1511">
                  <c:v>26998</c:v>
                </c:pt>
                <c:pt idx="1512">
                  <c:v>16998</c:v>
                </c:pt>
                <c:pt idx="1513">
                  <c:v>16998</c:v>
                </c:pt>
                <c:pt idx="1514">
                  <c:v>20998</c:v>
                </c:pt>
                <c:pt idx="1515">
                  <c:v>11998</c:v>
                </c:pt>
                <c:pt idx="1516">
                  <c:v>25998</c:v>
                </c:pt>
                <c:pt idx="1517">
                  <c:v>18998</c:v>
                </c:pt>
                <c:pt idx="1518">
                  <c:v>23998</c:v>
                </c:pt>
                <c:pt idx="1519">
                  <c:v>26998</c:v>
                </c:pt>
                <c:pt idx="1520">
                  <c:v>31998</c:v>
                </c:pt>
                <c:pt idx="1521">
                  <c:v>42998</c:v>
                </c:pt>
                <c:pt idx="1522">
                  <c:v>24998</c:v>
                </c:pt>
                <c:pt idx="1523">
                  <c:v>19998</c:v>
                </c:pt>
                <c:pt idx="1524">
                  <c:v>12998</c:v>
                </c:pt>
                <c:pt idx="1525">
                  <c:v>22998</c:v>
                </c:pt>
                <c:pt idx="1526">
                  <c:v>20998</c:v>
                </c:pt>
                <c:pt idx="1527">
                  <c:v>52998</c:v>
                </c:pt>
                <c:pt idx="1528">
                  <c:v>30998</c:v>
                </c:pt>
                <c:pt idx="1529">
                  <c:v>32998</c:v>
                </c:pt>
                <c:pt idx="1530">
                  <c:v>20998</c:v>
                </c:pt>
                <c:pt idx="1531">
                  <c:v>30998</c:v>
                </c:pt>
                <c:pt idx="1532">
                  <c:v>53998</c:v>
                </c:pt>
                <c:pt idx="1533">
                  <c:v>17998</c:v>
                </c:pt>
                <c:pt idx="1534">
                  <c:v>17998</c:v>
                </c:pt>
                <c:pt idx="1535">
                  <c:v>15998</c:v>
                </c:pt>
                <c:pt idx="1536">
                  <c:v>20998</c:v>
                </c:pt>
                <c:pt idx="1537">
                  <c:v>27998</c:v>
                </c:pt>
                <c:pt idx="1538">
                  <c:v>16998</c:v>
                </c:pt>
                <c:pt idx="1539">
                  <c:v>64998</c:v>
                </c:pt>
                <c:pt idx="1540">
                  <c:v>33998</c:v>
                </c:pt>
                <c:pt idx="1541">
                  <c:v>16998</c:v>
                </c:pt>
                <c:pt idx="1542">
                  <c:v>21998</c:v>
                </c:pt>
                <c:pt idx="1543">
                  <c:v>19998</c:v>
                </c:pt>
                <c:pt idx="1544">
                  <c:v>33998</c:v>
                </c:pt>
                <c:pt idx="1545">
                  <c:v>24998</c:v>
                </c:pt>
                <c:pt idx="1546">
                  <c:v>22998</c:v>
                </c:pt>
                <c:pt idx="1547">
                  <c:v>29998</c:v>
                </c:pt>
                <c:pt idx="1548">
                  <c:v>24998</c:v>
                </c:pt>
                <c:pt idx="1549">
                  <c:v>30998</c:v>
                </c:pt>
                <c:pt idx="1550">
                  <c:v>30998</c:v>
                </c:pt>
                <c:pt idx="1551">
                  <c:v>26998</c:v>
                </c:pt>
                <c:pt idx="1552">
                  <c:v>30998</c:v>
                </c:pt>
                <c:pt idx="1553">
                  <c:v>19998</c:v>
                </c:pt>
                <c:pt idx="1554">
                  <c:v>37998</c:v>
                </c:pt>
                <c:pt idx="1555">
                  <c:v>29998</c:v>
                </c:pt>
                <c:pt idx="1556">
                  <c:v>29998</c:v>
                </c:pt>
                <c:pt idx="1557">
                  <c:v>19998</c:v>
                </c:pt>
                <c:pt idx="1558">
                  <c:v>18998</c:v>
                </c:pt>
                <c:pt idx="1559">
                  <c:v>28998</c:v>
                </c:pt>
                <c:pt idx="1560">
                  <c:v>28998</c:v>
                </c:pt>
                <c:pt idx="1561">
                  <c:v>32998</c:v>
                </c:pt>
                <c:pt idx="1562">
                  <c:v>30998</c:v>
                </c:pt>
                <c:pt idx="1563">
                  <c:v>19998</c:v>
                </c:pt>
                <c:pt idx="1564">
                  <c:v>21998</c:v>
                </c:pt>
                <c:pt idx="1565">
                  <c:v>16998</c:v>
                </c:pt>
                <c:pt idx="1566">
                  <c:v>23998</c:v>
                </c:pt>
                <c:pt idx="1567">
                  <c:v>27998</c:v>
                </c:pt>
                <c:pt idx="1568">
                  <c:v>23998</c:v>
                </c:pt>
                <c:pt idx="1569">
                  <c:v>30998</c:v>
                </c:pt>
                <c:pt idx="1570">
                  <c:v>74998</c:v>
                </c:pt>
                <c:pt idx="1571">
                  <c:v>33998</c:v>
                </c:pt>
                <c:pt idx="1572">
                  <c:v>21998</c:v>
                </c:pt>
                <c:pt idx="1573">
                  <c:v>39998</c:v>
                </c:pt>
                <c:pt idx="1574">
                  <c:v>47998</c:v>
                </c:pt>
                <c:pt idx="1575">
                  <c:v>31998</c:v>
                </c:pt>
                <c:pt idx="1576">
                  <c:v>31998</c:v>
                </c:pt>
                <c:pt idx="1577">
                  <c:v>20998</c:v>
                </c:pt>
                <c:pt idx="1578">
                  <c:v>29998</c:v>
                </c:pt>
                <c:pt idx="1579">
                  <c:v>22998</c:v>
                </c:pt>
                <c:pt idx="1580">
                  <c:v>23998</c:v>
                </c:pt>
                <c:pt idx="1581">
                  <c:v>19998</c:v>
                </c:pt>
                <c:pt idx="1582">
                  <c:v>22998</c:v>
                </c:pt>
                <c:pt idx="1583">
                  <c:v>36998</c:v>
                </c:pt>
                <c:pt idx="1584">
                  <c:v>57998</c:v>
                </c:pt>
                <c:pt idx="1585">
                  <c:v>24998</c:v>
                </c:pt>
                <c:pt idx="1586">
                  <c:v>47998</c:v>
                </c:pt>
                <c:pt idx="1587">
                  <c:v>29998</c:v>
                </c:pt>
                <c:pt idx="1588">
                  <c:v>19998</c:v>
                </c:pt>
                <c:pt idx="1589">
                  <c:v>39998</c:v>
                </c:pt>
                <c:pt idx="1590">
                  <c:v>32998</c:v>
                </c:pt>
                <c:pt idx="1591">
                  <c:v>21998</c:v>
                </c:pt>
                <c:pt idx="1592">
                  <c:v>21998</c:v>
                </c:pt>
                <c:pt idx="1593">
                  <c:v>19998</c:v>
                </c:pt>
                <c:pt idx="1594">
                  <c:v>17998</c:v>
                </c:pt>
                <c:pt idx="1595">
                  <c:v>35998</c:v>
                </c:pt>
                <c:pt idx="1596">
                  <c:v>35998</c:v>
                </c:pt>
                <c:pt idx="1597">
                  <c:v>34998</c:v>
                </c:pt>
                <c:pt idx="1598">
                  <c:v>44998</c:v>
                </c:pt>
                <c:pt idx="1599">
                  <c:v>19998</c:v>
                </c:pt>
                <c:pt idx="1600">
                  <c:v>52998</c:v>
                </c:pt>
                <c:pt idx="1601">
                  <c:v>23998</c:v>
                </c:pt>
                <c:pt idx="1602">
                  <c:v>27998</c:v>
                </c:pt>
                <c:pt idx="1603">
                  <c:v>32998</c:v>
                </c:pt>
                <c:pt idx="1604">
                  <c:v>31998</c:v>
                </c:pt>
                <c:pt idx="1605">
                  <c:v>41998</c:v>
                </c:pt>
                <c:pt idx="1606">
                  <c:v>37998</c:v>
                </c:pt>
                <c:pt idx="1607">
                  <c:v>19998</c:v>
                </c:pt>
                <c:pt idx="1608">
                  <c:v>23998</c:v>
                </c:pt>
                <c:pt idx="1609">
                  <c:v>21998</c:v>
                </c:pt>
                <c:pt idx="1610">
                  <c:v>22998</c:v>
                </c:pt>
                <c:pt idx="1611">
                  <c:v>21998</c:v>
                </c:pt>
                <c:pt idx="1612">
                  <c:v>37998</c:v>
                </c:pt>
                <c:pt idx="1613">
                  <c:v>22998</c:v>
                </c:pt>
                <c:pt idx="1614">
                  <c:v>18998</c:v>
                </c:pt>
                <c:pt idx="1615">
                  <c:v>55998</c:v>
                </c:pt>
                <c:pt idx="1616">
                  <c:v>21998</c:v>
                </c:pt>
                <c:pt idx="1617">
                  <c:v>16998</c:v>
                </c:pt>
                <c:pt idx="1618">
                  <c:v>20998</c:v>
                </c:pt>
                <c:pt idx="1619">
                  <c:v>20998</c:v>
                </c:pt>
                <c:pt idx="1620">
                  <c:v>16998</c:v>
                </c:pt>
                <c:pt idx="1621">
                  <c:v>49998</c:v>
                </c:pt>
                <c:pt idx="1622">
                  <c:v>37998</c:v>
                </c:pt>
                <c:pt idx="1623">
                  <c:v>12998</c:v>
                </c:pt>
                <c:pt idx="1624">
                  <c:v>36998</c:v>
                </c:pt>
                <c:pt idx="1625">
                  <c:v>60998</c:v>
                </c:pt>
                <c:pt idx="1626">
                  <c:v>30998</c:v>
                </c:pt>
                <c:pt idx="1627">
                  <c:v>27998</c:v>
                </c:pt>
                <c:pt idx="1628">
                  <c:v>22998</c:v>
                </c:pt>
                <c:pt idx="1629">
                  <c:v>30998</c:v>
                </c:pt>
                <c:pt idx="1630">
                  <c:v>19998</c:v>
                </c:pt>
                <c:pt idx="1631">
                  <c:v>26998</c:v>
                </c:pt>
                <c:pt idx="1632">
                  <c:v>34998</c:v>
                </c:pt>
                <c:pt idx="1633">
                  <c:v>22998</c:v>
                </c:pt>
                <c:pt idx="1634">
                  <c:v>36998</c:v>
                </c:pt>
                <c:pt idx="1635">
                  <c:v>25998</c:v>
                </c:pt>
                <c:pt idx="1636">
                  <c:v>26998</c:v>
                </c:pt>
                <c:pt idx="1637">
                  <c:v>21998</c:v>
                </c:pt>
                <c:pt idx="1638">
                  <c:v>22998</c:v>
                </c:pt>
                <c:pt idx="1639">
                  <c:v>23998</c:v>
                </c:pt>
                <c:pt idx="1640">
                  <c:v>36998</c:v>
                </c:pt>
                <c:pt idx="1641">
                  <c:v>16998</c:v>
                </c:pt>
                <c:pt idx="1642">
                  <c:v>26998</c:v>
                </c:pt>
                <c:pt idx="1643">
                  <c:v>40998</c:v>
                </c:pt>
                <c:pt idx="1644">
                  <c:v>17998</c:v>
                </c:pt>
                <c:pt idx="1645">
                  <c:v>22998</c:v>
                </c:pt>
                <c:pt idx="1646">
                  <c:v>18998</c:v>
                </c:pt>
                <c:pt idx="1647">
                  <c:v>13998</c:v>
                </c:pt>
                <c:pt idx="1648">
                  <c:v>29998</c:v>
                </c:pt>
                <c:pt idx="1649">
                  <c:v>34998</c:v>
                </c:pt>
                <c:pt idx="1650">
                  <c:v>21998</c:v>
                </c:pt>
                <c:pt idx="1651">
                  <c:v>22998</c:v>
                </c:pt>
                <c:pt idx="1652">
                  <c:v>22998</c:v>
                </c:pt>
                <c:pt idx="1653">
                  <c:v>26998</c:v>
                </c:pt>
                <c:pt idx="1654">
                  <c:v>19998</c:v>
                </c:pt>
                <c:pt idx="1655">
                  <c:v>22998</c:v>
                </c:pt>
                <c:pt idx="1656">
                  <c:v>18998</c:v>
                </c:pt>
                <c:pt idx="1657">
                  <c:v>23998</c:v>
                </c:pt>
                <c:pt idx="1658">
                  <c:v>21998</c:v>
                </c:pt>
                <c:pt idx="1659">
                  <c:v>25998</c:v>
                </c:pt>
                <c:pt idx="1660">
                  <c:v>32998</c:v>
                </c:pt>
                <c:pt idx="1661">
                  <c:v>22998</c:v>
                </c:pt>
                <c:pt idx="1662">
                  <c:v>40998</c:v>
                </c:pt>
                <c:pt idx="1663">
                  <c:v>29998</c:v>
                </c:pt>
                <c:pt idx="1664">
                  <c:v>31998</c:v>
                </c:pt>
                <c:pt idx="1665">
                  <c:v>23998</c:v>
                </c:pt>
                <c:pt idx="1666">
                  <c:v>36998</c:v>
                </c:pt>
                <c:pt idx="1667">
                  <c:v>26998</c:v>
                </c:pt>
                <c:pt idx="1668">
                  <c:v>20998</c:v>
                </c:pt>
                <c:pt idx="1669">
                  <c:v>20998</c:v>
                </c:pt>
                <c:pt idx="1670">
                  <c:v>20998</c:v>
                </c:pt>
                <c:pt idx="1671">
                  <c:v>36998</c:v>
                </c:pt>
                <c:pt idx="1672">
                  <c:v>26998</c:v>
                </c:pt>
                <c:pt idx="1673">
                  <c:v>18998</c:v>
                </c:pt>
                <c:pt idx="1674">
                  <c:v>28998</c:v>
                </c:pt>
                <c:pt idx="1675">
                  <c:v>19998</c:v>
                </c:pt>
                <c:pt idx="1676">
                  <c:v>27998</c:v>
                </c:pt>
                <c:pt idx="1677">
                  <c:v>21998</c:v>
                </c:pt>
                <c:pt idx="1678">
                  <c:v>21998</c:v>
                </c:pt>
                <c:pt idx="1679">
                  <c:v>20998</c:v>
                </c:pt>
                <c:pt idx="1680">
                  <c:v>19998</c:v>
                </c:pt>
                <c:pt idx="1681">
                  <c:v>41998</c:v>
                </c:pt>
                <c:pt idx="1682">
                  <c:v>37998</c:v>
                </c:pt>
                <c:pt idx="1683">
                  <c:v>41998</c:v>
                </c:pt>
                <c:pt idx="1684">
                  <c:v>35998</c:v>
                </c:pt>
                <c:pt idx="1685">
                  <c:v>37998</c:v>
                </c:pt>
                <c:pt idx="1686">
                  <c:v>23998</c:v>
                </c:pt>
                <c:pt idx="1687">
                  <c:v>21998</c:v>
                </c:pt>
                <c:pt idx="1688">
                  <c:v>18998</c:v>
                </c:pt>
                <c:pt idx="1689">
                  <c:v>38998</c:v>
                </c:pt>
                <c:pt idx="1690">
                  <c:v>17998</c:v>
                </c:pt>
                <c:pt idx="1691">
                  <c:v>18998</c:v>
                </c:pt>
                <c:pt idx="1692">
                  <c:v>39998</c:v>
                </c:pt>
                <c:pt idx="1693">
                  <c:v>33998</c:v>
                </c:pt>
                <c:pt idx="1694">
                  <c:v>23998</c:v>
                </c:pt>
                <c:pt idx="1695">
                  <c:v>50998</c:v>
                </c:pt>
                <c:pt idx="1696">
                  <c:v>19998</c:v>
                </c:pt>
                <c:pt idx="1697">
                  <c:v>18998</c:v>
                </c:pt>
                <c:pt idx="1698">
                  <c:v>21998</c:v>
                </c:pt>
                <c:pt idx="1699">
                  <c:v>25998</c:v>
                </c:pt>
                <c:pt idx="1700">
                  <c:v>19998</c:v>
                </c:pt>
                <c:pt idx="1701">
                  <c:v>22998</c:v>
                </c:pt>
                <c:pt idx="1702">
                  <c:v>19998</c:v>
                </c:pt>
                <c:pt idx="1703">
                  <c:v>18998</c:v>
                </c:pt>
                <c:pt idx="1704">
                  <c:v>19998</c:v>
                </c:pt>
                <c:pt idx="1705">
                  <c:v>31998</c:v>
                </c:pt>
                <c:pt idx="1706">
                  <c:v>25998</c:v>
                </c:pt>
                <c:pt idx="1707">
                  <c:v>38998</c:v>
                </c:pt>
                <c:pt idx="1708">
                  <c:v>22998</c:v>
                </c:pt>
                <c:pt idx="1709">
                  <c:v>71998</c:v>
                </c:pt>
                <c:pt idx="1710">
                  <c:v>28998</c:v>
                </c:pt>
                <c:pt idx="1711">
                  <c:v>44998</c:v>
                </c:pt>
                <c:pt idx="1712">
                  <c:v>60998</c:v>
                </c:pt>
                <c:pt idx="1713">
                  <c:v>43998</c:v>
                </c:pt>
                <c:pt idx="1714">
                  <c:v>59998</c:v>
                </c:pt>
                <c:pt idx="1715">
                  <c:v>19998</c:v>
                </c:pt>
                <c:pt idx="1716">
                  <c:v>20998</c:v>
                </c:pt>
                <c:pt idx="1717">
                  <c:v>17998</c:v>
                </c:pt>
                <c:pt idx="1718">
                  <c:v>28998</c:v>
                </c:pt>
                <c:pt idx="1719">
                  <c:v>23998</c:v>
                </c:pt>
                <c:pt idx="1720">
                  <c:v>29998</c:v>
                </c:pt>
                <c:pt idx="1721">
                  <c:v>18998</c:v>
                </c:pt>
                <c:pt idx="1722">
                  <c:v>21998</c:v>
                </c:pt>
                <c:pt idx="1723">
                  <c:v>24998</c:v>
                </c:pt>
                <c:pt idx="1724">
                  <c:v>18998</c:v>
                </c:pt>
                <c:pt idx="1725">
                  <c:v>16998</c:v>
                </c:pt>
                <c:pt idx="1726">
                  <c:v>20998</c:v>
                </c:pt>
                <c:pt idx="1727">
                  <c:v>23998</c:v>
                </c:pt>
                <c:pt idx="1728">
                  <c:v>17998</c:v>
                </c:pt>
                <c:pt idx="1729">
                  <c:v>28998</c:v>
                </c:pt>
                <c:pt idx="1730">
                  <c:v>21998</c:v>
                </c:pt>
                <c:pt idx="1731">
                  <c:v>36998</c:v>
                </c:pt>
                <c:pt idx="1732">
                  <c:v>19998</c:v>
                </c:pt>
                <c:pt idx="1733">
                  <c:v>29998</c:v>
                </c:pt>
                <c:pt idx="1734">
                  <c:v>23998</c:v>
                </c:pt>
                <c:pt idx="1735">
                  <c:v>28998</c:v>
                </c:pt>
                <c:pt idx="1736">
                  <c:v>39998</c:v>
                </c:pt>
                <c:pt idx="1737">
                  <c:v>20998</c:v>
                </c:pt>
                <c:pt idx="1738">
                  <c:v>27998</c:v>
                </c:pt>
                <c:pt idx="1739">
                  <c:v>21998</c:v>
                </c:pt>
                <c:pt idx="1740">
                  <c:v>21998</c:v>
                </c:pt>
                <c:pt idx="1741">
                  <c:v>20998</c:v>
                </c:pt>
                <c:pt idx="1742">
                  <c:v>45998</c:v>
                </c:pt>
                <c:pt idx="1743">
                  <c:v>17998</c:v>
                </c:pt>
                <c:pt idx="1744">
                  <c:v>19998</c:v>
                </c:pt>
                <c:pt idx="1745">
                  <c:v>38998</c:v>
                </c:pt>
                <c:pt idx="1746">
                  <c:v>29998</c:v>
                </c:pt>
                <c:pt idx="1747">
                  <c:v>21998</c:v>
                </c:pt>
                <c:pt idx="1748">
                  <c:v>26998</c:v>
                </c:pt>
                <c:pt idx="1749">
                  <c:v>23998</c:v>
                </c:pt>
                <c:pt idx="1750">
                  <c:v>15998</c:v>
                </c:pt>
                <c:pt idx="1751">
                  <c:v>19998</c:v>
                </c:pt>
                <c:pt idx="1752">
                  <c:v>39998</c:v>
                </c:pt>
                <c:pt idx="1753">
                  <c:v>51998</c:v>
                </c:pt>
                <c:pt idx="1754">
                  <c:v>64998</c:v>
                </c:pt>
                <c:pt idx="1755">
                  <c:v>25998</c:v>
                </c:pt>
                <c:pt idx="1756">
                  <c:v>16998</c:v>
                </c:pt>
                <c:pt idx="1757">
                  <c:v>25998</c:v>
                </c:pt>
                <c:pt idx="1758">
                  <c:v>17998</c:v>
                </c:pt>
                <c:pt idx="1759">
                  <c:v>23998</c:v>
                </c:pt>
                <c:pt idx="1760">
                  <c:v>22998</c:v>
                </c:pt>
                <c:pt idx="1761">
                  <c:v>43998</c:v>
                </c:pt>
                <c:pt idx="1762">
                  <c:v>37998</c:v>
                </c:pt>
                <c:pt idx="1763">
                  <c:v>22998</c:v>
                </c:pt>
                <c:pt idx="1764">
                  <c:v>18998</c:v>
                </c:pt>
                <c:pt idx="1765">
                  <c:v>26998</c:v>
                </c:pt>
                <c:pt idx="1766">
                  <c:v>93998</c:v>
                </c:pt>
                <c:pt idx="1767">
                  <c:v>18998</c:v>
                </c:pt>
                <c:pt idx="1768">
                  <c:v>21998</c:v>
                </c:pt>
                <c:pt idx="1769">
                  <c:v>21998</c:v>
                </c:pt>
                <c:pt idx="1770">
                  <c:v>51998</c:v>
                </c:pt>
                <c:pt idx="1771">
                  <c:v>22998</c:v>
                </c:pt>
                <c:pt idx="1772">
                  <c:v>20998</c:v>
                </c:pt>
                <c:pt idx="1773">
                  <c:v>21998</c:v>
                </c:pt>
                <c:pt idx="1774">
                  <c:v>53998</c:v>
                </c:pt>
                <c:pt idx="1775">
                  <c:v>25998</c:v>
                </c:pt>
                <c:pt idx="1776">
                  <c:v>37998</c:v>
                </c:pt>
                <c:pt idx="1777">
                  <c:v>19998</c:v>
                </c:pt>
                <c:pt idx="1778">
                  <c:v>19998</c:v>
                </c:pt>
                <c:pt idx="1779">
                  <c:v>84998</c:v>
                </c:pt>
                <c:pt idx="1780">
                  <c:v>18998</c:v>
                </c:pt>
                <c:pt idx="1781">
                  <c:v>33998</c:v>
                </c:pt>
                <c:pt idx="1782">
                  <c:v>22998</c:v>
                </c:pt>
                <c:pt idx="1783">
                  <c:v>24998</c:v>
                </c:pt>
                <c:pt idx="1784">
                  <c:v>17998</c:v>
                </c:pt>
                <c:pt idx="1785">
                  <c:v>35998</c:v>
                </c:pt>
                <c:pt idx="1786">
                  <c:v>18998</c:v>
                </c:pt>
                <c:pt idx="1787">
                  <c:v>18998</c:v>
                </c:pt>
                <c:pt idx="1788">
                  <c:v>26998</c:v>
                </c:pt>
                <c:pt idx="1789">
                  <c:v>68998</c:v>
                </c:pt>
                <c:pt idx="1790">
                  <c:v>22998</c:v>
                </c:pt>
                <c:pt idx="1791">
                  <c:v>16998</c:v>
                </c:pt>
                <c:pt idx="1792">
                  <c:v>30998</c:v>
                </c:pt>
                <c:pt idx="1793">
                  <c:v>30998</c:v>
                </c:pt>
                <c:pt idx="1794">
                  <c:v>17998</c:v>
                </c:pt>
                <c:pt idx="1795">
                  <c:v>19998</c:v>
                </c:pt>
                <c:pt idx="1796">
                  <c:v>22998</c:v>
                </c:pt>
                <c:pt idx="1797">
                  <c:v>42998</c:v>
                </c:pt>
                <c:pt idx="1798">
                  <c:v>35998</c:v>
                </c:pt>
                <c:pt idx="1799">
                  <c:v>17998</c:v>
                </c:pt>
                <c:pt idx="1800">
                  <c:v>16998</c:v>
                </c:pt>
                <c:pt idx="1801">
                  <c:v>22998</c:v>
                </c:pt>
                <c:pt idx="1802">
                  <c:v>30998</c:v>
                </c:pt>
                <c:pt idx="1803">
                  <c:v>20998</c:v>
                </c:pt>
                <c:pt idx="1804">
                  <c:v>38998</c:v>
                </c:pt>
                <c:pt idx="1805">
                  <c:v>24998</c:v>
                </c:pt>
                <c:pt idx="1806">
                  <c:v>54998</c:v>
                </c:pt>
                <c:pt idx="1807">
                  <c:v>28998</c:v>
                </c:pt>
                <c:pt idx="1808">
                  <c:v>19998</c:v>
                </c:pt>
                <c:pt idx="1809">
                  <c:v>92998</c:v>
                </c:pt>
                <c:pt idx="1810">
                  <c:v>20998</c:v>
                </c:pt>
                <c:pt idx="1811">
                  <c:v>35998</c:v>
                </c:pt>
                <c:pt idx="1812">
                  <c:v>20998</c:v>
                </c:pt>
                <c:pt idx="1813">
                  <c:v>37998</c:v>
                </c:pt>
                <c:pt idx="1814">
                  <c:v>33998</c:v>
                </c:pt>
                <c:pt idx="1815">
                  <c:v>38998</c:v>
                </c:pt>
                <c:pt idx="1816">
                  <c:v>29998</c:v>
                </c:pt>
                <c:pt idx="1817">
                  <c:v>30998</c:v>
                </c:pt>
                <c:pt idx="1818">
                  <c:v>34998</c:v>
                </c:pt>
                <c:pt idx="1819">
                  <c:v>38998</c:v>
                </c:pt>
                <c:pt idx="1820">
                  <c:v>27998</c:v>
                </c:pt>
                <c:pt idx="1821">
                  <c:v>19998</c:v>
                </c:pt>
                <c:pt idx="1822">
                  <c:v>31998</c:v>
                </c:pt>
                <c:pt idx="1823">
                  <c:v>36998</c:v>
                </c:pt>
                <c:pt idx="1824">
                  <c:v>23998</c:v>
                </c:pt>
                <c:pt idx="1825">
                  <c:v>16998</c:v>
                </c:pt>
                <c:pt idx="1826">
                  <c:v>35998</c:v>
                </c:pt>
                <c:pt idx="1827">
                  <c:v>24998</c:v>
                </c:pt>
                <c:pt idx="1828">
                  <c:v>27998</c:v>
                </c:pt>
                <c:pt idx="1829">
                  <c:v>20998</c:v>
                </c:pt>
                <c:pt idx="1830">
                  <c:v>14998</c:v>
                </c:pt>
                <c:pt idx="1831">
                  <c:v>35998</c:v>
                </c:pt>
                <c:pt idx="1832">
                  <c:v>24998</c:v>
                </c:pt>
                <c:pt idx="1833">
                  <c:v>28998</c:v>
                </c:pt>
                <c:pt idx="1834">
                  <c:v>29998</c:v>
                </c:pt>
                <c:pt idx="1835">
                  <c:v>44998</c:v>
                </c:pt>
                <c:pt idx="1836">
                  <c:v>20998</c:v>
                </c:pt>
                <c:pt idx="1837">
                  <c:v>49998</c:v>
                </c:pt>
                <c:pt idx="1838">
                  <c:v>29998</c:v>
                </c:pt>
                <c:pt idx="1839">
                  <c:v>25998</c:v>
                </c:pt>
                <c:pt idx="1840">
                  <c:v>22998</c:v>
                </c:pt>
                <c:pt idx="1841">
                  <c:v>44998</c:v>
                </c:pt>
                <c:pt idx="1842">
                  <c:v>20998</c:v>
                </c:pt>
                <c:pt idx="1843">
                  <c:v>18998</c:v>
                </c:pt>
                <c:pt idx="1844">
                  <c:v>17998</c:v>
                </c:pt>
                <c:pt idx="1845">
                  <c:v>29998</c:v>
                </c:pt>
                <c:pt idx="1846">
                  <c:v>20998</c:v>
                </c:pt>
                <c:pt idx="1847">
                  <c:v>22998</c:v>
                </c:pt>
                <c:pt idx="1848">
                  <c:v>36998</c:v>
                </c:pt>
                <c:pt idx="1849">
                  <c:v>28998</c:v>
                </c:pt>
                <c:pt idx="1850">
                  <c:v>25998</c:v>
                </c:pt>
                <c:pt idx="1851">
                  <c:v>25998</c:v>
                </c:pt>
                <c:pt idx="1852">
                  <c:v>22998</c:v>
                </c:pt>
                <c:pt idx="1853">
                  <c:v>22998</c:v>
                </c:pt>
                <c:pt idx="1854">
                  <c:v>23998</c:v>
                </c:pt>
                <c:pt idx="1855">
                  <c:v>27998</c:v>
                </c:pt>
                <c:pt idx="1856">
                  <c:v>37998</c:v>
                </c:pt>
                <c:pt idx="1857">
                  <c:v>20998</c:v>
                </c:pt>
                <c:pt idx="1858">
                  <c:v>11998</c:v>
                </c:pt>
                <c:pt idx="1859">
                  <c:v>44998</c:v>
                </c:pt>
                <c:pt idx="1860">
                  <c:v>37998</c:v>
                </c:pt>
                <c:pt idx="1861">
                  <c:v>23998</c:v>
                </c:pt>
                <c:pt idx="1862">
                  <c:v>47998</c:v>
                </c:pt>
                <c:pt idx="1863">
                  <c:v>23998</c:v>
                </c:pt>
                <c:pt idx="1864">
                  <c:v>99998</c:v>
                </c:pt>
                <c:pt idx="1865">
                  <c:v>17998</c:v>
                </c:pt>
                <c:pt idx="1866">
                  <c:v>43998</c:v>
                </c:pt>
                <c:pt idx="1867">
                  <c:v>33998</c:v>
                </c:pt>
                <c:pt idx="1868">
                  <c:v>32998</c:v>
                </c:pt>
                <c:pt idx="1869">
                  <c:v>42998</c:v>
                </c:pt>
                <c:pt idx="1870">
                  <c:v>36998</c:v>
                </c:pt>
                <c:pt idx="1871">
                  <c:v>36998</c:v>
                </c:pt>
                <c:pt idx="1872">
                  <c:v>19998</c:v>
                </c:pt>
                <c:pt idx="1873">
                  <c:v>24998</c:v>
                </c:pt>
                <c:pt idx="1874">
                  <c:v>16998</c:v>
                </c:pt>
                <c:pt idx="1875">
                  <c:v>29998</c:v>
                </c:pt>
                <c:pt idx="1876">
                  <c:v>30998</c:v>
                </c:pt>
                <c:pt idx="1877">
                  <c:v>23998</c:v>
                </c:pt>
                <c:pt idx="1878">
                  <c:v>30998</c:v>
                </c:pt>
                <c:pt idx="1879">
                  <c:v>14998</c:v>
                </c:pt>
                <c:pt idx="1880">
                  <c:v>22998</c:v>
                </c:pt>
                <c:pt idx="1881">
                  <c:v>35998</c:v>
                </c:pt>
                <c:pt idx="1882">
                  <c:v>18998</c:v>
                </c:pt>
                <c:pt idx="1883">
                  <c:v>29998</c:v>
                </c:pt>
                <c:pt idx="1884">
                  <c:v>35998</c:v>
                </c:pt>
                <c:pt idx="1885">
                  <c:v>17998</c:v>
                </c:pt>
                <c:pt idx="1886">
                  <c:v>28998</c:v>
                </c:pt>
                <c:pt idx="1887">
                  <c:v>15998</c:v>
                </c:pt>
                <c:pt idx="1888">
                  <c:v>14998</c:v>
                </c:pt>
                <c:pt idx="1889">
                  <c:v>19998</c:v>
                </c:pt>
                <c:pt idx="1890">
                  <c:v>16998</c:v>
                </c:pt>
                <c:pt idx="1891">
                  <c:v>34998</c:v>
                </c:pt>
                <c:pt idx="1892">
                  <c:v>73998</c:v>
                </c:pt>
                <c:pt idx="1893">
                  <c:v>31998</c:v>
                </c:pt>
                <c:pt idx="1894">
                  <c:v>40998</c:v>
                </c:pt>
                <c:pt idx="1895">
                  <c:v>41998</c:v>
                </c:pt>
                <c:pt idx="1896">
                  <c:v>27998</c:v>
                </c:pt>
                <c:pt idx="1897">
                  <c:v>11599</c:v>
                </c:pt>
                <c:pt idx="1898">
                  <c:v>30998</c:v>
                </c:pt>
                <c:pt idx="1899">
                  <c:v>38998</c:v>
                </c:pt>
                <c:pt idx="1900">
                  <c:v>26998</c:v>
                </c:pt>
                <c:pt idx="1901">
                  <c:v>21998</c:v>
                </c:pt>
                <c:pt idx="1902">
                  <c:v>14998</c:v>
                </c:pt>
                <c:pt idx="1903">
                  <c:v>39998</c:v>
                </c:pt>
                <c:pt idx="1904">
                  <c:v>21998</c:v>
                </c:pt>
                <c:pt idx="1905">
                  <c:v>15998</c:v>
                </c:pt>
                <c:pt idx="1906">
                  <c:v>46998</c:v>
                </c:pt>
                <c:pt idx="1907">
                  <c:v>18998</c:v>
                </c:pt>
                <c:pt idx="1908">
                  <c:v>22998</c:v>
                </c:pt>
                <c:pt idx="1909">
                  <c:v>36998</c:v>
                </c:pt>
                <c:pt idx="1910">
                  <c:v>32998</c:v>
                </c:pt>
                <c:pt idx="1911">
                  <c:v>20998</c:v>
                </c:pt>
                <c:pt idx="1912">
                  <c:v>19998</c:v>
                </c:pt>
                <c:pt idx="1913">
                  <c:v>36998</c:v>
                </c:pt>
                <c:pt idx="1914">
                  <c:v>30998</c:v>
                </c:pt>
                <c:pt idx="1915">
                  <c:v>50998</c:v>
                </c:pt>
                <c:pt idx="1916">
                  <c:v>36998</c:v>
                </c:pt>
                <c:pt idx="1917">
                  <c:v>18998</c:v>
                </c:pt>
                <c:pt idx="1918">
                  <c:v>41998</c:v>
                </c:pt>
                <c:pt idx="1919">
                  <c:v>33998</c:v>
                </c:pt>
                <c:pt idx="1920">
                  <c:v>46998</c:v>
                </c:pt>
                <c:pt idx="1921">
                  <c:v>18998</c:v>
                </c:pt>
                <c:pt idx="1922">
                  <c:v>19998</c:v>
                </c:pt>
                <c:pt idx="1923">
                  <c:v>32998</c:v>
                </c:pt>
                <c:pt idx="1924">
                  <c:v>20998</c:v>
                </c:pt>
                <c:pt idx="1925">
                  <c:v>27998</c:v>
                </c:pt>
                <c:pt idx="1926">
                  <c:v>39998</c:v>
                </c:pt>
                <c:pt idx="1927">
                  <c:v>60998</c:v>
                </c:pt>
                <c:pt idx="1928">
                  <c:v>16998</c:v>
                </c:pt>
                <c:pt idx="1929">
                  <c:v>19998</c:v>
                </c:pt>
                <c:pt idx="1930">
                  <c:v>41998</c:v>
                </c:pt>
                <c:pt idx="1931">
                  <c:v>33998</c:v>
                </c:pt>
                <c:pt idx="1932">
                  <c:v>28998</c:v>
                </c:pt>
                <c:pt idx="1933">
                  <c:v>28998</c:v>
                </c:pt>
                <c:pt idx="1934">
                  <c:v>44998</c:v>
                </c:pt>
                <c:pt idx="1935">
                  <c:v>22998</c:v>
                </c:pt>
                <c:pt idx="1936">
                  <c:v>20998</c:v>
                </c:pt>
                <c:pt idx="1937">
                  <c:v>30998</c:v>
                </c:pt>
                <c:pt idx="1938">
                  <c:v>33998</c:v>
                </c:pt>
                <c:pt idx="1939">
                  <c:v>32998</c:v>
                </c:pt>
                <c:pt idx="1940">
                  <c:v>15998</c:v>
                </c:pt>
                <c:pt idx="1941">
                  <c:v>22998</c:v>
                </c:pt>
                <c:pt idx="1942">
                  <c:v>18998</c:v>
                </c:pt>
                <c:pt idx="1943">
                  <c:v>37998</c:v>
                </c:pt>
                <c:pt idx="1944">
                  <c:v>18998</c:v>
                </c:pt>
                <c:pt idx="1945">
                  <c:v>17998</c:v>
                </c:pt>
                <c:pt idx="1946">
                  <c:v>22998</c:v>
                </c:pt>
                <c:pt idx="1947">
                  <c:v>21998</c:v>
                </c:pt>
                <c:pt idx="1948">
                  <c:v>32998</c:v>
                </c:pt>
                <c:pt idx="1949">
                  <c:v>14599</c:v>
                </c:pt>
                <c:pt idx="1950">
                  <c:v>32998</c:v>
                </c:pt>
                <c:pt idx="1951">
                  <c:v>20998</c:v>
                </c:pt>
                <c:pt idx="1952">
                  <c:v>26998</c:v>
                </c:pt>
                <c:pt idx="1953">
                  <c:v>31998</c:v>
                </c:pt>
                <c:pt idx="1954">
                  <c:v>40998</c:v>
                </c:pt>
                <c:pt idx="1955">
                  <c:v>82998</c:v>
                </c:pt>
                <c:pt idx="1956">
                  <c:v>16998</c:v>
                </c:pt>
                <c:pt idx="1957">
                  <c:v>37998</c:v>
                </c:pt>
                <c:pt idx="1958">
                  <c:v>28998</c:v>
                </c:pt>
                <c:pt idx="1959">
                  <c:v>17998</c:v>
                </c:pt>
                <c:pt idx="1960">
                  <c:v>25998</c:v>
                </c:pt>
                <c:pt idx="1961">
                  <c:v>52998</c:v>
                </c:pt>
                <c:pt idx="1962">
                  <c:v>22998</c:v>
                </c:pt>
                <c:pt idx="1963">
                  <c:v>28998</c:v>
                </c:pt>
                <c:pt idx="1964">
                  <c:v>37998</c:v>
                </c:pt>
                <c:pt idx="1965">
                  <c:v>30998</c:v>
                </c:pt>
                <c:pt idx="1966">
                  <c:v>23998</c:v>
                </c:pt>
                <c:pt idx="1967">
                  <c:v>19998</c:v>
                </c:pt>
                <c:pt idx="1968">
                  <c:v>33998</c:v>
                </c:pt>
                <c:pt idx="1969">
                  <c:v>21998</c:v>
                </c:pt>
                <c:pt idx="1970">
                  <c:v>26998</c:v>
                </c:pt>
                <c:pt idx="1971">
                  <c:v>17998</c:v>
                </c:pt>
                <c:pt idx="1972">
                  <c:v>20998</c:v>
                </c:pt>
                <c:pt idx="1973">
                  <c:v>29998</c:v>
                </c:pt>
                <c:pt idx="1974">
                  <c:v>14599</c:v>
                </c:pt>
                <c:pt idx="1975">
                  <c:v>18998</c:v>
                </c:pt>
                <c:pt idx="1976">
                  <c:v>27998</c:v>
                </c:pt>
                <c:pt idx="1977">
                  <c:v>79998</c:v>
                </c:pt>
                <c:pt idx="1978">
                  <c:v>18998</c:v>
                </c:pt>
                <c:pt idx="1979">
                  <c:v>26998</c:v>
                </c:pt>
                <c:pt idx="1980">
                  <c:v>40998</c:v>
                </c:pt>
                <c:pt idx="1981">
                  <c:v>19998</c:v>
                </c:pt>
                <c:pt idx="1982">
                  <c:v>26998</c:v>
                </c:pt>
                <c:pt idx="1983">
                  <c:v>24998</c:v>
                </c:pt>
                <c:pt idx="1984">
                  <c:v>20998</c:v>
                </c:pt>
                <c:pt idx="1985">
                  <c:v>30998</c:v>
                </c:pt>
                <c:pt idx="1986">
                  <c:v>20998</c:v>
                </c:pt>
                <c:pt idx="1987">
                  <c:v>21998</c:v>
                </c:pt>
                <c:pt idx="1988">
                  <c:v>19998</c:v>
                </c:pt>
                <c:pt idx="1989">
                  <c:v>17998</c:v>
                </c:pt>
                <c:pt idx="1990">
                  <c:v>27998</c:v>
                </c:pt>
                <c:pt idx="1991">
                  <c:v>18998</c:v>
                </c:pt>
                <c:pt idx="1992">
                  <c:v>26998</c:v>
                </c:pt>
                <c:pt idx="1993">
                  <c:v>35998</c:v>
                </c:pt>
                <c:pt idx="1994">
                  <c:v>28998</c:v>
                </c:pt>
                <c:pt idx="1995">
                  <c:v>39998</c:v>
                </c:pt>
                <c:pt idx="1996">
                  <c:v>39998</c:v>
                </c:pt>
                <c:pt idx="1997">
                  <c:v>21998</c:v>
                </c:pt>
                <c:pt idx="1998">
                  <c:v>22998</c:v>
                </c:pt>
                <c:pt idx="1999">
                  <c:v>21998</c:v>
                </c:pt>
                <c:pt idx="2000">
                  <c:v>21998</c:v>
                </c:pt>
                <c:pt idx="2001">
                  <c:v>34998</c:v>
                </c:pt>
                <c:pt idx="2002">
                  <c:v>30998</c:v>
                </c:pt>
                <c:pt idx="2003">
                  <c:v>36998</c:v>
                </c:pt>
                <c:pt idx="2004">
                  <c:v>19998</c:v>
                </c:pt>
                <c:pt idx="2005">
                  <c:v>28998</c:v>
                </c:pt>
                <c:pt idx="2006">
                  <c:v>19998</c:v>
                </c:pt>
                <c:pt idx="2007">
                  <c:v>40998</c:v>
                </c:pt>
                <c:pt idx="2008">
                  <c:v>24998</c:v>
                </c:pt>
                <c:pt idx="2009">
                  <c:v>22998</c:v>
                </c:pt>
                <c:pt idx="2010">
                  <c:v>37998</c:v>
                </c:pt>
                <c:pt idx="2011">
                  <c:v>34998</c:v>
                </c:pt>
                <c:pt idx="2012">
                  <c:v>28998</c:v>
                </c:pt>
                <c:pt idx="2013">
                  <c:v>31998</c:v>
                </c:pt>
                <c:pt idx="2014">
                  <c:v>25998</c:v>
                </c:pt>
                <c:pt idx="2015">
                  <c:v>31998</c:v>
                </c:pt>
                <c:pt idx="2016">
                  <c:v>34998</c:v>
                </c:pt>
                <c:pt idx="2017">
                  <c:v>39998</c:v>
                </c:pt>
                <c:pt idx="2018">
                  <c:v>15998</c:v>
                </c:pt>
                <c:pt idx="2019">
                  <c:v>14599</c:v>
                </c:pt>
                <c:pt idx="2020">
                  <c:v>23998</c:v>
                </c:pt>
                <c:pt idx="2021">
                  <c:v>16998</c:v>
                </c:pt>
                <c:pt idx="2022">
                  <c:v>19998</c:v>
                </c:pt>
                <c:pt idx="2023">
                  <c:v>53998</c:v>
                </c:pt>
                <c:pt idx="2024">
                  <c:v>27998</c:v>
                </c:pt>
                <c:pt idx="2025">
                  <c:v>26998</c:v>
                </c:pt>
                <c:pt idx="2026">
                  <c:v>50998</c:v>
                </c:pt>
                <c:pt idx="2027">
                  <c:v>23998</c:v>
                </c:pt>
                <c:pt idx="2028">
                  <c:v>22998</c:v>
                </c:pt>
                <c:pt idx="2029">
                  <c:v>24998</c:v>
                </c:pt>
                <c:pt idx="2030">
                  <c:v>32998</c:v>
                </c:pt>
                <c:pt idx="2031">
                  <c:v>29998</c:v>
                </c:pt>
                <c:pt idx="2032">
                  <c:v>26998</c:v>
                </c:pt>
                <c:pt idx="2033">
                  <c:v>19998</c:v>
                </c:pt>
                <c:pt idx="2034">
                  <c:v>45998</c:v>
                </c:pt>
                <c:pt idx="2035">
                  <c:v>24998</c:v>
                </c:pt>
                <c:pt idx="2036">
                  <c:v>39998</c:v>
                </c:pt>
                <c:pt idx="2037">
                  <c:v>18998</c:v>
                </c:pt>
                <c:pt idx="2038">
                  <c:v>22998</c:v>
                </c:pt>
                <c:pt idx="2039">
                  <c:v>23998</c:v>
                </c:pt>
                <c:pt idx="2040">
                  <c:v>23998</c:v>
                </c:pt>
                <c:pt idx="2041">
                  <c:v>24998</c:v>
                </c:pt>
                <c:pt idx="2042">
                  <c:v>17998</c:v>
                </c:pt>
                <c:pt idx="2043">
                  <c:v>24998</c:v>
                </c:pt>
                <c:pt idx="2044">
                  <c:v>17998</c:v>
                </c:pt>
                <c:pt idx="2045">
                  <c:v>23998</c:v>
                </c:pt>
                <c:pt idx="2046">
                  <c:v>71998</c:v>
                </c:pt>
                <c:pt idx="2047">
                  <c:v>22998</c:v>
                </c:pt>
                <c:pt idx="2048">
                  <c:v>18998</c:v>
                </c:pt>
                <c:pt idx="2049">
                  <c:v>30998</c:v>
                </c:pt>
                <c:pt idx="2050">
                  <c:v>24998</c:v>
                </c:pt>
                <c:pt idx="2051">
                  <c:v>24998</c:v>
                </c:pt>
                <c:pt idx="2052">
                  <c:v>10998</c:v>
                </c:pt>
                <c:pt idx="2053">
                  <c:v>28998</c:v>
                </c:pt>
                <c:pt idx="2054">
                  <c:v>28998</c:v>
                </c:pt>
                <c:pt idx="2055">
                  <c:v>30998</c:v>
                </c:pt>
                <c:pt idx="2056">
                  <c:v>19998</c:v>
                </c:pt>
                <c:pt idx="2057">
                  <c:v>32998</c:v>
                </c:pt>
                <c:pt idx="2058">
                  <c:v>27998</c:v>
                </c:pt>
                <c:pt idx="2059">
                  <c:v>14998</c:v>
                </c:pt>
                <c:pt idx="2060">
                  <c:v>28998</c:v>
                </c:pt>
                <c:pt idx="2061">
                  <c:v>24998</c:v>
                </c:pt>
                <c:pt idx="2062">
                  <c:v>20998</c:v>
                </c:pt>
                <c:pt idx="2063">
                  <c:v>23998</c:v>
                </c:pt>
                <c:pt idx="2064">
                  <c:v>51998</c:v>
                </c:pt>
                <c:pt idx="2065">
                  <c:v>26998</c:v>
                </c:pt>
                <c:pt idx="2066">
                  <c:v>39998</c:v>
                </c:pt>
                <c:pt idx="2067">
                  <c:v>38998</c:v>
                </c:pt>
                <c:pt idx="2068">
                  <c:v>26998</c:v>
                </c:pt>
                <c:pt idx="2069">
                  <c:v>22998</c:v>
                </c:pt>
                <c:pt idx="2070">
                  <c:v>17998</c:v>
                </c:pt>
                <c:pt idx="2071">
                  <c:v>21998</c:v>
                </c:pt>
                <c:pt idx="2072">
                  <c:v>30998</c:v>
                </c:pt>
                <c:pt idx="2073">
                  <c:v>24998</c:v>
                </c:pt>
                <c:pt idx="2074">
                  <c:v>26998</c:v>
                </c:pt>
                <c:pt idx="2075">
                  <c:v>48998</c:v>
                </c:pt>
                <c:pt idx="2076">
                  <c:v>49998</c:v>
                </c:pt>
                <c:pt idx="2077">
                  <c:v>29998</c:v>
                </c:pt>
                <c:pt idx="2078">
                  <c:v>27998</c:v>
                </c:pt>
                <c:pt idx="2079">
                  <c:v>26998</c:v>
                </c:pt>
                <c:pt idx="2080">
                  <c:v>51998</c:v>
                </c:pt>
                <c:pt idx="2081">
                  <c:v>47998</c:v>
                </c:pt>
                <c:pt idx="2082">
                  <c:v>25998</c:v>
                </c:pt>
                <c:pt idx="2083">
                  <c:v>22998</c:v>
                </c:pt>
                <c:pt idx="2084">
                  <c:v>22998</c:v>
                </c:pt>
                <c:pt idx="2085">
                  <c:v>21998</c:v>
                </c:pt>
                <c:pt idx="2086">
                  <c:v>36998</c:v>
                </c:pt>
                <c:pt idx="2087">
                  <c:v>17998</c:v>
                </c:pt>
                <c:pt idx="2088">
                  <c:v>22998</c:v>
                </c:pt>
                <c:pt idx="2089">
                  <c:v>54998</c:v>
                </c:pt>
                <c:pt idx="2090">
                  <c:v>26998</c:v>
                </c:pt>
                <c:pt idx="2091">
                  <c:v>71998</c:v>
                </c:pt>
                <c:pt idx="2092">
                  <c:v>33998</c:v>
                </c:pt>
                <c:pt idx="2093">
                  <c:v>41998</c:v>
                </c:pt>
                <c:pt idx="2094">
                  <c:v>22998</c:v>
                </c:pt>
                <c:pt idx="2095">
                  <c:v>44998</c:v>
                </c:pt>
                <c:pt idx="2096">
                  <c:v>30998</c:v>
                </c:pt>
                <c:pt idx="2097">
                  <c:v>18998</c:v>
                </c:pt>
                <c:pt idx="2098">
                  <c:v>39998</c:v>
                </c:pt>
                <c:pt idx="2099">
                  <c:v>25998</c:v>
                </c:pt>
                <c:pt idx="2100">
                  <c:v>38998</c:v>
                </c:pt>
                <c:pt idx="2101">
                  <c:v>22998</c:v>
                </c:pt>
                <c:pt idx="2102">
                  <c:v>39998</c:v>
                </c:pt>
                <c:pt idx="2103">
                  <c:v>26998</c:v>
                </c:pt>
                <c:pt idx="2104">
                  <c:v>18998</c:v>
                </c:pt>
                <c:pt idx="2105">
                  <c:v>33998</c:v>
                </c:pt>
                <c:pt idx="2106">
                  <c:v>32998</c:v>
                </c:pt>
                <c:pt idx="2107">
                  <c:v>33998</c:v>
                </c:pt>
                <c:pt idx="2108">
                  <c:v>24998</c:v>
                </c:pt>
                <c:pt idx="2109">
                  <c:v>18998</c:v>
                </c:pt>
                <c:pt idx="2110">
                  <c:v>13998</c:v>
                </c:pt>
                <c:pt idx="2111">
                  <c:v>31998</c:v>
                </c:pt>
                <c:pt idx="2112">
                  <c:v>17998</c:v>
                </c:pt>
                <c:pt idx="2113">
                  <c:v>20998</c:v>
                </c:pt>
                <c:pt idx="2114">
                  <c:v>25998</c:v>
                </c:pt>
                <c:pt idx="2115">
                  <c:v>16998</c:v>
                </c:pt>
                <c:pt idx="2116">
                  <c:v>27998</c:v>
                </c:pt>
                <c:pt idx="2117">
                  <c:v>15998</c:v>
                </c:pt>
                <c:pt idx="2118">
                  <c:v>14599</c:v>
                </c:pt>
                <c:pt idx="2119">
                  <c:v>31998</c:v>
                </c:pt>
                <c:pt idx="2120">
                  <c:v>29998</c:v>
                </c:pt>
                <c:pt idx="2121">
                  <c:v>11998</c:v>
                </c:pt>
                <c:pt idx="2122">
                  <c:v>15998</c:v>
                </c:pt>
                <c:pt idx="2123">
                  <c:v>14998</c:v>
                </c:pt>
                <c:pt idx="2124">
                  <c:v>17998</c:v>
                </c:pt>
                <c:pt idx="2125">
                  <c:v>25998</c:v>
                </c:pt>
                <c:pt idx="2126">
                  <c:v>40998</c:v>
                </c:pt>
                <c:pt idx="2127">
                  <c:v>29998</c:v>
                </c:pt>
                <c:pt idx="2128">
                  <c:v>26998</c:v>
                </c:pt>
                <c:pt idx="2129">
                  <c:v>22998</c:v>
                </c:pt>
                <c:pt idx="2130">
                  <c:v>14998</c:v>
                </c:pt>
                <c:pt idx="2131">
                  <c:v>22998</c:v>
                </c:pt>
                <c:pt idx="2132">
                  <c:v>20998</c:v>
                </c:pt>
                <c:pt idx="2133">
                  <c:v>24998</c:v>
                </c:pt>
                <c:pt idx="2134">
                  <c:v>24998</c:v>
                </c:pt>
                <c:pt idx="2135">
                  <c:v>22998</c:v>
                </c:pt>
                <c:pt idx="2136">
                  <c:v>30998</c:v>
                </c:pt>
                <c:pt idx="2137">
                  <c:v>18998</c:v>
                </c:pt>
                <c:pt idx="2138">
                  <c:v>24998</c:v>
                </c:pt>
                <c:pt idx="2139">
                  <c:v>23998</c:v>
                </c:pt>
                <c:pt idx="2140">
                  <c:v>13998</c:v>
                </c:pt>
                <c:pt idx="2141">
                  <c:v>20998</c:v>
                </c:pt>
                <c:pt idx="2142">
                  <c:v>31998</c:v>
                </c:pt>
                <c:pt idx="2143">
                  <c:v>24998</c:v>
                </c:pt>
                <c:pt idx="2144">
                  <c:v>28998</c:v>
                </c:pt>
                <c:pt idx="2145">
                  <c:v>29998</c:v>
                </c:pt>
                <c:pt idx="2146">
                  <c:v>25998</c:v>
                </c:pt>
                <c:pt idx="2147">
                  <c:v>17998</c:v>
                </c:pt>
                <c:pt idx="2148">
                  <c:v>28998</c:v>
                </c:pt>
                <c:pt idx="2149">
                  <c:v>22998</c:v>
                </c:pt>
                <c:pt idx="2150">
                  <c:v>29998</c:v>
                </c:pt>
                <c:pt idx="2151">
                  <c:v>25998</c:v>
                </c:pt>
                <c:pt idx="2152">
                  <c:v>17998</c:v>
                </c:pt>
                <c:pt idx="2153">
                  <c:v>79998</c:v>
                </c:pt>
                <c:pt idx="2154">
                  <c:v>23998</c:v>
                </c:pt>
                <c:pt idx="2155">
                  <c:v>22998</c:v>
                </c:pt>
                <c:pt idx="2156">
                  <c:v>44998</c:v>
                </c:pt>
                <c:pt idx="2157">
                  <c:v>23998</c:v>
                </c:pt>
                <c:pt idx="2158">
                  <c:v>29998</c:v>
                </c:pt>
                <c:pt idx="2159">
                  <c:v>40998</c:v>
                </c:pt>
                <c:pt idx="2160">
                  <c:v>16998</c:v>
                </c:pt>
                <c:pt idx="2161">
                  <c:v>23998</c:v>
                </c:pt>
                <c:pt idx="2162">
                  <c:v>19998</c:v>
                </c:pt>
                <c:pt idx="2163">
                  <c:v>29998</c:v>
                </c:pt>
                <c:pt idx="2164">
                  <c:v>27998</c:v>
                </c:pt>
                <c:pt idx="2165">
                  <c:v>31998</c:v>
                </c:pt>
                <c:pt idx="2166">
                  <c:v>16998</c:v>
                </c:pt>
                <c:pt idx="2167">
                  <c:v>26998</c:v>
                </c:pt>
                <c:pt idx="2168">
                  <c:v>18998</c:v>
                </c:pt>
                <c:pt idx="2169">
                  <c:v>27998</c:v>
                </c:pt>
                <c:pt idx="2170">
                  <c:v>21998</c:v>
                </c:pt>
                <c:pt idx="2171">
                  <c:v>44998</c:v>
                </c:pt>
                <c:pt idx="2172">
                  <c:v>22998</c:v>
                </c:pt>
                <c:pt idx="2173">
                  <c:v>19998</c:v>
                </c:pt>
                <c:pt idx="2174">
                  <c:v>22998</c:v>
                </c:pt>
                <c:pt idx="2175">
                  <c:v>31998</c:v>
                </c:pt>
                <c:pt idx="2176">
                  <c:v>30998</c:v>
                </c:pt>
                <c:pt idx="2177">
                  <c:v>18998</c:v>
                </c:pt>
                <c:pt idx="2178">
                  <c:v>33998</c:v>
                </c:pt>
                <c:pt idx="2179">
                  <c:v>20998</c:v>
                </c:pt>
                <c:pt idx="2180">
                  <c:v>50998</c:v>
                </c:pt>
                <c:pt idx="2181">
                  <c:v>24998</c:v>
                </c:pt>
                <c:pt idx="2182">
                  <c:v>32998</c:v>
                </c:pt>
                <c:pt idx="2183">
                  <c:v>16998</c:v>
                </c:pt>
                <c:pt idx="2184">
                  <c:v>20998</c:v>
                </c:pt>
                <c:pt idx="2185">
                  <c:v>19998</c:v>
                </c:pt>
                <c:pt idx="2186">
                  <c:v>20998</c:v>
                </c:pt>
                <c:pt idx="2187">
                  <c:v>26998</c:v>
                </c:pt>
                <c:pt idx="2188">
                  <c:v>24998</c:v>
                </c:pt>
                <c:pt idx="2189">
                  <c:v>29998</c:v>
                </c:pt>
                <c:pt idx="2190">
                  <c:v>31998</c:v>
                </c:pt>
                <c:pt idx="2191">
                  <c:v>31998</c:v>
                </c:pt>
                <c:pt idx="2192">
                  <c:v>39998</c:v>
                </c:pt>
                <c:pt idx="2193">
                  <c:v>36998</c:v>
                </c:pt>
                <c:pt idx="2194">
                  <c:v>48998</c:v>
                </c:pt>
                <c:pt idx="2195">
                  <c:v>41998</c:v>
                </c:pt>
                <c:pt idx="2196">
                  <c:v>20998</c:v>
                </c:pt>
                <c:pt idx="2197">
                  <c:v>21998</c:v>
                </c:pt>
                <c:pt idx="2198">
                  <c:v>48998</c:v>
                </c:pt>
                <c:pt idx="2199">
                  <c:v>23998</c:v>
                </c:pt>
                <c:pt idx="2200">
                  <c:v>18998</c:v>
                </c:pt>
                <c:pt idx="2201">
                  <c:v>19998</c:v>
                </c:pt>
                <c:pt idx="2202">
                  <c:v>19998</c:v>
                </c:pt>
                <c:pt idx="2203">
                  <c:v>23998</c:v>
                </c:pt>
                <c:pt idx="2204">
                  <c:v>15998</c:v>
                </c:pt>
                <c:pt idx="2205">
                  <c:v>69998</c:v>
                </c:pt>
                <c:pt idx="2206">
                  <c:v>27998</c:v>
                </c:pt>
                <c:pt idx="2207">
                  <c:v>30998</c:v>
                </c:pt>
                <c:pt idx="2208">
                  <c:v>18998</c:v>
                </c:pt>
                <c:pt idx="2209">
                  <c:v>22998</c:v>
                </c:pt>
                <c:pt idx="2210">
                  <c:v>19998</c:v>
                </c:pt>
                <c:pt idx="2211">
                  <c:v>17998</c:v>
                </c:pt>
                <c:pt idx="2212">
                  <c:v>23998</c:v>
                </c:pt>
                <c:pt idx="2213">
                  <c:v>28998</c:v>
                </c:pt>
                <c:pt idx="2214">
                  <c:v>29998</c:v>
                </c:pt>
                <c:pt idx="2215">
                  <c:v>18998</c:v>
                </c:pt>
                <c:pt idx="2216">
                  <c:v>18998</c:v>
                </c:pt>
                <c:pt idx="2217">
                  <c:v>27998</c:v>
                </c:pt>
                <c:pt idx="2218">
                  <c:v>19998</c:v>
                </c:pt>
                <c:pt idx="2219">
                  <c:v>19998</c:v>
                </c:pt>
                <c:pt idx="2220">
                  <c:v>29998</c:v>
                </c:pt>
                <c:pt idx="2221">
                  <c:v>20998</c:v>
                </c:pt>
                <c:pt idx="2222">
                  <c:v>38998</c:v>
                </c:pt>
                <c:pt idx="2223">
                  <c:v>22998</c:v>
                </c:pt>
                <c:pt idx="2224">
                  <c:v>28998</c:v>
                </c:pt>
                <c:pt idx="2225">
                  <c:v>30998</c:v>
                </c:pt>
                <c:pt idx="2226">
                  <c:v>18998</c:v>
                </c:pt>
                <c:pt idx="2227">
                  <c:v>21998</c:v>
                </c:pt>
                <c:pt idx="2228">
                  <c:v>17998</c:v>
                </c:pt>
                <c:pt idx="2229">
                  <c:v>22998</c:v>
                </c:pt>
                <c:pt idx="2230">
                  <c:v>39998</c:v>
                </c:pt>
                <c:pt idx="2231">
                  <c:v>40998</c:v>
                </c:pt>
                <c:pt idx="2232">
                  <c:v>26998</c:v>
                </c:pt>
                <c:pt idx="2233">
                  <c:v>47998</c:v>
                </c:pt>
                <c:pt idx="2234">
                  <c:v>18998</c:v>
                </c:pt>
                <c:pt idx="2235">
                  <c:v>18998</c:v>
                </c:pt>
                <c:pt idx="2236">
                  <c:v>24998</c:v>
                </c:pt>
                <c:pt idx="2237">
                  <c:v>17998</c:v>
                </c:pt>
                <c:pt idx="2238">
                  <c:v>41998</c:v>
                </c:pt>
                <c:pt idx="2239">
                  <c:v>25998</c:v>
                </c:pt>
                <c:pt idx="2240">
                  <c:v>28998</c:v>
                </c:pt>
                <c:pt idx="2241">
                  <c:v>25998</c:v>
                </c:pt>
                <c:pt idx="2242">
                  <c:v>35998</c:v>
                </c:pt>
                <c:pt idx="2243">
                  <c:v>30998</c:v>
                </c:pt>
                <c:pt idx="2244">
                  <c:v>36998</c:v>
                </c:pt>
                <c:pt idx="2245">
                  <c:v>30998</c:v>
                </c:pt>
                <c:pt idx="2246">
                  <c:v>21998</c:v>
                </c:pt>
                <c:pt idx="2247">
                  <c:v>15998</c:v>
                </c:pt>
                <c:pt idx="2248">
                  <c:v>26998</c:v>
                </c:pt>
                <c:pt idx="2249">
                  <c:v>43998</c:v>
                </c:pt>
                <c:pt idx="2250">
                  <c:v>22998</c:v>
                </c:pt>
                <c:pt idx="2251">
                  <c:v>29998</c:v>
                </c:pt>
                <c:pt idx="2252">
                  <c:v>54998</c:v>
                </c:pt>
                <c:pt idx="2253">
                  <c:v>31998</c:v>
                </c:pt>
                <c:pt idx="2254">
                  <c:v>64998</c:v>
                </c:pt>
                <c:pt idx="2255">
                  <c:v>20998</c:v>
                </c:pt>
                <c:pt idx="2256">
                  <c:v>20998</c:v>
                </c:pt>
                <c:pt idx="2257">
                  <c:v>55998</c:v>
                </c:pt>
                <c:pt idx="2258">
                  <c:v>23998</c:v>
                </c:pt>
                <c:pt idx="2259">
                  <c:v>16998</c:v>
                </c:pt>
                <c:pt idx="2260">
                  <c:v>44998</c:v>
                </c:pt>
                <c:pt idx="2261">
                  <c:v>30998</c:v>
                </c:pt>
                <c:pt idx="2262">
                  <c:v>26998</c:v>
                </c:pt>
                <c:pt idx="2263">
                  <c:v>14998</c:v>
                </c:pt>
                <c:pt idx="2264">
                  <c:v>19998</c:v>
                </c:pt>
                <c:pt idx="2265">
                  <c:v>30998</c:v>
                </c:pt>
                <c:pt idx="2266">
                  <c:v>43998</c:v>
                </c:pt>
                <c:pt idx="2267">
                  <c:v>40998</c:v>
                </c:pt>
                <c:pt idx="2268">
                  <c:v>26998</c:v>
                </c:pt>
                <c:pt idx="2269">
                  <c:v>34998</c:v>
                </c:pt>
                <c:pt idx="2270">
                  <c:v>23998</c:v>
                </c:pt>
                <c:pt idx="2271">
                  <c:v>18998</c:v>
                </c:pt>
                <c:pt idx="2272">
                  <c:v>23998</c:v>
                </c:pt>
                <c:pt idx="2273">
                  <c:v>26998</c:v>
                </c:pt>
                <c:pt idx="2274">
                  <c:v>21998</c:v>
                </c:pt>
                <c:pt idx="2275">
                  <c:v>42998</c:v>
                </c:pt>
                <c:pt idx="2276">
                  <c:v>46998</c:v>
                </c:pt>
                <c:pt idx="2277">
                  <c:v>15998</c:v>
                </c:pt>
                <c:pt idx="2278">
                  <c:v>23998</c:v>
                </c:pt>
                <c:pt idx="2279">
                  <c:v>19998</c:v>
                </c:pt>
                <c:pt idx="2280">
                  <c:v>18998</c:v>
                </c:pt>
                <c:pt idx="2281">
                  <c:v>35998</c:v>
                </c:pt>
                <c:pt idx="2282">
                  <c:v>15998</c:v>
                </c:pt>
                <c:pt idx="2283">
                  <c:v>20998</c:v>
                </c:pt>
                <c:pt idx="2284">
                  <c:v>39998</c:v>
                </c:pt>
                <c:pt idx="2285">
                  <c:v>37998</c:v>
                </c:pt>
                <c:pt idx="2286">
                  <c:v>28998</c:v>
                </c:pt>
                <c:pt idx="2287">
                  <c:v>35998</c:v>
                </c:pt>
                <c:pt idx="2288">
                  <c:v>39998</c:v>
                </c:pt>
                <c:pt idx="2289">
                  <c:v>20998</c:v>
                </c:pt>
                <c:pt idx="2290">
                  <c:v>42998</c:v>
                </c:pt>
                <c:pt idx="2291">
                  <c:v>14998</c:v>
                </c:pt>
                <c:pt idx="2292">
                  <c:v>46998</c:v>
                </c:pt>
                <c:pt idx="2293">
                  <c:v>57998</c:v>
                </c:pt>
                <c:pt idx="2294">
                  <c:v>28998</c:v>
                </c:pt>
                <c:pt idx="2295">
                  <c:v>33998</c:v>
                </c:pt>
                <c:pt idx="2296">
                  <c:v>37998</c:v>
                </c:pt>
                <c:pt idx="2297">
                  <c:v>32998</c:v>
                </c:pt>
                <c:pt idx="2298">
                  <c:v>30998</c:v>
                </c:pt>
                <c:pt idx="2299">
                  <c:v>46998</c:v>
                </c:pt>
                <c:pt idx="2300">
                  <c:v>24998</c:v>
                </c:pt>
                <c:pt idx="2301">
                  <c:v>26998</c:v>
                </c:pt>
                <c:pt idx="2302">
                  <c:v>33998</c:v>
                </c:pt>
                <c:pt idx="2303">
                  <c:v>18998</c:v>
                </c:pt>
                <c:pt idx="2304">
                  <c:v>19998</c:v>
                </c:pt>
                <c:pt idx="2305">
                  <c:v>32998</c:v>
                </c:pt>
                <c:pt idx="2306">
                  <c:v>32998</c:v>
                </c:pt>
                <c:pt idx="2307">
                  <c:v>30998</c:v>
                </c:pt>
                <c:pt idx="2308">
                  <c:v>20998</c:v>
                </c:pt>
                <c:pt idx="2309">
                  <c:v>12998</c:v>
                </c:pt>
                <c:pt idx="2310">
                  <c:v>35998</c:v>
                </c:pt>
                <c:pt idx="2311">
                  <c:v>17998</c:v>
                </c:pt>
                <c:pt idx="2312">
                  <c:v>21998</c:v>
                </c:pt>
                <c:pt idx="2313">
                  <c:v>25998</c:v>
                </c:pt>
                <c:pt idx="2314">
                  <c:v>28998</c:v>
                </c:pt>
                <c:pt idx="2315">
                  <c:v>18998</c:v>
                </c:pt>
                <c:pt idx="2316">
                  <c:v>16998</c:v>
                </c:pt>
                <c:pt idx="2317">
                  <c:v>19998</c:v>
                </c:pt>
                <c:pt idx="2318">
                  <c:v>34998</c:v>
                </c:pt>
                <c:pt idx="2319">
                  <c:v>16998</c:v>
                </c:pt>
                <c:pt idx="2320">
                  <c:v>27998</c:v>
                </c:pt>
                <c:pt idx="2321">
                  <c:v>27998</c:v>
                </c:pt>
                <c:pt idx="2322">
                  <c:v>26998</c:v>
                </c:pt>
                <c:pt idx="2323">
                  <c:v>20998</c:v>
                </c:pt>
                <c:pt idx="2324">
                  <c:v>31998</c:v>
                </c:pt>
                <c:pt idx="2325">
                  <c:v>30998</c:v>
                </c:pt>
                <c:pt idx="2326">
                  <c:v>22998</c:v>
                </c:pt>
                <c:pt idx="2327">
                  <c:v>29998</c:v>
                </c:pt>
                <c:pt idx="2328">
                  <c:v>30998</c:v>
                </c:pt>
                <c:pt idx="2329">
                  <c:v>18998</c:v>
                </c:pt>
                <c:pt idx="2330">
                  <c:v>37998</c:v>
                </c:pt>
                <c:pt idx="2331">
                  <c:v>17998</c:v>
                </c:pt>
                <c:pt idx="2332">
                  <c:v>18998</c:v>
                </c:pt>
                <c:pt idx="2333">
                  <c:v>18998</c:v>
                </c:pt>
                <c:pt idx="2334">
                  <c:v>27998</c:v>
                </c:pt>
                <c:pt idx="2335">
                  <c:v>47998</c:v>
                </c:pt>
                <c:pt idx="2336">
                  <c:v>28998</c:v>
                </c:pt>
                <c:pt idx="2337">
                  <c:v>23998</c:v>
                </c:pt>
                <c:pt idx="2338">
                  <c:v>17998</c:v>
                </c:pt>
                <c:pt idx="2339">
                  <c:v>17998</c:v>
                </c:pt>
                <c:pt idx="2340">
                  <c:v>32998</c:v>
                </c:pt>
                <c:pt idx="2341">
                  <c:v>15998</c:v>
                </c:pt>
                <c:pt idx="2342">
                  <c:v>53998</c:v>
                </c:pt>
                <c:pt idx="2343">
                  <c:v>21998</c:v>
                </c:pt>
                <c:pt idx="2344">
                  <c:v>32998</c:v>
                </c:pt>
                <c:pt idx="2345">
                  <c:v>21998</c:v>
                </c:pt>
                <c:pt idx="2346">
                  <c:v>18998</c:v>
                </c:pt>
                <c:pt idx="2347">
                  <c:v>32998</c:v>
                </c:pt>
                <c:pt idx="2348">
                  <c:v>34998</c:v>
                </c:pt>
                <c:pt idx="2349">
                  <c:v>41998</c:v>
                </c:pt>
                <c:pt idx="2350">
                  <c:v>22998</c:v>
                </c:pt>
                <c:pt idx="2351">
                  <c:v>18998</c:v>
                </c:pt>
                <c:pt idx="2352">
                  <c:v>39998</c:v>
                </c:pt>
                <c:pt idx="2353">
                  <c:v>19998</c:v>
                </c:pt>
                <c:pt idx="2354">
                  <c:v>37998</c:v>
                </c:pt>
                <c:pt idx="2355">
                  <c:v>46998</c:v>
                </c:pt>
                <c:pt idx="2356">
                  <c:v>29998</c:v>
                </c:pt>
                <c:pt idx="2357">
                  <c:v>28998</c:v>
                </c:pt>
                <c:pt idx="2358">
                  <c:v>25998</c:v>
                </c:pt>
                <c:pt idx="2359">
                  <c:v>28998</c:v>
                </c:pt>
                <c:pt idx="2360">
                  <c:v>24998</c:v>
                </c:pt>
                <c:pt idx="2361">
                  <c:v>18998</c:v>
                </c:pt>
                <c:pt idx="2362">
                  <c:v>34998</c:v>
                </c:pt>
                <c:pt idx="2363">
                  <c:v>20998</c:v>
                </c:pt>
                <c:pt idx="2364">
                  <c:v>34998</c:v>
                </c:pt>
                <c:pt idx="2365">
                  <c:v>21998</c:v>
                </c:pt>
                <c:pt idx="2366">
                  <c:v>23998</c:v>
                </c:pt>
                <c:pt idx="2367">
                  <c:v>23998</c:v>
                </c:pt>
                <c:pt idx="2368">
                  <c:v>29998</c:v>
                </c:pt>
                <c:pt idx="2369">
                  <c:v>20998</c:v>
                </c:pt>
                <c:pt idx="2370">
                  <c:v>37998</c:v>
                </c:pt>
                <c:pt idx="2371">
                  <c:v>45998</c:v>
                </c:pt>
                <c:pt idx="2372">
                  <c:v>36998</c:v>
                </c:pt>
                <c:pt idx="2373">
                  <c:v>20998</c:v>
                </c:pt>
                <c:pt idx="2374">
                  <c:v>20998</c:v>
                </c:pt>
                <c:pt idx="2375">
                  <c:v>24998</c:v>
                </c:pt>
                <c:pt idx="2376">
                  <c:v>22998</c:v>
                </c:pt>
                <c:pt idx="2377">
                  <c:v>39998</c:v>
                </c:pt>
                <c:pt idx="2378">
                  <c:v>20998</c:v>
                </c:pt>
                <c:pt idx="2379">
                  <c:v>22998</c:v>
                </c:pt>
                <c:pt idx="2380">
                  <c:v>21998</c:v>
                </c:pt>
                <c:pt idx="2381">
                  <c:v>16998</c:v>
                </c:pt>
                <c:pt idx="2382">
                  <c:v>76998</c:v>
                </c:pt>
                <c:pt idx="2383">
                  <c:v>20998</c:v>
                </c:pt>
                <c:pt idx="2384">
                  <c:v>19998</c:v>
                </c:pt>
                <c:pt idx="2385">
                  <c:v>20998</c:v>
                </c:pt>
                <c:pt idx="2386">
                  <c:v>23998</c:v>
                </c:pt>
                <c:pt idx="2387">
                  <c:v>19998</c:v>
                </c:pt>
                <c:pt idx="2388">
                  <c:v>19998</c:v>
                </c:pt>
                <c:pt idx="2389">
                  <c:v>18998</c:v>
                </c:pt>
                <c:pt idx="2390">
                  <c:v>38998</c:v>
                </c:pt>
                <c:pt idx="2391">
                  <c:v>18998</c:v>
                </c:pt>
                <c:pt idx="2392">
                  <c:v>16998</c:v>
                </c:pt>
                <c:pt idx="2393">
                  <c:v>23998</c:v>
                </c:pt>
                <c:pt idx="2394">
                  <c:v>22998</c:v>
                </c:pt>
                <c:pt idx="2395">
                  <c:v>22998</c:v>
                </c:pt>
                <c:pt idx="2396">
                  <c:v>31998</c:v>
                </c:pt>
                <c:pt idx="2397">
                  <c:v>18998</c:v>
                </c:pt>
                <c:pt idx="2398">
                  <c:v>37998</c:v>
                </c:pt>
                <c:pt idx="2399">
                  <c:v>18998</c:v>
                </c:pt>
                <c:pt idx="2400">
                  <c:v>43998</c:v>
                </c:pt>
                <c:pt idx="2401">
                  <c:v>30998</c:v>
                </c:pt>
                <c:pt idx="2402">
                  <c:v>21998</c:v>
                </c:pt>
                <c:pt idx="2403">
                  <c:v>17998</c:v>
                </c:pt>
                <c:pt idx="2404">
                  <c:v>31998</c:v>
                </c:pt>
                <c:pt idx="2405">
                  <c:v>51998</c:v>
                </c:pt>
                <c:pt idx="2406">
                  <c:v>20998</c:v>
                </c:pt>
                <c:pt idx="2407">
                  <c:v>23998</c:v>
                </c:pt>
                <c:pt idx="2408">
                  <c:v>36998</c:v>
                </c:pt>
                <c:pt idx="2409">
                  <c:v>34998</c:v>
                </c:pt>
                <c:pt idx="2410">
                  <c:v>21998</c:v>
                </c:pt>
                <c:pt idx="2411">
                  <c:v>34998</c:v>
                </c:pt>
                <c:pt idx="2412">
                  <c:v>15998</c:v>
                </c:pt>
                <c:pt idx="2413">
                  <c:v>22998</c:v>
                </c:pt>
                <c:pt idx="2414">
                  <c:v>27998</c:v>
                </c:pt>
                <c:pt idx="2415">
                  <c:v>33998</c:v>
                </c:pt>
                <c:pt idx="2416">
                  <c:v>43998</c:v>
                </c:pt>
                <c:pt idx="2417">
                  <c:v>15998</c:v>
                </c:pt>
                <c:pt idx="2418">
                  <c:v>28998</c:v>
                </c:pt>
                <c:pt idx="2419">
                  <c:v>36998</c:v>
                </c:pt>
                <c:pt idx="2420">
                  <c:v>20998</c:v>
                </c:pt>
                <c:pt idx="2421">
                  <c:v>29998</c:v>
                </c:pt>
                <c:pt idx="2422">
                  <c:v>36998</c:v>
                </c:pt>
                <c:pt idx="2423">
                  <c:v>30998</c:v>
                </c:pt>
                <c:pt idx="2424">
                  <c:v>17998</c:v>
                </c:pt>
                <c:pt idx="2425">
                  <c:v>17998</c:v>
                </c:pt>
                <c:pt idx="2426">
                  <c:v>20998</c:v>
                </c:pt>
                <c:pt idx="2427">
                  <c:v>24998</c:v>
                </c:pt>
                <c:pt idx="2428">
                  <c:v>38998</c:v>
                </c:pt>
                <c:pt idx="2429">
                  <c:v>39998</c:v>
                </c:pt>
                <c:pt idx="2430">
                  <c:v>21998</c:v>
                </c:pt>
                <c:pt idx="2431">
                  <c:v>28998</c:v>
                </c:pt>
                <c:pt idx="2432">
                  <c:v>16998</c:v>
                </c:pt>
                <c:pt idx="2433">
                  <c:v>26998</c:v>
                </c:pt>
                <c:pt idx="2434">
                  <c:v>24998</c:v>
                </c:pt>
                <c:pt idx="2435">
                  <c:v>17998</c:v>
                </c:pt>
                <c:pt idx="2436">
                  <c:v>30998</c:v>
                </c:pt>
                <c:pt idx="2437">
                  <c:v>28998</c:v>
                </c:pt>
                <c:pt idx="2438">
                  <c:v>21998</c:v>
                </c:pt>
                <c:pt idx="2439">
                  <c:v>22998</c:v>
                </c:pt>
                <c:pt idx="2440">
                  <c:v>28998</c:v>
                </c:pt>
                <c:pt idx="2441">
                  <c:v>21998</c:v>
                </c:pt>
                <c:pt idx="2442">
                  <c:v>29998</c:v>
                </c:pt>
                <c:pt idx="2443">
                  <c:v>27998</c:v>
                </c:pt>
                <c:pt idx="2444">
                  <c:v>17998</c:v>
                </c:pt>
                <c:pt idx="2445">
                  <c:v>22998</c:v>
                </c:pt>
                <c:pt idx="2446">
                  <c:v>32998</c:v>
                </c:pt>
                <c:pt idx="2447">
                  <c:v>21998</c:v>
                </c:pt>
                <c:pt idx="2448">
                  <c:v>33998</c:v>
                </c:pt>
                <c:pt idx="2449">
                  <c:v>30998</c:v>
                </c:pt>
                <c:pt idx="2450">
                  <c:v>25998</c:v>
                </c:pt>
                <c:pt idx="2451">
                  <c:v>16998</c:v>
                </c:pt>
                <c:pt idx="2452">
                  <c:v>43998</c:v>
                </c:pt>
                <c:pt idx="2453">
                  <c:v>40998</c:v>
                </c:pt>
                <c:pt idx="2454">
                  <c:v>25998</c:v>
                </c:pt>
                <c:pt idx="2455">
                  <c:v>20998</c:v>
                </c:pt>
                <c:pt idx="2456">
                  <c:v>48998</c:v>
                </c:pt>
                <c:pt idx="2457">
                  <c:v>51998</c:v>
                </c:pt>
                <c:pt idx="2458">
                  <c:v>14998</c:v>
                </c:pt>
                <c:pt idx="2459">
                  <c:v>21998</c:v>
                </c:pt>
                <c:pt idx="2460">
                  <c:v>20998</c:v>
                </c:pt>
                <c:pt idx="2461">
                  <c:v>17998</c:v>
                </c:pt>
                <c:pt idx="2462">
                  <c:v>20998</c:v>
                </c:pt>
                <c:pt idx="2463">
                  <c:v>28998</c:v>
                </c:pt>
                <c:pt idx="2464">
                  <c:v>14998</c:v>
                </c:pt>
                <c:pt idx="2465">
                  <c:v>25998</c:v>
                </c:pt>
                <c:pt idx="2466">
                  <c:v>32998</c:v>
                </c:pt>
                <c:pt idx="2467">
                  <c:v>17998</c:v>
                </c:pt>
                <c:pt idx="2468">
                  <c:v>20998</c:v>
                </c:pt>
                <c:pt idx="2469">
                  <c:v>17998</c:v>
                </c:pt>
                <c:pt idx="2470">
                  <c:v>17998</c:v>
                </c:pt>
                <c:pt idx="2471">
                  <c:v>21998</c:v>
                </c:pt>
                <c:pt idx="2472">
                  <c:v>29998</c:v>
                </c:pt>
                <c:pt idx="2473">
                  <c:v>42998</c:v>
                </c:pt>
                <c:pt idx="2474">
                  <c:v>21998</c:v>
                </c:pt>
                <c:pt idx="2475">
                  <c:v>44998</c:v>
                </c:pt>
                <c:pt idx="2476">
                  <c:v>19998</c:v>
                </c:pt>
                <c:pt idx="2477">
                  <c:v>37998</c:v>
                </c:pt>
                <c:pt idx="2478">
                  <c:v>36998</c:v>
                </c:pt>
                <c:pt idx="2479">
                  <c:v>28998</c:v>
                </c:pt>
                <c:pt idx="2480">
                  <c:v>21998</c:v>
                </c:pt>
                <c:pt idx="2481">
                  <c:v>27998</c:v>
                </c:pt>
                <c:pt idx="2482">
                  <c:v>38998</c:v>
                </c:pt>
                <c:pt idx="2483">
                  <c:v>21998</c:v>
                </c:pt>
                <c:pt idx="2484">
                  <c:v>19998</c:v>
                </c:pt>
                <c:pt idx="2485">
                  <c:v>18998</c:v>
                </c:pt>
                <c:pt idx="2486">
                  <c:v>62998</c:v>
                </c:pt>
                <c:pt idx="2487">
                  <c:v>38998</c:v>
                </c:pt>
                <c:pt idx="2488">
                  <c:v>19998</c:v>
                </c:pt>
                <c:pt idx="2489">
                  <c:v>28998</c:v>
                </c:pt>
                <c:pt idx="2490">
                  <c:v>38998</c:v>
                </c:pt>
                <c:pt idx="2491">
                  <c:v>24998</c:v>
                </c:pt>
                <c:pt idx="2492">
                  <c:v>24998</c:v>
                </c:pt>
                <c:pt idx="2493">
                  <c:v>25998</c:v>
                </c:pt>
                <c:pt idx="2494">
                  <c:v>20998</c:v>
                </c:pt>
                <c:pt idx="2495">
                  <c:v>24998</c:v>
                </c:pt>
                <c:pt idx="2496">
                  <c:v>25998</c:v>
                </c:pt>
                <c:pt idx="2497">
                  <c:v>38998</c:v>
                </c:pt>
                <c:pt idx="2498">
                  <c:v>27998</c:v>
                </c:pt>
                <c:pt idx="2499">
                  <c:v>28998</c:v>
                </c:pt>
                <c:pt idx="2500">
                  <c:v>36998</c:v>
                </c:pt>
                <c:pt idx="2501">
                  <c:v>22998</c:v>
                </c:pt>
                <c:pt idx="2502">
                  <c:v>36998</c:v>
                </c:pt>
                <c:pt idx="2503">
                  <c:v>22998</c:v>
                </c:pt>
                <c:pt idx="2504">
                  <c:v>34998</c:v>
                </c:pt>
                <c:pt idx="2505">
                  <c:v>21998</c:v>
                </c:pt>
                <c:pt idx="2506">
                  <c:v>26998</c:v>
                </c:pt>
                <c:pt idx="2507">
                  <c:v>24998</c:v>
                </c:pt>
                <c:pt idx="2508">
                  <c:v>17998</c:v>
                </c:pt>
                <c:pt idx="2509">
                  <c:v>26998</c:v>
                </c:pt>
                <c:pt idx="2510">
                  <c:v>27998</c:v>
                </c:pt>
                <c:pt idx="2511">
                  <c:v>26998</c:v>
                </c:pt>
                <c:pt idx="2512">
                  <c:v>22998</c:v>
                </c:pt>
                <c:pt idx="2513">
                  <c:v>28998</c:v>
                </c:pt>
                <c:pt idx="2514">
                  <c:v>39998</c:v>
                </c:pt>
                <c:pt idx="2515">
                  <c:v>40998</c:v>
                </c:pt>
                <c:pt idx="2516">
                  <c:v>19998</c:v>
                </c:pt>
                <c:pt idx="2517">
                  <c:v>24998</c:v>
                </c:pt>
                <c:pt idx="2518">
                  <c:v>21998</c:v>
                </c:pt>
                <c:pt idx="2519">
                  <c:v>26998</c:v>
                </c:pt>
                <c:pt idx="2520">
                  <c:v>24998</c:v>
                </c:pt>
                <c:pt idx="2521">
                  <c:v>31998</c:v>
                </c:pt>
                <c:pt idx="2522">
                  <c:v>31998</c:v>
                </c:pt>
                <c:pt idx="2523">
                  <c:v>39998</c:v>
                </c:pt>
                <c:pt idx="2524">
                  <c:v>19998</c:v>
                </c:pt>
                <c:pt idx="2525">
                  <c:v>26998</c:v>
                </c:pt>
                <c:pt idx="2526">
                  <c:v>21998</c:v>
                </c:pt>
                <c:pt idx="2527">
                  <c:v>20998</c:v>
                </c:pt>
                <c:pt idx="2528">
                  <c:v>20998</c:v>
                </c:pt>
                <c:pt idx="2529">
                  <c:v>22998</c:v>
                </c:pt>
                <c:pt idx="2530">
                  <c:v>17998</c:v>
                </c:pt>
                <c:pt idx="2531">
                  <c:v>34998</c:v>
                </c:pt>
                <c:pt idx="2532">
                  <c:v>35998</c:v>
                </c:pt>
                <c:pt idx="2533">
                  <c:v>23998</c:v>
                </c:pt>
                <c:pt idx="2534">
                  <c:v>25998</c:v>
                </c:pt>
                <c:pt idx="2535">
                  <c:v>26998</c:v>
                </c:pt>
                <c:pt idx="2536">
                  <c:v>33998</c:v>
                </c:pt>
                <c:pt idx="2537">
                  <c:v>21998</c:v>
                </c:pt>
                <c:pt idx="2538">
                  <c:v>18998</c:v>
                </c:pt>
                <c:pt idx="2539">
                  <c:v>29998</c:v>
                </c:pt>
                <c:pt idx="2540">
                  <c:v>24998</c:v>
                </c:pt>
                <c:pt idx="2541">
                  <c:v>19998</c:v>
                </c:pt>
                <c:pt idx="2542">
                  <c:v>19998</c:v>
                </c:pt>
                <c:pt idx="2543">
                  <c:v>18998</c:v>
                </c:pt>
                <c:pt idx="2544">
                  <c:v>26998</c:v>
                </c:pt>
                <c:pt idx="2545">
                  <c:v>29998</c:v>
                </c:pt>
                <c:pt idx="2546">
                  <c:v>35998</c:v>
                </c:pt>
                <c:pt idx="2547">
                  <c:v>17998</c:v>
                </c:pt>
                <c:pt idx="2548">
                  <c:v>21998</c:v>
                </c:pt>
                <c:pt idx="2549">
                  <c:v>19998</c:v>
                </c:pt>
                <c:pt idx="2550">
                  <c:v>33998</c:v>
                </c:pt>
                <c:pt idx="2551">
                  <c:v>17998</c:v>
                </c:pt>
                <c:pt idx="2552">
                  <c:v>35998</c:v>
                </c:pt>
                <c:pt idx="2553">
                  <c:v>37998</c:v>
                </c:pt>
                <c:pt idx="2554">
                  <c:v>28998</c:v>
                </c:pt>
                <c:pt idx="2555">
                  <c:v>21998</c:v>
                </c:pt>
                <c:pt idx="2556">
                  <c:v>15998</c:v>
                </c:pt>
                <c:pt idx="2557">
                  <c:v>17998</c:v>
                </c:pt>
                <c:pt idx="2558">
                  <c:v>24998</c:v>
                </c:pt>
                <c:pt idx="2559">
                  <c:v>21998</c:v>
                </c:pt>
                <c:pt idx="2560">
                  <c:v>26998</c:v>
                </c:pt>
                <c:pt idx="2561">
                  <c:v>32998</c:v>
                </c:pt>
                <c:pt idx="2562">
                  <c:v>38998</c:v>
                </c:pt>
                <c:pt idx="2563">
                  <c:v>47998</c:v>
                </c:pt>
                <c:pt idx="2564">
                  <c:v>19998</c:v>
                </c:pt>
                <c:pt idx="2565">
                  <c:v>22998</c:v>
                </c:pt>
                <c:pt idx="2566">
                  <c:v>22998</c:v>
                </c:pt>
                <c:pt idx="2567">
                  <c:v>29998</c:v>
                </c:pt>
                <c:pt idx="2568">
                  <c:v>18998</c:v>
                </c:pt>
                <c:pt idx="2569">
                  <c:v>35998</c:v>
                </c:pt>
                <c:pt idx="2570">
                  <c:v>33998</c:v>
                </c:pt>
                <c:pt idx="2571">
                  <c:v>21998</c:v>
                </c:pt>
                <c:pt idx="2572">
                  <c:v>27998</c:v>
                </c:pt>
                <c:pt idx="2573">
                  <c:v>19998</c:v>
                </c:pt>
                <c:pt idx="2574">
                  <c:v>30998</c:v>
                </c:pt>
                <c:pt idx="2575">
                  <c:v>37998</c:v>
                </c:pt>
                <c:pt idx="2576">
                  <c:v>28998</c:v>
                </c:pt>
                <c:pt idx="2577">
                  <c:v>23998</c:v>
                </c:pt>
                <c:pt idx="2578">
                  <c:v>33998</c:v>
                </c:pt>
                <c:pt idx="2579">
                  <c:v>24998</c:v>
                </c:pt>
                <c:pt idx="2580">
                  <c:v>27998</c:v>
                </c:pt>
                <c:pt idx="2581">
                  <c:v>20998</c:v>
                </c:pt>
                <c:pt idx="2582">
                  <c:v>18998</c:v>
                </c:pt>
                <c:pt idx="2583">
                  <c:v>31998</c:v>
                </c:pt>
                <c:pt idx="2584">
                  <c:v>35998</c:v>
                </c:pt>
                <c:pt idx="2585">
                  <c:v>12998</c:v>
                </c:pt>
                <c:pt idx="2586">
                  <c:v>23998</c:v>
                </c:pt>
                <c:pt idx="2587">
                  <c:v>15998</c:v>
                </c:pt>
                <c:pt idx="2588">
                  <c:v>30998</c:v>
                </c:pt>
                <c:pt idx="2589">
                  <c:v>26998</c:v>
                </c:pt>
                <c:pt idx="2590">
                  <c:v>32998</c:v>
                </c:pt>
                <c:pt idx="2591">
                  <c:v>24998</c:v>
                </c:pt>
                <c:pt idx="2592">
                  <c:v>20998</c:v>
                </c:pt>
                <c:pt idx="2593">
                  <c:v>21998</c:v>
                </c:pt>
                <c:pt idx="2594">
                  <c:v>20998</c:v>
                </c:pt>
                <c:pt idx="2595">
                  <c:v>46998</c:v>
                </c:pt>
                <c:pt idx="2596">
                  <c:v>20998</c:v>
                </c:pt>
                <c:pt idx="2597">
                  <c:v>26998</c:v>
                </c:pt>
                <c:pt idx="2598">
                  <c:v>20998</c:v>
                </c:pt>
                <c:pt idx="2599">
                  <c:v>14998</c:v>
                </c:pt>
                <c:pt idx="2600">
                  <c:v>26998</c:v>
                </c:pt>
                <c:pt idx="2601">
                  <c:v>15998</c:v>
                </c:pt>
                <c:pt idx="2602">
                  <c:v>33998</c:v>
                </c:pt>
                <c:pt idx="2603">
                  <c:v>19998</c:v>
                </c:pt>
                <c:pt idx="2604">
                  <c:v>26998</c:v>
                </c:pt>
                <c:pt idx="2605">
                  <c:v>24998</c:v>
                </c:pt>
                <c:pt idx="2606">
                  <c:v>14599</c:v>
                </c:pt>
                <c:pt idx="2607">
                  <c:v>18998</c:v>
                </c:pt>
                <c:pt idx="2608">
                  <c:v>33998</c:v>
                </c:pt>
                <c:pt idx="2609">
                  <c:v>19998</c:v>
                </c:pt>
                <c:pt idx="2610">
                  <c:v>17998</c:v>
                </c:pt>
                <c:pt idx="2611">
                  <c:v>41998</c:v>
                </c:pt>
                <c:pt idx="2612">
                  <c:v>16998</c:v>
                </c:pt>
                <c:pt idx="2613">
                  <c:v>18998</c:v>
                </c:pt>
                <c:pt idx="2614">
                  <c:v>42998</c:v>
                </c:pt>
                <c:pt idx="2615">
                  <c:v>21998</c:v>
                </c:pt>
                <c:pt idx="2616">
                  <c:v>27998</c:v>
                </c:pt>
                <c:pt idx="2617">
                  <c:v>25998</c:v>
                </c:pt>
                <c:pt idx="2618">
                  <c:v>23998</c:v>
                </c:pt>
                <c:pt idx="2619">
                  <c:v>36998</c:v>
                </c:pt>
                <c:pt idx="2620">
                  <c:v>15998</c:v>
                </c:pt>
                <c:pt idx="2621">
                  <c:v>25998</c:v>
                </c:pt>
                <c:pt idx="2622">
                  <c:v>28998</c:v>
                </c:pt>
                <c:pt idx="2623">
                  <c:v>48998</c:v>
                </c:pt>
                <c:pt idx="2624">
                  <c:v>38998</c:v>
                </c:pt>
                <c:pt idx="2625">
                  <c:v>19998</c:v>
                </c:pt>
                <c:pt idx="2626">
                  <c:v>17998</c:v>
                </c:pt>
                <c:pt idx="2627">
                  <c:v>16998</c:v>
                </c:pt>
                <c:pt idx="2628">
                  <c:v>41998</c:v>
                </c:pt>
                <c:pt idx="2629">
                  <c:v>18998</c:v>
                </c:pt>
                <c:pt idx="2630">
                  <c:v>24998</c:v>
                </c:pt>
                <c:pt idx="2631">
                  <c:v>29998</c:v>
                </c:pt>
                <c:pt idx="2632">
                  <c:v>16998</c:v>
                </c:pt>
                <c:pt idx="2633">
                  <c:v>18998</c:v>
                </c:pt>
                <c:pt idx="2634">
                  <c:v>25998</c:v>
                </c:pt>
                <c:pt idx="2635">
                  <c:v>16998</c:v>
                </c:pt>
                <c:pt idx="2636">
                  <c:v>23998</c:v>
                </c:pt>
                <c:pt idx="2637">
                  <c:v>27998</c:v>
                </c:pt>
                <c:pt idx="2638">
                  <c:v>21998</c:v>
                </c:pt>
                <c:pt idx="2639">
                  <c:v>23998</c:v>
                </c:pt>
                <c:pt idx="2640">
                  <c:v>23998</c:v>
                </c:pt>
                <c:pt idx="2641">
                  <c:v>33998</c:v>
                </c:pt>
                <c:pt idx="2642">
                  <c:v>28998</c:v>
                </c:pt>
                <c:pt idx="2643">
                  <c:v>36998</c:v>
                </c:pt>
                <c:pt idx="2644">
                  <c:v>32998</c:v>
                </c:pt>
                <c:pt idx="2645">
                  <c:v>18998</c:v>
                </c:pt>
                <c:pt idx="2646">
                  <c:v>18998</c:v>
                </c:pt>
                <c:pt idx="2647">
                  <c:v>29998</c:v>
                </c:pt>
                <c:pt idx="2648">
                  <c:v>35998</c:v>
                </c:pt>
                <c:pt idx="2649">
                  <c:v>35998</c:v>
                </c:pt>
                <c:pt idx="2650">
                  <c:v>30998</c:v>
                </c:pt>
                <c:pt idx="2651">
                  <c:v>25998</c:v>
                </c:pt>
                <c:pt idx="2652">
                  <c:v>32998</c:v>
                </c:pt>
                <c:pt idx="2653">
                  <c:v>37998</c:v>
                </c:pt>
                <c:pt idx="2654">
                  <c:v>39998</c:v>
                </c:pt>
                <c:pt idx="2655">
                  <c:v>20998</c:v>
                </c:pt>
                <c:pt idx="2656">
                  <c:v>37998</c:v>
                </c:pt>
                <c:pt idx="2657">
                  <c:v>28998</c:v>
                </c:pt>
                <c:pt idx="2658">
                  <c:v>39998</c:v>
                </c:pt>
                <c:pt idx="2659">
                  <c:v>34998</c:v>
                </c:pt>
                <c:pt idx="2660">
                  <c:v>24998</c:v>
                </c:pt>
                <c:pt idx="2661">
                  <c:v>18998</c:v>
                </c:pt>
                <c:pt idx="2662">
                  <c:v>27998</c:v>
                </c:pt>
                <c:pt idx="2663">
                  <c:v>30998</c:v>
                </c:pt>
                <c:pt idx="2664">
                  <c:v>37998</c:v>
                </c:pt>
                <c:pt idx="2665">
                  <c:v>31998</c:v>
                </c:pt>
                <c:pt idx="2666">
                  <c:v>19998</c:v>
                </c:pt>
                <c:pt idx="2667">
                  <c:v>29998</c:v>
                </c:pt>
                <c:pt idx="2668">
                  <c:v>34998</c:v>
                </c:pt>
                <c:pt idx="2669">
                  <c:v>19998</c:v>
                </c:pt>
                <c:pt idx="2670">
                  <c:v>45998</c:v>
                </c:pt>
                <c:pt idx="2671">
                  <c:v>41998</c:v>
                </c:pt>
                <c:pt idx="2672">
                  <c:v>19998</c:v>
                </c:pt>
                <c:pt idx="2673">
                  <c:v>21998</c:v>
                </c:pt>
                <c:pt idx="2674">
                  <c:v>43998</c:v>
                </c:pt>
                <c:pt idx="2675">
                  <c:v>28998</c:v>
                </c:pt>
                <c:pt idx="2676">
                  <c:v>23998</c:v>
                </c:pt>
                <c:pt idx="2677">
                  <c:v>44998</c:v>
                </c:pt>
                <c:pt idx="2678">
                  <c:v>24998</c:v>
                </c:pt>
                <c:pt idx="2679">
                  <c:v>16998</c:v>
                </c:pt>
                <c:pt idx="2680">
                  <c:v>26998</c:v>
                </c:pt>
                <c:pt idx="2681">
                  <c:v>34998</c:v>
                </c:pt>
                <c:pt idx="2682">
                  <c:v>32998</c:v>
                </c:pt>
                <c:pt idx="2683">
                  <c:v>18998</c:v>
                </c:pt>
                <c:pt idx="2684">
                  <c:v>25998</c:v>
                </c:pt>
                <c:pt idx="2685">
                  <c:v>36998</c:v>
                </c:pt>
                <c:pt idx="2686">
                  <c:v>27998</c:v>
                </c:pt>
                <c:pt idx="2687">
                  <c:v>36998</c:v>
                </c:pt>
                <c:pt idx="2688">
                  <c:v>23998</c:v>
                </c:pt>
                <c:pt idx="2689">
                  <c:v>28998</c:v>
                </c:pt>
                <c:pt idx="2690">
                  <c:v>47998</c:v>
                </c:pt>
                <c:pt idx="2691">
                  <c:v>16998</c:v>
                </c:pt>
                <c:pt idx="2692">
                  <c:v>29998</c:v>
                </c:pt>
                <c:pt idx="2693">
                  <c:v>22998</c:v>
                </c:pt>
                <c:pt idx="2694">
                  <c:v>16998</c:v>
                </c:pt>
                <c:pt idx="2695">
                  <c:v>17998</c:v>
                </c:pt>
                <c:pt idx="2696">
                  <c:v>30998</c:v>
                </c:pt>
                <c:pt idx="2697">
                  <c:v>43998</c:v>
                </c:pt>
                <c:pt idx="2698">
                  <c:v>24998</c:v>
                </c:pt>
                <c:pt idx="2699">
                  <c:v>28998</c:v>
                </c:pt>
                <c:pt idx="2700">
                  <c:v>22998</c:v>
                </c:pt>
                <c:pt idx="2701">
                  <c:v>15998</c:v>
                </c:pt>
                <c:pt idx="2702">
                  <c:v>23998</c:v>
                </c:pt>
                <c:pt idx="2703">
                  <c:v>46998</c:v>
                </c:pt>
                <c:pt idx="2704">
                  <c:v>73998</c:v>
                </c:pt>
                <c:pt idx="2705">
                  <c:v>29998</c:v>
                </c:pt>
                <c:pt idx="2706">
                  <c:v>47998</c:v>
                </c:pt>
                <c:pt idx="2707">
                  <c:v>17998</c:v>
                </c:pt>
                <c:pt idx="2708">
                  <c:v>29998</c:v>
                </c:pt>
                <c:pt idx="2709">
                  <c:v>46998</c:v>
                </c:pt>
                <c:pt idx="2710">
                  <c:v>22998</c:v>
                </c:pt>
                <c:pt idx="2711">
                  <c:v>35998</c:v>
                </c:pt>
                <c:pt idx="2712">
                  <c:v>21998</c:v>
                </c:pt>
                <c:pt idx="2713">
                  <c:v>29998</c:v>
                </c:pt>
                <c:pt idx="2714">
                  <c:v>33998</c:v>
                </c:pt>
                <c:pt idx="2715">
                  <c:v>44998</c:v>
                </c:pt>
                <c:pt idx="2716">
                  <c:v>24998</c:v>
                </c:pt>
                <c:pt idx="2717">
                  <c:v>24998</c:v>
                </c:pt>
                <c:pt idx="2718">
                  <c:v>21998</c:v>
                </c:pt>
                <c:pt idx="2719">
                  <c:v>38998</c:v>
                </c:pt>
                <c:pt idx="2720">
                  <c:v>39998</c:v>
                </c:pt>
                <c:pt idx="2721">
                  <c:v>33998</c:v>
                </c:pt>
                <c:pt idx="2722">
                  <c:v>19998</c:v>
                </c:pt>
                <c:pt idx="2723">
                  <c:v>25998</c:v>
                </c:pt>
                <c:pt idx="2724">
                  <c:v>26998</c:v>
                </c:pt>
                <c:pt idx="2725">
                  <c:v>39998</c:v>
                </c:pt>
                <c:pt idx="2726">
                  <c:v>23998</c:v>
                </c:pt>
                <c:pt idx="2727">
                  <c:v>17998</c:v>
                </c:pt>
                <c:pt idx="2728">
                  <c:v>34998</c:v>
                </c:pt>
                <c:pt idx="2729">
                  <c:v>18998</c:v>
                </c:pt>
                <c:pt idx="2730">
                  <c:v>19998</c:v>
                </c:pt>
                <c:pt idx="2731">
                  <c:v>34998</c:v>
                </c:pt>
                <c:pt idx="2732">
                  <c:v>37998</c:v>
                </c:pt>
                <c:pt idx="2733">
                  <c:v>19998</c:v>
                </c:pt>
                <c:pt idx="2734">
                  <c:v>29998</c:v>
                </c:pt>
                <c:pt idx="2735">
                  <c:v>28998</c:v>
                </c:pt>
                <c:pt idx="2736">
                  <c:v>89998</c:v>
                </c:pt>
                <c:pt idx="2737">
                  <c:v>28998</c:v>
                </c:pt>
                <c:pt idx="2738">
                  <c:v>18998</c:v>
                </c:pt>
                <c:pt idx="2739">
                  <c:v>20998</c:v>
                </c:pt>
                <c:pt idx="2740">
                  <c:v>15998</c:v>
                </c:pt>
                <c:pt idx="2741">
                  <c:v>13998</c:v>
                </c:pt>
                <c:pt idx="2742">
                  <c:v>20998</c:v>
                </c:pt>
                <c:pt idx="2743">
                  <c:v>31998</c:v>
                </c:pt>
                <c:pt idx="2744">
                  <c:v>27998</c:v>
                </c:pt>
                <c:pt idx="2745">
                  <c:v>31998</c:v>
                </c:pt>
                <c:pt idx="2746">
                  <c:v>32998</c:v>
                </c:pt>
                <c:pt idx="2747">
                  <c:v>27998</c:v>
                </c:pt>
                <c:pt idx="2748">
                  <c:v>46998</c:v>
                </c:pt>
                <c:pt idx="2749">
                  <c:v>44998</c:v>
                </c:pt>
                <c:pt idx="2750">
                  <c:v>12998</c:v>
                </c:pt>
                <c:pt idx="2751">
                  <c:v>37998</c:v>
                </c:pt>
                <c:pt idx="2752">
                  <c:v>62998</c:v>
                </c:pt>
                <c:pt idx="2753">
                  <c:v>17998</c:v>
                </c:pt>
                <c:pt idx="2754">
                  <c:v>17998</c:v>
                </c:pt>
                <c:pt idx="2755">
                  <c:v>21998</c:v>
                </c:pt>
                <c:pt idx="2756">
                  <c:v>15998</c:v>
                </c:pt>
                <c:pt idx="2757">
                  <c:v>14998</c:v>
                </c:pt>
                <c:pt idx="2758">
                  <c:v>19998</c:v>
                </c:pt>
                <c:pt idx="2759">
                  <c:v>17998</c:v>
                </c:pt>
                <c:pt idx="2760">
                  <c:v>33998</c:v>
                </c:pt>
                <c:pt idx="2761">
                  <c:v>27998</c:v>
                </c:pt>
                <c:pt idx="2762">
                  <c:v>22998</c:v>
                </c:pt>
                <c:pt idx="2763">
                  <c:v>30998</c:v>
                </c:pt>
                <c:pt idx="2764">
                  <c:v>39998</c:v>
                </c:pt>
                <c:pt idx="2765">
                  <c:v>18998</c:v>
                </c:pt>
                <c:pt idx="2766">
                  <c:v>16998</c:v>
                </c:pt>
                <c:pt idx="2767">
                  <c:v>35998</c:v>
                </c:pt>
                <c:pt idx="2768">
                  <c:v>16998</c:v>
                </c:pt>
                <c:pt idx="2769">
                  <c:v>25998</c:v>
                </c:pt>
                <c:pt idx="2770">
                  <c:v>23998</c:v>
                </c:pt>
                <c:pt idx="2771">
                  <c:v>26998</c:v>
                </c:pt>
                <c:pt idx="2772">
                  <c:v>39998</c:v>
                </c:pt>
                <c:pt idx="2773">
                  <c:v>31998</c:v>
                </c:pt>
                <c:pt idx="2774">
                  <c:v>41998</c:v>
                </c:pt>
                <c:pt idx="2775">
                  <c:v>17998</c:v>
                </c:pt>
                <c:pt idx="2776">
                  <c:v>20998</c:v>
                </c:pt>
                <c:pt idx="2777">
                  <c:v>26998</c:v>
                </c:pt>
                <c:pt idx="2778">
                  <c:v>15998</c:v>
                </c:pt>
                <c:pt idx="2779">
                  <c:v>27998</c:v>
                </c:pt>
                <c:pt idx="2780">
                  <c:v>20998</c:v>
                </c:pt>
                <c:pt idx="2781">
                  <c:v>34998</c:v>
                </c:pt>
                <c:pt idx="2782">
                  <c:v>74998</c:v>
                </c:pt>
                <c:pt idx="2783">
                  <c:v>27998</c:v>
                </c:pt>
                <c:pt idx="2784">
                  <c:v>18899</c:v>
                </c:pt>
                <c:pt idx="2785">
                  <c:v>16998</c:v>
                </c:pt>
                <c:pt idx="2786">
                  <c:v>24998</c:v>
                </c:pt>
                <c:pt idx="2787">
                  <c:v>27998</c:v>
                </c:pt>
                <c:pt idx="2788">
                  <c:v>21998</c:v>
                </c:pt>
                <c:pt idx="2789">
                  <c:v>63998</c:v>
                </c:pt>
                <c:pt idx="2790">
                  <c:v>40998</c:v>
                </c:pt>
                <c:pt idx="2791">
                  <c:v>17998</c:v>
                </c:pt>
                <c:pt idx="2792">
                  <c:v>21998</c:v>
                </c:pt>
                <c:pt idx="2793">
                  <c:v>16998</c:v>
                </c:pt>
                <c:pt idx="2794">
                  <c:v>31998</c:v>
                </c:pt>
                <c:pt idx="2795">
                  <c:v>26998</c:v>
                </c:pt>
                <c:pt idx="2796">
                  <c:v>21998</c:v>
                </c:pt>
                <c:pt idx="2797">
                  <c:v>31998</c:v>
                </c:pt>
                <c:pt idx="2798">
                  <c:v>20998</c:v>
                </c:pt>
                <c:pt idx="2799">
                  <c:v>17998</c:v>
                </c:pt>
                <c:pt idx="2800">
                  <c:v>29998</c:v>
                </c:pt>
                <c:pt idx="2801">
                  <c:v>26998</c:v>
                </c:pt>
                <c:pt idx="2802">
                  <c:v>17998</c:v>
                </c:pt>
                <c:pt idx="2803">
                  <c:v>20998</c:v>
                </c:pt>
                <c:pt idx="2804">
                  <c:v>78998</c:v>
                </c:pt>
                <c:pt idx="2805">
                  <c:v>21998</c:v>
                </c:pt>
                <c:pt idx="2806">
                  <c:v>17998</c:v>
                </c:pt>
                <c:pt idx="2807">
                  <c:v>25998</c:v>
                </c:pt>
                <c:pt idx="2808">
                  <c:v>29998</c:v>
                </c:pt>
                <c:pt idx="2809">
                  <c:v>46998</c:v>
                </c:pt>
                <c:pt idx="2810">
                  <c:v>28998</c:v>
                </c:pt>
                <c:pt idx="2811">
                  <c:v>25998</c:v>
                </c:pt>
                <c:pt idx="2812">
                  <c:v>15998</c:v>
                </c:pt>
                <c:pt idx="2813">
                  <c:v>20998</c:v>
                </c:pt>
                <c:pt idx="2814">
                  <c:v>26998</c:v>
                </c:pt>
                <c:pt idx="2815">
                  <c:v>15998</c:v>
                </c:pt>
                <c:pt idx="2816">
                  <c:v>22998</c:v>
                </c:pt>
                <c:pt idx="2817">
                  <c:v>27998</c:v>
                </c:pt>
                <c:pt idx="2818">
                  <c:v>37998</c:v>
                </c:pt>
                <c:pt idx="2819">
                  <c:v>30998</c:v>
                </c:pt>
                <c:pt idx="2820">
                  <c:v>18998</c:v>
                </c:pt>
                <c:pt idx="2821">
                  <c:v>14599</c:v>
                </c:pt>
                <c:pt idx="2822">
                  <c:v>26998</c:v>
                </c:pt>
                <c:pt idx="2823">
                  <c:v>37998</c:v>
                </c:pt>
                <c:pt idx="2824">
                  <c:v>37998</c:v>
                </c:pt>
                <c:pt idx="2825">
                  <c:v>17998</c:v>
                </c:pt>
                <c:pt idx="2826">
                  <c:v>34998</c:v>
                </c:pt>
                <c:pt idx="2827">
                  <c:v>28998</c:v>
                </c:pt>
                <c:pt idx="2828">
                  <c:v>38998</c:v>
                </c:pt>
                <c:pt idx="2829">
                  <c:v>29998</c:v>
                </c:pt>
                <c:pt idx="2830">
                  <c:v>18998</c:v>
                </c:pt>
                <c:pt idx="2831">
                  <c:v>26998</c:v>
                </c:pt>
                <c:pt idx="2832">
                  <c:v>18998</c:v>
                </c:pt>
                <c:pt idx="2833">
                  <c:v>28998</c:v>
                </c:pt>
                <c:pt idx="2834">
                  <c:v>21998</c:v>
                </c:pt>
                <c:pt idx="2835">
                  <c:v>32998</c:v>
                </c:pt>
                <c:pt idx="2836">
                  <c:v>31998</c:v>
                </c:pt>
                <c:pt idx="2837">
                  <c:v>61998</c:v>
                </c:pt>
                <c:pt idx="2838">
                  <c:v>23998</c:v>
                </c:pt>
                <c:pt idx="2839">
                  <c:v>22998</c:v>
                </c:pt>
                <c:pt idx="2840">
                  <c:v>34998</c:v>
                </c:pt>
                <c:pt idx="2841">
                  <c:v>18998</c:v>
                </c:pt>
                <c:pt idx="2842">
                  <c:v>11599</c:v>
                </c:pt>
                <c:pt idx="2843">
                  <c:v>27998</c:v>
                </c:pt>
                <c:pt idx="2844">
                  <c:v>35998</c:v>
                </c:pt>
                <c:pt idx="2845">
                  <c:v>37998</c:v>
                </c:pt>
                <c:pt idx="2846">
                  <c:v>16998</c:v>
                </c:pt>
                <c:pt idx="2847">
                  <c:v>22998</c:v>
                </c:pt>
                <c:pt idx="2848">
                  <c:v>21998</c:v>
                </c:pt>
                <c:pt idx="2849">
                  <c:v>19998</c:v>
                </c:pt>
                <c:pt idx="2850">
                  <c:v>40998</c:v>
                </c:pt>
                <c:pt idx="2851">
                  <c:v>41998</c:v>
                </c:pt>
                <c:pt idx="2852">
                  <c:v>17998</c:v>
                </c:pt>
                <c:pt idx="2853">
                  <c:v>23998</c:v>
                </c:pt>
                <c:pt idx="2854">
                  <c:v>19998</c:v>
                </c:pt>
                <c:pt idx="2855">
                  <c:v>18998</c:v>
                </c:pt>
                <c:pt idx="2856">
                  <c:v>23998</c:v>
                </c:pt>
                <c:pt idx="2857">
                  <c:v>24998</c:v>
                </c:pt>
                <c:pt idx="2858">
                  <c:v>21998</c:v>
                </c:pt>
                <c:pt idx="2859">
                  <c:v>28998</c:v>
                </c:pt>
                <c:pt idx="2860">
                  <c:v>35998</c:v>
                </c:pt>
                <c:pt idx="2861">
                  <c:v>32998</c:v>
                </c:pt>
                <c:pt idx="2862">
                  <c:v>19998</c:v>
                </c:pt>
                <c:pt idx="2863">
                  <c:v>25998</c:v>
                </c:pt>
                <c:pt idx="2864">
                  <c:v>37998</c:v>
                </c:pt>
                <c:pt idx="2865">
                  <c:v>22998</c:v>
                </c:pt>
                <c:pt idx="2866">
                  <c:v>32998</c:v>
                </c:pt>
                <c:pt idx="2867">
                  <c:v>36998</c:v>
                </c:pt>
                <c:pt idx="2868">
                  <c:v>24998</c:v>
                </c:pt>
                <c:pt idx="2869">
                  <c:v>25998</c:v>
                </c:pt>
                <c:pt idx="2870">
                  <c:v>20998</c:v>
                </c:pt>
                <c:pt idx="2871">
                  <c:v>30998</c:v>
                </c:pt>
                <c:pt idx="2872">
                  <c:v>16998</c:v>
                </c:pt>
                <c:pt idx="2873">
                  <c:v>20998</c:v>
                </c:pt>
                <c:pt idx="2874">
                  <c:v>26998</c:v>
                </c:pt>
                <c:pt idx="2875">
                  <c:v>24998</c:v>
                </c:pt>
                <c:pt idx="2876">
                  <c:v>16998</c:v>
                </c:pt>
                <c:pt idx="2877">
                  <c:v>30998</c:v>
                </c:pt>
                <c:pt idx="2878">
                  <c:v>21998</c:v>
                </c:pt>
                <c:pt idx="2879">
                  <c:v>23998</c:v>
                </c:pt>
                <c:pt idx="2880">
                  <c:v>39998</c:v>
                </c:pt>
                <c:pt idx="2881">
                  <c:v>18998</c:v>
                </c:pt>
                <c:pt idx="2882">
                  <c:v>30998</c:v>
                </c:pt>
                <c:pt idx="2883">
                  <c:v>31998</c:v>
                </c:pt>
                <c:pt idx="2884">
                  <c:v>43998</c:v>
                </c:pt>
                <c:pt idx="2885">
                  <c:v>26998</c:v>
                </c:pt>
                <c:pt idx="2886">
                  <c:v>28998</c:v>
                </c:pt>
                <c:pt idx="2887">
                  <c:v>20998</c:v>
                </c:pt>
                <c:pt idx="2888">
                  <c:v>19998</c:v>
                </c:pt>
                <c:pt idx="2889">
                  <c:v>33998</c:v>
                </c:pt>
                <c:pt idx="2890">
                  <c:v>20998</c:v>
                </c:pt>
                <c:pt idx="2891">
                  <c:v>19998</c:v>
                </c:pt>
                <c:pt idx="2892">
                  <c:v>24998</c:v>
                </c:pt>
                <c:pt idx="2893">
                  <c:v>33998</c:v>
                </c:pt>
                <c:pt idx="2894">
                  <c:v>24998</c:v>
                </c:pt>
                <c:pt idx="2895">
                  <c:v>32998</c:v>
                </c:pt>
                <c:pt idx="2896">
                  <c:v>14998</c:v>
                </c:pt>
                <c:pt idx="2897">
                  <c:v>23998</c:v>
                </c:pt>
                <c:pt idx="2898">
                  <c:v>21998</c:v>
                </c:pt>
                <c:pt idx="2899">
                  <c:v>31998</c:v>
                </c:pt>
                <c:pt idx="2900">
                  <c:v>48998</c:v>
                </c:pt>
                <c:pt idx="2901">
                  <c:v>35998</c:v>
                </c:pt>
                <c:pt idx="2902">
                  <c:v>24998</c:v>
                </c:pt>
                <c:pt idx="2903">
                  <c:v>39998</c:v>
                </c:pt>
                <c:pt idx="2904">
                  <c:v>17998</c:v>
                </c:pt>
                <c:pt idx="2905">
                  <c:v>18998</c:v>
                </c:pt>
                <c:pt idx="2906">
                  <c:v>42998</c:v>
                </c:pt>
                <c:pt idx="2907">
                  <c:v>27998</c:v>
                </c:pt>
                <c:pt idx="2908">
                  <c:v>18998</c:v>
                </c:pt>
                <c:pt idx="2909">
                  <c:v>47998</c:v>
                </c:pt>
                <c:pt idx="2910">
                  <c:v>19998</c:v>
                </c:pt>
                <c:pt idx="2911">
                  <c:v>30998</c:v>
                </c:pt>
                <c:pt idx="2912">
                  <c:v>20998</c:v>
                </c:pt>
                <c:pt idx="2913">
                  <c:v>27998</c:v>
                </c:pt>
                <c:pt idx="2914">
                  <c:v>30998</c:v>
                </c:pt>
                <c:pt idx="2915">
                  <c:v>19998</c:v>
                </c:pt>
                <c:pt idx="2916">
                  <c:v>36998</c:v>
                </c:pt>
                <c:pt idx="2917">
                  <c:v>29998</c:v>
                </c:pt>
                <c:pt idx="2918">
                  <c:v>37998</c:v>
                </c:pt>
                <c:pt idx="2919">
                  <c:v>25998</c:v>
                </c:pt>
                <c:pt idx="2920">
                  <c:v>24998</c:v>
                </c:pt>
                <c:pt idx="2921">
                  <c:v>19998</c:v>
                </c:pt>
                <c:pt idx="2922">
                  <c:v>41998</c:v>
                </c:pt>
                <c:pt idx="2923">
                  <c:v>19998</c:v>
                </c:pt>
                <c:pt idx="2924">
                  <c:v>26998</c:v>
                </c:pt>
                <c:pt idx="2925">
                  <c:v>26998</c:v>
                </c:pt>
                <c:pt idx="2926">
                  <c:v>31998</c:v>
                </c:pt>
                <c:pt idx="2927">
                  <c:v>22998</c:v>
                </c:pt>
                <c:pt idx="2928">
                  <c:v>22998</c:v>
                </c:pt>
                <c:pt idx="2929">
                  <c:v>22998</c:v>
                </c:pt>
                <c:pt idx="2930">
                  <c:v>16998</c:v>
                </c:pt>
                <c:pt idx="2931">
                  <c:v>16998</c:v>
                </c:pt>
                <c:pt idx="2932">
                  <c:v>21998</c:v>
                </c:pt>
                <c:pt idx="2933">
                  <c:v>22998</c:v>
                </c:pt>
                <c:pt idx="2934">
                  <c:v>22998</c:v>
                </c:pt>
                <c:pt idx="2935">
                  <c:v>29998</c:v>
                </c:pt>
                <c:pt idx="2936">
                  <c:v>34998</c:v>
                </c:pt>
                <c:pt idx="2937">
                  <c:v>28998</c:v>
                </c:pt>
                <c:pt idx="2938">
                  <c:v>33998</c:v>
                </c:pt>
                <c:pt idx="2939">
                  <c:v>22998</c:v>
                </c:pt>
                <c:pt idx="2940">
                  <c:v>22998</c:v>
                </c:pt>
                <c:pt idx="2941">
                  <c:v>20998</c:v>
                </c:pt>
                <c:pt idx="2942">
                  <c:v>28998</c:v>
                </c:pt>
                <c:pt idx="2943">
                  <c:v>21998</c:v>
                </c:pt>
                <c:pt idx="2944">
                  <c:v>44998</c:v>
                </c:pt>
                <c:pt idx="2945">
                  <c:v>20998</c:v>
                </c:pt>
                <c:pt idx="2946">
                  <c:v>23998</c:v>
                </c:pt>
                <c:pt idx="2947">
                  <c:v>16998</c:v>
                </c:pt>
                <c:pt idx="2948">
                  <c:v>25998</c:v>
                </c:pt>
                <c:pt idx="2949">
                  <c:v>30998</c:v>
                </c:pt>
                <c:pt idx="2950">
                  <c:v>19998</c:v>
                </c:pt>
                <c:pt idx="2951">
                  <c:v>30998</c:v>
                </c:pt>
                <c:pt idx="2952">
                  <c:v>29998</c:v>
                </c:pt>
                <c:pt idx="2953">
                  <c:v>24998</c:v>
                </c:pt>
                <c:pt idx="2954">
                  <c:v>19998</c:v>
                </c:pt>
                <c:pt idx="2955">
                  <c:v>22998</c:v>
                </c:pt>
                <c:pt idx="2956">
                  <c:v>32998</c:v>
                </c:pt>
                <c:pt idx="2957">
                  <c:v>18998</c:v>
                </c:pt>
                <c:pt idx="2958">
                  <c:v>19998</c:v>
                </c:pt>
                <c:pt idx="2959">
                  <c:v>28998</c:v>
                </c:pt>
                <c:pt idx="2960">
                  <c:v>43998</c:v>
                </c:pt>
                <c:pt idx="2961">
                  <c:v>34998</c:v>
                </c:pt>
                <c:pt idx="2962">
                  <c:v>14998</c:v>
                </c:pt>
                <c:pt idx="2963">
                  <c:v>18998</c:v>
                </c:pt>
                <c:pt idx="2964">
                  <c:v>30998</c:v>
                </c:pt>
                <c:pt idx="2965">
                  <c:v>18998</c:v>
                </c:pt>
                <c:pt idx="2966">
                  <c:v>23998</c:v>
                </c:pt>
                <c:pt idx="2967">
                  <c:v>24998</c:v>
                </c:pt>
                <c:pt idx="2968">
                  <c:v>24998</c:v>
                </c:pt>
                <c:pt idx="2969">
                  <c:v>34998</c:v>
                </c:pt>
                <c:pt idx="2970">
                  <c:v>45998</c:v>
                </c:pt>
                <c:pt idx="2971">
                  <c:v>41998</c:v>
                </c:pt>
                <c:pt idx="2972">
                  <c:v>24998</c:v>
                </c:pt>
                <c:pt idx="2973">
                  <c:v>31998</c:v>
                </c:pt>
                <c:pt idx="2974">
                  <c:v>17998</c:v>
                </c:pt>
                <c:pt idx="2975">
                  <c:v>15998</c:v>
                </c:pt>
                <c:pt idx="2976">
                  <c:v>31998</c:v>
                </c:pt>
                <c:pt idx="2977">
                  <c:v>16998</c:v>
                </c:pt>
                <c:pt idx="2978">
                  <c:v>36998</c:v>
                </c:pt>
                <c:pt idx="2979">
                  <c:v>71998</c:v>
                </c:pt>
                <c:pt idx="2980">
                  <c:v>42998</c:v>
                </c:pt>
                <c:pt idx="2981">
                  <c:v>27998</c:v>
                </c:pt>
                <c:pt idx="2982">
                  <c:v>15998</c:v>
                </c:pt>
                <c:pt idx="2983">
                  <c:v>16998</c:v>
                </c:pt>
                <c:pt idx="2984">
                  <c:v>34998</c:v>
                </c:pt>
                <c:pt idx="2985">
                  <c:v>77998</c:v>
                </c:pt>
                <c:pt idx="2986">
                  <c:v>16998</c:v>
                </c:pt>
                <c:pt idx="2987">
                  <c:v>41998</c:v>
                </c:pt>
                <c:pt idx="2988">
                  <c:v>16998</c:v>
                </c:pt>
                <c:pt idx="2989">
                  <c:v>22998</c:v>
                </c:pt>
                <c:pt idx="2990">
                  <c:v>29998</c:v>
                </c:pt>
                <c:pt idx="2991">
                  <c:v>28998</c:v>
                </c:pt>
                <c:pt idx="2992">
                  <c:v>29998</c:v>
                </c:pt>
                <c:pt idx="2993">
                  <c:v>26998</c:v>
                </c:pt>
                <c:pt idx="2994">
                  <c:v>32998</c:v>
                </c:pt>
                <c:pt idx="2995">
                  <c:v>37998</c:v>
                </c:pt>
                <c:pt idx="2996">
                  <c:v>36998</c:v>
                </c:pt>
                <c:pt idx="2997">
                  <c:v>34998</c:v>
                </c:pt>
                <c:pt idx="2998">
                  <c:v>17998</c:v>
                </c:pt>
                <c:pt idx="2999">
                  <c:v>20998</c:v>
                </c:pt>
                <c:pt idx="3000">
                  <c:v>25998</c:v>
                </c:pt>
                <c:pt idx="3001">
                  <c:v>37998</c:v>
                </c:pt>
                <c:pt idx="3002">
                  <c:v>32998</c:v>
                </c:pt>
                <c:pt idx="3003">
                  <c:v>37998</c:v>
                </c:pt>
                <c:pt idx="3004">
                  <c:v>22998</c:v>
                </c:pt>
                <c:pt idx="3005">
                  <c:v>19998</c:v>
                </c:pt>
                <c:pt idx="3006">
                  <c:v>40998</c:v>
                </c:pt>
                <c:pt idx="3007">
                  <c:v>41998</c:v>
                </c:pt>
                <c:pt idx="3008">
                  <c:v>45998</c:v>
                </c:pt>
                <c:pt idx="3009">
                  <c:v>48998</c:v>
                </c:pt>
                <c:pt idx="3010">
                  <c:v>18998</c:v>
                </c:pt>
                <c:pt idx="3011">
                  <c:v>36998</c:v>
                </c:pt>
                <c:pt idx="3012">
                  <c:v>20998</c:v>
                </c:pt>
                <c:pt idx="3013">
                  <c:v>37998</c:v>
                </c:pt>
                <c:pt idx="3014">
                  <c:v>33998</c:v>
                </c:pt>
                <c:pt idx="3015">
                  <c:v>22998</c:v>
                </c:pt>
                <c:pt idx="3016">
                  <c:v>40998</c:v>
                </c:pt>
                <c:pt idx="3017">
                  <c:v>60998</c:v>
                </c:pt>
                <c:pt idx="3018">
                  <c:v>35998</c:v>
                </c:pt>
                <c:pt idx="3019">
                  <c:v>17998</c:v>
                </c:pt>
                <c:pt idx="3020">
                  <c:v>48998</c:v>
                </c:pt>
                <c:pt idx="3021">
                  <c:v>17998</c:v>
                </c:pt>
                <c:pt idx="3022">
                  <c:v>18998</c:v>
                </c:pt>
                <c:pt idx="3023">
                  <c:v>21998</c:v>
                </c:pt>
                <c:pt idx="3024">
                  <c:v>18998</c:v>
                </c:pt>
                <c:pt idx="3025">
                  <c:v>14998</c:v>
                </c:pt>
                <c:pt idx="3026">
                  <c:v>19998</c:v>
                </c:pt>
                <c:pt idx="3027">
                  <c:v>31998</c:v>
                </c:pt>
                <c:pt idx="3028">
                  <c:v>17998</c:v>
                </c:pt>
                <c:pt idx="3029">
                  <c:v>23998</c:v>
                </c:pt>
                <c:pt idx="3030">
                  <c:v>20998</c:v>
                </c:pt>
                <c:pt idx="3031">
                  <c:v>25998</c:v>
                </c:pt>
                <c:pt idx="3032">
                  <c:v>19998</c:v>
                </c:pt>
                <c:pt idx="3033">
                  <c:v>37998</c:v>
                </c:pt>
                <c:pt idx="3034">
                  <c:v>17998</c:v>
                </c:pt>
                <c:pt idx="3035">
                  <c:v>31998</c:v>
                </c:pt>
                <c:pt idx="3036">
                  <c:v>28998</c:v>
                </c:pt>
                <c:pt idx="3037">
                  <c:v>37998</c:v>
                </c:pt>
                <c:pt idx="3038">
                  <c:v>25998</c:v>
                </c:pt>
                <c:pt idx="3039">
                  <c:v>22998</c:v>
                </c:pt>
                <c:pt idx="3040">
                  <c:v>50998</c:v>
                </c:pt>
                <c:pt idx="3041">
                  <c:v>21998</c:v>
                </c:pt>
                <c:pt idx="3042">
                  <c:v>19998</c:v>
                </c:pt>
                <c:pt idx="3043">
                  <c:v>16998</c:v>
                </c:pt>
                <c:pt idx="3044">
                  <c:v>21998</c:v>
                </c:pt>
                <c:pt idx="3045">
                  <c:v>31998</c:v>
                </c:pt>
                <c:pt idx="3046">
                  <c:v>19998</c:v>
                </c:pt>
                <c:pt idx="3047">
                  <c:v>36998</c:v>
                </c:pt>
                <c:pt idx="3048">
                  <c:v>20998</c:v>
                </c:pt>
                <c:pt idx="3049">
                  <c:v>32998</c:v>
                </c:pt>
                <c:pt idx="3050">
                  <c:v>28998</c:v>
                </c:pt>
                <c:pt idx="3051">
                  <c:v>32998</c:v>
                </c:pt>
                <c:pt idx="3052">
                  <c:v>27998</c:v>
                </c:pt>
                <c:pt idx="3053">
                  <c:v>24998</c:v>
                </c:pt>
                <c:pt idx="3054">
                  <c:v>38998</c:v>
                </c:pt>
                <c:pt idx="3055">
                  <c:v>15998</c:v>
                </c:pt>
                <c:pt idx="3056">
                  <c:v>36998</c:v>
                </c:pt>
                <c:pt idx="3057">
                  <c:v>15998</c:v>
                </c:pt>
                <c:pt idx="3058">
                  <c:v>26998</c:v>
                </c:pt>
                <c:pt idx="3059">
                  <c:v>28998</c:v>
                </c:pt>
                <c:pt idx="3060">
                  <c:v>31998</c:v>
                </c:pt>
                <c:pt idx="3061">
                  <c:v>39998</c:v>
                </c:pt>
                <c:pt idx="3062">
                  <c:v>90998</c:v>
                </c:pt>
                <c:pt idx="3063">
                  <c:v>29998</c:v>
                </c:pt>
                <c:pt idx="3064">
                  <c:v>25998</c:v>
                </c:pt>
                <c:pt idx="3065">
                  <c:v>58998</c:v>
                </c:pt>
                <c:pt idx="3066">
                  <c:v>15998</c:v>
                </c:pt>
                <c:pt idx="3067">
                  <c:v>29998</c:v>
                </c:pt>
                <c:pt idx="3068">
                  <c:v>25998</c:v>
                </c:pt>
                <c:pt idx="3069">
                  <c:v>34998</c:v>
                </c:pt>
                <c:pt idx="3070">
                  <c:v>19998</c:v>
                </c:pt>
                <c:pt idx="3071">
                  <c:v>13998</c:v>
                </c:pt>
                <c:pt idx="3072">
                  <c:v>68998</c:v>
                </c:pt>
                <c:pt idx="3073">
                  <c:v>15998</c:v>
                </c:pt>
                <c:pt idx="3074">
                  <c:v>41998</c:v>
                </c:pt>
                <c:pt idx="3075">
                  <c:v>24998</c:v>
                </c:pt>
                <c:pt idx="3076">
                  <c:v>24998</c:v>
                </c:pt>
                <c:pt idx="3077">
                  <c:v>23998</c:v>
                </c:pt>
                <c:pt idx="3078">
                  <c:v>27998</c:v>
                </c:pt>
                <c:pt idx="3079">
                  <c:v>23998</c:v>
                </c:pt>
                <c:pt idx="3080">
                  <c:v>23998</c:v>
                </c:pt>
                <c:pt idx="3081">
                  <c:v>22998</c:v>
                </c:pt>
                <c:pt idx="3082">
                  <c:v>25998</c:v>
                </c:pt>
                <c:pt idx="3083">
                  <c:v>27998</c:v>
                </c:pt>
                <c:pt idx="3084">
                  <c:v>34998</c:v>
                </c:pt>
                <c:pt idx="3085">
                  <c:v>24998</c:v>
                </c:pt>
                <c:pt idx="3086">
                  <c:v>30998</c:v>
                </c:pt>
                <c:pt idx="3087">
                  <c:v>36998</c:v>
                </c:pt>
                <c:pt idx="3088">
                  <c:v>20998</c:v>
                </c:pt>
                <c:pt idx="3089">
                  <c:v>28998</c:v>
                </c:pt>
                <c:pt idx="3090">
                  <c:v>20998</c:v>
                </c:pt>
                <c:pt idx="3091">
                  <c:v>47998</c:v>
                </c:pt>
                <c:pt idx="3092">
                  <c:v>27998</c:v>
                </c:pt>
                <c:pt idx="3093">
                  <c:v>29998</c:v>
                </c:pt>
                <c:pt idx="3094">
                  <c:v>69998</c:v>
                </c:pt>
                <c:pt idx="3095">
                  <c:v>41998</c:v>
                </c:pt>
                <c:pt idx="3096">
                  <c:v>30998</c:v>
                </c:pt>
                <c:pt idx="3097">
                  <c:v>20998</c:v>
                </c:pt>
                <c:pt idx="3098">
                  <c:v>33998</c:v>
                </c:pt>
                <c:pt idx="3099">
                  <c:v>54998</c:v>
                </c:pt>
                <c:pt idx="3100">
                  <c:v>27998</c:v>
                </c:pt>
                <c:pt idx="3101">
                  <c:v>40998</c:v>
                </c:pt>
                <c:pt idx="3102">
                  <c:v>25998</c:v>
                </c:pt>
                <c:pt idx="3103">
                  <c:v>13998</c:v>
                </c:pt>
                <c:pt idx="3104">
                  <c:v>30998</c:v>
                </c:pt>
                <c:pt idx="3105">
                  <c:v>29998</c:v>
                </c:pt>
                <c:pt idx="3106">
                  <c:v>19998</c:v>
                </c:pt>
                <c:pt idx="3107">
                  <c:v>27998</c:v>
                </c:pt>
                <c:pt idx="3108">
                  <c:v>23998</c:v>
                </c:pt>
                <c:pt idx="3109">
                  <c:v>29998</c:v>
                </c:pt>
                <c:pt idx="3110">
                  <c:v>18998</c:v>
                </c:pt>
                <c:pt idx="3111">
                  <c:v>76998</c:v>
                </c:pt>
                <c:pt idx="3112">
                  <c:v>19998</c:v>
                </c:pt>
                <c:pt idx="3113">
                  <c:v>31998</c:v>
                </c:pt>
                <c:pt idx="3114">
                  <c:v>17998</c:v>
                </c:pt>
                <c:pt idx="3115">
                  <c:v>19998</c:v>
                </c:pt>
                <c:pt idx="3116">
                  <c:v>19998</c:v>
                </c:pt>
                <c:pt idx="3117">
                  <c:v>20998</c:v>
                </c:pt>
                <c:pt idx="3118">
                  <c:v>45998</c:v>
                </c:pt>
                <c:pt idx="3119">
                  <c:v>31998</c:v>
                </c:pt>
                <c:pt idx="3120">
                  <c:v>27998</c:v>
                </c:pt>
                <c:pt idx="3121">
                  <c:v>24998</c:v>
                </c:pt>
                <c:pt idx="3122">
                  <c:v>27998</c:v>
                </c:pt>
                <c:pt idx="3123">
                  <c:v>29998</c:v>
                </c:pt>
                <c:pt idx="3124">
                  <c:v>61998</c:v>
                </c:pt>
                <c:pt idx="3125">
                  <c:v>29998</c:v>
                </c:pt>
                <c:pt idx="3126">
                  <c:v>34998</c:v>
                </c:pt>
                <c:pt idx="3127">
                  <c:v>20998</c:v>
                </c:pt>
                <c:pt idx="3128">
                  <c:v>14998</c:v>
                </c:pt>
                <c:pt idx="3129">
                  <c:v>26998</c:v>
                </c:pt>
                <c:pt idx="3130">
                  <c:v>46998</c:v>
                </c:pt>
                <c:pt idx="3131">
                  <c:v>18998</c:v>
                </c:pt>
                <c:pt idx="3132">
                  <c:v>32998</c:v>
                </c:pt>
                <c:pt idx="3133">
                  <c:v>31998</c:v>
                </c:pt>
                <c:pt idx="3134">
                  <c:v>32998</c:v>
                </c:pt>
                <c:pt idx="3135">
                  <c:v>45998</c:v>
                </c:pt>
                <c:pt idx="3136">
                  <c:v>37998</c:v>
                </c:pt>
                <c:pt idx="3137">
                  <c:v>18998</c:v>
                </c:pt>
                <c:pt idx="3138">
                  <c:v>27998</c:v>
                </c:pt>
                <c:pt idx="3139">
                  <c:v>20998</c:v>
                </c:pt>
                <c:pt idx="3140">
                  <c:v>23998</c:v>
                </c:pt>
                <c:pt idx="3141">
                  <c:v>30998</c:v>
                </c:pt>
                <c:pt idx="3142">
                  <c:v>30998</c:v>
                </c:pt>
                <c:pt idx="3143">
                  <c:v>23998</c:v>
                </c:pt>
                <c:pt idx="3144">
                  <c:v>23998</c:v>
                </c:pt>
                <c:pt idx="3145">
                  <c:v>58998</c:v>
                </c:pt>
                <c:pt idx="3146">
                  <c:v>15998</c:v>
                </c:pt>
                <c:pt idx="3147">
                  <c:v>34998</c:v>
                </c:pt>
                <c:pt idx="3148">
                  <c:v>34998</c:v>
                </c:pt>
                <c:pt idx="3149">
                  <c:v>22998</c:v>
                </c:pt>
                <c:pt idx="3150">
                  <c:v>32998</c:v>
                </c:pt>
                <c:pt idx="3151">
                  <c:v>44998</c:v>
                </c:pt>
                <c:pt idx="3152">
                  <c:v>39998</c:v>
                </c:pt>
                <c:pt idx="3153">
                  <c:v>15998</c:v>
                </c:pt>
                <c:pt idx="3154">
                  <c:v>20998</c:v>
                </c:pt>
                <c:pt idx="3155">
                  <c:v>24998</c:v>
                </c:pt>
                <c:pt idx="3156">
                  <c:v>19998</c:v>
                </c:pt>
                <c:pt idx="3157">
                  <c:v>32998</c:v>
                </c:pt>
                <c:pt idx="3158">
                  <c:v>22998</c:v>
                </c:pt>
                <c:pt idx="3159">
                  <c:v>43998</c:v>
                </c:pt>
                <c:pt idx="3160">
                  <c:v>52998</c:v>
                </c:pt>
                <c:pt idx="3161">
                  <c:v>30998</c:v>
                </c:pt>
                <c:pt idx="3162">
                  <c:v>33998</c:v>
                </c:pt>
                <c:pt idx="3163">
                  <c:v>36998</c:v>
                </c:pt>
                <c:pt idx="3164">
                  <c:v>33998</c:v>
                </c:pt>
                <c:pt idx="3165">
                  <c:v>15998</c:v>
                </c:pt>
                <c:pt idx="3166">
                  <c:v>18998</c:v>
                </c:pt>
                <c:pt idx="3167">
                  <c:v>22998</c:v>
                </c:pt>
                <c:pt idx="3168">
                  <c:v>16998</c:v>
                </c:pt>
                <c:pt idx="3169">
                  <c:v>49998</c:v>
                </c:pt>
                <c:pt idx="3170">
                  <c:v>43998</c:v>
                </c:pt>
                <c:pt idx="3171">
                  <c:v>28998</c:v>
                </c:pt>
                <c:pt idx="3172">
                  <c:v>17998</c:v>
                </c:pt>
                <c:pt idx="3173">
                  <c:v>34998</c:v>
                </c:pt>
                <c:pt idx="3174">
                  <c:v>22998</c:v>
                </c:pt>
                <c:pt idx="3175">
                  <c:v>20998</c:v>
                </c:pt>
                <c:pt idx="3176">
                  <c:v>34998</c:v>
                </c:pt>
                <c:pt idx="3177">
                  <c:v>20998</c:v>
                </c:pt>
                <c:pt idx="3178">
                  <c:v>31998</c:v>
                </c:pt>
                <c:pt idx="3179">
                  <c:v>29998</c:v>
                </c:pt>
                <c:pt idx="3180">
                  <c:v>50998</c:v>
                </c:pt>
                <c:pt idx="3181">
                  <c:v>30998</c:v>
                </c:pt>
                <c:pt idx="3182">
                  <c:v>38998</c:v>
                </c:pt>
                <c:pt idx="3183">
                  <c:v>24998</c:v>
                </c:pt>
                <c:pt idx="3184">
                  <c:v>17998</c:v>
                </c:pt>
                <c:pt idx="3185">
                  <c:v>33998</c:v>
                </c:pt>
                <c:pt idx="3186">
                  <c:v>26998</c:v>
                </c:pt>
                <c:pt idx="3187">
                  <c:v>26998</c:v>
                </c:pt>
                <c:pt idx="3188">
                  <c:v>24998</c:v>
                </c:pt>
                <c:pt idx="3189">
                  <c:v>34998</c:v>
                </c:pt>
                <c:pt idx="3190">
                  <c:v>29998</c:v>
                </c:pt>
                <c:pt idx="3191">
                  <c:v>21998</c:v>
                </c:pt>
                <c:pt idx="3192">
                  <c:v>20998</c:v>
                </c:pt>
                <c:pt idx="3193">
                  <c:v>19998</c:v>
                </c:pt>
                <c:pt idx="3194">
                  <c:v>48998</c:v>
                </c:pt>
                <c:pt idx="3195">
                  <c:v>25998</c:v>
                </c:pt>
                <c:pt idx="3196">
                  <c:v>28998</c:v>
                </c:pt>
                <c:pt idx="3197">
                  <c:v>53998</c:v>
                </c:pt>
                <c:pt idx="3198">
                  <c:v>30998</c:v>
                </c:pt>
                <c:pt idx="3199">
                  <c:v>43998</c:v>
                </c:pt>
                <c:pt idx="3200">
                  <c:v>18998</c:v>
                </c:pt>
                <c:pt idx="3201">
                  <c:v>28998</c:v>
                </c:pt>
                <c:pt idx="3202">
                  <c:v>30998</c:v>
                </c:pt>
                <c:pt idx="3203">
                  <c:v>17998</c:v>
                </c:pt>
                <c:pt idx="3204">
                  <c:v>19998</c:v>
                </c:pt>
                <c:pt idx="3205">
                  <c:v>30998</c:v>
                </c:pt>
                <c:pt idx="3206">
                  <c:v>19998</c:v>
                </c:pt>
                <c:pt idx="3207">
                  <c:v>20998</c:v>
                </c:pt>
                <c:pt idx="3208">
                  <c:v>19998</c:v>
                </c:pt>
                <c:pt idx="3209">
                  <c:v>17998</c:v>
                </c:pt>
                <c:pt idx="3210">
                  <c:v>18998</c:v>
                </c:pt>
                <c:pt idx="3211">
                  <c:v>37998</c:v>
                </c:pt>
                <c:pt idx="3212">
                  <c:v>21998</c:v>
                </c:pt>
                <c:pt idx="3213">
                  <c:v>32998</c:v>
                </c:pt>
                <c:pt idx="3214">
                  <c:v>18998</c:v>
                </c:pt>
                <c:pt idx="3215">
                  <c:v>24998</c:v>
                </c:pt>
                <c:pt idx="3216">
                  <c:v>16998</c:v>
                </c:pt>
                <c:pt idx="3217">
                  <c:v>34998</c:v>
                </c:pt>
                <c:pt idx="3218">
                  <c:v>30998</c:v>
                </c:pt>
                <c:pt idx="3219">
                  <c:v>38998</c:v>
                </c:pt>
                <c:pt idx="3220">
                  <c:v>22998</c:v>
                </c:pt>
                <c:pt idx="3221">
                  <c:v>31998</c:v>
                </c:pt>
                <c:pt idx="3222">
                  <c:v>20998</c:v>
                </c:pt>
                <c:pt idx="3223">
                  <c:v>67998</c:v>
                </c:pt>
                <c:pt idx="3224">
                  <c:v>29998</c:v>
                </c:pt>
                <c:pt idx="3225">
                  <c:v>38998</c:v>
                </c:pt>
                <c:pt idx="3226">
                  <c:v>38998</c:v>
                </c:pt>
                <c:pt idx="3227">
                  <c:v>39998</c:v>
                </c:pt>
                <c:pt idx="3228">
                  <c:v>28998</c:v>
                </c:pt>
                <c:pt idx="3229">
                  <c:v>27998</c:v>
                </c:pt>
                <c:pt idx="3230">
                  <c:v>25998</c:v>
                </c:pt>
                <c:pt idx="3231">
                  <c:v>18998</c:v>
                </c:pt>
                <c:pt idx="3232">
                  <c:v>24998</c:v>
                </c:pt>
                <c:pt idx="3233">
                  <c:v>24998</c:v>
                </c:pt>
                <c:pt idx="3234">
                  <c:v>45998</c:v>
                </c:pt>
                <c:pt idx="3235">
                  <c:v>35998</c:v>
                </c:pt>
                <c:pt idx="3236">
                  <c:v>17998</c:v>
                </c:pt>
                <c:pt idx="3237">
                  <c:v>22998</c:v>
                </c:pt>
                <c:pt idx="3238">
                  <c:v>22998</c:v>
                </c:pt>
                <c:pt idx="3239">
                  <c:v>21998</c:v>
                </c:pt>
                <c:pt idx="3240">
                  <c:v>29998</c:v>
                </c:pt>
                <c:pt idx="3241">
                  <c:v>36998</c:v>
                </c:pt>
                <c:pt idx="3242">
                  <c:v>24998</c:v>
                </c:pt>
                <c:pt idx="3243">
                  <c:v>23998</c:v>
                </c:pt>
                <c:pt idx="3244">
                  <c:v>24998</c:v>
                </c:pt>
                <c:pt idx="3245">
                  <c:v>34998</c:v>
                </c:pt>
                <c:pt idx="3246">
                  <c:v>23998</c:v>
                </c:pt>
                <c:pt idx="3247">
                  <c:v>18998</c:v>
                </c:pt>
                <c:pt idx="3248">
                  <c:v>29998</c:v>
                </c:pt>
                <c:pt idx="3249">
                  <c:v>21998</c:v>
                </c:pt>
                <c:pt idx="3250">
                  <c:v>18998</c:v>
                </c:pt>
                <c:pt idx="3251">
                  <c:v>19998</c:v>
                </c:pt>
                <c:pt idx="3252">
                  <c:v>13599</c:v>
                </c:pt>
                <c:pt idx="3253">
                  <c:v>31998</c:v>
                </c:pt>
                <c:pt idx="3254">
                  <c:v>37998</c:v>
                </c:pt>
                <c:pt idx="3255">
                  <c:v>27998</c:v>
                </c:pt>
                <c:pt idx="3256">
                  <c:v>23998</c:v>
                </c:pt>
                <c:pt idx="3257">
                  <c:v>31998</c:v>
                </c:pt>
                <c:pt idx="3258">
                  <c:v>17998</c:v>
                </c:pt>
                <c:pt idx="3259">
                  <c:v>30998</c:v>
                </c:pt>
                <c:pt idx="3260">
                  <c:v>14599</c:v>
                </c:pt>
                <c:pt idx="3261">
                  <c:v>28998</c:v>
                </c:pt>
                <c:pt idx="3262">
                  <c:v>33998</c:v>
                </c:pt>
                <c:pt idx="3263">
                  <c:v>37998</c:v>
                </c:pt>
                <c:pt idx="3264">
                  <c:v>32998</c:v>
                </c:pt>
                <c:pt idx="3265">
                  <c:v>46998</c:v>
                </c:pt>
                <c:pt idx="3266">
                  <c:v>16998</c:v>
                </c:pt>
                <c:pt idx="3267">
                  <c:v>35998</c:v>
                </c:pt>
                <c:pt idx="3268">
                  <c:v>28998</c:v>
                </c:pt>
                <c:pt idx="3269">
                  <c:v>39998</c:v>
                </c:pt>
                <c:pt idx="3270">
                  <c:v>36998</c:v>
                </c:pt>
                <c:pt idx="3271">
                  <c:v>48998</c:v>
                </c:pt>
                <c:pt idx="3272">
                  <c:v>27998</c:v>
                </c:pt>
                <c:pt idx="3273">
                  <c:v>17998</c:v>
                </c:pt>
                <c:pt idx="3274">
                  <c:v>49998</c:v>
                </c:pt>
                <c:pt idx="3275">
                  <c:v>37998</c:v>
                </c:pt>
                <c:pt idx="3276">
                  <c:v>39998</c:v>
                </c:pt>
                <c:pt idx="3277">
                  <c:v>22998</c:v>
                </c:pt>
                <c:pt idx="3278">
                  <c:v>35998</c:v>
                </c:pt>
                <c:pt idx="3279">
                  <c:v>50998</c:v>
                </c:pt>
                <c:pt idx="3280">
                  <c:v>46998</c:v>
                </c:pt>
                <c:pt idx="3281">
                  <c:v>31998</c:v>
                </c:pt>
                <c:pt idx="3282">
                  <c:v>34998</c:v>
                </c:pt>
                <c:pt idx="3283">
                  <c:v>15998</c:v>
                </c:pt>
                <c:pt idx="3284">
                  <c:v>20998</c:v>
                </c:pt>
                <c:pt idx="3285">
                  <c:v>46998</c:v>
                </c:pt>
                <c:pt idx="3286">
                  <c:v>19998</c:v>
                </c:pt>
                <c:pt idx="3287">
                  <c:v>28998</c:v>
                </c:pt>
                <c:pt idx="3288">
                  <c:v>19998</c:v>
                </c:pt>
                <c:pt idx="3289">
                  <c:v>28998</c:v>
                </c:pt>
                <c:pt idx="3290">
                  <c:v>21998</c:v>
                </c:pt>
                <c:pt idx="3291">
                  <c:v>15998</c:v>
                </c:pt>
                <c:pt idx="3292">
                  <c:v>19998</c:v>
                </c:pt>
                <c:pt idx="3293">
                  <c:v>24998</c:v>
                </c:pt>
                <c:pt idx="3294">
                  <c:v>26998</c:v>
                </c:pt>
                <c:pt idx="3295">
                  <c:v>28998</c:v>
                </c:pt>
                <c:pt idx="3296">
                  <c:v>20998</c:v>
                </c:pt>
                <c:pt idx="3297">
                  <c:v>27998</c:v>
                </c:pt>
                <c:pt idx="3298">
                  <c:v>28998</c:v>
                </c:pt>
                <c:pt idx="3299">
                  <c:v>49998</c:v>
                </c:pt>
                <c:pt idx="3300">
                  <c:v>18998</c:v>
                </c:pt>
                <c:pt idx="3301">
                  <c:v>17998</c:v>
                </c:pt>
                <c:pt idx="3302">
                  <c:v>20998</c:v>
                </c:pt>
                <c:pt idx="3303">
                  <c:v>43998</c:v>
                </c:pt>
                <c:pt idx="3304">
                  <c:v>14998</c:v>
                </c:pt>
                <c:pt idx="3305">
                  <c:v>32998</c:v>
                </c:pt>
                <c:pt idx="3306">
                  <c:v>29998</c:v>
                </c:pt>
                <c:pt idx="3307">
                  <c:v>46998</c:v>
                </c:pt>
                <c:pt idx="3308">
                  <c:v>19998</c:v>
                </c:pt>
                <c:pt idx="3309">
                  <c:v>61998</c:v>
                </c:pt>
                <c:pt idx="3310">
                  <c:v>28998</c:v>
                </c:pt>
                <c:pt idx="3311">
                  <c:v>14998</c:v>
                </c:pt>
                <c:pt idx="3312">
                  <c:v>25998</c:v>
                </c:pt>
                <c:pt idx="3313">
                  <c:v>31998</c:v>
                </c:pt>
                <c:pt idx="3314">
                  <c:v>14599</c:v>
                </c:pt>
                <c:pt idx="3315">
                  <c:v>13998</c:v>
                </c:pt>
                <c:pt idx="3316">
                  <c:v>25998</c:v>
                </c:pt>
                <c:pt idx="3317">
                  <c:v>19998</c:v>
                </c:pt>
                <c:pt idx="3318">
                  <c:v>39998</c:v>
                </c:pt>
                <c:pt idx="3319">
                  <c:v>28998</c:v>
                </c:pt>
                <c:pt idx="3320">
                  <c:v>17998</c:v>
                </c:pt>
                <c:pt idx="3321">
                  <c:v>20998</c:v>
                </c:pt>
                <c:pt idx="3322">
                  <c:v>33998</c:v>
                </c:pt>
                <c:pt idx="3323">
                  <c:v>24998</c:v>
                </c:pt>
                <c:pt idx="3324">
                  <c:v>19998</c:v>
                </c:pt>
                <c:pt idx="3325">
                  <c:v>23998</c:v>
                </c:pt>
                <c:pt idx="3326">
                  <c:v>54998</c:v>
                </c:pt>
                <c:pt idx="3327">
                  <c:v>39998</c:v>
                </c:pt>
                <c:pt idx="3328">
                  <c:v>27998</c:v>
                </c:pt>
                <c:pt idx="3329">
                  <c:v>39998</c:v>
                </c:pt>
                <c:pt idx="3330">
                  <c:v>27998</c:v>
                </c:pt>
                <c:pt idx="3331">
                  <c:v>33998</c:v>
                </c:pt>
                <c:pt idx="3332">
                  <c:v>20998</c:v>
                </c:pt>
                <c:pt idx="3333">
                  <c:v>18998</c:v>
                </c:pt>
                <c:pt idx="3334">
                  <c:v>17998</c:v>
                </c:pt>
                <c:pt idx="3335">
                  <c:v>27998</c:v>
                </c:pt>
                <c:pt idx="3336">
                  <c:v>35998</c:v>
                </c:pt>
                <c:pt idx="3337">
                  <c:v>39998</c:v>
                </c:pt>
                <c:pt idx="3338">
                  <c:v>17998</c:v>
                </c:pt>
                <c:pt idx="3339">
                  <c:v>33998</c:v>
                </c:pt>
                <c:pt idx="3340">
                  <c:v>37998</c:v>
                </c:pt>
                <c:pt idx="3341">
                  <c:v>28998</c:v>
                </c:pt>
                <c:pt idx="3342">
                  <c:v>17998</c:v>
                </c:pt>
                <c:pt idx="3343">
                  <c:v>21998</c:v>
                </c:pt>
                <c:pt idx="3344">
                  <c:v>25998</c:v>
                </c:pt>
                <c:pt idx="3345">
                  <c:v>21998</c:v>
                </c:pt>
                <c:pt idx="3346">
                  <c:v>30998</c:v>
                </c:pt>
                <c:pt idx="3347">
                  <c:v>18998</c:v>
                </c:pt>
                <c:pt idx="3348">
                  <c:v>22998</c:v>
                </c:pt>
                <c:pt idx="3349">
                  <c:v>21998</c:v>
                </c:pt>
                <c:pt idx="3350">
                  <c:v>39998</c:v>
                </c:pt>
                <c:pt idx="3351">
                  <c:v>21998</c:v>
                </c:pt>
                <c:pt idx="3352">
                  <c:v>31998</c:v>
                </c:pt>
                <c:pt idx="3353">
                  <c:v>19998</c:v>
                </c:pt>
                <c:pt idx="3354">
                  <c:v>36998</c:v>
                </c:pt>
                <c:pt idx="3355">
                  <c:v>26998</c:v>
                </c:pt>
                <c:pt idx="3356">
                  <c:v>21998</c:v>
                </c:pt>
                <c:pt idx="3357">
                  <c:v>32998</c:v>
                </c:pt>
                <c:pt idx="3358">
                  <c:v>17998</c:v>
                </c:pt>
                <c:pt idx="3359">
                  <c:v>28998</c:v>
                </c:pt>
                <c:pt idx="3360">
                  <c:v>25998</c:v>
                </c:pt>
                <c:pt idx="3361">
                  <c:v>17998</c:v>
                </c:pt>
                <c:pt idx="3362">
                  <c:v>23998</c:v>
                </c:pt>
                <c:pt idx="3363">
                  <c:v>26998</c:v>
                </c:pt>
                <c:pt idx="3364">
                  <c:v>19998</c:v>
                </c:pt>
                <c:pt idx="3365">
                  <c:v>23998</c:v>
                </c:pt>
                <c:pt idx="3366">
                  <c:v>47998</c:v>
                </c:pt>
                <c:pt idx="3367">
                  <c:v>15998</c:v>
                </c:pt>
                <c:pt idx="3368">
                  <c:v>27998</c:v>
                </c:pt>
                <c:pt idx="3369">
                  <c:v>16998</c:v>
                </c:pt>
                <c:pt idx="3370">
                  <c:v>24998</c:v>
                </c:pt>
                <c:pt idx="3371">
                  <c:v>23998</c:v>
                </c:pt>
                <c:pt idx="3372">
                  <c:v>33998</c:v>
                </c:pt>
                <c:pt idx="3373">
                  <c:v>16998</c:v>
                </c:pt>
                <c:pt idx="3374">
                  <c:v>42998</c:v>
                </c:pt>
                <c:pt idx="3375">
                  <c:v>31998</c:v>
                </c:pt>
                <c:pt idx="3376">
                  <c:v>34998</c:v>
                </c:pt>
                <c:pt idx="3377">
                  <c:v>45998</c:v>
                </c:pt>
                <c:pt idx="3378">
                  <c:v>35998</c:v>
                </c:pt>
                <c:pt idx="3379">
                  <c:v>26998</c:v>
                </c:pt>
                <c:pt idx="3380">
                  <c:v>15998</c:v>
                </c:pt>
                <c:pt idx="3381">
                  <c:v>21998</c:v>
                </c:pt>
                <c:pt idx="3382">
                  <c:v>45998</c:v>
                </c:pt>
                <c:pt idx="3383">
                  <c:v>16998</c:v>
                </c:pt>
                <c:pt idx="3384">
                  <c:v>18998</c:v>
                </c:pt>
                <c:pt idx="3385">
                  <c:v>25998</c:v>
                </c:pt>
                <c:pt idx="3386">
                  <c:v>29998</c:v>
                </c:pt>
                <c:pt idx="3387">
                  <c:v>18998</c:v>
                </c:pt>
                <c:pt idx="3388">
                  <c:v>34998</c:v>
                </c:pt>
                <c:pt idx="3389">
                  <c:v>22998</c:v>
                </c:pt>
                <c:pt idx="3390">
                  <c:v>23998</c:v>
                </c:pt>
                <c:pt idx="3391">
                  <c:v>36998</c:v>
                </c:pt>
                <c:pt idx="3392">
                  <c:v>23998</c:v>
                </c:pt>
                <c:pt idx="3393">
                  <c:v>37998</c:v>
                </c:pt>
                <c:pt idx="3394">
                  <c:v>19998</c:v>
                </c:pt>
                <c:pt idx="3395">
                  <c:v>41998</c:v>
                </c:pt>
                <c:pt idx="3396">
                  <c:v>18998</c:v>
                </c:pt>
                <c:pt idx="3397">
                  <c:v>34998</c:v>
                </c:pt>
                <c:pt idx="3398">
                  <c:v>28998</c:v>
                </c:pt>
                <c:pt idx="3399">
                  <c:v>17998</c:v>
                </c:pt>
                <c:pt idx="3400">
                  <c:v>33998</c:v>
                </c:pt>
                <c:pt idx="3401">
                  <c:v>24998</c:v>
                </c:pt>
                <c:pt idx="3402">
                  <c:v>16998</c:v>
                </c:pt>
                <c:pt idx="3403">
                  <c:v>19998</c:v>
                </c:pt>
                <c:pt idx="3404">
                  <c:v>29998</c:v>
                </c:pt>
                <c:pt idx="3405">
                  <c:v>18998</c:v>
                </c:pt>
                <c:pt idx="3406">
                  <c:v>29998</c:v>
                </c:pt>
                <c:pt idx="3407">
                  <c:v>30998</c:v>
                </c:pt>
                <c:pt idx="3408">
                  <c:v>45998</c:v>
                </c:pt>
                <c:pt idx="3409">
                  <c:v>14998</c:v>
                </c:pt>
                <c:pt idx="3410">
                  <c:v>20998</c:v>
                </c:pt>
                <c:pt idx="3411">
                  <c:v>17998</c:v>
                </c:pt>
                <c:pt idx="3412">
                  <c:v>23998</c:v>
                </c:pt>
                <c:pt idx="3413">
                  <c:v>30998</c:v>
                </c:pt>
                <c:pt idx="3414">
                  <c:v>20998</c:v>
                </c:pt>
                <c:pt idx="3415">
                  <c:v>15998</c:v>
                </c:pt>
                <c:pt idx="3416">
                  <c:v>18998</c:v>
                </c:pt>
                <c:pt idx="3417">
                  <c:v>25998</c:v>
                </c:pt>
                <c:pt idx="3418">
                  <c:v>19998</c:v>
                </c:pt>
                <c:pt idx="3419">
                  <c:v>24998</c:v>
                </c:pt>
                <c:pt idx="3420">
                  <c:v>18998</c:v>
                </c:pt>
                <c:pt idx="3421">
                  <c:v>24998</c:v>
                </c:pt>
                <c:pt idx="3422">
                  <c:v>18998</c:v>
                </c:pt>
                <c:pt idx="3423">
                  <c:v>30998</c:v>
                </c:pt>
                <c:pt idx="3424">
                  <c:v>19998</c:v>
                </c:pt>
                <c:pt idx="3425">
                  <c:v>33998</c:v>
                </c:pt>
                <c:pt idx="3426">
                  <c:v>25998</c:v>
                </c:pt>
                <c:pt idx="3427">
                  <c:v>27998</c:v>
                </c:pt>
                <c:pt idx="3428">
                  <c:v>30998</c:v>
                </c:pt>
                <c:pt idx="3429">
                  <c:v>36998</c:v>
                </c:pt>
                <c:pt idx="3430">
                  <c:v>38998</c:v>
                </c:pt>
                <c:pt idx="3431">
                  <c:v>21998</c:v>
                </c:pt>
                <c:pt idx="3432">
                  <c:v>19998</c:v>
                </c:pt>
                <c:pt idx="3433">
                  <c:v>12599</c:v>
                </c:pt>
                <c:pt idx="3434">
                  <c:v>47998</c:v>
                </c:pt>
                <c:pt idx="3435">
                  <c:v>18998</c:v>
                </c:pt>
                <c:pt idx="3436">
                  <c:v>34998</c:v>
                </c:pt>
                <c:pt idx="3437">
                  <c:v>24998</c:v>
                </c:pt>
                <c:pt idx="3438">
                  <c:v>14998</c:v>
                </c:pt>
                <c:pt idx="3439">
                  <c:v>24998</c:v>
                </c:pt>
                <c:pt idx="3440">
                  <c:v>25998</c:v>
                </c:pt>
                <c:pt idx="3441">
                  <c:v>28998</c:v>
                </c:pt>
                <c:pt idx="3442">
                  <c:v>30998</c:v>
                </c:pt>
                <c:pt idx="3443">
                  <c:v>44998</c:v>
                </c:pt>
                <c:pt idx="3444">
                  <c:v>32998</c:v>
                </c:pt>
                <c:pt idx="3445">
                  <c:v>34998</c:v>
                </c:pt>
                <c:pt idx="3446">
                  <c:v>22998</c:v>
                </c:pt>
                <c:pt idx="3447">
                  <c:v>17998</c:v>
                </c:pt>
                <c:pt idx="3448">
                  <c:v>23998</c:v>
                </c:pt>
                <c:pt idx="3449">
                  <c:v>26998</c:v>
                </c:pt>
                <c:pt idx="3450">
                  <c:v>21998</c:v>
                </c:pt>
                <c:pt idx="3451">
                  <c:v>34998</c:v>
                </c:pt>
                <c:pt idx="3452">
                  <c:v>36998</c:v>
                </c:pt>
                <c:pt idx="3453">
                  <c:v>32998</c:v>
                </c:pt>
                <c:pt idx="3454">
                  <c:v>34998</c:v>
                </c:pt>
                <c:pt idx="3455">
                  <c:v>33998</c:v>
                </c:pt>
                <c:pt idx="3456">
                  <c:v>31998</c:v>
                </c:pt>
                <c:pt idx="3457">
                  <c:v>40998</c:v>
                </c:pt>
                <c:pt idx="3458">
                  <c:v>24998</c:v>
                </c:pt>
                <c:pt idx="3459">
                  <c:v>14599</c:v>
                </c:pt>
                <c:pt idx="3460">
                  <c:v>19998</c:v>
                </c:pt>
                <c:pt idx="3461">
                  <c:v>12998</c:v>
                </c:pt>
                <c:pt idx="3462">
                  <c:v>37998</c:v>
                </c:pt>
                <c:pt idx="3463">
                  <c:v>29998</c:v>
                </c:pt>
                <c:pt idx="3464">
                  <c:v>25998</c:v>
                </c:pt>
                <c:pt idx="3465">
                  <c:v>30998</c:v>
                </c:pt>
                <c:pt idx="3466">
                  <c:v>39998</c:v>
                </c:pt>
                <c:pt idx="3467">
                  <c:v>31998</c:v>
                </c:pt>
                <c:pt idx="3468">
                  <c:v>38998</c:v>
                </c:pt>
                <c:pt idx="3469">
                  <c:v>23998</c:v>
                </c:pt>
                <c:pt idx="3470">
                  <c:v>28998</c:v>
                </c:pt>
                <c:pt idx="3471">
                  <c:v>38998</c:v>
                </c:pt>
                <c:pt idx="3472">
                  <c:v>22998</c:v>
                </c:pt>
                <c:pt idx="3473">
                  <c:v>14599</c:v>
                </c:pt>
                <c:pt idx="3474">
                  <c:v>22998</c:v>
                </c:pt>
                <c:pt idx="3475">
                  <c:v>20998</c:v>
                </c:pt>
                <c:pt idx="3476">
                  <c:v>17998</c:v>
                </c:pt>
                <c:pt idx="3477">
                  <c:v>14998</c:v>
                </c:pt>
                <c:pt idx="3478">
                  <c:v>19998</c:v>
                </c:pt>
                <c:pt idx="3479">
                  <c:v>30998</c:v>
                </c:pt>
                <c:pt idx="3480">
                  <c:v>22998</c:v>
                </c:pt>
                <c:pt idx="3481">
                  <c:v>27998</c:v>
                </c:pt>
                <c:pt idx="3482">
                  <c:v>17998</c:v>
                </c:pt>
                <c:pt idx="3483">
                  <c:v>37998</c:v>
                </c:pt>
                <c:pt idx="3484">
                  <c:v>13998</c:v>
                </c:pt>
                <c:pt idx="3485">
                  <c:v>17998</c:v>
                </c:pt>
                <c:pt idx="3486">
                  <c:v>24998</c:v>
                </c:pt>
                <c:pt idx="3487">
                  <c:v>29998</c:v>
                </c:pt>
                <c:pt idx="3488">
                  <c:v>23998</c:v>
                </c:pt>
                <c:pt idx="3489">
                  <c:v>26998</c:v>
                </c:pt>
                <c:pt idx="3490">
                  <c:v>43998</c:v>
                </c:pt>
                <c:pt idx="3491">
                  <c:v>21998</c:v>
                </c:pt>
                <c:pt idx="3492">
                  <c:v>17998</c:v>
                </c:pt>
                <c:pt idx="3493">
                  <c:v>35998</c:v>
                </c:pt>
                <c:pt idx="3494">
                  <c:v>26998</c:v>
                </c:pt>
                <c:pt idx="3495">
                  <c:v>30998</c:v>
                </c:pt>
                <c:pt idx="3496">
                  <c:v>44998</c:v>
                </c:pt>
                <c:pt idx="3497">
                  <c:v>12599</c:v>
                </c:pt>
                <c:pt idx="3498">
                  <c:v>18998</c:v>
                </c:pt>
                <c:pt idx="3499">
                  <c:v>19998</c:v>
                </c:pt>
                <c:pt idx="3500">
                  <c:v>30998</c:v>
                </c:pt>
                <c:pt idx="3501">
                  <c:v>29998</c:v>
                </c:pt>
                <c:pt idx="3502">
                  <c:v>29998</c:v>
                </c:pt>
                <c:pt idx="3503">
                  <c:v>17998</c:v>
                </c:pt>
                <c:pt idx="3504">
                  <c:v>29998</c:v>
                </c:pt>
                <c:pt idx="3505">
                  <c:v>21998</c:v>
                </c:pt>
                <c:pt idx="3506">
                  <c:v>24998</c:v>
                </c:pt>
                <c:pt idx="3507">
                  <c:v>19998</c:v>
                </c:pt>
                <c:pt idx="3508">
                  <c:v>22998</c:v>
                </c:pt>
                <c:pt idx="3509">
                  <c:v>18998</c:v>
                </c:pt>
                <c:pt idx="3510">
                  <c:v>36998</c:v>
                </c:pt>
                <c:pt idx="3511">
                  <c:v>33998</c:v>
                </c:pt>
                <c:pt idx="3512">
                  <c:v>21998</c:v>
                </c:pt>
                <c:pt idx="3513">
                  <c:v>26998</c:v>
                </c:pt>
                <c:pt idx="3514">
                  <c:v>18998</c:v>
                </c:pt>
                <c:pt idx="3515">
                  <c:v>19998</c:v>
                </c:pt>
                <c:pt idx="3516">
                  <c:v>34998</c:v>
                </c:pt>
                <c:pt idx="3517">
                  <c:v>37998</c:v>
                </c:pt>
                <c:pt idx="3518">
                  <c:v>29998</c:v>
                </c:pt>
                <c:pt idx="3519">
                  <c:v>46998</c:v>
                </c:pt>
                <c:pt idx="3520">
                  <c:v>31998</c:v>
                </c:pt>
                <c:pt idx="3521">
                  <c:v>17998</c:v>
                </c:pt>
                <c:pt idx="3522">
                  <c:v>24998</c:v>
                </c:pt>
                <c:pt idx="3523">
                  <c:v>20998</c:v>
                </c:pt>
                <c:pt idx="3524">
                  <c:v>12998</c:v>
                </c:pt>
                <c:pt idx="3525">
                  <c:v>24998</c:v>
                </c:pt>
                <c:pt idx="3526">
                  <c:v>15998</c:v>
                </c:pt>
                <c:pt idx="3527">
                  <c:v>29998</c:v>
                </c:pt>
                <c:pt idx="3528">
                  <c:v>33998</c:v>
                </c:pt>
                <c:pt idx="3529">
                  <c:v>20998</c:v>
                </c:pt>
                <c:pt idx="3530">
                  <c:v>35998</c:v>
                </c:pt>
                <c:pt idx="3531">
                  <c:v>26998</c:v>
                </c:pt>
                <c:pt idx="3532">
                  <c:v>50998</c:v>
                </c:pt>
                <c:pt idx="3533">
                  <c:v>19998</c:v>
                </c:pt>
                <c:pt idx="3534">
                  <c:v>17998</c:v>
                </c:pt>
                <c:pt idx="3535">
                  <c:v>27998</c:v>
                </c:pt>
                <c:pt idx="3536">
                  <c:v>22998</c:v>
                </c:pt>
                <c:pt idx="3537">
                  <c:v>21998</c:v>
                </c:pt>
                <c:pt idx="3538">
                  <c:v>34998</c:v>
                </c:pt>
                <c:pt idx="3539">
                  <c:v>28998</c:v>
                </c:pt>
                <c:pt idx="3540">
                  <c:v>46998</c:v>
                </c:pt>
                <c:pt idx="3541">
                  <c:v>21998</c:v>
                </c:pt>
                <c:pt idx="3542">
                  <c:v>16998</c:v>
                </c:pt>
                <c:pt idx="3543">
                  <c:v>33998</c:v>
                </c:pt>
                <c:pt idx="3544">
                  <c:v>22998</c:v>
                </c:pt>
                <c:pt idx="3545">
                  <c:v>12998</c:v>
                </c:pt>
                <c:pt idx="3546">
                  <c:v>42998</c:v>
                </c:pt>
              </c:numCache>
            </c:numRef>
          </c:xVal>
          <c:yVal>
            <c:numRef>
              <c:f>'data (2)'!$G$2:$G$3984</c:f>
              <c:numCache>
                <c:formatCode>General</c:formatCode>
                <c:ptCount val="3983"/>
                <c:pt idx="0">
                  <c:v>31496.254000000001</c:v>
                </c:pt>
                <c:pt idx="1">
                  <c:v>14046.983</c:v>
                </c:pt>
                <c:pt idx="2">
                  <c:v>21152.588</c:v>
                </c:pt>
                <c:pt idx="3">
                  <c:v>26823.903999999999</c:v>
                </c:pt>
                <c:pt idx="4">
                  <c:v>38639.839999999997</c:v>
                </c:pt>
                <c:pt idx="5">
                  <c:v>32713.988000000001</c:v>
                </c:pt>
                <c:pt idx="6">
                  <c:v>31902.217000000001</c:v>
                </c:pt>
                <c:pt idx="7">
                  <c:v>14247.013999999999</c:v>
                </c:pt>
                <c:pt idx="8">
                  <c:v>29078.572</c:v>
                </c:pt>
                <c:pt idx="9">
                  <c:v>20055.133000000002</c:v>
                </c:pt>
                <c:pt idx="10">
                  <c:v>20739.877</c:v>
                </c:pt>
                <c:pt idx="11">
                  <c:v>27693.82</c:v>
                </c:pt>
                <c:pt idx="12">
                  <c:v>17717.509999999998</c:v>
                </c:pt>
                <c:pt idx="13">
                  <c:v>25913.145</c:v>
                </c:pt>
                <c:pt idx="14">
                  <c:v>43893.035000000003</c:v>
                </c:pt>
                <c:pt idx="15">
                  <c:v>29299.455000000002</c:v>
                </c:pt>
                <c:pt idx="16">
                  <c:v>22616.29</c:v>
                </c:pt>
                <c:pt idx="17">
                  <c:v>22504.884999999998</c:v>
                </c:pt>
                <c:pt idx="18">
                  <c:v>15414.146000000001</c:v>
                </c:pt>
                <c:pt idx="19">
                  <c:v>25936.956999999999</c:v>
                </c:pt>
                <c:pt idx="20">
                  <c:v>37409.082000000002</c:v>
                </c:pt>
                <c:pt idx="21">
                  <c:v>22229.69</c:v>
                </c:pt>
                <c:pt idx="22">
                  <c:v>27750.918000000001</c:v>
                </c:pt>
                <c:pt idx="23">
                  <c:v>32226.93</c:v>
                </c:pt>
                <c:pt idx="24">
                  <c:v>44958.527000000002</c:v>
                </c:pt>
                <c:pt idx="25">
                  <c:v>34597.805</c:v>
                </c:pt>
                <c:pt idx="26">
                  <c:v>19769.305</c:v>
                </c:pt>
                <c:pt idx="27">
                  <c:v>19253.861000000001</c:v>
                </c:pt>
                <c:pt idx="28">
                  <c:v>31715.923999999999</c:v>
                </c:pt>
                <c:pt idx="29">
                  <c:v>26548.26</c:v>
                </c:pt>
                <c:pt idx="30">
                  <c:v>42380.523000000001</c:v>
                </c:pt>
                <c:pt idx="31">
                  <c:v>17712.488000000001</c:v>
                </c:pt>
                <c:pt idx="32">
                  <c:v>17949.513999999999</c:v>
                </c:pt>
                <c:pt idx="33">
                  <c:v>37845.08</c:v>
                </c:pt>
                <c:pt idx="34">
                  <c:v>18528.423999999999</c:v>
                </c:pt>
                <c:pt idx="35">
                  <c:v>35883.082000000002</c:v>
                </c:pt>
                <c:pt idx="36">
                  <c:v>14558.275</c:v>
                </c:pt>
                <c:pt idx="37">
                  <c:v>21937.23</c:v>
                </c:pt>
                <c:pt idx="38">
                  <c:v>19563.990000000002</c:v>
                </c:pt>
                <c:pt idx="39">
                  <c:v>43097.792999999998</c:v>
                </c:pt>
                <c:pt idx="40">
                  <c:v>20561.313999999998</c:v>
                </c:pt>
                <c:pt idx="41">
                  <c:v>32128.205000000002</c:v>
                </c:pt>
                <c:pt idx="42">
                  <c:v>36640.695</c:v>
                </c:pt>
                <c:pt idx="43">
                  <c:v>24019.895</c:v>
                </c:pt>
                <c:pt idx="44">
                  <c:v>38679.972999999998</c:v>
                </c:pt>
                <c:pt idx="45">
                  <c:v>36254.720000000001</c:v>
                </c:pt>
                <c:pt idx="46">
                  <c:v>19232.803</c:v>
                </c:pt>
                <c:pt idx="47">
                  <c:v>37526.241999999998</c:v>
                </c:pt>
                <c:pt idx="48">
                  <c:v>21977.157999999999</c:v>
                </c:pt>
                <c:pt idx="49">
                  <c:v>49384.116999999998</c:v>
                </c:pt>
                <c:pt idx="50">
                  <c:v>29320.175999999999</c:v>
                </c:pt>
                <c:pt idx="51">
                  <c:v>28919.870999999999</c:v>
                </c:pt>
                <c:pt idx="52">
                  <c:v>20705.28</c:v>
                </c:pt>
                <c:pt idx="53">
                  <c:v>20755.3</c:v>
                </c:pt>
                <c:pt idx="54">
                  <c:v>35216.343999999997</c:v>
                </c:pt>
                <c:pt idx="55">
                  <c:v>22482.682000000001</c:v>
                </c:pt>
                <c:pt idx="56">
                  <c:v>39221.019999999997</c:v>
                </c:pt>
                <c:pt idx="57">
                  <c:v>45004.565999999999</c:v>
                </c:pt>
                <c:pt idx="58">
                  <c:v>30571.31</c:v>
                </c:pt>
                <c:pt idx="59">
                  <c:v>32662.02</c:v>
                </c:pt>
                <c:pt idx="60">
                  <c:v>44496.305</c:v>
                </c:pt>
                <c:pt idx="61">
                  <c:v>26457.37</c:v>
                </c:pt>
                <c:pt idx="62">
                  <c:v>19131.151999999998</c:v>
                </c:pt>
                <c:pt idx="63">
                  <c:v>58733.292999999998</c:v>
                </c:pt>
                <c:pt idx="64">
                  <c:v>34848.527000000002</c:v>
                </c:pt>
                <c:pt idx="65">
                  <c:v>28870.616999999998</c:v>
                </c:pt>
                <c:pt idx="66">
                  <c:v>29197.241999999998</c:v>
                </c:pt>
                <c:pt idx="67">
                  <c:v>25248.476999999999</c:v>
                </c:pt>
                <c:pt idx="68">
                  <c:v>46479.11</c:v>
                </c:pt>
                <c:pt idx="69">
                  <c:v>20118.094000000001</c:v>
                </c:pt>
                <c:pt idx="70">
                  <c:v>49046.78</c:v>
                </c:pt>
                <c:pt idx="71">
                  <c:v>30293.912</c:v>
                </c:pt>
                <c:pt idx="72">
                  <c:v>81594.03</c:v>
                </c:pt>
                <c:pt idx="73">
                  <c:v>28935.798999999999</c:v>
                </c:pt>
                <c:pt idx="74">
                  <c:v>21998.370999999999</c:v>
                </c:pt>
                <c:pt idx="75">
                  <c:v>18028.063999999998</c:v>
                </c:pt>
                <c:pt idx="76">
                  <c:v>18223.57</c:v>
                </c:pt>
                <c:pt idx="77">
                  <c:v>29315.236000000001</c:v>
                </c:pt>
                <c:pt idx="78">
                  <c:v>20893.598000000002</c:v>
                </c:pt>
                <c:pt idx="79">
                  <c:v>27276.67</c:v>
                </c:pt>
                <c:pt idx="80">
                  <c:v>29024.101999999999</c:v>
                </c:pt>
                <c:pt idx="81">
                  <c:v>36004.870000000003</c:v>
                </c:pt>
                <c:pt idx="82">
                  <c:v>21765.916000000001</c:v>
                </c:pt>
                <c:pt idx="83">
                  <c:v>30781.657999999999</c:v>
                </c:pt>
                <c:pt idx="84">
                  <c:v>24255.686000000002</c:v>
                </c:pt>
                <c:pt idx="85">
                  <c:v>29475.379000000001</c:v>
                </c:pt>
                <c:pt idx="86">
                  <c:v>25751.743999999999</c:v>
                </c:pt>
                <c:pt idx="87">
                  <c:v>14886.647999999999</c:v>
                </c:pt>
                <c:pt idx="88">
                  <c:v>14960.958000000001</c:v>
                </c:pt>
                <c:pt idx="89">
                  <c:v>38624.945</c:v>
                </c:pt>
                <c:pt idx="90">
                  <c:v>33720.913999999997</c:v>
                </c:pt>
                <c:pt idx="91">
                  <c:v>19273.186000000002</c:v>
                </c:pt>
                <c:pt idx="92">
                  <c:v>28512.2</c:v>
                </c:pt>
                <c:pt idx="93">
                  <c:v>15338.365</c:v>
                </c:pt>
                <c:pt idx="94">
                  <c:v>22704.11</c:v>
                </c:pt>
                <c:pt idx="95">
                  <c:v>33309.35</c:v>
                </c:pt>
                <c:pt idx="96">
                  <c:v>21082.905999999999</c:v>
                </c:pt>
                <c:pt idx="97">
                  <c:v>38196.383000000002</c:v>
                </c:pt>
                <c:pt idx="98">
                  <c:v>22952.55</c:v>
                </c:pt>
                <c:pt idx="99">
                  <c:v>35648.137000000002</c:v>
                </c:pt>
                <c:pt idx="100">
                  <c:v>18307.32</c:v>
                </c:pt>
                <c:pt idx="101">
                  <c:v>20277.074000000001</c:v>
                </c:pt>
                <c:pt idx="102">
                  <c:v>20986.33</c:v>
                </c:pt>
                <c:pt idx="103">
                  <c:v>21434.697</c:v>
                </c:pt>
                <c:pt idx="104">
                  <c:v>17566.578000000001</c:v>
                </c:pt>
                <c:pt idx="105">
                  <c:v>34996.39</c:v>
                </c:pt>
                <c:pt idx="106">
                  <c:v>20035.046999999999</c:v>
                </c:pt>
                <c:pt idx="107">
                  <c:v>16893.875</c:v>
                </c:pt>
                <c:pt idx="108">
                  <c:v>17560.682000000001</c:v>
                </c:pt>
                <c:pt idx="109">
                  <c:v>24434.636999999999</c:v>
                </c:pt>
                <c:pt idx="110">
                  <c:v>37573.116999999998</c:v>
                </c:pt>
                <c:pt idx="111">
                  <c:v>34638.574000000001</c:v>
                </c:pt>
                <c:pt idx="112">
                  <c:v>35410.163999999997</c:v>
                </c:pt>
                <c:pt idx="113">
                  <c:v>26083.377</c:v>
                </c:pt>
                <c:pt idx="114">
                  <c:v>44572.116999999998</c:v>
                </c:pt>
                <c:pt idx="115">
                  <c:v>19400.758000000002</c:v>
                </c:pt>
                <c:pt idx="116">
                  <c:v>23171.16</c:v>
                </c:pt>
                <c:pt idx="117">
                  <c:v>23345.791000000001</c:v>
                </c:pt>
                <c:pt idx="118">
                  <c:v>31882.002</c:v>
                </c:pt>
                <c:pt idx="119">
                  <c:v>24685.521000000001</c:v>
                </c:pt>
                <c:pt idx="120">
                  <c:v>27443.111000000001</c:v>
                </c:pt>
                <c:pt idx="121">
                  <c:v>40776.633000000002</c:v>
                </c:pt>
                <c:pt idx="122">
                  <c:v>17232.055</c:v>
                </c:pt>
                <c:pt idx="123">
                  <c:v>28412.396000000001</c:v>
                </c:pt>
                <c:pt idx="124">
                  <c:v>31930.236000000001</c:v>
                </c:pt>
                <c:pt idx="125">
                  <c:v>21608.648000000001</c:v>
                </c:pt>
                <c:pt idx="126">
                  <c:v>31773.775000000001</c:v>
                </c:pt>
                <c:pt idx="127">
                  <c:v>52323.434000000001</c:v>
                </c:pt>
                <c:pt idx="128">
                  <c:v>23529.294999999998</c:v>
                </c:pt>
                <c:pt idx="129">
                  <c:v>24532.959999999999</c:v>
                </c:pt>
                <c:pt idx="130">
                  <c:v>20885.136999999999</c:v>
                </c:pt>
                <c:pt idx="131">
                  <c:v>15791.266</c:v>
                </c:pt>
                <c:pt idx="132">
                  <c:v>22048.226999999999</c:v>
                </c:pt>
                <c:pt idx="133">
                  <c:v>25498.813999999998</c:v>
                </c:pt>
                <c:pt idx="134">
                  <c:v>33810.644999999997</c:v>
                </c:pt>
                <c:pt idx="135">
                  <c:v>24472.243999999999</c:v>
                </c:pt>
                <c:pt idx="136">
                  <c:v>16878.726999999999</c:v>
                </c:pt>
                <c:pt idx="137">
                  <c:v>23993.636999999999</c:v>
                </c:pt>
                <c:pt idx="138">
                  <c:v>38318.495999999999</c:v>
                </c:pt>
                <c:pt idx="139">
                  <c:v>23373.35</c:v>
                </c:pt>
                <c:pt idx="140">
                  <c:v>20209.518</c:v>
                </c:pt>
                <c:pt idx="141">
                  <c:v>43934.54</c:v>
                </c:pt>
                <c:pt idx="142">
                  <c:v>18811.713</c:v>
                </c:pt>
                <c:pt idx="143">
                  <c:v>29914.224999999999</c:v>
                </c:pt>
                <c:pt idx="144">
                  <c:v>20115.775000000001</c:v>
                </c:pt>
                <c:pt idx="145">
                  <c:v>23413.393</c:v>
                </c:pt>
                <c:pt idx="146">
                  <c:v>19760.865000000002</c:v>
                </c:pt>
                <c:pt idx="147">
                  <c:v>19807.440999999999</c:v>
                </c:pt>
                <c:pt idx="148">
                  <c:v>18926.651999999998</c:v>
                </c:pt>
                <c:pt idx="149">
                  <c:v>38957.688000000002</c:v>
                </c:pt>
                <c:pt idx="150">
                  <c:v>22047.111000000001</c:v>
                </c:pt>
                <c:pt idx="151">
                  <c:v>25777.817999999999</c:v>
                </c:pt>
                <c:pt idx="152">
                  <c:v>23128.809000000001</c:v>
                </c:pt>
                <c:pt idx="153">
                  <c:v>26304.799999999999</c:v>
                </c:pt>
                <c:pt idx="154">
                  <c:v>44970.925999999999</c:v>
                </c:pt>
                <c:pt idx="155">
                  <c:v>56354.720000000001</c:v>
                </c:pt>
                <c:pt idx="156">
                  <c:v>19220.738000000001</c:v>
                </c:pt>
                <c:pt idx="157">
                  <c:v>33724.019999999997</c:v>
                </c:pt>
                <c:pt idx="158">
                  <c:v>27116.521000000001</c:v>
                </c:pt>
                <c:pt idx="159">
                  <c:v>16917.256000000001</c:v>
                </c:pt>
                <c:pt idx="160">
                  <c:v>31865.136999999999</c:v>
                </c:pt>
                <c:pt idx="161">
                  <c:v>16962.088</c:v>
                </c:pt>
                <c:pt idx="162">
                  <c:v>28951.353999999999</c:v>
                </c:pt>
                <c:pt idx="163">
                  <c:v>19213.705000000002</c:v>
                </c:pt>
                <c:pt idx="164">
                  <c:v>38880.03</c:v>
                </c:pt>
                <c:pt idx="165">
                  <c:v>23994.705000000002</c:v>
                </c:pt>
                <c:pt idx="166">
                  <c:v>19383.974999999999</c:v>
                </c:pt>
                <c:pt idx="167">
                  <c:v>30687.030999999999</c:v>
                </c:pt>
                <c:pt idx="168">
                  <c:v>29283.49</c:v>
                </c:pt>
                <c:pt idx="169">
                  <c:v>22589.984</c:v>
                </c:pt>
                <c:pt idx="170">
                  <c:v>28658.92</c:v>
                </c:pt>
                <c:pt idx="171">
                  <c:v>26551.213</c:v>
                </c:pt>
                <c:pt idx="172">
                  <c:v>18268.526999999998</c:v>
                </c:pt>
                <c:pt idx="173">
                  <c:v>23361.266</c:v>
                </c:pt>
                <c:pt idx="174">
                  <c:v>25998.16</c:v>
                </c:pt>
                <c:pt idx="175">
                  <c:v>25488.794999999998</c:v>
                </c:pt>
                <c:pt idx="176">
                  <c:v>17600.583999999999</c:v>
                </c:pt>
                <c:pt idx="177">
                  <c:v>26929.759999999998</c:v>
                </c:pt>
                <c:pt idx="178">
                  <c:v>35233.49</c:v>
                </c:pt>
                <c:pt idx="179">
                  <c:v>18629.008000000002</c:v>
                </c:pt>
                <c:pt idx="180">
                  <c:v>24612.655999999999</c:v>
                </c:pt>
                <c:pt idx="181">
                  <c:v>20781.116999999998</c:v>
                </c:pt>
                <c:pt idx="182">
                  <c:v>22722.335999999999</c:v>
                </c:pt>
                <c:pt idx="183">
                  <c:v>42385.4</c:v>
                </c:pt>
                <c:pt idx="184">
                  <c:v>40044.347999999998</c:v>
                </c:pt>
                <c:pt idx="185">
                  <c:v>18107.013999999999</c:v>
                </c:pt>
                <c:pt idx="186">
                  <c:v>19876.021000000001</c:v>
                </c:pt>
                <c:pt idx="187">
                  <c:v>19417.219000000001</c:v>
                </c:pt>
                <c:pt idx="188">
                  <c:v>25593.82</c:v>
                </c:pt>
                <c:pt idx="189">
                  <c:v>19803.025000000001</c:v>
                </c:pt>
                <c:pt idx="190">
                  <c:v>19947.596000000001</c:v>
                </c:pt>
                <c:pt idx="191">
                  <c:v>29514.85</c:v>
                </c:pt>
                <c:pt idx="192">
                  <c:v>29529.08</c:v>
                </c:pt>
                <c:pt idx="193">
                  <c:v>39583.745999999999</c:v>
                </c:pt>
                <c:pt idx="194">
                  <c:v>30426.18</c:v>
                </c:pt>
                <c:pt idx="195">
                  <c:v>23984.743999999999</c:v>
                </c:pt>
                <c:pt idx="196">
                  <c:v>24686.240000000002</c:v>
                </c:pt>
                <c:pt idx="197">
                  <c:v>37245.72</c:v>
                </c:pt>
                <c:pt idx="198">
                  <c:v>22529.146000000001</c:v>
                </c:pt>
                <c:pt idx="199">
                  <c:v>33859.089999999997</c:v>
                </c:pt>
                <c:pt idx="200">
                  <c:v>20112.398000000001</c:v>
                </c:pt>
                <c:pt idx="201">
                  <c:v>22738.026999999998</c:v>
                </c:pt>
                <c:pt idx="202">
                  <c:v>48558.343999999997</c:v>
                </c:pt>
                <c:pt idx="203">
                  <c:v>22476.12</c:v>
                </c:pt>
                <c:pt idx="204">
                  <c:v>15327.967000000001</c:v>
                </c:pt>
                <c:pt idx="205">
                  <c:v>26153.967000000001</c:v>
                </c:pt>
                <c:pt idx="206">
                  <c:v>27985.205000000002</c:v>
                </c:pt>
                <c:pt idx="207">
                  <c:v>41567.9</c:v>
                </c:pt>
                <c:pt idx="208">
                  <c:v>36483.491999999998</c:v>
                </c:pt>
                <c:pt idx="209">
                  <c:v>19216.065999999999</c:v>
                </c:pt>
                <c:pt idx="210">
                  <c:v>35851.862999999998</c:v>
                </c:pt>
                <c:pt idx="211">
                  <c:v>46131.3</c:v>
                </c:pt>
                <c:pt idx="212">
                  <c:v>27824.932000000001</c:v>
                </c:pt>
                <c:pt idx="213">
                  <c:v>14555.645500000001</c:v>
                </c:pt>
                <c:pt idx="214">
                  <c:v>15886.156000000001</c:v>
                </c:pt>
                <c:pt idx="215">
                  <c:v>23500.713</c:v>
                </c:pt>
                <c:pt idx="216">
                  <c:v>49094.815999999999</c:v>
                </c:pt>
                <c:pt idx="217">
                  <c:v>34793.49</c:v>
                </c:pt>
                <c:pt idx="218">
                  <c:v>26792.831999999999</c:v>
                </c:pt>
                <c:pt idx="219">
                  <c:v>23582.828000000001</c:v>
                </c:pt>
                <c:pt idx="220">
                  <c:v>26763.3</c:v>
                </c:pt>
                <c:pt idx="221">
                  <c:v>39964.65</c:v>
                </c:pt>
                <c:pt idx="222">
                  <c:v>28063.07</c:v>
                </c:pt>
                <c:pt idx="223">
                  <c:v>19110.384999999998</c:v>
                </c:pt>
                <c:pt idx="224">
                  <c:v>71177.179999999993</c:v>
                </c:pt>
                <c:pt idx="225">
                  <c:v>20417</c:v>
                </c:pt>
                <c:pt idx="226">
                  <c:v>19718.61</c:v>
                </c:pt>
                <c:pt idx="227">
                  <c:v>57394.667999999998</c:v>
                </c:pt>
                <c:pt idx="228">
                  <c:v>15817.593999999999</c:v>
                </c:pt>
                <c:pt idx="229">
                  <c:v>17477.303</c:v>
                </c:pt>
                <c:pt idx="230">
                  <c:v>18229.63</c:v>
                </c:pt>
                <c:pt idx="231">
                  <c:v>19415.085999999999</c:v>
                </c:pt>
                <c:pt idx="232">
                  <c:v>25365.809000000001</c:v>
                </c:pt>
                <c:pt idx="233">
                  <c:v>28384.974999999999</c:v>
                </c:pt>
                <c:pt idx="234">
                  <c:v>25277.208999999999</c:v>
                </c:pt>
                <c:pt idx="235">
                  <c:v>20747.228999999999</c:v>
                </c:pt>
                <c:pt idx="236">
                  <c:v>17601.986000000001</c:v>
                </c:pt>
                <c:pt idx="237">
                  <c:v>24791.377</c:v>
                </c:pt>
                <c:pt idx="238">
                  <c:v>23630.578000000001</c:v>
                </c:pt>
                <c:pt idx="239">
                  <c:v>22043.523000000001</c:v>
                </c:pt>
                <c:pt idx="240">
                  <c:v>21231.907999999999</c:v>
                </c:pt>
                <c:pt idx="241">
                  <c:v>21634.493999999999</c:v>
                </c:pt>
                <c:pt idx="242">
                  <c:v>18329.708999999999</c:v>
                </c:pt>
                <c:pt idx="243">
                  <c:v>36640.42</c:v>
                </c:pt>
                <c:pt idx="244">
                  <c:v>40652.163999999997</c:v>
                </c:pt>
                <c:pt idx="245">
                  <c:v>23264.47</c:v>
                </c:pt>
                <c:pt idx="246">
                  <c:v>40099.137000000002</c:v>
                </c:pt>
                <c:pt idx="247">
                  <c:v>16156.950999999999</c:v>
                </c:pt>
                <c:pt idx="248">
                  <c:v>20519.349999999999</c:v>
                </c:pt>
                <c:pt idx="249">
                  <c:v>35267.65</c:v>
                </c:pt>
                <c:pt idx="250">
                  <c:v>19970.055</c:v>
                </c:pt>
                <c:pt idx="251">
                  <c:v>22372.133000000002</c:v>
                </c:pt>
                <c:pt idx="252">
                  <c:v>31274.434000000001</c:v>
                </c:pt>
                <c:pt idx="253">
                  <c:v>24314.518</c:v>
                </c:pt>
                <c:pt idx="254">
                  <c:v>32661.129000000001</c:v>
                </c:pt>
                <c:pt idx="255">
                  <c:v>39167.35</c:v>
                </c:pt>
                <c:pt idx="256">
                  <c:v>34627.839999999997</c:v>
                </c:pt>
                <c:pt idx="257">
                  <c:v>25881.54</c:v>
                </c:pt>
                <c:pt idx="258">
                  <c:v>43445.758000000002</c:v>
                </c:pt>
                <c:pt idx="259">
                  <c:v>20060.956999999999</c:v>
                </c:pt>
                <c:pt idx="260">
                  <c:v>29850.813999999998</c:v>
                </c:pt>
                <c:pt idx="261">
                  <c:v>21316.877</c:v>
                </c:pt>
                <c:pt idx="262">
                  <c:v>20738.893</c:v>
                </c:pt>
                <c:pt idx="263">
                  <c:v>40040.167999999998</c:v>
                </c:pt>
                <c:pt idx="264">
                  <c:v>28170.638999999999</c:v>
                </c:pt>
                <c:pt idx="265">
                  <c:v>20189.736000000001</c:v>
                </c:pt>
                <c:pt idx="266">
                  <c:v>30576.43</c:v>
                </c:pt>
                <c:pt idx="267">
                  <c:v>17788.338</c:v>
                </c:pt>
                <c:pt idx="268">
                  <c:v>26932.898000000001</c:v>
                </c:pt>
                <c:pt idx="269">
                  <c:v>26819.687999999998</c:v>
                </c:pt>
                <c:pt idx="270">
                  <c:v>21857.89</c:v>
                </c:pt>
                <c:pt idx="271">
                  <c:v>20126.103999999999</c:v>
                </c:pt>
                <c:pt idx="272">
                  <c:v>17277.203000000001</c:v>
                </c:pt>
                <c:pt idx="273">
                  <c:v>25139.648000000001</c:v>
                </c:pt>
                <c:pt idx="274">
                  <c:v>24795.125</c:v>
                </c:pt>
                <c:pt idx="275">
                  <c:v>34112.695</c:v>
                </c:pt>
                <c:pt idx="276">
                  <c:v>52718.637000000002</c:v>
                </c:pt>
                <c:pt idx="277">
                  <c:v>21519.754000000001</c:v>
                </c:pt>
                <c:pt idx="278">
                  <c:v>24607.101999999999</c:v>
                </c:pt>
                <c:pt idx="279">
                  <c:v>56535.19</c:v>
                </c:pt>
                <c:pt idx="280">
                  <c:v>21561.925999999999</c:v>
                </c:pt>
                <c:pt idx="281">
                  <c:v>22939.407999999999</c:v>
                </c:pt>
                <c:pt idx="282">
                  <c:v>35847.616999999998</c:v>
                </c:pt>
                <c:pt idx="283">
                  <c:v>38278.04</c:v>
                </c:pt>
                <c:pt idx="284">
                  <c:v>18857.588</c:v>
                </c:pt>
                <c:pt idx="285">
                  <c:v>26539.107</c:v>
                </c:pt>
                <c:pt idx="286">
                  <c:v>30350.31</c:v>
                </c:pt>
                <c:pt idx="287">
                  <c:v>18487.39</c:v>
                </c:pt>
                <c:pt idx="288">
                  <c:v>23549.23</c:v>
                </c:pt>
                <c:pt idx="289">
                  <c:v>38137.160000000003</c:v>
                </c:pt>
                <c:pt idx="290">
                  <c:v>30266.1</c:v>
                </c:pt>
                <c:pt idx="291">
                  <c:v>25875.701000000001</c:v>
                </c:pt>
                <c:pt idx="292">
                  <c:v>36170.815999999999</c:v>
                </c:pt>
                <c:pt idx="293">
                  <c:v>31781.035</c:v>
                </c:pt>
                <c:pt idx="294">
                  <c:v>21059.074000000001</c:v>
                </c:pt>
                <c:pt idx="295">
                  <c:v>25826.817999999999</c:v>
                </c:pt>
                <c:pt idx="296">
                  <c:v>20039.848000000002</c:v>
                </c:pt>
                <c:pt idx="297">
                  <c:v>20183.73</c:v>
                </c:pt>
                <c:pt idx="298">
                  <c:v>29131.805</c:v>
                </c:pt>
                <c:pt idx="299">
                  <c:v>42559.839999999997</c:v>
                </c:pt>
                <c:pt idx="300">
                  <c:v>29149.07</c:v>
                </c:pt>
                <c:pt idx="301">
                  <c:v>36442.726999999999</c:v>
                </c:pt>
                <c:pt idx="302">
                  <c:v>23006.546999999999</c:v>
                </c:pt>
                <c:pt idx="303">
                  <c:v>23598.252</c:v>
                </c:pt>
                <c:pt idx="304">
                  <c:v>27346.525000000001</c:v>
                </c:pt>
                <c:pt idx="305">
                  <c:v>24097.4</c:v>
                </c:pt>
                <c:pt idx="306">
                  <c:v>42490.504000000001</c:v>
                </c:pt>
                <c:pt idx="307">
                  <c:v>25999.603999999999</c:v>
                </c:pt>
                <c:pt idx="308">
                  <c:v>21737.386999999999</c:v>
                </c:pt>
                <c:pt idx="309">
                  <c:v>23540.601999999999</c:v>
                </c:pt>
                <c:pt idx="310">
                  <c:v>31625.414000000001</c:v>
                </c:pt>
                <c:pt idx="311">
                  <c:v>24367.548999999999</c:v>
                </c:pt>
                <c:pt idx="312">
                  <c:v>28753.491999999998</c:v>
                </c:pt>
                <c:pt idx="313">
                  <c:v>29205.888999999999</c:v>
                </c:pt>
                <c:pt idx="314">
                  <c:v>33162.008000000002</c:v>
                </c:pt>
                <c:pt idx="315">
                  <c:v>31789.581999999999</c:v>
                </c:pt>
                <c:pt idx="316">
                  <c:v>30149.526999999998</c:v>
                </c:pt>
                <c:pt idx="317">
                  <c:v>26513.521000000001</c:v>
                </c:pt>
                <c:pt idx="318">
                  <c:v>23900.734</c:v>
                </c:pt>
                <c:pt idx="319">
                  <c:v>31789.583999999999</c:v>
                </c:pt>
                <c:pt idx="320">
                  <c:v>34355.68</c:v>
                </c:pt>
                <c:pt idx="321">
                  <c:v>17620.706999999999</c:v>
                </c:pt>
                <c:pt idx="322">
                  <c:v>15413.404</c:v>
                </c:pt>
                <c:pt idx="323">
                  <c:v>37412.199999999997</c:v>
                </c:pt>
                <c:pt idx="324">
                  <c:v>68713.279999999999</c:v>
                </c:pt>
                <c:pt idx="325">
                  <c:v>39635.4</c:v>
                </c:pt>
                <c:pt idx="326">
                  <c:v>20651.82</c:v>
                </c:pt>
                <c:pt idx="327">
                  <c:v>25473.581999999999</c:v>
                </c:pt>
                <c:pt idx="328">
                  <c:v>26191.557000000001</c:v>
                </c:pt>
                <c:pt idx="329">
                  <c:v>34278.5</c:v>
                </c:pt>
                <c:pt idx="330">
                  <c:v>19328.928</c:v>
                </c:pt>
                <c:pt idx="331">
                  <c:v>33049.184000000001</c:v>
                </c:pt>
                <c:pt idx="332">
                  <c:v>17864.740000000002</c:v>
                </c:pt>
                <c:pt idx="333">
                  <c:v>61460.81</c:v>
                </c:pt>
                <c:pt idx="334">
                  <c:v>44708.07</c:v>
                </c:pt>
                <c:pt idx="335">
                  <c:v>25241.745999999999</c:v>
                </c:pt>
                <c:pt idx="336">
                  <c:v>23588.684000000001</c:v>
                </c:pt>
                <c:pt idx="337">
                  <c:v>28918.842000000001</c:v>
                </c:pt>
                <c:pt idx="338">
                  <c:v>14965.507</c:v>
                </c:pt>
                <c:pt idx="339">
                  <c:v>15396.195</c:v>
                </c:pt>
                <c:pt idx="340">
                  <c:v>34652.035000000003</c:v>
                </c:pt>
                <c:pt idx="341">
                  <c:v>38920.811999999998</c:v>
                </c:pt>
                <c:pt idx="342">
                  <c:v>32774.565999999999</c:v>
                </c:pt>
                <c:pt idx="343">
                  <c:v>26659.226999999999</c:v>
                </c:pt>
                <c:pt idx="344">
                  <c:v>28138.458999999999</c:v>
                </c:pt>
                <c:pt idx="345">
                  <c:v>23448.976999999999</c:v>
                </c:pt>
                <c:pt idx="346">
                  <c:v>17932.567999999999</c:v>
                </c:pt>
                <c:pt idx="347">
                  <c:v>15602.063</c:v>
                </c:pt>
                <c:pt idx="348">
                  <c:v>21491.33</c:v>
                </c:pt>
                <c:pt idx="349">
                  <c:v>22420.36</c:v>
                </c:pt>
                <c:pt idx="350">
                  <c:v>22415.145</c:v>
                </c:pt>
                <c:pt idx="351">
                  <c:v>24553.826000000001</c:v>
                </c:pt>
                <c:pt idx="352">
                  <c:v>23319.205000000002</c:v>
                </c:pt>
                <c:pt idx="353">
                  <c:v>30796.516</c:v>
                </c:pt>
                <c:pt idx="354">
                  <c:v>17634.428</c:v>
                </c:pt>
                <c:pt idx="355">
                  <c:v>20232.363000000001</c:v>
                </c:pt>
                <c:pt idx="356">
                  <c:v>23619.976999999999</c:v>
                </c:pt>
                <c:pt idx="357">
                  <c:v>17968.88</c:v>
                </c:pt>
                <c:pt idx="358">
                  <c:v>23945.88</c:v>
                </c:pt>
                <c:pt idx="359">
                  <c:v>19144.986000000001</c:v>
                </c:pt>
                <c:pt idx="360">
                  <c:v>19943.763999999999</c:v>
                </c:pt>
                <c:pt idx="361">
                  <c:v>19828.835999999999</c:v>
                </c:pt>
                <c:pt idx="362">
                  <c:v>30824.563999999998</c:v>
                </c:pt>
                <c:pt idx="363">
                  <c:v>30910.516</c:v>
                </c:pt>
                <c:pt idx="364">
                  <c:v>25954.465</c:v>
                </c:pt>
                <c:pt idx="365">
                  <c:v>31305.684000000001</c:v>
                </c:pt>
                <c:pt idx="366">
                  <c:v>34930.906000000003</c:v>
                </c:pt>
                <c:pt idx="367">
                  <c:v>16300.745000000001</c:v>
                </c:pt>
                <c:pt idx="368">
                  <c:v>25579.822</c:v>
                </c:pt>
                <c:pt idx="369">
                  <c:v>25431.98</c:v>
                </c:pt>
                <c:pt idx="370">
                  <c:v>22374.616999999998</c:v>
                </c:pt>
                <c:pt idx="371">
                  <c:v>19159.991999999998</c:v>
                </c:pt>
                <c:pt idx="372">
                  <c:v>26278.942999999999</c:v>
                </c:pt>
                <c:pt idx="373">
                  <c:v>21997.776999999998</c:v>
                </c:pt>
                <c:pt idx="374">
                  <c:v>23005.645</c:v>
                </c:pt>
                <c:pt idx="375">
                  <c:v>24706.791000000001</c:v>
                </c:pt>
                <c:pt idx="376">
                  <c:v>22508.263999999999</c:v>
                </c:pt>
                <c:pt idx="377">
                  <c:v>29395.407999999999</c:v>
                </c:pt>
                <c:pt idx="378">
                  <c:v>28157.205000000002</c:v>
                </c:pt>
                <c:pt idx="379">
                  <c:v>21891.831999999999</c:v>
                </c:pt>
                <c:pt idx="380">
                  <c:v>37016.745999999999</c:v>
                </c:pt>
                <c:pt idx="381">
                  <c:v>19939.758000000002</c:v>
                </c:pt>
                <c:pt idx="382">
                  <c:v>15893.266</c:v>
                </c:pt>
                <c:pt idx="383">
                  <c:v>42450.667999999998</c:v>
                </c:pt>
                <c:pt idx="384">
                  <c:v>24110.715</c:v>
                </c:pt>
                <c:pt idx="385">
                  <c:v>19105.053</c:v>
                </c:pt>
                <c:pt idx="386">
                  <c:v>26588.592000000001</c:v>
                </c:pt>
                <c:pt idx="387">
                  <c:v>34897.491999999998</c:v>
                </c:pt>
                <c:pt idx="388">
                  <c:v>32244.516</c:v>
                </c:pt>
                <c:pt idx="389">
                  <c:v>18817.928</c:v>
                </c:pt>
                <c:pt idx="390">
                  <c:v>22811.098000000002</c:v>
                </c:pt>
                <c:pt idx="391">
                  <c:v>31807.134999999998</c:v>
                </c:pt>
                <c:pt idx="392">
                  <c:v>22463.643</c:v>
                </c:pt>
                <c:pt idx="393">
                  <c:v>16527.912</c:v>
                </c:pt>
                <c:pt idx="394">
                  <c:v>33085.019999999997</c:v>
                </c:pt>
                <c:pt idx="395">
                  <c:v>26269.366999999998</c:v>
                </c:pt>
                <c:pt idx="396">
                  <c:v>21180.451000000001</c:v>
                </c:pt>
                <c:pt idx="397">
                  <c:v>40993.61</c:v>
                </c:pt>
                <c:pt idx="398">
                  <c:v>40667.25</c:v>
                </c:pt>
                <c:pt idx="399">
                  <c:v>16595.401999999998</c:v>
                </c:pt>
                <c:pt idx="400">
                  <c:v>42010.65</c:v>
                </c:pt>
                <c:pt idx="401">
                  <c:v>17512.763999999999</c:v>
                </c:pt>
                <c:pt idx="402">
                  <c:v>27131.991999999998</c:v>
                </c:pt>
                <c:pt idx="403">
                  <c:v>27737.143</c:v>
                </c:pt>
                <c:pt idx="404">
                  <c:v>21781.013999999999</c:v>
                </c:pt>
                <c:pt idx="405">
                  <c:v>32947.726999999999</c:v>
                </c:pt>
                <c:pt idx="406">
                  <c:v>34328.938000000002</c:v>
                </c:pt>
                <c:pt idx="407">
                  <c:v>32215.053</c:v>
                </c:pt>
                <c:pt idx="408">
                  <c:v>18280.636999999999</c:v>
                </c:pt>
                <c:pt idx="409">
                  <c:v>22490.072</c:v>
                </c:pt>
                <c:pt idx="410">
                  <c:v>21959.9</c:v>
                </c:pt>
                <c:pt idx="411">
                  <c:v>23230.261999999999</c:v>
                </c:pt>
                <c:pt idx="412">
                  <c:v>28237.817999999999</c:v>
                </c:pt>
                <c:pt idx="413">
                  <c:v>22200.134999999998</c:v>
                </c:pt>
                <c:pt idx="414">
                  <c:v>19599.120999999999</c:v>
                </c:pt>
                <c:pt idx="415">
                  <c:v>24221.664000000001</c:v>
                </c:pt>
                <c:pt idx="416">
                  <c:v>24304.365000000002</c:v>
                </c:pt>
                <c:pt idx="417">
                  <c:v>25798.846000000001</c:v>
                </c:pt>
                <c:pt idx="418">
                  <c:v>27194.763999999999</c:v>
                </c:pt>
                <c:pt idx="419">
                  <c:v>18226.734</c:v>
                </c:pt>
                <c:pt idx="420">
                  <c:v>14139.954</c:v>
                </c:pt>
                <c:pt idx="421">
                  <c:v>34811.991999999998</c:v>
                </c:pt>
                <c:pt idx="422">
                  <c:v>47837.163999999997</c:v>
                </c:pt>
                <c:pt idx="423">
                  <c:v>21428.05</c:v>
                </c:pt>
                <c:pt idx="424">
                  <c:v>21012.546999999999</c:v>
                </c:pt>
                <c:pt idx="425">
                  <c:v>18638.638999999999</c:v>
                </c:pt>
                <c:pt idx="426">
                  <c:v>17121.365000000002</c:v>
                </c:pt>
                <c:pt idx="427">
                  <c:v>25444.7</c:v>
                </c:pt>
                <c:pt idx="428">
                  <c:v>30543.861000000001</c:v>
                </c:pt>
                <c:pt idx="429">
                  <c:v>46686.29</c:v>
                </c:pt>
                <c:pt idx="430">
                  <c:v>38877.675999999999</c:v>
                </c:pt>
                <c:pt idx="431">
                  <c:v>33014.605000000003</c:v>
                </c:pt>
                <c:pt idx="432">
                  <c:v>24281.508000000002</c:v>
                </c:pt>
                <c:pt idx="433">
                  <c:v>30057.096000000001</c:v>
                </c:pt>
                <c:pt idx="434">
                  <c:v>21437.937999999998</c:v>
                </c:pt>
                <c:pt idx="435">
                  <c:v>17957.254000000001</c:v>
                </c:pt>
                <c:pt idx="436">
                  <c:v>65461.688000000002</c:v>
                </c:pt>
                <c:pt idx="437">
                  <c:v>20058.625</c:v>
                </c:pt>
                <c:pt idx="438">
                  <c:v>58597.866999999998</c:v>
                </c:pt>
                <c:pt idx="439">
                  <c:v>16307.053</c:v>
                </c:pt>
                <c:pt idx="440">
                  <c:v>51654.07</c:v>
                </c:pt>
                <c:pt idx="441">
                  <c:v>18146.63</c:v>
                </c:pt>
                <c:pt idx="442">
                  <c:v>22384.291000000001</c:v>
                </c:pt>
                <c:pt idx="443">
                  <c:v>16956.914000000001</c:v>
                </c:pt>
                <c:pt idx="444">
                  <c:v>28311.623</c:v>
                </c:pt>
                <c:pt idx="445">
                  <c:v>19048.123</c:v>
                </c:pt>
                <c:pt idx="446">
                  <c:v>38841.222999999998</c:v>
                </c:pt>
                <c:pt idx="447">
                  <c:v>21738.945</c:v>
                </c:pt>
                <c:pt idx="448">
                  <c:v>18869.12</c:v>
                </c:pt>
                <c:pt idx="449">
                  <c:v>28081.56</c:v>
                </c:pt>
                <c:pt idx="450">
                  <c:v>28720.351999999999</c:v>
                </c:pt>
                <c:pt idx="451">
                  <c:v>33278.796999999999</c:v>
                </c:pt>
                <c:pt idx="452">
                  <c:v>33595.1</c:v>
                </c:pt>
                <c:pt idx="453">
                  <c:v>35923.508000000002</c:v>
                </c:pt>
                <c:pt idx="454">
                  <c:v>37529.18</c:v>
                </c:pt>
                <c:pt idx="455">
                  <c:v>40973.766000000003</c:v>
                </c:pt>
                <c:pt idx="456">
                  <c:v>12418.548000000001</c:v>
                </c:pt>
                <c:pt idx="457">
                  <c:v>43379.06</c:v>
                </c:pt>
                <c:pt idx="458">
                  <c:v>24856.157999999999</c:v>
                </c:pt>
                <c:pt idx="459">
                  <c:v>43079.972999999998</c:v>
                </c:pt>
                <c:pt idx="460">
                  <c:v>35952.480000000003</c:v>
                </c:pt>
                <c:pt idx="461">
                  <c:v>32454.219000000001</c:v>
                </c:pt>
                <c:pt idx="462">
                  <c:v>32093.728999999999</c:v>
                </c:pt>
                <c:pt idx="463">
                  <c:v>18434.55</c:v>
                </c:pt>
                <c:pt idx="464">
                  <c:v>27274.226999999999</c:v>
                </c:pt>
                <c:pt idx="465">
                  <c:v>17611.861000000001</c:v>
                </c:pt>
                <c:pt idx="466">
                  <c:v>15965.825999999999</c:v>
                </c:pt>
                <c:pt idx="467">
                  <c:v>36224.870000000003</c:v>
                </c:pt>
                <c:pt idx="468">
                  <c:v>22186.638999999999</c:v>
                </c:pt>
                <c:pt idx="469">
                  <c:v>21724.928</c:v>
                </c:pt>
                <c:pt idx="470">
                  <c:v>29878.326000000001</c:v>
                </c:pt>
                <c:pt idx="471">
                  <c:v>46709.387000000002</c:v>
                </c:pt>
                <c:pt idx="472">
                  <c:v>33631.726999999999</c:v>
                </c:pt>
                <c:pt idx="473">
                  <c:v>39679.07</c:v>
                </c:pt>
                <c:pt idx="474">
                  <c:v>38744.745999999999</c:v>
                </c:pt>
                <c:pt idx="475">
                  <c:v>18495.701000000001</c:v>
                </c:pt>
                <c:pt idx="476">
                  <c:v>30386.513999999999</c:v>
                </c:pt>
                <c:pt idx="477">
                  <c:v>24989.861000000001</c:v>
                </c:pt>
                <c:pt idx="478">
                  <c:v>32512.914000000001</c:v>
                </c:pt>
                <c:pt idx="479">
                  <c:v>22204.73</c:v>
                </c:pt>
                <c:pt idx="480">
                  <c:v>26852.19</c:v>
                </c:pt>
                <c:pt idx="481">
                  <c:v>45407.61</c:v>
                </c:pt>
                <c:pt idx="482">
                  <c:v>17965.901999999998</c:v>
                </c:pt>
                <c:pt idx="483">
                  <c:v>22027.877</c:v>
                </c:pt>
                <c:pt idx="484">
                  <c:v>14780.844999999999</c:v>
                </c:pt>
                <c:pt idx="485">
                  <c:v>43350.777000000002</c:v>
                </c:pt>
                <c:pt idx="486">
                  <c:v>18710.643</c:v>
                </c:pt>
                <c:pt idx="487">
                  <c:v>20695.355</c:v>
                </c:pt>
                <c:pt idx="488">
                  <c:v>25818.06</c:v>
                </c:pt>
                <c:pt idx="489">
                  <c:v>28472.78</c:v>
                </c:pt>
                <c:pt idx="490">
                  <c:v>22392.67</c:v>
                </c:pt>
                <c:pt idx="491">
                  <c:v>48881.245999999999</c:v>
                </c:pt>
                <c:pt idx="492">
                  <c:v>44258.82</c:v>
                </c:pt>
                <c:pt idx="493">
                  <c:v>24060.065999999999</c:v>
                </c:pt>
                <c:pt idx="494">
                  <c:v>42023.44</c:v>
                </c:pt>
                <c:pt idx="495">
                  <c:v>39658.112999999998</c:v>
                </c:pt>
                <c:pt idx="496">
                  <c:v>26963.453000000001</c:v>
                </c:pt>
                <c:pt idx="497">
                  <c:v>21968.643</c:v>
                </c:pt>
                <c:pt idx="498">
                  <c:v>40781.269999999997</c:v>
                </c:pt>
                <c:pt idx="499">
                  <c:v>14104.942999999999</c:v>
                </c:pt>
                <c:pt idx="500">
                  <c:v>24996.738000000001</c:v>
                </c:pt>
                <c:pt idx="501">
                  <c:v>28586.236000000001</c:v>
                </c:pt>
                <c:pt idx="502">
                  <c:v>25349.1</c:v>
                </c:pt>
                <c:pt idx="503">
                  <c:v>19760.370999999999</c:v>
                </c:pt>
                <c:pt idx="504">
                  <c:v>21167.46</c:v>
                </c:pt>
                <c:pt idx="505">
                  <c:v>27669.096000000001</c:v>
                </c:pt>
                <c:pt idx="506">
                  <c:v>67766.164000000004</c:v>
                </c:pt>
                <c:pt idx="507">
                  <c:v>27891.164000000001</c:v>
                </c:pt>
                <c:pt idx="508">
                  <c:v>16028.428</c:v>
                </c:pt>
                <c:pt idx="509">
                  <c:v>22966.365000000002</c:v>
                </c:pt>
                <c:pt idx="510">
                  <c:v>21047.155999999999</c:v>
                </c:pt>
                <c:pt idx="511">
                  <c:v>19567.900000000001</c:v>
                </c:pt>
                <c:pt idx="512">
                  <c:v>38931.67</c:v>
                </c:pt>
                <c:pt idx="513">
                  <c:v>21681.096000000001</c:v>
                </c:pt>
                <c:pt idx="514">
                  <c:v>42724.714999999997</c:v>
                </c:pt>
                <c:pt idx="515">
                  <c:v>25393.945</c:v>
                </c:pt>
                <c:pt idx="516">
                  <c:v>24648.428</c:v>
                </c:pt>
                <c:pt idx="517">
                  <c:v>21738.55</c:v>
                </c:pt>
                <c:pt idx="518">
                  <c:v>27449.866999999998</c:v>
                </c:pt>
                <c:pt idx="519">
                  <c:v>37485.726999999999</c:v>
                </c:pt>
                <c:pt idx="520">
                  <c:v>38422.883000000002</c:v>
                </c:pt>
                <c:pt idx="521">
                  <c:v>30643.25</c:v>
                </c:pt>
                <c:pt idx="522">
                  <c:v>21123.083999999999</c:v>
                </c:pt>
                <c:pt idx="523">
                  <c:v>17923.937999999998</c:v>
                </c:pt>
                <c:pt idx="524">
                  <c:v>17879.287</c:v>
                </c:pt>
                <c:pt idx="525">
                  <c:v>24900.33</c:v>
                </c:pt>
                <c:pt idx="526">
                  <c:v>22200.258000000002</c:v>
                </c:pt>
                <c:pt idx="527">
                  <c:v>36040.163999999997</c:v>
                </c:pt>
                <c:pt idx="528">
                  <c:v>21568.453000000001</c:v>
                </c:pt>
                <c:pt idx="529">
                  <c:v>43131.995999999999</c:v>
                </c:pt>
                <c:pt idx="530">
                  <c:v>60307.175999999999</c:v>
                </c:pt>
                <c:pt idx="531">
                  <c:v>35069.74</c:v>
                </c:pt>
                <c:pt idx="532">
                  <c:v>24371.436000000002</c:v>
                </c:pt>
                <c:pt idx="533">
                  <c:v>20761.363000000001</c:v>
                </c:pt>
                <c:pt idx="534">
                  <c:v>34538.663999999997</c:v>
                </c:pt>
                <c:pt idx="535">
                  <c:v>22276.437999999998</c:v>
                </c:pt>
                <c:pt idx="536">
                  <c:v>51874.51</c:v>
                </c:pt>
                <c:pt idx="537">
                  <c:v>28109.145</c:v>
                </c:pt>
                <c:pt idx="538">
                  <c:v>54318.86</c:v>
                </c:pt>
                <c:pt idx="539">
                  <c:v>24411.59</c:v>
                </c:pt>
                <c:pt idx="540">
                  <c:v>17506.309000000001</c:v>
                </c:pt>
                <c:pt idx="541">
                  <c:v>21383.395</c:v>
                </c:pt>
                <c:pt idx="542">
                  <c:v>17435.166000000001</c:v>
                </c:pt>
                <c:pt idx="543">
                  <c:v>19325.526999999998</c:v>
                </c:pt>
                <c:pt idx="544">
                  <c:v>36997.589999999997</c:v>
                </c:pt>
                <c:pt idx="545">
                  <c:v>21837.572</c:v>
                </c:pt>
                <c:pt idx="546">
                  <c:v>17880.432000000001</c:v>
                </c:pt>
                <c:pt idx="547">
                  <c:v>21576.107</c:v>
                </c:pt>
                <c:pt idx="548">
                  <c:v>22020.129000000001</c:v>
                </c:pt>
                <c:pt idx="549">
                  <c:v>20166.993999999999</c:v>
                </c:pt>
                <c:pt idx="550">
                  <c:v>28305.988000000001</c:v>
                </c:pt>
                <c:pt idx="551">
                  <c:v>16322.428</c:v>
                </c:pt>
                <c:pt idx="552">
                  <c:v>45594.688000000002</c:v>
                </c:pt>
                <c:pt idx="553">
                  <c:v>33061.843999999997</c:v>
                </c:pt>
                <c:pt idx="554">
                  <c:v>31394.842000000001</c:v>
                </c:pt>
                <c:pt idx="555">
                  <c:v>48327.27</c:v>
                </c:pt>
                <c:pt idx="556">
                  <c:v>19831.006000000001</c:v>
                </c:pt>
                <c:pt idx="557">
                  <c:v>35494.336000000003</c:v>
                </c:pt>
                <c:pt idx="558">
                  <c:v>21307.143</c:v>
                </c:pt>
                <c:pt idx="559">
                  <c:v>32115.703000000001</c:v>
                </c:pt>
                <c:pt idx="560">
                  <c:v>25540.241999999998</c:v>
                </c:pt>
                <c:pt idx="561">
                  <c:v>38667.605000000003</c:v>
                </c:pt>
                <c:pt idx="562">
                  <c:v>6354.2579999999998</c:v>
                </c:pt>
                <c:pt idx="563">
                  <c:v>20846.643</c:v>
                </c:pt>
                <c:pt idx="564">
                  <c:v>37897.913999999997</c:v>
                </c:pt>
                <c:pt idx="565">
                  <c:v>29756.05</c:v>
                </c:pt>
                <c:pt idx="566">
                  <c:v>22719.668000000001</c:v>
                </c:pt>
                <c:pt idx="567">
                  <c:v>37314.336000000003</c:v>
                </c:pt>
                <c:pt idx="568">
                  <c:v>18449.101999999999</c:v>
                </c:pt>
                <c:pt idx="569">
                  <c:v>40363.953000000001</c:v>
                </c:pt>
                <c:pt idx="570">
                  <c:v>20591.562000000002</c:v>
                </c:pt>
                <c:pt idx="571">
                  <c:v>47961.8</c:v>
                </c:pt>
                <c:pt idx="572">
                  <c:v>16790.918000000001</c:v>
                </c:pt>
                <c:pt idx="573">
                  <c:v>36211.004000000001</c:v>
                </c:pt>
                <c:pt idx="574">
                  <c:v>15013.197</c:v>
                </c:pt>
                <c:pt idx="575">
                  <c:v>41257.120000000003</c:v>
                </c:pt>
                <c:pt idx="576">
                  <c:v>20750.111000000001</c:v>
                </c:pt>
                <c:pt idx="577">
                  <c:v>28087.855</c:v>
                </c:pt>
                <c:pt idx="578">
                  <c:v>26239.057000000001</c:v>
                </c:pt>
                <c:pt idx="579">
                  <c:v>28081.73</c:v>
                </c:pt>
                <c:pt idx="580">
                  <c:v>34727.027000000002</c:v>
                </c:pt>
                <c:pt idx="581">
                  <c:v>17466.032999999999</c:v>
                </c:pt>
                <c:pt idx="582">
                  <c:v>25861.638999999999</c:v>
                </c:pt>
                <c:pt idx="583">
                  <c:v>26018.414000000001</c:v>
                </c:pt>
                <c:pt idx="584">
                  <c:v>28210.474999999999</c:v>
                </c:pt>
                <c:pt idx="585">
                  <c:v>16452.592000000001</c:v>
                </c:pt>
                <c:pt idx="586">
                  <c:v>22560.605</c:v>
                </c:pt>
                <c:pt idx="587">
                  <c:v>28411.166000000001</c:v>
                </c:pt>
                <c:pt idx="588">
                  <c:v>19425.203000000001</c:v>
                </c:pt>
                <c:pt idx="589">
                  <c:v>18648.923999999999</c:v>
                </c:pt>
                <c:pt idx="590">
                  <c:v>24172.011999999999</c:v>
                </c:pt>
                <c:pt idx="591">
                  <c:v>33990.324000000001</c:v>
                </c:pt>
                <c:pt idx="592">
                  <c:v>20495.810000000001</c:v>
                </c:pt>
                <c:pt idx="593">
                  <c:v>20602.705000000002</c:v>
                </c:pt>
                <c:pt idx="594">
                  <c:v>30958.646000000001</c:v>
                </c:pt>
                <c:pt idx="595">
                  <c:v>20616.89</c:v>
                </c:pt>
                <c:pt idx="596">
                  <c:v>28583.951000000001</c:v>
                </c:pt>
                <c:pt idx="597">
                  <c:v>65340.46</c:v>
                </c:pt>
                <c:pt idx="598">
                  <c:v>41635.347999999998</c:v>
                </c:pt>
                <c:pt idx="599">
                  <c:v>17496.048999999999</c:v>
                </c:pt>
                <c:pt idx="600">
                  <c:v>30037.405999999999</c:v>
                </c:pt>
                <c:pt idx="601">
                  <c:v>28410.2</c:v>
                </c:pt>
                <c:pt idx="602">
                  <c:v>28213.048999999999</c:v>
                </c:pt>
                <c:pt idx="603">
                  <c:v>43663.097999999998</c:v>
                </c:pt>
                <c:pt idx="604">
                  <c:v>19859.346000000001</c:v>
                </c:pt>
                <c:pt idx="605">
                  <c:v>12542.067999999999</c:v>
                </c:pt>
                <c:pt idx="606">
                  <c:v>25351.66</c:v>
                </c:pt>
                <c:pt idx="607">
                  <c:v>44953.29</c:v>
                </c:pt>
                <c:pt idx="608">
                  <c:v>30921.228999999999</c:v>
                </c:pt>
                <c:pt idx="609">
                  <c:v>24809.011999999999</c:v>
                </c:pt>
                <c:pt idx="610">
                  <c:v>48056.35</c:v>
                </c:pt>
                <c:pt idx="611">
                  <c:v>19139.995999999999</c:v>
                </c:pt>
                <c:pt idx="612">
                  <c:v>13468.264999999999</c:v>
                </c:pt>
                <c:pt idx="613">
                  <c:v>37830.04</c:v>
                </c:pt>
                <c:pt idx="614">
                  <c:v>22365.521000000001</c:v>
                </c:pt>
                <c:pt idx="615">
                  <c:v>28757.313999999998</c:v>
                </c:pt>
                <c:pt idx="616">
                  <c:v>43182.245999999999</c:v>
                </c:pt>
                <c:pt idx="617">
                  <c:v>24022.478999999999</c:v>
                </c:pt>
                <c:pt idx="618">
                  <c:v>31740.291000000001</c:v>
                </c:pt>
                <c:pt idx="619">
                  <c:v>51020.597999999998</c:v>
                </c:pt>
                <c:pt idx="620">
                  <c:v>14746.362999999999</c:v>
                </c:pt>
                <c:pt idx="621">
                  <c:v>18349.234</c:v>
                </c:pt>
                <c:pt idx="622">
                  <c:v>19830.592000000001</c:v>
                </c:pt>
                <c:pt idx="623">
                  <c:v>36403.516000000003</c:v>
                </c:pt>
                <c:pt idx="624">
                  <c:v>26602.268</c:v>
                </c:pt>
                <c:pt idx="625">
                  <c:v>27602.826000000001</c:v>
                </c:pt>
                <c:pt idx="626">
                  <c:v>30046.303</c:v>
                </c:pt>
                <c:pt idx="627">
                  <c:v>27265.543000000001</c:v>
                </c:pt>
                <c:pt idx="628">
                  <c:v>18236.883000000002</c:v>
                </c:pt>
                <c:pt idx="629">
                  <c:v>31382.076000000001</c:v>
                </c:pt>
                <c:pt idx="630">
                  <c:v>18929.967000000001</c:v>
                </c:pt>
                <c:pt idx="631">
                  <c:v>18439.13</c:v>
                </c:pt>
                <c:pt idx="632">
                  <c:v>29417.588</c:v>
                </c:pt>
                <c:pt idx="633">
                  <c:v>20851.078000000001</c:v>
                </c:pt>
                <c:pt idx="634">
                  <c:v>20065.215</c:v>
                </c:pt>
                <c:pt idx="635">
                  <c:v>29432.895</c:v>
                </c:pt>
                <c:pt idx="636">
                  <c:v>43636.31</c:v>
                </c:pt>
                <c:pt idx="637">
                  <c:v>28817.759999999998</c:v>
                </c:pt>
                <c:pt idx="638">
                  <c:v>12417.633</c:v>
                </c:pt>
                <c:pt idx="639">
                  <c:v>25767.914000000001</c:v>
                </c:pt>
                <c:pt idx="640">
                  <c:v>40647.332000000002</c:v>
                </c:pt>
                <c:pt idx="641">
                  <c:v>20476.445</c:v>
                </c:pt>
                <c:pt idx="642">
                  <c:v>18867.572</c:v>
                </c:pt>
                <c:pt idx="643">
                  <c:v>40986.125</c:v>
                </c:pt>
                <c:pt idx="644">
                  <c:v>46898.266000000003</c:v>
                </c:pt>
                <c:pt idx="645">
                  <c:v>21656.745999999999</c:v>
                </c:pt>
                <c:pt idx="646">
                  <c:v>36556.311999999998</c:v>
                </c:pt>
                <c:pt idx="647">
                  <c:v>25629.453000000001</c:v>
                </c:pt>
                <c:pt idx="648">
                  <c:v>27854.453000000001</c:v>
                </c:pt>
                <c:pt idx="649">
                  <c:v>29593.713</c:v>
                </c:pt>
                <c:pt idx="650">
                  <c:v>37366.663999999997</c:v>
                </c:pt>
                <c:pt idx="651">
                  <c:v>37926.222999999998</c:v>
                </c:pt>
                <c:pt idx="652">
                  <c:v>34803.25</c:v>
                </c:pt>
                <c:pt idx="653">
                  <c:v>40647.332000000002</c:v>
                </c:pt>
                <c:pt idx="654">
                  <c:v>23095.48</c:v>
                </c:pt>
                <c:pt idx="655">
                  <c:v>42107.843999999997</c:v>
                </c:pt>
                <c:pt idx="656">
                  <c:v>80992.33</c:v>
                </c:pt>
                <c:pt idx="657">
                  <c:v>29282.940999999999</c:v>
                </c:pt>
                <c:pt idx="658">
                  <c:v>38179.796999999999</c:v>
                </c:pt>
                <c:pt idx="659">
                  <c:v>49643.972999999998</c:v>
                </c:pt>
                <c:pt idx="660">
                  <c:v>35592.445</c:v>
                </c:pt>
                <c:pt idx="661">
                  <c:v>19656.875</c:v>
                </c:pt>
                <c:pt idx="662">
                  <c:v>23252.69</c:v>
                </c:pt>
                <c:pt idx="663">
                  <c:v>33330.36</c:v>
                </c:pt>
                <c:pt idx="664">
                  <c:v>20894.29</c:v>
                </c:pt>
                <c:pt idx="665">
                  <c:v>31958.738000000001</c:v>
                </c:pt>
                <c:pt idx="666">
                  <c:v>39122.945</c:v>
                </c:pt>
                <c:pt idx="667">
                  <c:v>25796.973000000002</c:v>
                </c:pt>
                <c:pt idx="668">
                  <c:v>37452.18</c:v>
                </c:pt>
                <c:pt idx="669">
                  <c:v>25245.442999999999</c:v>
                </c:pt>
                <c:pt idx="670">
                  <c:v>29333.31</c:v>
                </c:pt>
                <c:pt idx="671">
                  <c:v>20162.357</c:v>
                </c:pt>
                <c:pt idx="672">
                  <c:v>22121.338</c:v>
                </c:pt>
                <c:pt idx="673">
                  <c:v>19774.828000000001</c:v>
                </c:pt>
                <c:pt idx="674">
                  <c:v>25090.937999999998</c:v>
                </c:pt>
                <c:pt idx="675">
                  <c:v>69305.710000000006</c:v>
                </c:pt>
                <c:pt idx="676">
                  <c:v>33132.65</c:v>
                </c:pt>
                <c:pt idx="677">
                  <c:v>38884.957000000002</c:v>
                </c:pt>
                <c:pt idx="678">
                  <c:v>32530.223000000002</c:v>
                </c:pt>
                <c:pt idx="679">
                  <c:v>28556.914000000001</c:v>
                </c:pt>
                <c:pt idx="680">
                  <c:v>26822.25</c:v>
                </c:pt>
                <c:pt idx="681">
                  <c:v>18766.037</c:v>
                </c:pt>
                <c:pt idx="682">
                  <c:v>43778.766000000003</c:v>
                </c:pt>
                <c:pt idx="683">
                  <c:v>19805.436000000002</c:v>
                </c:pt>
                <c:pt idx="684">
                  <c:v>42452.311999999998</c:v>
                </c:pt>
                <c:pt idx="685">
                  <c:v>34996.008000000002</c:v>
                </c:pt>
                <c:pt idx="686">
                  <c:v>23007.447</c:v>
                </c:pt>
                <c:pt idx="687">
                  <c:v>20154.317999999999</c:v>
                </c:pt>
                <c:pt idx="688">
                  <c:v>22093.203000000001</c:v>
                </c:pt>
                <c:pt idx="689">
                  <c:v>39890.58</c:v>
                </c:pt>
                <c:pt idx="690">
                  <c:v>21390.148000000001</c:v>
                </c:pt>
                <c:pt idx="691">
                  <c:v>35065.97</c:v>
                </c:pt>
                <c:pt idx="692">
                  <c:v>30552.245999999999</c:v>
                </c:pt>
                <c:pt idx="693">
                  <c:v>24847.713</c:v>
                </c:pt>
                <c:pt idx="694">
                  <c:v>22734.633000000002</c:v>
                </c:pt>
                <c:pt idx="695">
                  <c:v>29618.353999999999</c:v>
                </c:pt>
                <c:pt idx="696">
                  <c:v>17438.324000000001</c:v>
                </c:pt>
                <c:pt idx="697">
                  <c:v>52489.57</c:v>
                </c:pt>
                <c:pt idx="698">
                  <c:v>37421.410000000003</c:v>
                </c:pt>
                <c:pt idx="699">
                  <c:v>17420.93</c:v>
                </c:pt>
                <c:pt idx="700">
                  <c:v>17345.439999999999</c:v>
                </c:pt>
                <c:pt idx="701">
                  <c:v>32838.589999999997</c:v>
                </c:pt>
                <c:pt idx="702">
                  <c:v>35529.305</c:v>
                </c:pt>
                <c:pt idx="703">
                  <c:v>31676.219000000001</c:v>
                </c:pt>
                <c:pt idx="704">
                  <c:v>25528.219000000001</c:v>
                </c:pt>
                <c:pt idx="705">
                  <c:v>35744.586000000003</c:v>
                </c:pt>
                <c:pt idx="706">
                  <c:v>30565.439999999999</c:v>
                </c:pt>
                <c:pt idx="707">
                  <c:v>33360.656000000003</c:v>
                </c:pt>
                <c:pt idx="708">
                  <c:v>22161.208999999999</c:v>
                </c:pt>
                <c:pt idx="709">
                  <c:v>28019.322</c:v>
                </c:pt>
                <c:pt idx="710">
                  <c:v>21184.025000000001</c:v>
                </c:pt>
                <c:pt idx="711">
                  <c:v>31883.893</c:v>
                </c:pt>
                <c:pt idx="712">
                  <c:v>31660.103999999999</c:v>
                </c:pt>
                <c:pt idx="713">
                  <c:v>23785.84</c:v>
                </c:pt>
                <c:pt idx="714">
                  <c:v>43552.097999999998</c:v>
                </c:pt>
                <c:pt idx="715">
                  <c:v>36828.957000000002</c:v>
                </c:pt>
                <c:pt idx="716">
                  <c:v>17978.463</c:v>
                </c:pt>
                <c:pt idx="717">
                  <c:v>24458.393</c:v>
                </c:pt>
                <c:pt idx="718">
                  <c:v>19870.690999999999</c:v>
                </c:pt>
                <c:pt idx="719">
                  <c:v>19271.276999999998</c:v>
                </c:pt>
                <c:pt idx="720">
                  <c:v>17960.224999999999</c:v>
                </c:pt>
                <c:pt idx="721">
                  <c:v>28844.49</c:v>
                </c:pt>
                <c:pt idx="722">
                  <c:v>22229.298999999999</c:v>
                </c:pt>
                <c:pt idx="723">
                  <c:v>27088.226999999999</c:v>
                </c:pt>
                <c:pt idx="724">
                  <c:v>34492.800000000003</c:v>
                </c:pt>
                <c:pt idx="725">
                  <c:v>28485.759999999998</c:v>
                </c:pt>
                <c:pt idx="726">
                  <c:v>36045.730000000003</c:v>
                </c:pt>
                <c:pt idx="727">
                  <c:v>44426.57</c:v>
                </c:pt>
                <c:pt idx="728">
                  <c:v>19746.916000000001</c:v>
                </c:pt>
                <c:pt idx="729">
                  <c:v>43896.61</c:v>
                </c:pt>
                <c:pt idx="730">
                  <c:v>21361.192999999999</c:v>
                </c:pt>
                <c:pt idx="731">
                  <c:v>74632.94</c:v>
                </c:pt>
                <c:pt idx="732">
                  <c:v>26148.596000000001</c:v>
                </c:pt>
                <c:pt idx="733">
                  <c:v>23221.697</c:v>
                </c:pt>
                <c:pt idx="734">
                  <c:v>28045.478999999999</c:v>
                </c:pt>
                <c:pt idx="735">
                  <c:v>42878.258000000002</c:v>
                </c:pt>
                <c:pt idx="736">
                  <c:v>30426.574000000001</c:v>
                </c:pt>
                <c:pt idx="737">
                  <c:v>36727.980000000003</c:v>
                </c:pt>
                <c:pt idx="738">
                  <c:v>18932.455000000002</c:v>
                </c:pt>
                <c:pt idx="739">
                  <c:v>36711.766000000003</c:v>
                </c:pt>
                <c:pt idx="740">
                  <c:v>47016.811999999998</c:v>
                </c:pt>
                <c:pt idx="741">
                  <c:v>23137.18</c:v>
                </c:pt>
                <c:pt idx="742">
                  <c:v>22902.865000000002</c:v>
                </c:pt>
                <c:pt idx="743">
                  <c:v>35819.906000000003</c:v>
                </c:pt>
                <c:pt idx="744">
                  <c:v>24177.982</c:v>
                </c:pt>
                <c:pt idx="745">
                  <c:v>21201.263999999999</c:v>
                </c:pt>
                <c:pt idx="746">
                  <c:v>33659.279999999999</c:v>
                </c:pt>
                <c:pt idx="747">
                  <c:v>41090.387000000002</c:v>
                </c:pt>
                <c:pt idx="748">
                  <c:v>34533.656000000003</c:v>
                </c:pt>
                <c:pt idx="749">
                  <c:v>29446.560000000001</c:v>
                </c:pt>
                <c:pt idx="750">
                  <c:v>23242.697</c:v>
                </c:pt>
                <c:pt idx="751">
                  <c:v>41272.508000000002</c:v>
                </c:pt>
                <c:pt idx="752">
                  <c:v>19720.692999999999</c:v>
                </c:pt>
                <c:pt idx="753">
                  <c:v>40544.15</c:v>
                </c:pt>
                <c:pt idx="754">
                  <c:v>22842.842000000001</c:v>
                </c:pt>
                <c:pt idx="755">
                  <c:v>26145.351999999999</c:v>
                </c:pt>
                <c:pt idx="756">
                  <c:v>41074.660000000003</c:v>
                </c:pt>
                <c:pt idx="757">
                  <c:v>16998.817999999999</c:v>
                </c:pt>
                <c:pt idx="758">
                  <c:v>20036.72</c:v>
                </c:pt>
                <c:pt idx="759">
                  <c:v>26801.782999999999</c:v>
                </c:pt>
                <c:pt idx="760">
                  <c:v>32502.498</c:v>
                </c:pt>
                <c:pt idx="761">
                  <c:v>31305.846000000001</c:v>
                </c:pt>
                <c:pt idx="762">
                  <c:v>27812.903999999999</c:v>
                </c:pt>
                <c:pt idx="763">
                  <c:v>24401.279999999999</c:v>
                </c:pt>
                <c:pt idx="764">
                  <c:v>23003.925999999999</c:v>
                </c:pt>
                <c:pt idx="765">
                  <c:v>22173.638999999999</c:v>
                </c:pt>
                <c:pt idx="766">
                  <c:v>40406.983999999997</c:v>
                </c:pt>
                <c:pt idx="767">
                  <c:v>21282.516</c:v>
                </c:pt>
                <c:pt idx="768">
                  <c:v>19282.848000000002</c:v>
                </c:pt>
                <c:pt idx="769">
                  <c:v>24830.03</c:v>
                </c:pt>
                <c:pt idx="770">
                  <c:v>46799.836000000003</c:v>
                </c:pt>
                <c:pt idx="771">
                  <c:v>36113.440000000002</c:v>
                </c:pt>
                <c:pt idx="772">
                  <c:v>4185.5155999999997</c:v>
                </c:pt>
                <c:pt idx="773">
                  <c:v>33571.695</c:v>
                </c:pt>
                <c:pt idx="774">
                  <c:v>22407.393</c:v>
                </c:pt>
                <c:pt idx="775">
                  <c:v>18644.537</c:v>
                </c:pt>
                <c:pt idx="776">
                  <c:v>16211.291999999999</c:v>
                </c:pt>
                <c:pt idx="777">
                  <c:v>18356.565999999999</c:v>
                </c:pt>
                <c:pt idx="778">
                  <c:v>17289.451000000001</c:v>
                </c:pt>
                <c:pt idx="779">
                  <c:v>23941.107</c:v>
                </c:pt>
                <c:pt idx="780">
                  <c:v>49986.597999999998</c:v>
                </c:pt>
                <c:pt idx="781">
                  <c:v>26000.486000000001</c:v>
                </c:pt>
                <c:pt idx="782">
                  <c:v>44998.561999999998</c:v>
                </c:pt>
                <c:pt idx="783">
                  <c:v>20949.076000000001</c:v>
                </c:pt>
                <c:pt idx="784">
                  <c:v>35206.92</c:v>
                </c:pt>
                <c:pt idx="785">
                  <c:v>21067.85</c:v>
                </c:pt>
                <c:pt idx="786">
                  <c:v>27003.040000000001</c:v>
                </c:pt>
                <c:pt idx="787">
                  <c:v>36427.14</c:v>
                </c:pt>
                <c:pt idx="788">
                  <c:v>39979.336000000003</c:v>
                </c:pt>
                <c:pt idx="789">
                  <c:v>19445.428</c:v>
                </c:pt>
                <c:pt idx="790">
                  <c:v>15541.254000000001</c:v>
                </c:pt>
                <c:pt idx="791">
                  <c:v>18066.46</c:v>
                </c:pt>
                <c:pt idx="792">
                  <c:v>28387.081999999999</c:v>
                </c:pt>
                <c:pt idx="793">
                  <c:v>28936.008000000002</c:v>
                </c:pt>
                <c:pt idx="794">
                  <c:v>31530.988000000001</c:v>
                </c:pt>
                <c:pt idx="795">
                  <c:v>35681.866999999998</c:v>
                </c:pt>
                <c:pt idx="796">
                  <c:v>22661.86</c:v>
                </c:pt>
                <c:pt idx="797">
                  <c:v>16459.434000000001</c:v>
                </c:pt>
                <c:pt idx="798">
                  <c:v>17158.125</c:v>
                </c:pt>
                <c:pt idx="799">
                  <c:v>29475.798999999999</c:v>
                </c:pt>
                <c:pt idx="800">
                  <c:v>26543.344000000001</c:v>
                </c:pt>
                <c:pt idx="801">
                  <c:v>34589.675999999999</c:v>
                </c:pt>
                <c:pt idx="802">
                  <c:v>36691.273000000001</c:v>
                </c:pt>
                <c:pt idx="803">
                  <c:v>18152.169999999998</c:v>
                </c:pt>
                <c:pt idx="804">
                  <c:v>17167.5</c:v>
                </c:pt>
                <c:pt idx="805">
                  <c:v>22873.456999999999</c:v>
                </c:pt>
                <c:pt idx="806">
                  <c:v>31147.974999999999</c:v>
                </c:pt>
                <c:pt idx="807">
                  <c:v>28522.383000000002</c:v>
                </c:pt>
                <c:pt idx="808">
                  <c:v>36722.226999999999</c:v>
                </c:pt>
                <c:pt idx="809">
                  <c:v>17057.223000000002</c:v>
                </c:pt>
                <c:pt idx="810">
                  <c:v>24190.738000000001</c:v>
                </c:pt>
                <c:pt idx="811">
                  <c:v>16012.444</c:v>
                </c:pt>
                <c:pt idx="812">
                  <c:v>31270.38</c:v>
                </c:pt>
                <c:pt idx="813">
                  <c:v>38587.023000000001</c:v>
                </c:pt>
                <c:pt idx="814">
                  <c:v>33056.472999999998</c:v>
                </c:pt>
                <c:pt idx="815">
                  <c:v>42821.61</c:v>
                </c:pt>
                <c:pt idx="816">
                  <c:v>36707.805</c:v>
                </c:pt>
                <c:pt idx="817">
                  <c:v>29391.57</c:v>
                </c:pt>
                <c:pt idx="818">
                  <c:v>17209.059000000001</c:v>
                </c:pt>
                <c:pt idx="819">
                  <c:v>16712.662</c:v>
                </c:pt>
                <c:pt idx="820">
                  <c:v>20620.562000000002</c:v>
                </c:pt>
                <c:pt idx="821">
                  <c:v>26321.585999999999</c:v>
                </c:pt>
                <c:pt idx="822">
                  <c:v>16989.84</c:v>
                </c:pt>
                <c:pt idx="823">
                  <c:v>30439</c:v>
                </c:pt>
                <c:pt idx="824">
                  <c:v>30699.326000000001</c:v>
                </c:pt>
                <c:pt idx="825">
                  <c:v>37410.542999999998</c:v>
                </c:pt>
                <c:pt idx="826">
                  <c:v>25603.187999999998</c:v>
                </c:pt>
                <c:pt idx="827">
                  <c:v>12256.604499999999</c:v>
                </c:pt>
                <c:pt idx="828">
                  <c:v>18972.355</c:v>
                </c:pt>
                <c:pt idx="829">
                  <c:v>22405.134999999998</c:v>
                </c:pt>
                <c:pt idx="830">
                  <c:v>26963.440999999999</c:v>
                </c:pt>
                <c:pt idx="831">
                  <c:v>41258.773000000001</c:v>
                </c:pt>
                <c:pt idx="832">
                  <c:v>30198.861000000001</c:v>
                </c:pt>
                <c:pt idx="833">
                  <c:v>23570.62</c:v>
                </c:pt>
                <c:pt idx="834">
                  <c:v>20513.197</c:v>
                </c:pt>
                <c:pt idx="835">
                  <c:v>17289.451000000001</c:v>
                </c:pt>
                <c:pt idx="836">
                  <c:v>37508.714999999997</c:v>
                </c:pt>
                <c:pt idx="837">
                  <c:v>40845.402000000002</c:v>
                </c:pt>
                <c:pt idx="838">
                  <c:v>35206.92</c:v>
                </c:pt>
                <c:pt idx="839">
                  <c:v>32993.46</c:v>
                </c:pt>
                <c:pt idx="840">
                  <c:v>55688.85</c:v>
                </c:pt>
                <c:pt idx="841">
                  <c:v>21067.85</c:v>
                </c:pt>
                <c:pt idx="842">
                  <c:v>20757.530999999999</c:v>
                </c:pt>
                <c:pt idx="843">
                  <c:v>44179.214999999997</c:v>
                </c:pt>
                <c:pt idx="844">
                  <c:v>18000.425999999999</c:v>
                </c:pt>
                <c:pt idx="845">
                  <c:v>34532.25</c:v>
                </c:pt>
                <c:pt idx="846">
                  <c:v>26933.715</c:v>
                </c:pt>
                <c:pt idx="847">
                  <c:v>19436.217000000001</c:v>
                </c:pt>
                <c:pt idx="848">
                  <c:v>18302.151999999998</c:v>
                </c:pt>
                <c:pt idx="849">
                  <c:v>18066.46</c:v>
                </c:pt>
                <c:pt idx="850">
                  <c:v>21916.006000000001</c:v>
                </c:pt>
                <c:pt idx="851">
                  <c:v>41646.046999999999</c:v>
                </c:pt>
                <c:pt idx="852">
                  <c:v>16459.434000000001</c:v>
                </c:pt>
                <c:pt idx="853">
                  <c:v>15798.191999999999</c:v>
                </c:pt>
                <c:pt idx="854">
                  <c:v>28387.081999999999</c:v>
                </c:pt>
                <c:pt idx="855">
                  <c:v>30008.940999999999</c:v>
                </c:pt>
                <c:pt idx="856">
                  <c:v>31530.988000000001</c:v>
                </c:pt>
                <c:pt idx="857">
                  <c:v>17635.375</c:v>
                </c:pt>
                <c:pt idx="858">
                  <c:v>39228.125</c:v>
                </c:pt>
                <c:pt idx="859">
                  <c:v>25186.715</c:v>
                </c:pt>
                <c:pt idx="860">
                  <c:v>24342.67</c:v>
                </c:pt>
                <c:pt idx="861">
                  <c:v>32714.598000000002</c:v>
                </c:pt>
                <c:pt idx="862">
                  <c:v>22014.723000000002</c:v>
                </c:pt>
                <c:pt idx="863">
                  <c:v>27213.53</c:v>
                </c:pt>
                <c:pt idx="864">
                  <c:v>25120.51</c:v>
                </c:pt>
                <c:pt idx="865">
                  <c:v>28510.148000000001</c:v>
                </c:pt>
                <c:pt idx="866">
                  <c:v>31708.113000000001</c:v>
                </c:pt>
                <c:pt idx="867">
                  <c:v>28251.956999999999</c:v>
                </c:pt>
                <c:pt idx="868">
                  <c:v>19322.79</c:v>
                </c:pt>
                <c:pt idx="869">
                  <c:v>22979.313999999998</c:v>
                </c:pt>
                <c:pt idx="870">
                  <c:v>13643.425999999999</c:v>
                </c:pt>
                <c:pt idx="871">
                  <c:v>22924.215</c:v>
                </c:pt>
                <c:pt idx="872">
                  <c:v>30301.219000000001</c:v>
                </c:pt>
                <c:pt idx="873">
                  <c:v>44155.434000000001</c:v>
                </c:pt>
                <c:pt idx="874">
                  <c:v>20330.447</c:v>
                </c:pt>
                <c:pt idx="875">
                  <c:v>24314.125</c:v>
                </c:pt>
                <c:pt idx="876">
                  <c:v>28878.686000000002</c:v>
                </c:pt>
                <c:pt idx="877">
                  <c:v>45734.406000000003</c:v>
                </c:pt>
                <c:pt idx="878">
                  <c:v>29157.085999999999</c:v>
                </c:pt>
                <c:pt idx="879">
                  <c:v>22646.951000000001</c:v>
                </c:pt>
                <c:pt idx="880">
                  <c:v>37376.58</c:v>
                </c:pt>
                <c:pt idx="881">
                  <c:v>18617.41</c:v>
                </c:pt>
                <c:pt idx="882">
                  <c:v>51144.94</c:v>
                </c:pt>
                <c:pt idx="883">
                  <c:v>32875.5</c:v>
                </c:pt>
                <c:pt idx="884">
                  <c:v>69633.89</c:v>
                </c:pt>
                <c:pt idx="885">
                  <c:v>19495.258000000002</c:v>
                </c:pt>
                <c:pt idx="886">
                  <c:v>34788.699999999997</c:v>
                </c:pt>
                <c:pt idx="887">
                  <c:v>22028.476999999999</c:v>
                </c:pt>
                <c:pt idx="888">
                  <c:v>21841.01</c:v>
                </c:pt>
                <c:pt idx="889">
                  <c:v>38295.68</c:v>
                </c:pt>
                <c:pt idx="890">
                  <c:v>23992.437999999998</c:v>
                </c:pt>
                <c:pt idx="891">
                  <c:v>20536.990000000002</c:v>
                </c:pt>
                <c:pt idx="892">
                  <c:v>24440.648000000001</c:v>
                </c:pt>
                <c:pt idx="893">
                  <c:v>29486.76</c:v>
                </c:pt>
                <c:pt idx="894">
                  <c:v>32381.932000000001</c:v>
                </c:pt>
                <c:pt idx="895">
                  <c:v>37929.360000000001</c:v>
                </c:pt>
                <c:pt idx="896">
                  <c:v>37163.760000000002</c:v>
                </c:pt>
                <c:pt idx="897">
                  <c:v>26239.893</c:v>
                </c:pt>
                <c:pt idx="898">
                  <c:v>34688.277000000002</c:v>
                </c:pt>
                <c:pt idx="899">
                  <c:v>39586.78</c:v>
                </c:pt>
                <c:pt idx="900">
                  <c:v>24751.428</c:v>
                </c:pt>
                <c:pt idx="901">
                  <c:v>18640.143</c:v>
                </c:pt>
                <c:pt idx="902">
                  <c:v>23851.879000000001</c:v>
                </c:pt>
                <c:pt idx="903">
                  <c:v>15842.762000000001</c:v>
                </c:pt>
                <c:pt idx="904">
                  <c:v>19962.509999999998</c:v>
                </c:pt>
                <c:pt idx="905">
                  <c:v>24472.476999999999</c:v>
                </c:pt>
                <c:pt idx="906">
                  <c:v>32789.754000000001</c:v>
                </c:pt>
                <c:pt idx="907">
                  <c:v>23776.912</c:v>
                </c:pt>
                <c:pt idx="908">
                  <c:v>36668.160000000003</c:v>
                </c:pt>
                <c:pt idx="909">
                  <c:v>21285.52</c:v>
                </c:pt>
                <c:pt idx="910">
                  <c:v>18551.557000000001</c:v>
                </c:pt>
                <c:pt idx="911">
                  <c:v>21418.32</c:v>
                </c:pt>
                <c:pt idx="912">
                  <c:v>30305.432000000001</c:v>
                </c:pt>
                <c:pt idx="913">
                  <c:v>35083.175999999999</c:v>
                </c:pt>
                <c:pt idx="914">
                  <c:v>29225.313999999998</c:v>
                </c:pt>
                <c:pt idx="915">
                  <c:v>28257.963</c:v>
                </c:pt>
                <c:pt idx="916">
                  <c:v>17857.715</c:v>
                </c:pt>
                <c:pt idx="917">
                  <c:v>55500.476999999999</c:v>
                </c:pt>
                <c:pt idx="918">
                  <c:v>20752.195</c:v>
                </c:pt>
                <c:pt idx="919">
                  <c:v>24333.525000000001</c:v>
                </c:pt>
                <c:pt idx="920">
                  <c:v>31146.768</c:v>
                </c:pt>
                <c:pt idx="921">
                  <c:v>21981.195</c:v>
                </c:pt>
                <c:pt idx="922">
                  <c:v>44462.207000000002</c:v>
                </c:pt>
                <c:pt idx="923">
                  <c:v>30440.898000000001</c:v>
                </c:pt>
                <c:pt idx="924">
                  <c:v>18031.934000000001</c:v>
                </c:pt>
                <c:pt idx="925">
                  <c:v>27809.828000000001</c:v>
                </c:pt>
                <c:pt idx="926">
                  <c:v>53460.413999999997</c:v>
                </c:pt>
                <c:pt idx="927">
                  <c:v>30427.168000000001</c:v>
                </c:pt>
                <c:pt idx="928">
                  <c:v>24728.445</c:v>
                </c:pt>
                <c:pt idx="929">
                  <c:v>29584.752</c:v>
                </c:pt>
                <c:pt idx="930">
                  <c:v>39193.35</c:v>
                </c:pt>
                <c:pt idx="931">
                  <c:v>47812.34</c:v>
                </c:pt>
                <c:pt idx="932">
                  <c:v>16397.456999999999</c:v>
                </c:pt>
                <c:pt idx="933">
                  <c:v>19953.543000000001</c:v>
                </c:pt>
                <c:pt idx="934">
                  <c:v>26580.555</c:v>
                </c:pt>
                <c:pt idx="935">
                  <c:v>17964.912</c:v>
                </c:pt>
                <c:pt idx="936">
                  <c:v>21007.24</c:v>
                </c:pt>
                <c:pt idx="937">
                  <c:v>24049.695</c:v>
                </c:pt>
                <c:pt idx="938">
                  <c:v>35662.99</c:v>
                </c:pt>
                <c:pt idx="939">
                  <c:v>31211.572</c:v>
                </c:pt>
                <c:pt idx="940">
                  <c:v>14152.895500000001</c:v>
                </c:pt>
                <c:pt idx="941">
                  <c:v>29765.008000000002</c:v>
                </c:pt>
                <c:pt idx="942">
                  <c:v>47790.18</c:v>
                </c:pt>
                <c:pt idx="943">
                  <c:v>19421.088</c:v>
                </c:pt>
                <c:pt idx="944">
                  <c:v>16937.14</c:v>
                </c:pt>
                <c:pt idx="945">
                  <c:v>35889.445</c:v>
                </c:pt>
                <c:pt idx="946">
                  <c:v>17856.62</c:v>
                </c:pt>
                <c:pt idx="947">
                  <c:v>47385.086000000003</c:v>
                </c:pt>
                <c:pt idx="948">
                  <c:v>32780.269999999997</c:v>
                </c:pt>
                <c:pt idx="949">
                  <c:v>18178.006000000001</c:v>
                </c:pt>
                <c:pt idx="950">
                  <c:v>44883.383000000002</c:v>
                </c:pt>
                <c:pt idx="951">
                  <c:v>49425.120000000003</c:v>
                </c:pt>
                <c:pt idx="952">
                  <c:v>35021.434000000001</c:v>
                </c:pt>
                <c:pt idx="953">
                  <c:v>22144.544999999998</c:v>
                </c:pt>
                <c:pt idx="954">
                  <c:v>32191.215</c:v>
                </c:pt>
                <c:pt idx="955">
                  <c:v>38859.144999999997</c:v>
                </c:pt>
                <c:pt idx="956">
                  <c:v>22778.97</c:v>
                </c:pt>
                <c:pt idx="957">
                  <c:v>26893.002</c:v>
                </c:pt>
                <c:pt idx="958">
                  <c:v>29919.982</c:v>
                </c:pt>
                <c:pt idx="959">
                  <c:v>17387.914000000001</c:v>
                </c:pt>
                <c:pt idx="960">
                  <c:v>26084.963</c:v>
                </c:pt>
                <c:pt idx="961">
                  <c:v>41895.383000000002</c:v>
                </c:pt>
                <c:pt idx="962">
                  <c:v>28911.143</c:v>
                </c:pt>
                <c:pt idx="963">
                  <c:v>32557.56</c:v>
                </c:pt>
                <c:pt idx="964">
                  <c:v>22150.916000000001</c:v>
                </c:pt>
                <c:pt idx="965">
                  <c:v>25218.18</c:v>
                </c:pt>
                <c:pt idx="966">
                  <c:v>27002.162</c:v>
                </c:pt>
                <c:pt idx="967">
                  <c:v>18908.511999999999</c:v>
                </c:pt>
                <c:pt idx="968">
                  <c:v>15040.482</c:v>
                </c:pt>
                <c:pt idx="969">
                  <c:v>38767.599999999999</c:v>
                </c:pt>
                <c:pt idx="970">
                  <c:v>23499.456999999999</c:v>
                </c:pt>
                <c:pt idx="971">
                  <c:v>36955.976999999999</c:v>
                </c:pt>
                <c:pt idx="972">
                  <c:v>39045.464999999997</c:v>
                </c:pt>
                <c:pt idx="973">
                  <c:v>21925.057000000001</c:v>
                </c:pt>
                <c:pt idx="974">
                  <c:v>33392.046999999999</c:v>
                </c:pt>
                <c:pt idx="975">
                  <c:v>17869.04</c:v>
                </c:pt>
                <c:pt idx="976">
                  <c:v>37094.976999999999</c:v>
                </c:pt>
                <c:pt idx="977">
                  <c:v>28065.440999999999</c:v>
                </c:pt>
                <c:pt idx="978">
                  <c:v>63322.720000000001</c:v>
                </c:pt>
                <c:pt idx="979">
                  <c:v>28116.26</c:v>
                </c:pt>
                <c:pt idx="980">
                  <c:v>28158.291000000001</c:v>
                </c:pt>
                <c:pt idx="981">
                  <c:v>20303.023000000001</c:v>
                </c:pt>
                <c:pt idx="982">
                  <c:v>42400.63</c:v>
                </c:pt>
                <c:pt idx="983">
                  <c:v>41548.633000000002</c:v>
                </c:pt>
                <c:pt idx="984">
                  <c:v>22665.684000000001</c:v>
                </c:pt>
                <c:pt idx="985">
                  <c:v>28527.291000000001</c:v>
                </c:pt>
                <c:pt idx="986">
                  <c:v>11559.221</c:v>
                </c:pt>
                <c:pt idx="987">
                  <c:v>17630.646000000001</c:v>
                </c:pt>
                <c:pt idx="988">
                  <c:v>14152.895500000001</c:v>
                </c:pt>
                <c:pt idx="989">
                  <c:v>21321.95</c:v>
                </c:pt>
                <c:pt idx="990">
                  <c:v>31211.572</c:v>
                </c:pt>
                <c:pt idx="991">
                  <c:v>22649.95</c:v>
                </c:pt>
                <c:pt idx="992">
                  <c:v>23100.083999999999</c:v>
                </c:pt>
                <c:pt idx="993">
                  <c:v>20473.326000000001</c:v>
                </c:pt>
                <c:pt idx="994">
                  <c:v>36408.805</c:v>
                </c:pt>
                <c:pt idx="995">
                  <c:v>21447.254000000001</c:v>
                </c:pt>
                <c:pt idx="996">
                  <c:v>18178.006000000001</c:v>
                </c:pt>
                <c:pt idx="997">
                  <c:v>22111.456999999999</c:v>
                </c:pt>
                <c:pt idx="998">
                  <c:v>31716.125</c:v>
                </c:pt>
                <c:pt idx="999">
                  <c:v>22329.692999999999</c:v>
                </c:pt>
                <c:pt idx="1000">
                  <c:v>25517.258000000002</c:v>
                </c:pt>
                <c:pt idx="1001">
                  <c:v>40068.516000000003</c:v>
                </c:pt>
                <c:pt idx="1002">
                  <c:v>23896.226999999999</c:v>
                </c:pt>
                <c:pt idx="1003">
                  <c:v>19525.324000000001</c:v>
                </c:pt>
                <c:pt idx="1004">
                  <c:v>41846.402000000002</c:v>
                </c:pt>
                <c:pt idx="1005">
                  <c:v>25568.192999999999</c:v>
                </c:pt>
                <c:pt idx="1006">
                  <c:v>19797.743999999999</c:v>
                </c:pt>
                <c:pt idx="1007">
                  <c:v>17912.873</c:v>
                </c:pt>
                <c:pt idx="1008">
                  <c:v>25972.22</c:v>
                </c:pt>
                <c:pt idx="1009">
                  <c:v>15920.17</c:v>
                </c:pt>
                <c:pt idx="1010">
                  <c:v>22010.467000000001</c:v>
                </c:pt>
                <c:pt idx="1011">
                  <c:v>24768.523000000001</c:v>
                </c:pt>
                <c:pt idx="1012">
                  <c:v>27316.588</c:v>
                </c:pt>
                <c:pt idx="1013">
                  <c:v>19830.844000000001</c:v>
                </c:pt>
                <c:pt idx="1014">
                  <c:v>18521.763999999999</c:v>
                </c:pt>
                <c:pt idx="1015">
                  <c:v>18121.967000000001</c:v>
                </c:pt>
                <c:pt idx="1016">
                  <c:v>14150.882</c:v>
                </c:pt>
                <c:pt idx="1017">
                  <c:v>36187.51</c:v>
                </c:pt>
                <c:pt idx="1018">
                  <c:v>35965.555</c:v>
                </c:pt>
                <c:pt idx="1019">
                  <c:v>23416.98</c:v>
                </c:pt>
                <c:pt idx="1020">
                  <c:v>23892.123</c:v>
                </c:pt>
                <c:pt idx="1021">
                  <c:v>41526.836000000003</c:v>
                </c:pt>
                <c:pt idx="1022">
                  <c:v>39983.785000000003</c:v>
                </c:pt>
                <c:pt idx="1023">
                  <c:v>19464.254000000001</c:v>
                </c:pt>
                <c:pt idx="1024">
                  <c:v>28719.195</c:v>
                </c:pt>
                <c:pt idx="1025">
                  <c:v>19949.062000000002</c:v>
                </c:pt>
                <c:pt idx="1026">
                  <c:v>20171.037</c:v>
                </c:pt>
                <c:pt idx="1027">
                  <c:v>15083.915000000001</c:v>
                </c:pt>
                <c:pt idx="1028">
                  <c:v>20103.615000000002</c:v>
                </c:pt>
                <c:pt idx="1029">
                  <c:v>26368.493999999999</c:v>
                </c:pt>
                <c:pt idx="1030">
                  <c:v>19754.238000000001</c:v>
                </c:pt>
                <c:pt idx="1031">
                  <c:v>34551.894999999997</c:v>
                </c:pt>
                <c:pt idx="1032">
                  <c:v>16347.694</c:v>
                </c:pt>
                <c:pt idx="1033">
                  <c:v>34753.366999999998</c:v>
                </c:pt>
                <c:pt idx="1034">
                  <c:v>22812.088</c:v>
                </c:pt>
                <c:pt idx="1035">
                  <c:v>28789.018</c:v>
                </c:pt>
                <c:pt idx="1036">
                  <c:v>18995.009999999998</c:v>
                </c:pt>
                <c:pt idx="1037">
                  <c:v>34810.593999999997</c:v>
                </c:pt>
                <c:pt idx="1038">
                  <c:v>17872.758000000002</c:v>
                </c:pt>
                <c:pt idx="1039">
                  <c:v>27291.895</c:v>
                </c:pt>
                <c:pt idx="1040">
                  <c:v>39905.769999999997</c:v>
                </c:pt>
                <c:pt idx="1041">
                  <c:v>32129.451000000001</c:v>
                </c:pt>
                <c:pt idx="1042">
                  <c:v>32462.096000000001</c:v>
                </c:pt>
                <c:pt idx="1043">
                  <c:v>30803.254000000001</c:v>
                </c:pt>
                <c:pt idx="1044">
                  <c:v>47474.52</c:v>
                </c:pt>
                <c:pt idx="1045">
                  <c:v>41541.163999999997</c:v>
                </c:pt>
                <c:pt idx="1046">
                  <c:v>29299.955000000002</c:v>
                </c:pt>
                <c:pt idx="1047">
                  <c:v>31455.64</c:v>
                </c:pt>
                <c:pt idx="1048">
                  <c:v>18270.521000000001</c:v>
                </c:pt>
                <c:pt idx="1049">
                  <c:v>32475.055</c:v>
                </c:pt>
                <c:pt idx="1050">
                  <c:v>54132.97</c:v>
                </c:pt>
                <c:pt idx="1051">
                  <c:v>29906.963</c:v>
                </c:pt>
                <c:pt idx="1052">
                  <c:v>41417.199999999997</c:v>
                </c:pt>
                <c:pt idx="1053">
                  <c:v>20974.803</c:v>
                </c:pt>
                <c:pt idx="1054">
                  <c:v>22830.164000000001</c:v>
                </c:pt>
                <c:pt idx="1055">
                  <c:v>30450.945</c:v>
                </c:pt>
                <c:pt idx="1056">
                  <c:v>26302.482</c:v>
                </c:pt>
                <c:pt idx="1057">
                  <c:v>26655.651999999998</c:v>
                </c:pt>
                <c:pt idx="1058">
                  <c:v>77901.52</c:v>
                </c:pt>
                <c:pt idx="1059">
                  <c:v>21288.205000000002</c:v>
                </c:pt>
                <c:pt idx="1060">
                  <c:v>19727.678</c:v>
                </c:pt>
                <c:pt idx="1061">
                  <c:v>25343.94</c:v>
                </c:pt>
                <c:pt idx="1062">
                  <c:v>38993.508000000002</c:v>
                </c:pt>
                <c:pt idx="1063">
                  <c:v>25170.723000000002</c:v>
                </c:pt>
                <c:pt idx="1064">
                  <c:v>21331.886999999999</c:v>
                </c:pt>
                <c:pt idx="1065">
                  <c:v>31240.611000000001</c:v>
                </c:pt>
                <c:pt idx="1066">
                  <c:v>17136.206999999999</c:v>
                </c:pt>
                <c:pt idx="1067">
                  <c:v>19094.756000000001</c:v>
                </c:pt>
                <c:pt idx="1068">
                  <c:v>26599.053</c:v>
                </c:pt>
                <c:pt idx="1069">
                  <c:v>21302.942999999999</c:v>
                </c:pt>
                <c:pt idx="1070">
                  <c:v>22205.74</c:v>
                </c:pt>
                <c:pt idx="1071">
                  <c:v>34226.055</c:v>
                </c:pt>
                <c:pt idx="1072">
                  <c:v>23065.563999999998</c:v>
                </c:pt>
                <c:pt idx="1073">
                  <c:v>18155.150000000001</c:v>
                </c:pt>
                <c:pt idx="1074">
                  <c:v>28293.984</c:v>
                </c:pt>
                <c:pt idx="1075">
                  <c:v>35037.491999999998</c:v>
                </c:pt>
                <c:pt idx="1076">
                  <c:v>35002.875</c:v>
                </c:pt>
                <c:pt idx="1077">
                  <c:v>72311.02</c:v>
                </c:pt>
                <c:pt idx="1078">
                  <c:v>33182.292999999998</c:v>
                </c:pt>
                <c:pt idx="1079">
                  <c:v>26790.146000000001</c:v>
                </c:pt>
                <c:pt idx="1080">
                  <c:v>29581.206999999999</c:v>
                </c:pt>
                <c:pt idx="1081">
                  <c:v>14289.062</c:v>
                </c:pt>
                <c:pt idx="1082">
                  <c:v>34063.199999999997</c:v>
                </c:pt>
                <c:pt idx="1083">
                  <c:v>19830.741999999998</c:v>
                </c:pt>
                <c:pt idx="1084">
                  <c:v>29152.328000000001</c:v>
                </c:pt>
                <c:pt idx="1085">
                  <c:v>19193.303</c:v>
                </c:pt>
                <c:pt idx="1086">
                  <c:v>28199.766</c:v>
                </c:pt>
                <c:pt idx="1087">
                  <c:v>13023.841</c:v>
                </c:pt>
                <c:pt idx="1088">
                  <c:v>34873.593999999997</c:v>
                </c:pt>
                <c:pt idx="1089">
                  <c:v>63267.836000000003</c:v>
                </c:pt>
                <c:pt idx="1090">
                  <c:v>43963.112999999998</c:v>
                </c:pt>
                <c:pt idx="1091">
                  <c:v>25512.07</c:v>
                </c:pt>
                <c:pt idx="1092">
                  <c:v>26011.853999999999</c:v>
                </c:pt>
                <c:pt idx="1093">
                  <c:v>21755.096000000001</c:v>
                </c:pt>
                <c:pt idx="1094">
                  <c:v>23616.315999999999</c:v>
                </c:pt>
                <c:pt idx="1095">
                  <c:v>21761.982</c:v>
                </c:pt>
                <c:pt idx="1096">
                  <c:v>24449.794999999998</c:v>
                </c:pt>
                <c:pt idx="1097">
                  <c:v>22564.754000000001</c:v>
                </c:pt>
                <c:pt idx="1098">
                  <c:v>19334.271000000001</c:v>
                </c:pt>
                <c:pt idx="1099">
                  <c:v>28540.719000000001</c:v>
                </c:pt>
                <c:pt idx="1100">
                  <c:v>11699.775</c:v>
                </c:pt>
                <c:pt idx="1101">
                  <c:v>35068.758000000002</c:v>
                </c:pt>
                <c:pt idx="1102">
                  <c:v>44761.35</c:v>
                </c:pt>
                <c:pt idx="1103">
                  <c:v>37527.805</c:v>
                </c:pt>
                <c:pt idx="1104">
                  <c:v>26106.646000000001</c:v>
                </c:pt>
                <c:pt idx="1105">
                  <c:v>35559.71</c:v>
                </c:pt>
                <c:pt idx="1106">
                  <c:v>43716.54</c:v>
                </c:pt>
                <c:pt idx="1107">
                  <c:v>15011.044</c:v>
                </c:pt>
                <c:pt idx="1108">
                  <c:v>29517.453000000001</c:v>
                </c:pt>
                <c:pt idx="1109">
                  <c:v>32614.967000000001</c:v>
                </c:pt>
                <c:pt idx="1110">
                  <c:v>30680.120999999999</c:v>
                </c:pt>
                <c:pt idx="1111">
                  <c:v>29195.241999999998</c:v>
                </c:pt>
                <c:pt idx="1112">
                  <c:v>27929.937999999998</c:v>
                </c:pt>
                <c:pt idx="1113">
                  <c:v>58346.574000000001</c:v>
                </c:pt>
                <c:pt idx="1114">
                  <c:v>22724.967000000001</c:v>
                </c:pt>
                <c:pt idx="1115">
                  <c:v>22044.596000000001</c:v>
                </c:pt>
                <c:pt idx="1116">
                  <c:v>41555.21</c:v>
                </c:pt>
                <c:pt idx="1117">
                  <c:v>23114.405999999999</c:v>
                </c:pt>
                <c:pt idx="1118">
                  <c:v>33563.285000000003</c:v>
                </c:pt>
                <c:pt idx="1119">
                  <c:v>34129.042999999998</c:v>
                </c:pt>
                <c:pt idx="1120">
                  <c:v>20269.684000000001</c:v>
                </c:pt>
                <c:pt idx="1121">
                  <c:v>33288.116999999998</c:v>
                </c:pt>
                <c:pt idx="1122">
                  <c:v>26541.29</c:v>
                </c:pt>
                <c:pt idx="1123">
                  <c:v>20414.224999999999</c:v>
                </c:pt>
                <c:pt idx="1124">
                  <c:v>15909.316000000001</c:v>
                </c:pt>
                <c:pt idx="1125">
                  <c:v>40463.561999999998</c:v>
                </c:pt>
                <c:pt idx="1126">
                  <c:v>27685.092000000001</c:v>
                </c:pt>
                <c:pt idx="1127">
                  <c:v>20196.93</c:v>
                </c:pt>
                <c:pt idx="1128">
                  <c:v>16777.43</c:v>
                </c:pt>
                <c:pt idx="1129">
                  <c:v>16613.773000000001</c:v>
                </c:pt>
                <c:pt idx="1130">
                  <c:v>17130.076000000001</c:v>
                </c:pt>
                <c:pt idx="1131">
                  <c:v>46038.42</c:v>
                </c:pt>
                <c:pt idx="1132">
                  <c:v>23645.506000000001</c:v>
                </c:pt>
                <c:pt idx="1133">
                  <c:v>26006.175999999999</c:v>
                </c:pt>
                <c:pt idx="1134">
                  <c:v>35107.574000000001</c:v>
                </c:pt>
                <c:pt idx="1135">
                  <c:v>41118.875</c:v>
                </c:pt>
                <c:pt idx="1136">
                  <c:v>46463.56</c:v>
                </c:pt>
                <c:pt idx="1137">
                  <c:v>22692.743999999999</c:v>
                </c:pt>
                <c:pt idx="1138">
                  <c:v>20983.46</c:v>
                </c:pt>
                <c:pt idx="1139">
                  <c:v>30512.398000000001</c:v>
                </c:pt>
                <c:pt idx="1140">
                  <c:v>38644.605000000003</c:v>
                </c:pt>
                <c:pt idx="1141">
                  <c:v>18184.057000000001</c:v>
                </c:pt>
                <c:pt idx="1142">
                  <c:v>18187.555</c:v>
                </c:pt>
                <c:pt idx="1143">
                  <c:v>22437.719000000001</c:v>
                </c:pt>
                <c:pt idx="1144">
                  <c:v>36016.195</c:v>
                </c:pt>
                <c:pt idx="1145">
                  <c:v>20360.044999999998</c:v>
                </c:pt>
                <c:pt idx="1146">
                  <c:v>18914.695</c:v>
                </c:pt>
                <c:pt idx="1147">
                  <c:v>31547.07</c:v>
                </c:pt>
                <c:pt idx="1148">
                  <c:v>30091.067999999999</c:v>
                </c:pt>
                <c:pt idx="1149">
                  <c:v>20492.3</c:v>
                </c:pt>
                <c:pt idx="1150">
                  <c:v>27800.307000000001</c:v>
                </c:pt>
                <c:pt idx="1151">
                  <c:v>21186.04</c:v>
                </c:pt>
                <c:pt idx="1152">
                  <c:v>36120.188000000002</c:v>
                </c:pt>
                <c:pt idx="1153">
                  <c:v>18551.664000000001</c:v>
                </c:pt>
                <c:pt idx="1154">
                  <c:v>30987.451000000001</c:v>
                </c:pt>
                <c:pt idx="1155">
                  <c:v>18854.46</c:v>
                </c:pt>
                <c:pt idx="1156">
                  <c:v>22040.025000000001</c:v>
                </c:pt>
                <c:pt idx="1157">
                  <c:v>28232.682000000001</c:v>
                </c:pt>
                <c:pt idx="1158">
                  <c:v>30608.532999999999</c:v>
                </c:pt>
                <c:pt idx="1159">
                  <c:v>22920.105</c:v>
                </c:pt>
                <c:pt idx="1160">
                  <c:v>20388.403999999999</c:v>
                </c:pt>
                <c:pt idx="1161">
                  <c:v>26925.72</c:v>
                </c:pt>
                <c:pt idx="1162">
                  <c:v>27785.333999999999</c:v>
                </c:pt>
                <c:pt idx="1163">
                  <c:v>31382.048999999999</c:v>
                </c:pt>
                <c:pt idx="1164">
                  <c:v>20625.063999999998</c:v>
                </c:pt>
                <c:pt idx="1165">
                  <c:v>31982.055</c:v>
                </c:pt>
                <c:pt idx="1166">
                  <c:v>36561.625</c:v>
                </c:pt>
                <c:pt idx="1167">
                  <c:v>58489.273000000001</c:v>
                </c:pt>
                <c:pt idx="1168">
                  <c:v>39774.843999999997</c:v>
                </c:pt>
                <c:pt idx="1169">
                  <c:v>33451.633000000002</c:v>
                </c:pt>
                <c:pt idx="1170">
                  <c:v>30074.82</c:v>
                </c:pt>
                <c:pt idx="1171">
                  <c:v>45095.741999999998</c:v>
                </c:pt>
                <c:pt idx="1172">
                  <c:v>25237.855</c:v>
                </c:pt>
                <c:pt idx="1173">
                  <c:v>31536.726999999999</c:v>
                </c:pt>
                <c:pt idx="1174">
                  <c:v>20720.530999999999</c:v>
                </c:pt>
                <c:pt idx="1175">
                  <c:v>23193.715</c:v>
                </c:pt>
                <c:pt idx="1176">
                  <c:v>20441.844000000001</c:v>
                </c:pt>
                <c:pt idx="1177">
                  <c:v>44815.273000000001</c:v>
                </c:pt>
                <c:pt idx="1178">
                  <c:v>20008.615000000002</c:v>
                </c:pt>
                <c:pt idx="1179">
                  <c:v>38265.152000000002</c:v>
                </c:pt>
                <c:pt idx="1180">
                  <c:v>23097.373</c:v>
                </c:pt>
                <c:pt idx="1181">
                  <c:v>71517.39</c:v>
                </c:pt>
                <c:pt idx="1182">
                  <c:v>25520.942999999999</c:v>
                </c:pt>
                <c:pt idx="1183">
                  <c:v>15323.05</c:v>
                </c:pt>
                <c:pt idx="1184">
                  <c:v>54505.16</c:v>
                </c:pt>
                <c:pt idx="1185">
                  <c:v>21242.773000000001</c:v>
                </c:pt>
                <c:pt idx="1186">
                  <c:v>20039.27</c:v>
                </c:pt>
                <c:pt idx="1187">
                  <c:v>26225.263999999999</c:v>
                </c:pt>
                <c:pt idx="1188">
                  <c:v>74931.983999999997</c:v>
                </c:pt>
                <c:pt idx="1189">
                  <c:v>18641.238000000001</c:v>
                </c:pt>
                <c:pt idx="1190">
                  <c:v>19861.7</c:v>
                </c:pt>
                <c:pt idx="1191">
                  <c:v>28233.848000000002</c:v>
                </c:pt>
                <c:pt idx="1192">
                  <c:v>41900.639999999999</c:v>
                </c:pt>
                <c:pt idx="1193">
                  <c:v>39175.726999999999</c:v>
                </c:pt>
                <c:pt idx="1194">
                  <c:v>37928.1</c:v>
                </c:pt>
                <c:pt idx="1195">
                  <c:v>39642.023000000001</c:v>
                </c:pt>
                <c:pt idx="1196">
                  <c:v>34711.495999999999</c:v>
                </c:pt>
                <c:pt idx="1197">
                  <c:v>21488.967000000001</c:v>
                </c:pt>
                <c:pt idx="1198">
                  <c:v>29940.720000000001</c:v>
                </c:pt>
                <c:pt idx="1199">
                  <c:v>31791.726999999999</c:v>
                </c:pt>
                <c:pt idx="1200">
                  <c:v>15398.093000000001</c:v>
                </c:pt>
                <c:pt idx="1201">
                  <c:v>22743.245999999999</c:v>
                </c:pt>
                <c:pt idx="1202">
                  <c:v>19689.905999999999</c:v>
                </c:pt>
                <c:pt idx="1203">
                  <c:v>19020.601999999999</c:v>
                </c:pt>
                <c:pt idx="1204">
                  <c:v>26273.200000000001</c:v>
                </c:pt>
                <c:pt idx="1205">
                  <c:v>46413.902000000002</c:v>
                </c:pt>
                <c:pt idx="1206">
                  <c:v>25106.088</c:v>
                </c:pt>
                <c:pt idx="1207">
                  <c:v>19119.208999999999</c:v>
                </c:pt>
                <c:pt idx="1208">
                  <c:v>18918.775000000001</c:v>
                </c:pt>
                <c:pt idx="1209">
                  <c:v>22565.151999999998</c:v>
                </c:pt>
                <c:pt idx="1210">
                  <c:v>19083.333999999999</c:v>
                </c:pt>
                <c:pt idx="1211">
                  <c:v>52790.516000000003</c:v>
                </c:pt>
                <c:pt idx="1212">
                  <c:v>24198.032999999999</c:v>
                </c:pt>
                <c:pt idx="1213">
                  <c:v>40695.550000000003</c:v>
                </c:pt>
                <c:pt idx="1214">
                  <c:v>51667.66</c:v>
                </c:pt>
                <c:pt idx="1215">
                  <c:v>21765.192999999999</c:v>
                </c:pt>
                <c:pt idx="1216">
                  <c:v>45305.01</c:v>
                </c:pt>
                <c:pt idx="1217">
                  <c:v>18423.73</c:v>
                </c:pt>
                <c:pt idx="1218">
                  <c:v>40582.527000000002</c:v>
                </c:pt>
                <c:pt idx="1219">
                  <c:v>17169.907999999999</c:v>
                </c:pt>
                <c:pt idx="1220">
                  <c:v>40074.51</c:v>
                </c:pt>
                <c:pt idx="1221">
                  <c:v>37449.296999999999</c:v>
                </c:pt>
                <c:pt idx="1222">
                  <c:v>51747.957000000002</c:v>
                </c:pt>
                <c:pt idx="1223">
                  <c:v>42911.504000000001</c:v>
                </c:pt>
                <c:pt idx="1224">
                  <c:v>21912.861000000001</c:v>
                </c:pt>
                <c:pt idx="1225">
                  <c:v>27325.205000000002</c:v>
                </c:pt>
                <c:pt idx="1226">
                  <c:v>42121.906000000003</c:v>
                </c:pt>
                <c:pt idx="1227">
                  <c:v>32215.129000000001</c:v>
                </c:pt>
                <c:pt idx="1228">
                  <c:v>37323.535000000003</c:v>
                </c:pt>
                <c:pt idx="1229">
                  <c:v>19465.976999999999</c:v>
                </c:pt>
                <c:pt idx="1230">
                  <c:v>22729.403999999999</c:v>
                </c:pt>
                <c:pt idx="1231">
                  <c:v>33363.160000000003</c:v>
                </c:pt>
                <c:pt idx="1232">
                  <c:v>24741.973000000002</c:v>
                </c:pt>
                <c:pt idx="1233">
                  <c:v>26987.523000000001</c:v>
                </c:pt>
                <c:pt idx="1234">
                  <c:v>31018.557000000001</c:v>
                </c:pt>
                <c:pt idx="1235">
                  <c:v>28426.355</c:v>
                </c:pt>
                <c:pt idx="1236">
                  <c:v>27948.916000000001</c:v>
                </c:pt>
                <c:pt idx="1237">
                  <c:v>18530.925999999999</c:v>
                </c:pt>
                <c:pt idx="1238">
                  <c:v>28782.504000000001</c:v>
                </c:pt>
                <c:pt idx="1239">
                  <c:v>26420.888999999999</c:v>
                </c:pt>
                <c:pt idx="1240">
                  <c:v>22719.861000000001</c:v>
                </c:pt>
                <c:pt idx="1241">
                  <c:v>41097.203000000001</c:v>
                </c:pt>
                <c:pt idx="1242">
                  <c:v>23515.030999999999</c:v>
                </c:pt>
                <c:pt idx="1243">
                  <c:v>39413.160000000003</c:v>
                </c:pt>
                <c:pt idx="1244">
                  <c:v>16260.718999999999</c:v>
                </c:pt>
                <c:pt idx="1245">
                  <c:v>26590.77</c:v>
                </c:pt>
                <c:pt idx="1246">
                  <c:v>18470.896000000001</c:v>
                </c:pt>
                <c:pt idx="1247">
                  <c:v>18631.083999999999</c:v>
                </c:pt>
                <c:pt idx="1248">
                  <c:v>30422.201000000001</c:v>
                </c:pt>
                <c:pt idx="1249">
                  <c:v>14865.745999999999</c:v>
                </c:pt>
                <c:pt idx="1250">
                  <c:v>16121.196</c:v>
                </c:pt>
                <c:pt idx="1251">
                  <c:v>14594.011</c:v>
                </c:pt>
                <c:pt idx="1252">
                  <c:v>30173.877</c:v>
                </c:pt>
                <c:pt idx="1253">
                  <c:v>17905.723000000002</c:v>
                </c:pt>
                <c:pt idx="1254">
                  <c:v>46358.09</c:v>
                </c:pt>
                <c:pt idx="1255">
                  <c:v>19401.93</c:v>
                </c:pt>
                <c:pt idx="1256">
                  <c:v>36922.222999999998</c:v>
                </c:pt>
                <c:pt idx="1257">
                  <c:v>53535.535000000003</c:v>
                </c:pt>
                <c:pt idx="1258">
                  <c:v>18995.817999999999</c:v>
                </c:pt>
                <c:pt idx="1259">
                  <c:v>14979.695</c:v>
                </c:pt>
                <c:pt idx="1260">
                  <c:v>28066.03</c:v>
                </c:pt>
                <c:pt idx="1261">
                  <c:v>25335.717000000001</c:v>
                </c:pt>
                <c:pt idx="1262">
                  <c:v>18699.186000000002</c:v>
                </c:pt>
                <c:pt idx="1263">
                  <c:v>22597.418000000001</c:v>
                </c:pt>
                <c:pt idx="1264">
                  <c:v>33183.769999999997</c:v>
                </c:pt>
                <c:pt idx="1265">
                  <c:v>18415.863000000001</c:v>
                </c:pt>
                <c:pt idx="1266">
                  <c:v>25672.414000000001</c:v>
                </c:pt>
                <c:pt idx="1267">
                  <c:v>13144.798000000001</c:v>
                </c:pt>
                <c:pt idx="1268">
                  <c:v>29151.287</c:v>
                </c:pt>
                <c:pt idx="1269">
                  <c:v>20787.263999999999</c:v>
                </c:pt>
                <c:pt idx="1270">
                  <c:v>30143.846000000001</c:v>
                </c:pt>
                <c:pt idx="1271">
                  <c:v>32071.526999999998</c:v>
                </c:pt>
                <c:pt idx="1272">
                  <c:v>12376.879000000001</c:v>
                </c:pt>
                <c:pt idx="1273">
                  <c:v>48626.167999999998</c:v>
                </c:pt>
                <c:pt idx="1274">
                  <c:v>19986.548999999999</c:v>
                </c:pt>
                <c:pt idx="1275">
                  <c:v>23416.9</c:v>
                </c:pt>
                <c:pt idx="1276">
                  <c:v>37338.57</c:v>
                </c:pt>
                <c:pt idx="1277">
                  <c:v>25013.101999999999</c:v>
                </c:pt>
                <c:pt idx="1278">
                  <c:v>26584.067999999999</c:v>
                </c:pt>
                <c:pt idx="1279">
                  <c:v>25253.275000000001</c:v>
                </c:pt>
                <c:pt idx="1280">
                  <c:v>73349.59</c:v>
                </c:pt>
                <c:pt idx="1281">
                  <c:v>20413.787</c:v>
                </c:pt>
                <c:pt idx="1282">
                  <c:v>28949.305</c:v>
                </c:pt>
                <c:pt idx="1283">
                  <c:v>24848.895</c:v>
                </c:pt>
                <c:pt idx="1284">
                  <c:v>51871.05</c:v>
                </c:pt>
                <c:pt idx="1285">
                  <c:v>20433.686000000002</c:v>
                </c:pt>
                <c:pt idx="1286">
                  <c:v>15113.048000000001</c:v>
                </c:pt>
                <c:pt idx="1287">
                  <c:v>27947.26</c:v>
                </c:pt>
                <c:pt idx="1288">
                  <c:v>33570.347999999998</c:v>
                </c:pt>
                <c:pt idx="1289">
                  <c:v>38672.586000000003</c:v>
                </c:pt>
                <c:pt idx="1290">
                  <c:v>22092.26</c:v>
                </c:pt>
                <c:pt idx="1291">
                  <c:v>22123.743999999999</c:v>
                </c:pt>
                <c:pt idx="1292">
                  <c:v>30419.273000000001</c:v>
                </c:pt>
                <c:pt idx="1293">
                  <c:v>24877.388999999999</c:v>
                </c:pt>
                <c:pt idx="1294">
                  <c:v>29879.615000000002</c:v>
                </c:pt>
                <c:pt idx="1295">
                  <c:v>31316.945</c:v>
                </c:pt>
                <c:pt idx="1296">
                  <c:v>30426.14</c:v>
                </c:pt>
                <c:pt idx="1297">
                  <c:v>14362.205</c:v>
                </c:pt>
                <c:pt idx="1298">
                  <c:v>26063.08</c:v>
                </c:pt>
                <c:pt idx="1299">
                  <c:v>33900.68</c:v>
                </c:pt>
                <c:pt idx="1300">
                  <c:v>21633.458999999999</c:v>
                </c:pt>
                <c:pt idx="1301">
                  <c:v>37711.991999999998</c:v>
                </c:pt>
                <c:pt idx="1302">
                  <c:v>32833.652000000002</c:v>
                </c:pt>
                <c:pt idx="1303">
                  <c:v>15224.871999999999</c:v>
                </c:pt>
                <c:pt idx="1304">
                  <c:v>28077.87</c:v>
                </c:pt>
                <c:pt idx="1305">
                  <c:v>14914.1875</c:v>
                </c:pt>
                <c:pt idx="1306">
                  <c:v>52511.08</c:v>
                </c:pt>
                <c:pt idx="1307">
                  <c:v>43383.116999999998</c:v>
                </c:pt>
                <c:pt idx="1308">
                  <c:v>16818.939999999999</c:v>
                </c:pt>
                <c:pt idx="1309">
                  <c:v>26604.719000000001</c:v>
                </c:pt>
                <c:pt idx="1310">
                  <c:v>61480.57</c:v>
                </c:pt>
                <c:pt idx="1311">
                  <c:v>32785.707000000002</c:v>
                </c:pt>
                <c:pt idx="1312">
                  <c:v>15784.83</c:v>
                </c:pt>
                <c:pt idx="1313">
                  <c:v>22966.907999999999</c:v>
                </c:pt>
                <c:pt idx="1314">
                  <c:v>19814.963</c:v>
                </c:pt>
                <c:pt idx="1315">
                  <c:v>24245.234</c:v>
                </c:pt>
                <c:pt idx="1316">
                  <c:v>27432.04</c:v>
                </c:pt>
                <c:pt idx="1317">
                  <c:v>14619.839</c:v>
                </c:pt>
                <c:pt idx="1318">
                  <c:v>16909.134999999998</c:v>
                </c:pt>
                <c:pt idx="1319">
                  <c:v>28916.523000000001</c:v>
                </c:pt>
                <c:pt idx="1320">
                  <c:v>36642.233999999997</c:v>
                </c:pt>
                <c:pt idx="1321">
                  <c:v>61937.38</c:v>
                </c:pt>
                <c:pt idx="1322">
                  <c:v>19907.560000000001</c:v>
                </c:pt>
                <c:pt idx="1323">
                  <c:v>25241.636999999999</c:v>
                </c:pt>
                <c:pt idx="1324">
                  <c:v>30607.363000000001</c:v>
                </c:pt>
                <c:pt idx="1325">
                  <c:v>30124.484</c:v>
                </c:pt>
                <c:pt idx="1326">
                  <c:v>27678.245999999999</c:v>
                </c:pt>
                <c:pt idx="1327">
                  <c:v>41608.008000000002</c:v>
                </c:pt>
                <c:pt idx="1328">
                  <c:v>24092.648000000001</c:v>
                </c:pt>
                <c:pt idx="1329">
                  <c:v>22594.232</c:v>
                </c:pt>
                <c:pt idx="1330">
                  <c:v>16142.718999999999</c:v>
                </c:pt>
                <c:pt idx="1331">
                  <c:v>23660.535</c:v>
                </c:pt>
                <c:pt idx="1332">
                  <c:v>27619.190999999999</c:v>
                </c:pt>
                <c:pt idx="1333">
                  <c:v>32348.866999999998</c:v>
                </c:pt>
                <c:pt idx="1334">
                  <c:v>25308.322</c:v>
                </c:pt>
                <c:pt idx="1335">
                  <c:v>39410.555</c:v>
                </c:pt>
                <c:pt idx="1336">
                  <c:v>18472.896000000001</c:v>
                </c:pt>
                <c:pt idx="1337">
                  <c:v>20844.094000000001</c:v>
                </c:pt>
                <c:pt idx="1338">
                  <c:v>25043.65</c:v>
                </c:pt>
                <c:pt idx="1339">
                  <c:v>44981.26</c:v>
                </c:pt>
                <c:pt idx="1340">
                  <c:v>21546.945</c:v>
                </c:pt>
                <c:pt idx="1341">
                  <c:v>15464.572</c:v>
                </c:pt>
                <c:pt idx="1342">
                  <c:v>20570.46</c:v>
                </c:pt>
                <c:pt idx="1343">
                  <c:v>27457.828000000001</c:v>
                </c:pt>
                <c:pt idx="1344">
                  <c:v>25506.559000000001</c:v>
                </c:pt>
                <c:pt idx="1345">
                  <c:v>25362.525000000001</c:v>
                </c:pt>
                <c:pt idx="1346">
                  <c:v>16539.633000000002</c:v>
                </c:pt>
                <c:pt idx="1347">
                  <c:v>38610.413999999997</c:v>
                </c:pt>
                <c:pt idx="1348">
                  <c:v>22086.925999999999</c:v>
                </c:pt>
                <c:pt idx="1349">
                  <c:v>25178.12</c:v>
                </c:pt>
                <c:pt idx="1350">
                  <c:v>39375.097999999998</c:v>
                </c:pt>
                <c:pt idx="1351">
                  <c:v>38274.29</c:v>
                </c:pt>
                <c:pt idx="1352">
                  <c:v>18825.812000000002</c:v>
                </c:pt>
                <c:pt idx="1353">
                  <c:v>19587.84</c:v>
                </c:pt>
                <c:pt idx="1354">
                  <c:v>37608.362999999998</c:v>
                </c:pt>
                <c:pt idx="1355">
                  <c:v>18374.291000000001</c:v>
                </c:pt>
                <c:pt idx="1356">
                  <c:v>22874.713</c:v>
                </c:pt>
                <c:pt idx="1357">
                  <c:v>35724.097999999998</c:v>
                </c:pt>
                <c:pt idx="1358">
                  <c:v>30965.315999999999</c:v>
                </c:pt>
                <c:pt idx="1359">
                  <c:v>23078.098000000002</c:v>
                </c:pt>
                <c:pt idx="1360">
                  <c:v>18605.060000000001</c:v>
                </c:pt>
                <c:pt idx="1361">
                  <c:v>24202.271000000001</c:v>
                </c:pt>
                <c:pt idx="1362">
                  <c:v>28748.22</c:v>
                </c:pt>
                <c:pt idx="1363">
                  <c:v>22511.95</c:v>
                </c:pt>
                <c:pt idx="1364">
                  <c:v>31466.111000000001</c:v>
                </c:pt>
                <c:pt idx="1365">
                  <c:v>15228.841</c:v>
                </c:pt>
                <c:pt idx="1366">
                  <c:v>33177.277000000002</c:v>
                </c:pt>
                <c:pt idx="1367">
                  <c:v>19127.903999999999</c:v>
                </c:pt>
                <c:pt idx="1368">
                  <c:v>27071.655999999999</c:v>
                </c:pt>
                <c:pt idx="1369">
                  <c:v>18896.386999999999</c:v>
                </c:pt>
                <c:pt idx="1370">
                  <c:v>15762.366</c:v>
                </c:pt>
                <c:pt idx="1371">
                  <c:v>24820.875</c:v>
                </c:pt>
                <c:pt idx="1372">
                  <c:v>24674.215</c:v>
                </c:pt>
                <c:pt idx="1373">
                  <c:v>22820.473000000002</c:v>
                </c:pt>
                <c:pt idx="1374">
                  <c:v>18073.432000000001</c:v>
                </c:pt>
                <c:pt idx="1375">
                  <c:v>27683.543000000001</c:v>
                </c:pt>
                <c:pt idx="1376">
                  <c:v>26918.611000000001</c:v>
                </c:pt>
                <c:pt idx="1377">
                  <c:v>19691.629000000001</c:v>
                </c:pt>
                <c:pt idx="1378">
                  <c:v>35203.184000000001</c:v>
                </c:pt>
                <c:pt idx="1379">
                  <c:v>30712.291000000001</c:v>
                </c:pt>
                <c:pt idx="1380">
                  <c:v>34715.203000000001</c:v>
                </c:pt>
                <c:pt idx="1381">
                  <c:v>23464.771000000001</c:v>
                </c:pt>
                <c:pt idx="1382">
                  <c:v>29218.322</c:v>
                </c:pt>
                <c:pt idx="1383">
                  <c:v>21384.668000000001</c:v>
                </c:pt>
                <c:pt idx="1384">
                  <c:v>20481.445</c:v>
                </c:pt>
                <c:pt idx="1385">
                  <c:v>21682.794999999998</c:v>
                </c:pt>
                <c:pt idx="1386">
                  <c:v>53647.612999999998</c:v>
                </c:pt>
                <c:pt idx="1387">
                  <c:v>27539.848000000002</c:v>
                </c:pt>
                <c:pt idx="1388">
                  <c:v>19222.831999999999</c:v>
                </c:pt>
                <c:pt idx="1389">
                  <c:v>50806.625</c:v>
                </c:pt>
                <c:pt idx="1390">
                  <c:v>38338.504000000001</c:v>
                </c:pt>
                <c:pt idx="1391">
                  <c:v>24009.79</c:v>
                </c:pt>
                <c:pt idx="1392">
                  <c:v>37670.870000000003</c:v>
                </c:pt>
                <c:pt idx="1393">
                  <c:v>25622.271000000001</c:v>
                </c:pt>
                <c:pt idx="1394">
                  <c:v>17428.59</c:v>
                </c:pt>
                <c:pt idx="1395">
                  <c:v>38146.370000000003</c:v>
                </c:pt>
                <c:pt idx="1396">
                  <c:v>38127.133000000002</c:v>
                </c:pt>
                <c:pt idx="1397">
                  <c:v>27259.942999999999</c:v>
                </c:pt>
                <c:pt idx="1398">
                  <c:v>35710.254000000001</c:v>
                </c:pt>
                <c:pt idx="1399">
                  <c:v>23415.440999999999</c:v>
                </c:pt>
                <c:pt idx="1400">
                  <c:v>43699.01</c:v>
                </c:pt>
                <c:pt idx="1401">
                  <c:v>25629.451000000001</c:v>
                </c:pt>
                <c:pt idx="1402">
                  <c:v>34295.464999999997</c:v>
                </c:pt>
                <c:pt idx="1403">
                  <c:v>30581.16</c:v>
                </c:pt>
                <c:pt idx="1404">
                  <c:v>19618.465</c:v>
                </c:pt>
                <c:pt idx="1405">
                  <c:v>22987.190999999999</c:v>
                </c:pt>
                <c:pt idx="1406">
                  <c:v>30604.215</c:v>
                </c:pt>
                <c:pt idx="1407">
                  <c:v>21450.7</c:v>
                </c:pt>
                <c:pt idx="1408">
                  <c:v>20777.469000000001</c:v>
                </c:pt>
                <c:pt idx="1409">
                  <c:v>30030.317999999999</c:v>
                </c:pt>
                <c:pt idx="1410">
                  <c:v>37186.67</c:v>
                </c:pt>
                <c:pt idx="1411">
                  <c:v>32753.63</c:v>
                </c:pt>
                <c:pt idx="1412">
                  <c:v>29483.581999999999</c:v>
                </c:pt>
                <c:pt idx="1413">
                  <c:v>38415.599999999999</c:v>
                </c:pt>
                <c:pt idx="1414">
                  <c:v>22412.293000000001</c:v>
                </c:pt>
                <c:pt idx="1415">
                  <c:v>33082.875</c:v>
                </c:pt>
                <c:pt idx="1416">
                  <c:v>16231.775</c:v>
                </c:pt>
                <c:pt idx="1417">
                  <c:v>28438.59</c:v>
                </c:pt>
                <c:pt idx="1418">
                  <c:v>18550.173999999999</c:v>
                </c:pt>
                <c:pt idx="1419">
                  <c:v>18021.004000000001</c:v>
                </c:pt>
                <c:pt idx="1420">
                  <c:v>43975.843999999997</c:v>
                </c:pt>
                <c:pt idx="1421">
                  <c:v>24261.97</c:v>
                </c:pt>
                <c:pt idx="1422">
                  <c:v>24071.85</c:v>
                </c:pt>
                <c:pt idx="1423">
                  <c:v>27898.799999999999</c:v>
                </c:pt>
                <c:pt idx="1424">
                  <c:v>45609.741999999998</c:v>
                </c:pt>
                <c:pt idx="1425">
                  <c:v>24054.824000000001</c:v>
                </c:pt>
                <c:pt idx="1426">
                  <c:v>49253.67</c:v>
                </c:pt>
                <c:pt idx="1427">
                  <c:v>27634.848000000002</c:v>
                </c:pt>
                <c:pt idx="1428">
                  <c:v>21125.526999999998</c:v>
                </c:pt>
                <c:pt idx="1429">
                  <c:v>20679.148000000001</c:v>
                </c:pt>
                <c:pt idx="1430">
                  <c:v>22954.17</c:v>
                </c:pt>
                <c:pt idx="1431">
                  <c:v>31922.285</c:v>
                </c:pt>
                <c:pt idx="1432">
                  <c:v>31820.256000000001</c:v>
                </c:pt>
                <c:pt idx="1433">
                  <c:v>17824.54</c:v>
                </c:pt>
                <c:pt idx="1434">
                  <c:v>29753.245999999999</c:v>
                </c:pt>
                <c:pt idx="1435">
                  <c:v>36888.550000000003</c:v>
                </c:pt>
                <c:pt idx="1436">
                  <c:v>19300.473000000002</c:v>
                </c:pt>
                <c:pt idx="1437">
                  <c:v>25101.93</c:v>
                </c:pt>
                <c:pt idx="1438">
                  <c:v>19394.375</c:v>
                </c:pt>
                <c:pt idx="1439">
                  <c:v>25283.958999999999</c:v>
                </c:pt>
                <c:pt idx="1440">
                  <c:v>23460.918000000001</c:v>
                </c:pt>
                <c:pt idx="1441">
                  <c:v>20955.634999999998</c:v>
                </c:pt>
                <c:pt idx="1442">
                  <c:v>39431.75</c:v>
                </c:pt>
                <c:pt idx="1443">
                  <c:v>48669.16</c:v>
                </c:pt>
                <c:pt idx="1444">
                  <c:v>23102.798999999999</c:v>
                </c:pt>
                <c:pt idx="1445">
                  <c:v>29486.743999999999</c:v>
                </c:pt>
                <c:pt idx="1446">
                  <c:v>22950.97</c:v>
                </c:pt>
                <c:pt idx="1447">
                  <c:v>35483.14</c:v>
                </c:pt>
                <c:pt idx="1448">
                  <c:v>23013.32</c:v>
                </c:pt>
                <c:pt idx="1449">
                  <c:v>32788.866999999998</c:v>
                </c:pt>
                <c:pt idx="1450">
                  <c:v>22517.06</c:v>
                </c:pt>
                <c:pt idx="1451">
                  <c:v>23861.648000000001</c:v>
                </c:pt>
                <c:pt idx="1452">
                  <c:v>21175.638999999999</c:v>
                </c:pt>
                <c:pt idx="1453">
                  <c:v>17711.268</c:v>
                </c:pt>
                <c:pt idx="1454">
                  <c:v>28732.186000000002</c:v>
                </c:pt>
                <c:pt idx="1455">
                  <c:v>24390.396000000001</c:v>
                </c:pt>
                <c:pt idx="1456">
                  <c:v>32431.271000000001</c:v>
                </c:pt>
                <c:pt idx="1457">
                  <c:v>31992.273000000001</c:v>
                </c:pt>
                <c:pt idx="1458">
                  <c:v>22517.06</c:v>
                </c:pt>
                <c:pt idx="1459">
                  <c:v>38947.917999999998</c:v>
                </c:pt>
                <c:pt idx="1460">
                  <c:v>36277.046999999999</c:v>
                </c:pt>
                <c:pt idx="1461">
                  <c:v>36990.811999999998</c:v>
                </c:pt>
                <c:pt idx="1462">
                  <c:v>25358.738000000001</c:v>
                </c:pt>
                <c:pt idx="1463">
                  <c:v>18538.458999999999</c:v>
                </c:pt>
                <c:pt idx="1464">
                  <c:v>26867.46</c:v>
                </c:pt>
                <c:pt idx="1465">
                  <c:v>44897.86</c:v>
                </c:pt>
                <c:pt idx="1466">
                  <c:v>35442.51</c:v>
                </c:pt>
                <c:pt idx="1467">
                  <c:v>18633.875</c:v>
                </c:pt>
                <c:pt idx="1468">
                  <c:v>36165.311999999998</c:v>
                </c:pt>
                <c:pt idx="1469">
                  <c:v>25192.831999999999</c:v>
                </c:pt>
                <c:pt idx="1470">
                  <c:v>19814.331999999999</c:v>
                </c:pt>
                <c:pt idx="1471">
                  <c:v>30353.48</c:v>
                </c:pt>
                <c:pt idx="1472">
                  <c:v>24874.633000000002</c:v>
                </c:pt>
                <c:pt idx="1473">
                  <c:v>24687.728999999999</c:v>
                </c:pt>
                <c:pt idx="1474">
                  <c:v>30438.006000000001</c:v>
                </c:pt>
                <c:pt idx="1475">
                  <c:v>32522.914000000001</c:v>
                </c:pt>
                <c:pt idx="1476">
                  <c:v>18279.437999999998</c:v>
                </c:pt>
                <c:pt idx="1477">
                  <c:v>28327.324000000001</c:v>
                </c:pt>
                <c:pt idx="1478">
                  <c:v>43821.99</c:v>
                </c:pt>
                <c:pt idx="1479">
                  <c:v>21967.29</c:v>
                </c:pt>
                <c:pt idx="1480">
                  <c:v>15487.422</c:v>
                </c:pt>
                <c:pt idx="1481">
                  <c:v>25742.942999999999</c:v>
                </c:pt>
                <c:pt idx="1482">
                  <c:v>35776.99</c:v>
                </c:pt>
                <c:pt idx="1483">
                  <c:v>29187.848000000002</c:v>
                </c:pt>
                <c:pt idx="1484">
                  <c:v>39208.945</c:v>
                </c:pt>
                <c:pt idx="1485">
                  <c:v>16680.226999999999</c:v>
                </c:pt>
                <c:pt idx="1486">
                  <c:v>15287.434999999999</c:v>
                </c:pt>
                <c:pt idx="1487">
                  <c:v>14937.28</c:v>
                </c:pt>
                <c:pt idx="1488">
                  <c:v>32734.959999999999</c:v>
                </c:pt>
                <c:pt idx="1489">
                  <c:v>45727.862999999998</c:v>
                </c:pt>
                <c:pt idx="1490">
                  <c:v>17190.870999999999</c:v>
                </c:pt>
                <c:pt idx="1491">
                  <c:v>21364.605</c:v>
                </c:pt>
                <c:pt idx="1492">
                  <c:v>26964.473000000002</c:v>
                </c:pt>
                <c:pt idx="1493">
                  <c:v>26199.439999999999</c:v>
                </c:pt>
                <c:pt idx="1494">
                  <c:v>28130.782999999999</c:v>
                </c:pt>
                <c:pt idx="1495">
                  <c:v>18743.482</c:v>
                </c:pt>
                <c:pt idx="1496">
                  <c:v>21834.05</c:v>
                </c:pt>
                <c:pt idx="1497">
                  <c:v>18955.984</c:v>
                </c:pt>
                <c:pt idx="1498">
                  <c:v>23594.280999999999</c:v>
                </c:pt>
                <c:pt idx="1499">
                  <c:v>26742.22</c:v>
                </c:pt>
                <c:pt idx="1500">
                  <c:v>18769.984</c:v>
                </c:pt>
                <c:pt idx="1501">
                  <c:v>36102.667999999998</c:v>
                </c:pt>
                <c:pt idx="1502">
                  <c:v>18536.355</c:v>
                </c:pt>
                <c:pt idx="1503">
                  <c:v>32075.386999999999</c:v>
                </c:pt>
                <c:pt idx="1504">
                  <c:v>35919.663999999997</c:v>
                </c:pt>
                <c:pt idx="1505">
                  <c:v>20379.686000000002</c:v>
                </c:pt>
                <c:pt idx="1506">
                  <c:v>25923.37</c:v>
                </c:pt>
                <c:pt idx="1507">
                  <c:v>28896.398000000001</c:v>
                </c:pt>
                <c:pt idx="1508">
                  <c:v>78024.554999999993</c:v>
                </c:pt>
                <c:pt idx="1509">
                  <c:v>19539.849999999999</c:v>
                </c:pt>
                <c:pt idx="1510">
                  <c:v>25255.851999999999</c:v>
                </c:pt>
                <c:pt idx="1511">
                  <c:v>25321.822</c:v>
                </c:pt>
                <c:pt idx="1512">
                  <c:v>16166.565000000001</c:v>
                </c:pt>
                <c:pt idx="1513">
                  <c:v>18189.787</c:v>
                </c:pt>
                <c:pt idx="1514">
                  <c:v>21451.346000000001</c:v>
                </c:pt>
                <c:pt idx="1515">
                  <c:v>12272.609</c:v>
                </c:pt>
                <c:pt idx="1516">
                  <c:v>26571.63</c:v>
                </c:pt>
                <c:pt idx="1517">
                  <c:v>20680.572</c:v>
                </c:pt>
                <c:pt idx="1518">
                  <c:v>25223.263999999999</c:v>
                </c:pt>
                <c:pt idx="1519">
                  <c:v>28810.958999999999</c:v>
                </c:pt>
                <c:pt idx="1520">
                  <c:v>33910.339999999997</c:v>
                </c:pt>
                <c:pt idx="1521">
                  <c:v>42342.938000000002</c:v>
                </c:pt>
                <c:pt idx="1522">
                  <c:v>23358.317999999999</c:v>
                </c:pt>
                <c:pt idx="1523">
                  <c:v>20526.724999999999</c:v>
                </c:pt>
                <c:pt idx="1524">
                  <c:v>14398.593999999999</c:v>
                </c:pt>
                <c:pt idx="1525">
                  <c:v>19886.844000000001</c:v>
                </c:pt>
                <c:pt idx="1526">
                  <c:v>20428.384999999998</c:v>
                </c:pt>
                <c:pt idx="1527">
                  <c:v>54011.597999999998</c:v>
                </c:pt>
                <c:pt idx="1528">
                  <c:v>33354.58</c:v>
                </c:pt>
                <c:pt idx="1529">
                  <c:v>30874.993999999999</c:v>
                </c:pt>
                <c:pt idx="1530">
                  <c:v>21339.594000000001</c:v>
                </c:pt>
                <c:pt idx="1531">
                  <c:v>32999.644999999997</c:v>
                </c:pt>
                <c:pt idx="1532">
                  <c:v>43543.527000000002</c:v>
                </c:pt>
                <c:pt idx="1533">
                  <c:v>17962.682000000001</c:v>
                </c:pt>
                <c:pt idx="1534">
                  <c:v>18761.953000000001</c:v>
                </c:pt>
                <c:pt idx="1535">
                  <c:v>16930.36</c:v>
                </c:pt>
                <c:pt idx="1536">
                  <c:v>21477.043000000001</c:v>
                </c:pt>
                <c:pt idx="1537">
                  <c:v>29712.518</c:v>
                </c:pt>
                <c:pt idx="1538">
                  <c:v>14156.634</c:v>
                </c:pt>
                <c:pt idx="1539">
                  <c:v>56392.688000000002</c:v>
                </c:pt>
                <c:pt idx="1540">
                  <c:v>32012.758000000002</c:v>
                </c:pt>
                <c:pt idx="1541">
                  <c:v>17326.686000000002</c:v>
                </c:pt>
                <c:pt idx="1542">
                  <c:v>22773.846000000001</c:v>
                </c:pt>
                <c:pt idx="1543">
                  <c:v>21066.893</c:v>
                </c:pt>
                <c:pt idx="1544">
                  <c:v>38653.230000000003</c:v>
                </c:pt>
                <c:pt idx="1545">
                  <c:v>26277.458999999999</c:v>
                </c:pt>
                <c:pt idx="1546">
                  <c:v>23359.14</c:v>
                </c:pt>
                <c:pt idx="1547">
                  <c:v>30308.71</c:v>
                </c:pt>
                <c:pt idx="1548">
                  <c:v>26503.798999999999</c:v>
                </c:pt>
                <c:pt idx="1549">
                  <c:v>30549.805</c:v>
                </c:pt>
                <c:pt idx="1550">
                  <c:v>35600.207000000002</c:v>
                </c:pt>
                <c:pt idx="1551">
                  <c:v>30677.008000000002</c:v>
                </c:pt>
                <c:pt idx="1552">
                  <c:v>37390.741999999998</c:v>
                </c:pt>
                <c:pt idx="1553">
                  <c:v>20118.780999999999</c:v>
                </c:pt>
                <c:pt idx="1554">
                  <c:v>39370.277000000002</c:v>
                </c:pt>
                <c:pt idx="1555">
                  <c:v>25432.798999999999</c:v>
                </c:pt>
                <c:pt idx="1556">
                  <c:v>24903.493999999999</c:v>
                </c:pt>
                <c:pt idx="1557">
                  <c:v>18845.963</c:v>
                </c:pt>
                <c:pt idx="1558">
                  <c:v>18834.203000000001</c:v>
                </c:pt>
                <c:pt idx="1559">
                  <c:v>31892.66</c:v>
                </c:pt>
                <c:pt idx="1560">
                  <c:v>27986.695</c:v>
                </c:pt>
                <c:pt idx="1561">
                  <c:v>36291.241999999998</c:v>
                </c:pt>
                <c:pt idx="1562">
                  <c:v>27286.713</c:v>
                </c:pt>
                <c:pt idx="1563">
                  <c:v>18339.8</c:v>
                </c:pt>
                <c:pt idx="1564">
                  <c:v>21907.065999999999</c:v>
                </c:pt>
                <c:pt idx="1565">
                  <c:v>17548.59</c:v>
                </c:pt>
                <c:pt idx="1566">
                  <c:v>24230.026999999998</c:v>
                </c:pt>
                <c:pt idx="1567">
                  <c:v>31184.293000000001</c:v>
                </c:pt>
                <c:pt idx="1568">
                  <c:v>24988.9</c:v>
                </c:pt>
                <c:pt idx="1569">
                  <c:v>32002.083999999999</c:v>
                </c:pt>
                <c:pt idx="1570">
                  <c:v>69289.27</c:v>
                </c:pt>
                <c:pt idx="1571">
                  <c:v>32974.17</c:v>
                </c:pt>
                <c:pt idx="1572">
                  <c:v>22580.414000000001</c:v>
                </c:pt>
                <c:pt idx="1573">
                  <c:v>39472.586000000003</c:v>
                </c:pt>
                <c:pt idx="1574">
                  <c:v>50948.605000000003</c:v>
                </c:pt>
                <c:pt idx="1575">
                  <c:v>37234.457000000002</c:v>
                </c:pt>
                <c:pt idx="1576">
                  <c:v>29579.313999999998</c:v>
                </c:pt>
                <c:pt idx="1577">
                  <c:v>21100.473000000002</c:v>
                </c:pt>
                <c:pt idx="1578">
                  <c:v>30320.059000000001</c:v>
                </c:pt>
                <c:pt idx="1579">
                  <c:v>25445.636999999999</c:v>
                </c:pt>
                <c:pt idx="1580">
                  <c:v>21017.599999999999</c:v>
                </c:pt>
                <c:pt idx="1581">
                  <c:v>21436.383000000002</c:v>
                </c:pt>
                <c:pt idx="1582">
                  <c:v>20021.773000000001</c:v>
                </c:pt>
                <c:pt idx="1583">
                  <c:v>33928.589999999997</c:v>
                </c:pt>
                <c:pt idx="1584">
                  <c:v>59588.406000000003</c:v>
                </c:pt>
                <c:pt idx="1585">
                  <c:v>23726.076000000001</c:v>
                </c:pt>
                <c:pt idx="1586">
                  <c:v>45210.245999999999</c:v>
                </c:pt>
                <c:pt idx="1587">
                  <c:v>26255.393</c:v>
                </c:pt>
                <c:pt idx="1588">
                  <c:v>21936.965</c:v>
                </c:pt>
                <c:pt idx="1589">
                  <c:v>39167.964999999997</c:v>
                </c:pt>
                <c:pt idx="1590">
                  <c:v>37779.483999999997</c:v>
                </c:pt>
                <c:pt idx="1591">
                  <c:v>22791.857</c:v>
                </c:pt>
                <c:pt idx="1592">
                  <c:v>21649.395</c:v>
                </c:pt>
                <c:pt idx="1593">
                  <c:v>19671.333999999999</c:v>
                </c:pt>
                <c:pt idx="1594">
                  <c:v>18637.955000000002</c:v>
                </c:pt>
                <c:pt idx="1595">
                  <c:v>41055.843999999997</c:v>
                </c:pt>
                <c:pt idx="1596">
                  <c:v>35536.061999999998</c:v>
                </c:pt>
                <c:pt idx="1597">
                  <c:v>34457.597999999998</c:v>
                </c:pt>
                <c:pt idx="1598">
                  <c:v>41506.805</c:v>
                </c:pt>
                <c:pt idx="1599">
                  <c:v>19600.098000000002</c:v>
                </c:pt>
                <c:pt idx="1600">
                  <c:v>53893.832000000002</c:v>
                </c:pt>
                <c:pt idx="1601">
                  <c:v>21670.467000000001</c:v>
                </c:pt>
                <c:pt idx="1602">
                  <c:v>28861.22</c:v>
                </c:pt>
                <c:pt idx="1603">
                  <c:v>30334.817999999999</c:v>
                </c:pt>
                <c:pt idx="1604">
                  <c:v>35122.902000000002</c:v>
                </c:pt>
                <c:pt idx="1605">
                  <c:v>41205.06</c:v>
                </c:pt>
                <c:pt idx="1606">
                  <c:v>34851.241999999998</c:v>
                </c:pt>
                <c:pt idx="1607">
                  <c:v>20675.803</c:v>
                </c:pt>
                <c:pt idx="1608">
                  <c:v>22772.883000000002</c:v>
                </c:pt>
                <c:pt idx="1609">
                  <c:v>21870.305</c:v>
                </c:pt>
                <c:pt idx="1610">
                  <c:v>24751.723000000002</c:v>
                </c:pt>
                <c:pt idx="1611">
                  <c:v>25295.361000000001</c:v>
                </c:pt>
                <c:pt idx="1612">
                  <c:v>40818.39</c:v>
                </c:pt>
                <c:pt idx="1613">
                  <c:v>22717.373</c:v>
                </c:pt>
                <c:pt idx="1614">
                  <c:v>19284.416000000001</c:v>
                </c:pt>
                <c:pt idx="1615">
                  <c:v>60424.292999999998</c:v>
                </c:pt>
                <c:pt idx="1616">
                  <c:v>21694.86</c:v>
                </c:pt>
                <c:pt idx="1617">
                  <c:v>16721.73</c:v>
                </c:pt>
                <c:pt idx="1618">
                  <c:v>22657.58</c:v>
                </c:pt>
                <c:pt idx="1619">
                  <c:v>22749.66</c:v>
                </c:pt>
                <c:pt idx="1620">
                  <c:v>18568.998</c:v>
                </c:pt>
                <c:pt idx="1621">
                  <c:v>62149.5</c:v>
                </c:pt>
                <c:pt idx="1622">
                  <c:v>37604.707000000002</c:v>
                </c:pt>
                <c:pt idx="1623">
                  <c:v>14090.272000000001</c:v>
                </c:pt>
                <c:pt idx="1624">
                  <c:v>38292.480000000003</c:v>
                </c:pt>
                <c:pt idx="1625">
                  <c:v>69452.14</c:v>
                </c:pt>
                <c:pt idx="1626">
                  <c:v>28163.053</c:v>
                </c:pt>
                <c:pt idx="1627">
                  <c:v>25946.138999999999</c:v>
                </c:pt>
                <c:pt idx="1628">
                  <c:v>22638.511999999999</c:v>
                </c:pt>
                <c:pt idx="1629">
                  <c:v>31112.252</c:v>
                </c:pt>
                <c:pt idx="1630">
                  <c:v>19417.478999999999</c:v>
                </c:pt>
                <c:pt idx="1631">
                  <c:v>28005.35</c:v>
                </c:pt>
                <c:pt idx="1632">
                  <c:v>34985.644999999997</c:v>
                </c:pt>
                <c:pt idx="1633">
                  <c:v>23521.532999999999</c:v>
                </c:pt>
                <c:pt idx="1634">
                  <c:v>39305.565999999999</c:v>
                </c:pt>
                <c:pt idx="1635">
                  <c:v>27141.057000000001</c:v>
                </c:pt>
                <c:pt idx="1636">
                  <c:v>28501.896000000001</c:v>
                </c:pt>
                <c:pt idx="1637">
                  <c:v>21724.695</c:v>
                </c:pt>
                <c:pt idx="1638">
                  <c:v>24083.098000000002</c:v>
                </c:pt>
                <c:pt idx="1639">
                  <c:v>24621.687999999998</c:v>
                </c:pt>
                <c:pt idx="1640">
                  <c:v>34192.1</c:v>
                </c:pt>
                <c:pt idx="1641">
                  <c:v>17293.484</c:v>
                </c:pt>
                <c:pt idx="1642">
                  <c:v>27126.13</c:v>
                </c:pt>
                <c:pt idx="1643">
                  <c:v>37163.976999999999</c:v>
                </c:pt>
                <c:pt idx="1644">
                  <c:v>18371.565999999999</c:v>
                </c:pt>
                <c:pt idx="1645">
                  <c:v>23742.61</c:v>
                </c:pt>
                <c:pt idx="1646">
                  <c:v>18080.018</c:v>
                </c:pt>
                <c:pt idx="1647">
                  <c:v>14295.267</c:v>
                </c:pt>
                <c:pt idx="1648">
                  <c:v>30579.291000000001</c:v>
                </c:pt>
                <c:pt idx="1649">
                  <c:v>39012.152000000002</c:v>
                </c:pt>
                <c:pt idx="1650">
                  <c:v>23775.201000000001</c:v>
                </c:pt>
                <c:pt idx="1651">
                  <c:v>21706.748</c:v>
                </c:pt>
                <c:pt idx="1652">
                  <c:v>22595.111000000001</c:v>
                </c:pt>
                <c:pt idx="1653">
                  <c:v>26324.953000000001</c:v>
                </c:pt>
                <c:pt idx="1654">
                  <c:v>20616.984</c:v>
                </c:pt>
                <c:pt idx="1655">
                  <c:v>24224.063999999998</c:v>
                </c:pt>
                <c:pt idx="1656">
                  <c:v>19857.686000000002</c:v>
                </c:pt>
                <c:pt idx="1657">
                  <c:v>26011.544999999998</c:v>
                </c:pt>
                <c:pt idx="1658">
                  <c:v>23641.851999999999</c:v>
                </c:pt>
                <c:pt idx="1659">
                  <c:v>26503.432000000001</c:v>
                </c:pt>
                <c:pt idx="1660">
                  <c:v>31955.46</c:v>
                </c:pt>
                <c:pt idx="1661">
                  <c:v>22005.657999999999</c:v>
                </c:pt>
                <c:pt idx="1662">
                  <c:v>40175.913999999997</c:v>
                </c:pt>
                <c:pt idx="1663">
                  <c:v>29193.437999999998</c:v>
                </c:pt>
                <c:pt idx="1664">
                  <c:v>33836.870000000003</c:v>
                </c:pt>
                <c:pt idx="1665">
                  <c:v>23466.228999999999</c:v>
                </c:pt>
                <c:pt idx="1666">
                  <c:v>32937.300000000003</c:v>
                </c:pt>
                <c:pt idx="1667">
                  <c:v>27633.61</c:v>
                </c:pt>
                <c:pt idx="1668">
                  <c:v>21117.432000000001</c:v>
                </c:pt>
                <c:pt idx="1669">
                  <c:v>22860.293000000001</c:v>
                </c:pt>
                <c:pt idx="1670">
                  <c:v>21185.936000000002</c:v>
                </c:pt>
                <c:pt idx="1671">
                  <c:v>33722.152000000002</c:v>
                </c:pt>
                <c:pt idx="1672">
                  <c:v>30328.914000000001</c:v>
                </c:pt>
                <c:pt idx="1673">
                  <c:v>18933.993999999999</c:v>
                </c:pt>
                <c:pt idx="1674">
                  <c:v>23825.884999999998</c:v>
                </c:pt>
                <c:pt idx="1675">
                  <c:v>19403.43</c:v>
                </c:pt>
                <c:pt idx="1676">
                  <c:v>27647.456999999999</c:v>
                </c:pt>
                <c:pt idx="1677">
                  <c:v>21446.067999999999</c:v>
                </c:pt>
                <c:pt idx="1678">
                  <c:v>18871.175999999999</c:v>
                </c:pt>
                <c:pt idx="1679">
                  <c:v>22908.543000000001</c:v>
                </c:pt>
                <c:pt idx="1680">
                  <c:v>19778.782999999999</c:v>
                </c:pt>
                <c:pt idx="1681">
                  <c:v>50776.296999999999</c:v>
                </c:pt>
                <c:pt idx="1682">
                  <c:v>38661.03</c:v>
                </c:pt>
                <c:pt idx="1683">
                  <c:v>46336.766000000003</c:v>
                </c:pt>
                <c:pt idx="1684">
                  <c:v>35591.870000000003</c:v>
                </c:pt>
                <c:pt idx="1685">
                  <c:v>37668.754000000001</c:v>
                </c:pt>
                <c:pt idx="1686">
                  <c:v>24041.01</c:v>
                </c:pt>
                <c:pt idx="1687">
                  <c:v>22543.19</c:v>
                </c:pt>
                <c:pt idx="1688">
                  <c:v>17348.543000000001</c:v>
                </c:pt>
                <c:pt idx="1689">
                  <c:v>39654.542999999998</c:v>
                </c:pt>
                <c:pt idx="1690">
                  <c:v>17916.653999999999</c:v>
                </c:pt>
                <c:pt idx="1691">
                  <c:v>20767.813999999998</c:v>
                </c:pt>
                <c:pt idx="1692">
                  <c:v>41591.4</c:v>
                </c:pt>
                <c:pt idx="1693">
                  <c:v>34131.855000000003</c:v>
                </c:pt>
                <c:pt idx="1694">
                  <c:v>26328.995999999999</c:v>
                </c:pt>
                <c:pt idx="1695">
                  <c:v>46323.06</c:v>
                </c:pt>
                <c:pt idx="1696">
                  <c:v>19094.398000000001</c:v>
                </c:pt>
                <c:pt idx="1697">
                  <c:v>20362.504000000001</c:v>
                </c:pt>
                <c:pt idx="1698">
                  <c:v>21165.812000000002</c:v>
                </c:pt>
                <c:pt idx="1699">
                  <c:v>27414.824000000001</c:v>
                </c:pt>
                <c:pt idx="1700">
                  <c:v>18969.379000000001</c:v>
                </c:pt>
                <c:pt idx="1701">
                  <c:v>21123.35</c:v>
                </c:pt>
                <c:pt idx="1702">
                  <c:v>19732.736000000001</c:v>
                </c:pt>
                <c:pt idx="1703">
                  <c:v>18183.513999999999</c:v>
                </c:pt>
                <c:pt idx="1704">
                  <c:v>21738.006000000001</c:v>
                </c:pt>
                <c:pt idx="1705">
                  <c:v>37539.31</c:v>
                </c:pt>
                <c:pt idx="1706">
                  <c:v>25497.956999999999</c:v>
                </c:pt>
                <c:pt idx="1707">
                  <c:v>37746.949999999997</c:v>
                </c:pt>
                <c:pt idx="1708">
                  <c:v>21454.932000000001</c:v>
                </c:pt>
                <c:pt idx="1709">
                  <c:v>72271.483999999997</c:v>
                </c:pt>
                <c:pt idx="1710">
                  <c:v>33475.913999999997</c:v>
                </c:pt>
                <c:pt idx="1711">
                  <c:v>37836.480000000003</c:v>
                </c:pt>
                <c:pt idx="1712">
                  <c:v>59882.843999999997</c:v>
                </c:pt>
                <c:pt idx="1713">
                  <c:v>42415.23</c:v>
                </c:pt>
                <c:pt idx="1714">
                  <c:v>56563.745999999999</c:v>
                </c:pt>
                <c:pt idx="1715">
                  <c:v>20175.032999999999</c:v>
                </c:pt>
                <c:pt idx="1716">
                  <c:v>22825.752</c:v>
                </c:pt>
                <c:pt idx="1717">
                  <c:v>19090.715</c:v>
                </c:pt>
                <c:pt idx="1718">
                  <c:v>26588.436000000002</c:v>
                </c:pt>
                <c:pt idx="1719">
                  <c:v>23050.287</c:v>
                </c:pt>
                <c:pt idx="1720">
                  <c:v>25447.266</c:v>
                </c:pt>
                <c:pt idx="1721">
                  <c:v>18084.313999999998</c:v>
                </c:pt>
                <c:pt idx="1722">
                  <c:v>22222.923999999999</c:v>
                </c:pt>
                <c:pt idx="1723">
                  <c:v>22517.748</c:v>
                </c:pt>
                <c:pt idx="1724">
                  <c:v>19943.98</c:v>
                </c:pt>
                <c:pt idx="1725">
                  <c:v>17068.565999999999</c:v>
                </c:pt>
                <c:pt idx="1726">
                  <c:v>21019.287</c:v>
                </c:pt>
                <c:pt idx="1727">
                  <c:v>25752.018</c:v>
                </c:pt>
                <c:pt idx="1728">
                  <c:v>18085.418000000001</c:v>
                </c:pt>
                <c:pt idx="1729">
                  <c:v>32876.733999999997</c:v>
                </c:pt>
                <c:pt idx="1730">
                  <c:v>22606.21</c:v>
                </c:pt>
                <c:pt idx="1731">
                  <c:v>34701.296999999999</c:v>
                </c:pt>
                <c:pt idx="1732">
                  <c:v>19736.197</c:v>
                </c:pt>
                <c:pt idx="1733">
                  <c:v>30203.07</c:v>
                </c:pt>
                <c:pt idx="1734">
                  <c:v>22318.914000000001</c:v>
                </c:pt>
                <c:pt idx="1735">
                  <c:v>24856.48</c:v>
                </c:pt>
                <c:pt idx="1736">
                  <c:v>39545.184000000001</c:v>
                </c:pt>
                <c:pt idx="1737">
                  <c:v>20782.605</c:v>
                </c:pt>
                <c:pt idx="1738">
                  <c:v>23966.645</c:v>
                </c:pt>
                <c:pt idx="1739">
                  <c:v>21879.065999999999</c:v>
                </c:pt>
                <c:pt idx="1740">
                  <c:v>22328.976999999999</c:v>
                </c:pt>
                <c:pt idx="1741">
                  <c:v>22205.633000000002</c:v>
                </c:pt>
                <c:pt idx="1742">
                  <c:v>42249.5</c:v>
                </c:pt>
                <c:pt idx="1743">
                  <c:v>18262.863000000001</c:v>
                </c:pt>
                <c:pt idx="1744">
                  <c:v>20967.252</c:v>
                </c:pt>
                <c:pt idx="1745">
                  <c:v>38744.839999999997</c:v>
                </c:pt>
                <c:pt idx="1746">
                  <c:v>32012.592000000001</c:v>
                </c:pt>
                <c:pt idx="1747">
                  <c:v>20748.498</c:v>
                </c:pt>
                <c:pt idx="1748">
                  <c:v>29222.951000000001</c:v>
                </c:pt>
                <c:pt idx="1749">
                  <c:v>23355.287</c:v>
                </c:pt>
                <c:pt idx="1750">
                  <c:v>16625.026999999998</c:v>
                </c:pt>
                <c:pt idx="1751">
                  <c:v>19516.842000000001</c:v>
                </c:pt>
                <c:pt idx="1752">
                  <c:v>45121.597999999998</c:v>
                </c:pt>
                <c:pt idx="1753">
                  <c:v>46989.59</c:v>
                </c:pt>
                <c:pt idx="1754">
                  <c:v>52766.777000000002</c:v>
                </c:pt>
                <c:pt idx="1755">
                  <c:v>26474.197</c:v>
                </c:pt>
                <c:pt idx="1756">
                  <c:v>18764.197</c:v>
                </c:pt>
                <c:pt idx="1757">
                  <c:v>28500.065999999999</c:v>
                </c:pt>
                <c:pt idx="1758">
                  <c:v>17566.134999999998</c:v>
                </c:pt>
                <c:pt idx="1759">
                  <c:v>20728.824000000001</c:v>
                </c:pt>
                <c:pt idx="1760">
                  <c:v>23669.502</c:v>
                </c:pt>
                <c:pt idx="1761">
                  <c:v>46574.36</c:v>
                </c:pt>
                <c:pt idx="1762">
                  <c:v>43195.98</c:v>
                </c:pt>
                <c:pt idx="1763">
                  <c:v>23702.243999999999</c:v>
                </c:pt>
                <c:pt idx="1764">
                  <c:v>20077.240000000002</c:v>
                </c:pt>
                <c:pt idx="1765">
                  <c:v>26544.91</c:v>
                </c:pt>
                <c:pt idx="1766">
                  <c:v>100251.61</c:v>
                </c:pt>
                <c:pt idx="1767">
                  <c:v>20068.846000000001</c:v>
                </c:pt>
                <c:pt idx="1768">
                  <c:v>22830.41</c:v>
                </c:pt>
                <c:pt idx="1769">
                  <c:v>22401.37</c:v>
                </c:pt>
                <c:pt idx="1770">
                  <c:v>52501</c:v>
                </c:pt>
                <c:pt idx="1771">
                  <c:v>25821.955000000002</c:v>
                </c:pt>
                <c:pt idx="1772">
                  <c:v>19302.365000000002</c:v>
                </c:pt>
                <c:pt idx="1773">
                  <c:v>21524.138999999999</c:v>
                </c:pt>
                <c:pt idx="1774">
                  <c:v>46892.887000000002</c:v>
                </c:pt>
                <c:pt idx="1775">
                  <c:v>23036.1</c:v>
                </c:pt>
                <c:pt idx="1776">
                  <c:v>35041.777000000002</c:v>
                </c:pt>
                <c:pt idx="1777">
                  <c:v>23392.625</c:v>
                </c:pt>
                <c:pt idx="1778">
                  <c:v>19795.059000000001</c:v>
                </c:pt>
                <c:pt idx="1779">
                  <c:v>73709.83</c:v>
                </c:pt>
                <c:pt idx="1780">
                  <c:v>19692.53</c:v>
                </c:pt>
                <c:pt idx="1781">
                  <c:v>33356.625</c:v>
                </c:pt>
                <c:pt idx="1782">
                  <c:v>23577.8</c:v>
                </c:pt>
                <c:pt idx="1783">
                  <c:v>26881.768</c:v>
                </c:pt>
                <c:pt idx="1784">
                  <c:v>18855.620999999999</c:v>
                </c:pt>
                <c:pt idx="1785">
                  <c:v>39286.406000000003</c:v>
                </c:pt>
                <c:pt idx="1786">
                  <c:v>19072.467000000001</c:v>
                </c:pt>
                <c:pt idx="1787">
                  <c:v>19881.280999999999</c:v>
                </c:pt>
                <c:pt idx="1788">
                  <c:v>28425.3</c:v>
                </c:pt>
                <c:pt idx="1789">
                  <c:v>72511.070000000007</c:v>
                </c:pt>
                <c:pt idx="1790">
                  <c:v>23726.916000000001</c:v>
                </c:pt>
                <c:pt idx="1791">
                  <c:v>15188.993</c:v>
                </c:pt>
                <c:pt idx="1792">
                  <c:v>28581.82</c:v>
                </c:pt>
                <c:pt idx="1793">
                  <c:v>31931.831999999999</c:v>
                </c:pt>
                <c:pt idx="1794">
                  <c:v>17246.053</c:v>
                </c:pt>
                <c:pt idx="1795">
                  <c:v>20491.643</c:v>
                </c:pt>
                <c:pt idx="1796">
                  <c:v>22862.508000000002</c:v>
                </c:pt>
                <c:pt idx="1797">
                  <c:v>40411.83</c:v>
                </c:pt>
                <c:pt idx="1798">
                  <c:v>36355.707000000002</c:v>
                </c:pt>
                <c:pt idx="1799">
                  <c:v>19027.830000000002</c:v>
                </c:pt>
                <c:pt idx="1800">
                  <c:v>18033.662</c:v>
                </c:pt>
                <c:pt idx="1801">
                  <c:v>23871.951000000001</c:v>
                </c:pt>
                <c:pt idx="1802">
                  <c:v>39034.402000000002</c:v>
                </c:pt>
                <c:pt idx="1803">
                  <c:v>21443.366999999998</c:v>
                </c:pt>
                <c:pt idx="1804">
                  <c:v>38735.71</c:v>
                </c:pt>
                <c:pt idx="1805">
                  <c:v>26263.516</c:v>
                </c:pt>
                <c:pt idx="1806">
                  <c:v>49529.688000000002</c:v>
                </c:pt>
                <c:pt idx="1807">
                  <c:v>29140.085999999999</c:v>
                </c:pt>
                <c:pt idx="1808">
                  <c:v>21237.875</c:v>
                </c:pt>
                <c:pt idx="1809">
                  <c:v>82715.73</c:v>
                </c:pt>
                <c:pt idx="1810">
                  <c:v>21821.05</c:v>
                </c:pt>
                <c:pt idx="1811">
                  <c:v>37593.97</c:v>
                </c:pt>
                <c:pt idx="1812">
                  <c:v>22274.831999999999</c:v>
                </c:pt>
                <c:pt idx="1813">
                  <c:v>39043.33</c:v>
                </c:pt>
                <c:pt idx="1814">
                  <c:v>33356.625</c:v>
                </c:pt>
                <c:pt idx="1815">
                  <c:v>40644.523000000001</c:v>
                </c:pt>
                <c:pt idx="1816">
                  <c:v>29664.77</c:v>
                </c:pt>
                <c:pt idx="1817">
                  <c:v>30921.812000000002</c:v>
                </c:pt>
                <c:pt idx="1818">
                  <c:v>40639.375</c:v>
                </c:pt>
                <c:pt idx="1819">
                  <c:v>37524.008000000002</c:v>
                </c:pt>
                <c:pt idx="1820">
                  <c:v>24751.875</c:v>
                </c:pt>
                <c:pt idx="1821">
                  <c:v>20513.563999999998</c:v>
                </c:pt>
                <c:pt idx="1822">
                  <c:v>35747.004000000001</c:v>
                </c:pt>
                <c:pt idx="1823">
                  <c:v>34369.339999999997</c:v>
                </c:pt>
                <c:pt idx="1824">
                  <c:v>20975.456999999999</c:v>
                </c:pt>
                <c:pt idx="1825">
                  <c:v>20374.761999999999</c:v>
                </c:pt>
                <c:pt idx="1826">
                  <c:v>36856.008000000002</c:v>
                </c:pt>
                <c:pt idx="1827">
                  <c:v>28253.782999999999</c:v>
                </c:pt>
                <c:pt idx="1828">
                  <c:v>27369.21</c:v>
                </c:pt>
                <c:pt idx="1829">
                  <c:v>21364.3</c:v>
                </c:pt>
                <c:pt idx="1830">
                  <c:v>16183.816000000001</c:v>
                </c:pt>
                <c:pt idx="1831">
                  <c:v>35732.754000000001</c:v>
                </c:pt>
                <c:pt idx="1832">
                  <c:v>25403.248</c:v>
                </c:pt>
                <c:pt idx="1833">
                  <c:v>26810.456999999999</c:v>
                </c:pt>
                <c:pt idx="1834">
                  <c:v>32185.732</c:v>
                </c:pt>
                <c:pt idx="1835">
                  <c:v>43064.94</c:v>
                </c:pt>
                <c:pt idx="1836">
                  <c:v>21689.098000000002</c:v>
                </c:pt>
                <c:pt idx="1837">
                  <c:v>49634.688000000002</c:v>
                </c:pt>
                <c:pt idx="1838">
                  <c:v>29171.238000000001</c:v>
                </c:pt>
                <c:pt idx="1839">
                  <c:v>26907.476999999999</c:v>
                </c:pt>
                <c:pt idx="1840">
                  <c:v>23373.71</c:v>
                </c:pt>
                <c:pt idx="1841">
                  <c:v>44878.434000000001</c:v>
                </c:pt>
                <c:pt idx="1842">
                  <c:v>22803.32</c:v>
                </c:pt>
                <c:pt idx="1843">
                  <c:v>20859.967000000001</c:v>
                </c:pt>
                <c:pt idx="1844">
                  <c:v>18317.537</c:v>
                </c:pt>
                <c:pt idx="1845">
                  <c:v>29858.928</c:v>
                </c:pt>
                <c:pt idx="1846">
                  <c:v>20568.37</c:v>
                </c:pt>
                <c:pt idx="1847">
                  <c:v>25279.717000000001</c:v>
                </c:pt>
                <c:pt idx="1848">
                  <c:v>38758.105000000003</c:v>
                </c:pt>
                <c:pt idx="1849">
                  <c:v>35404.239999999998</c:v>
                </c:pt>
                <c:pt idx="1850">
                  <c:v>26866.645</c:v>
                </c:pt>
                <c:pt idx="1851">
                  <c:v>25420.940999999999</c:v>
                </c:pt>
                <c:pt idx="1852">
                  <c:v>24612.491999999998</c:v>
                </c:pt>
                <c:pt idx="1853">
                  <c:v>23184.14</c:v>
                </c:pt>
                <c:pt idx="1854">
                  <c:v>24770.182000000001</c:v>
                </c:pt>
                <c:pt idx="1855">
                  <c:v>26595.15</c:v>
                </c:pt>
                <c:pt idx="1856">
                  <c:v>37569.438000000002</c:v>
                </c:pt>
                <c:pt idx="1857">
                  <c:v>24227.208999999999</c:v>
                </c:pt>
                <c:pt idx="1858">
                  <c:v>11847.04</c:v>
                </c:pt>
                <c:pt idx="1859">
                  <c:v>50461.760000000002</c:v>
                </c:pt>
                <c:pt idx="1860">
                  <c:v>34316.144999999997</c:v>
                </c:pt>
                <c:pt idx="1861">
                  <c:v>23562.648000000001</c:v>
                </c:pt>
                <c:pt idx="1862">
                  <c:v>48519.093999999997</c:v>
                </c:pt>
                <c:pt idx="1863">
                  <c:v>24920.863000000001</c:v>
                </c:pt>
                <c:pt idx="1864">
                  <c:v>101442.26</c:v>
                </c:pt>
                <c:pt idx="1865">
                  <c:v>18260.187999999998</c:v>
                </c:pt>
                <c:pt idx="1866">
                  <c:v>42439.332000000002</c:v>
                </c:pt>
                <c:pt idx="1867">
                  <c:v>29963.205000000002</c:v>
                </c:pt>
                <c:pt idx="1868">
                  <c:v>34928.542999999998</c:v>
                </c:pt>
                <c:pt idx="1869">
                  <c:v>43428.222999999998</c:v>
                </c:pt>
                <c:pt idx="1870">
                  <c:v>39017.01</c:v>
                </c:pt>
                <c:pt idx="1871">
                  <c:v>33690.57</c:v>
                </c:pt>
                <c:pt idx="1872">
                  <c:v>21646.365000000002</c:v>
                </c:pt>
                <c:pt idx="1873">
                  <c:v>28528.383000000002</c:v>
                </c:pt>
                <c:pt idx="1874">
                  <c:v>18014.434000000001</c:v>
                </c:pt>
                <c:pt idx="1875">
                  <c:v>32693.77</c:v>
                </c:pt>
                <c:pt idx="1876">
                  <c:v>28514.096000000001</c:v>
                </c:pt>
                <c:pt idx="1877">
                  <c:v>26389.905999999999</c:v>
                </c:pt>
                <c:pt idx="1878">
                  <c:v>29178.280999999999</c:v>
                </c:pt>
                <c:pt idx="1879">
                  <c:v>16133.183000000001</c:v>
                </c:pt>
                <c:pt idx="1880">
                  <c:v>25055.53</c:v>
                </c:pt>
                <c:pt idx="1881">
                  <c:v>35537.879999999997</c:v>
                </c:pt>
                <c:pt idx="1882">
                  <c:v>19619.543000000001</c:v>
                </c:pt>
                <c:pt idx="1883">
                  <c:v>32678.254000000001</c:v>
                </c:pt>
                <c:pt idx="1884">
                  <c:v>37740.5</c:v>
                </c:pt>
                <c:pt idx="1885">
                  <c:v>18010.625</c:v>
                </c:pt>
                <c:pt idx="1886">
                  <c:v>28662.798999999999</c:v>
                </c:pt>
                <c:pt idx="1887">
                  <c:v>15082.27</c:v>
                </c:pt>
                <c:pt idx="1888">
                  <c:v>15094.405000000001</c:v>
                </c:pt>
                <c:pt idx="1889">
                  <c:v>19957.206999999999</c:v>
                </c:pt>
                <c:pt idx="1890">
                  <c:v>17031.947</c:v>
                </c:pt>
                <c:pt idx="1891">
                  <c:v>36710.847999999998</c:v>
                </c:pt>
                <c:pt idx="1892">
                  <c:v>66255.64</c:v>
                </c:pt>
                <c:pt idx="1893">
                  <c:v>37145.491999999998</c:v>
                </c:pt>
                <c:pt idx="1894">
                  <c:v>41690.336000000003</c:v>
                </c:pt>
                <c:pt idx="1895">
                  <c:v>40300.491999999998</c:v>
                </c:pt>
                <c:pt idx="1896">
                  <c:v>25251.771000000001</c:v>
                </c:pt>
                <c:pt idx="1897">
                  <c:v>12721.681</c:v>
                </c:pt>
                <c:pt idx="1898">
                  <c:v>32457.953000000001</c:v>
                </c:pt>
                <c:pt idx="1899">
                  <c:v>36776.684000000001</c:v>
                </c:pt>
                <c:pt idx="1900">
                  <c:v>28472.959999999999</c:v>
                </c:pt>
                <c:pt idx="1901">
                  <c:v>24601.23</c:v>
                </c:pt>
                <c:pt idx="1902">
                  <c:v>14793.004000000001</c:v>
                </c:pt>
                <c:pt idx="1903">
                  <c:v>37321.910000000003</c:v>
                </c:pt>
                <c:pt idx="1904">
                  <c:v>25149.495999999999</c:v>
                </c:pt>
                <c:pt idx="1905">
                  <c:v>16688.18</c:v>
                </c:pt>
                <c:pt idx="1906">
                  <c:v>42333.81</c:v>
                </c:pt>
                <c:pt idx="1907">
                  <c:v>21155.578000000001</c:v>
                </c:pt>
                <c:pt idx="1908">
                  <c:v>23543.190999999999</c:v>
                </c:pt>
                <c:pt idx="1909">
                  <c:v>35824.233999999997</c:v>
                </c:pt>
                <c:pt idx="1910">
                  <c:v>29187.168000000001</c:v>
                </c:pt>
                <c:pt idx="1911">
                  <c:v>18133.201000000001</c:v>
                </c:pt>
                <c:pt idx="1912">
                  <c:v>19916.326000000001</c:v>
                </c:pt>
                <c:pt idx="1913">
                  <c:v>38807.561999999998</c:v>
                </c:pt>
                <c:pt idx="1914">
                  <c:v>31245.83</c:v>
                </c:pt>
                <c:pt idx="1915">
                  <c:v>44197.847999999998</c:v>
                </c:pt>
                <c:pt idx="1916">
                  <c:v>33595.64</c:v>
                </c:pt>
                <c:pt idx="1917">
                  <c:v>18801.495999999999</c:v>
                </c:pt>
                <c:pt idx="1918">
                  <c:v>41518.906000000003</c:v>
                </c:pt>
                <c:pt idx="1919">
                  <c:v>28946.879000000001</c:v>
                </c:pt>
                <c:pt idx="1920">
                  <c:v>44911.41</c:v>
                </c:pt>
                <c:pt idx="1921">
                  <c:v>19740.133000000002</c:v>
                </c:pt>
                <c:pt idx="1922">
                  <c:v>18624.877</c:v>
                </c:pt>
                <c:pt idx="1923">
                  <c:v>33921.832000000002</c:v>
                </c:pt>
                <c:pt idx="1924">
                  <c:v>23583.532999999999</c:v>
                </c:pt>
                <c:pt idx="1925">
                  <c:v>29482.074000000001</c:v>
                </c:pt>
                <c:pt idx="1926">
                  <c:v>44347.112999999998</c:v>
                </c:pt>
                <c:pt idx="1927">
                  <c:v>67156.77</c:v>
                </c:pt>
                <c:pt idx="1928">
                  <c:v>16749.787</c:v>
                </c:pt>
                <c:pt idx="1929">
                  <c:v>20216.18</c:v>
                </c:pt>
                <c:pt idx="1930">
                  <c:v>43460.504000000001</c:v>
                </c:pt>
                <c:pt idx="1931">
                  <c:v>32861.964999999997</c:v>
                </c:pt>
                <c:pt idx="1932">
                  <c:v>27093.956999999999</c:v>
                </c:pt>
                <c:pt idx="1933">
                  <c:v>30603.861000000001</c:v>
                </c:pt>
                <c:pt idx="1934">
                  <c:v>40109.43</c:v>
                </c:pt>
                <c:pt idx="1935">
                  <c:v>23373.544999999998</c:v>
                </c:pt>
                <c:pt idx="1936">
                  <c:v>20275.208999999999</c:v>
                </c:pt>
                <c:pt idx="1937">
                  <c:v>31899.192999999999</c:v>
                </c:pt>
                <c:pt idx="1938">
                  <c:v>35299.366999999998</c:v>
                </c:pt>
                <c:pt idx="1939">
                  <c:v>29554.761999999999</c:v>
                </c:pt>
                <c:pt idx="1940">
                  <c:v>15788.966</c:v>
                </c:pt>
                <c:pt idx="1941">
                  <c:v>22830.754000000001</c:v>
                </c:pt>
                <c:pt idx="1942">
                  <c:v>20647.893</c:v>
                </c:pt>
                <c:pt idx="1943">
                  <c:v>40803.796999999999</c:v>
                </c:pt>
                <c:pt idx="1944">
                  <c:v>21327.828000000001</c:v>
                </c:pt>
                <c:pt idx="1945">
                  <c:v>14691.993</c:v>
                </c:pt>
                <c:pt idx="1946">
                  <c:v>22054.741999999998</c:v>
                </c:pt>
                <c:pt idx="1947">
                  <c:v>18744.898000000001</c:v>
                </c:pt>
                <c:pt idx="1948">
                  <c:v>32193.807000000001</c:v>
                </c:pt>
                <c:pt idx="1949">
                  <c:v>15620.267</c:v>
                </c:pt>
                <c:pt idx="1950">
                  <c:v>32918.796999999999</c:v>
                </c:pt>
                <c:pt idx="1951">
                  <c:v>21531.164000000001</c:v>
                </c:pt>
                <c:pt idx="1952">
                  <c:v>27287.627</c:v>
                </c:pt>
                <c:pt idx="1953">
                  <c:v>29305.678</c:v>
                </c:pt>
                <c:pt idx="1954">
                  <c:v>42683.29</c:v>
                </c:pt>
                <c:pt idx="1955">
                  <c:v>73404.67</c:v>
                </c:pt>
                <c:pt idx="1956">
                  <c:v>18250.099999999999</c:v>
                </c:pt>
                <c:pt idx="1957">
                  <c:v>39340.33</c:v>
                </c:pt>
                <c:pt idx="1958">
                  <c:v>32885.112999999998</c:v>
                </c:pt>
                <c:pt idx="1959">
                  <c:v>16847.984</c:v>
                </c:pt>
                <c:pt idx="1960">
                  <c:v>25120.898000000001</c:v>
                </c:pt>
                <c:pt idx="1961">
                  <c:v>53447.61</c:v>
                </c:pt>
                <c:pt idx="1962">
                  <c:v>22674.164000000001</c:v>
                </c:pt>
                <c:pt idx="1963">
                  <c:v>27526.458999999999</c:v>
                </c:pt>
                <c:pt idx="1964">
                  <c:v>38135.9</c:v>
                </c:pt>
                <c:pt idx="1965">
                  <c:v>29684.333999999999</c:v>
                </c:pt>
                <c:pt idx="1966">
                  <c:v>24842.508000000002</c:v>
                </c:pt>
                <c:pt idx="1967">
                  <c:v>20696.740000000002</c:v>
                </c:pt>
                <c:pt idx="1968">
                  <c:v>33952.836000000003</c:v>
                </c:pt>
                <c:pt idx="1969">
                  <c:v>21227.315999999999</c:v>
                </c:pt>
                <c:pt idx="1970">
                  <c:v>29986.453000000001</c:v>
                </c:pt>
                <c:pt idx="1971">
                  <c:v>17930.261999999999</c:v>
                </c:pt>
                <c:pt idx="1972">
                  <c:v>23624.22</c:v>
                </c:pt>
                <c:pt idx="1973">
                  <c:v>33321.99</c:v>
                </c:pt>
                <c:pt idx="1974">
                  <c:v>14446.278</c:v>
                </c:pt>
                <c:pt idx="1975">
                  <c:v>19863.02</c:v>
                </c:pt>
                <c:pt idx="1976">
                  <c:v>26484.182000000001</c:v>
                </c:pt>
                <c:pt idx="1977">
                  <c:v>78300.7</c:v>
                </c:pt>
                <c:pt idx="1978">
                  <c:v>18302.901999999998</c:v>
                </c:pt>
                <c:pt idx="1979">
                  <c:v>28882.748</c:v>
                </c:pt>
                <c:pt idx="1980">
                  <c:v>40502.714999999997</c:v>
                </c:pt>
                <c:pt idx="1981">
                  <c:v>22046.055</c:v>
                </c:pt>
                <c:pt idx="1982">
                  <c:v>26987.434000000001</c:v>
                </c:pt>
                <c:pt idx="1983">
                  <c:v>31178.206999999999</c:v>
                </c:pt>
                <c:pt idx="1984">
                  <c:v>20728.723000000002</c:v>
                </c:pt>
                <c:pt idx="1985">
                  <c:v>26451.585999999999</c:v>
                </c:pt>
                <c:pt idx="1986">
                  <c:v>21319.067999999999</c:v>
                </c:pt>
                <c:pt idx="1987">
                  <c:v>21975.3</c:v>
                </c:pt>
                <c:pt idx="1988">
                  <c:v>19536.226999999999</c:v>
                </c:pt>
                <c:pt idx="1989">
                  <c:v>16512.273000000001</c:v>
                </c:pt>
                <c:pt idx="1990">
                  <c:v>28952.151999999998</c:v>
                </c:pt>
                <c:pt idx="1991">
                  <c:v>20500.351999999999</c:v>
                </c:pt>
                <c:pt idx="1992">
                  <c:v>25540.353999999999</c:v>
                </c:pt>
                <c:pt idx="1993">
                  <c:v>31319.623</c:v>
                </c:pt>
                <c:pt idx="1994">
                  <c:v>33041.019999999997</c:v>
                </c:pt>
                <c:pt idx="1995">
                  <c:v>44390.254000000001</c:v>
                </c:pt>
                <c:pt idx="1996">
                  <c:v>43132.09</c:v>
                </c:pt>
                <c:pt idx="1997">
                  <c:v>21468.831999999999</c:v>
                </c:pt>
                <c:pt idx="1998">
                  <c:v>23957.71</c:v>
                </c:pt>
                <c:pt idx="1999">
                  <c:v>20155.958999999999</c:v>
                </c:pt>
                <c:pt idx="2000">
                  <c:v>21346.684000000001</c:v>
                </c:pt>
                <c:pt idx="2001">
                  <c:v>42924.25</c:v>
                </c:pt>
                <c:pt idx="2002">
                  <c:v>28907.395</c:v>
                </c:pt>
                <c:pt idx="2003">
                  <c:v>42492.245999999999</c:v>
                </c:pt>
                <c:pt idx="2004">
                  <c:v>20986.655999999999</c:v>
                </c:pt>
                <c:pt idx="2005">
                  <c:v>30378.697</c:v>
                </c:pt>
                <c:pt idx="2006">
                  <c:v>19159.078000000001</c:v>
                </c:pt>
                <c:pt idx="2007">
                  <c:v>40166.925999999999</c:v>
                </c:pt>
                <c:pt idx="2008">
                  <c:v>26892.05</c:v>
                </c:pt>
                <c:pt idx="2009">
                  <c:v>22737.991999999998</c:v>
                </c:pt>
                <c:pt idx="2010">
                  <c:v>36132.508000000002</c:v>
                </c:pt>
                <c:pt idx="2011">
                  <c:v>37504.54</c:v>
                </c:pt>
                <c:pt idx="2012">
                  <c:v>30915.544999999998</c:v>
                </c:pt>
                <c:pt idx="2013">
                  <c:v>31997.370999999999</c:v>
                </c:pt>
                <c:pt idx="2014">
                  <c:v>27619.357</c:v>
                </c:pt>
                <c:pt idx="2015">
                  <c:v>31152.585999999999</c:v>
                </c:pt>
                <c:pt idx="2016">
                  <c:v>39099.86</c:v>
                </c:pt>
                <c:pt idx="2017">
                  <c:v>36148.07</c:v>
                </c:pt>
                <c:pt idx="2018">
                  <c:v>17560.697</c:v>
                </c:pt>
                <c:pt idx="2019">
                  <c:v>15400.722</c:v>
                </c:pt>
                <c:pt idx="2020">
                  <c:v>23530.407999999999</c:v>
                </c:pt>
                <c:pt idx="2021">
                  <c:v>17657.313999999998</c:v>
                </c:pt>
                <c:pt idx="2022">
                  <c:v>21076.78</c:v>
                </c:pt>
                <c:pt idx="2023">
                  <c:v>56523.839999999997</c:v>
                </c:pt>
                <c:pt idx="2024">
                  <c:v>26618.671999999999</c:v>
                </c:pt>
                <c:pt idx="2025">
                  <c:v>29221.388999999999</c:v>
                </c:pt>
                <c:pt idx="2026">
                  <c:v>53602.37</c:v>
                </c:pt>
                <c:pt idx="2027">
                  <c:v>24522.498</c:v>
                </c:pt>
                <c:pt idx="2028">
                  <c:v>22650.348000000002</c:v>
                </c:pt>
                <c:pt idx="2029">
                  <c:v>25837.932000000001</c:v>
                </c:pt>
                <c:pt idx="2030">
                  <c:v>31503.357</c:v>
                </c:pt>
                <c:pt idx="2031">
                  <c:v>26491.083999999999</c:v>
                </c:pt>
                <c:pt idx="2032">
                  <c:v>28617.455000000002</c:v>
                </c:pt>
                <c:pt idx="2033">
                  <c:v>20756.401999999998</c:v>
                </c:pt>
                <c:pt idx="2034">
                  <c:v>38253.582000000002</c:v>
                </c:pt>
                <c:pt idx="2035">
                  <c:v>26031.280999999999</c:v>
                </c:pt>
                <c:pt idx="2036">
                  <c:v>32156.326000000001</c:v>
                </c:pt>
                <c:pt idx="2037">
                  <c:v>17710.724999999999</c:v>
                </c:pt>
                <c:pt idx="2038">
                  <c:v>23255.26</c:v>
                </c:pt>
                <c:pt idx="2039">
                  <c:v>24430.563999999998</c:v>
                </c:pt>
                <c:pt idx="2040">
                  <c:v>22635.7</c:v>
                </c:pt>
                <c:pt idx="2041">
                  <c:v>25488.831999999999</c:v>
                </c:pt>
                <c:pt idx="2042">
                  <c:v>17699.896000000001</c:v>
                </c:pt>
                <c:pt idx="2043">
                  <c:v>27086.745999999999</c:v>
                </c:pt>
                <c:pt idx="2044">
                  <c:v>18467.346000000001</c:v>
                </c:pt>
                <c:pt idx="2045">
                  <c:v>23902.581999999999</c:v>
                </c:pt>
                <c:pt idx="2046">
                  <c:v>74206.34</c:v>
                </c:pt>
                <c:pt idx="2047">
                  <c:v>18958.513999999999</c:v>
                </c:pt>
                <c:pt idx="2048">
                  <c:v>15843.868</c:v>
                </c:pt>
                <c:pt idx="2049">
                  <c:v>31348.516</c:v>
                </c:pt>
                <c:pt idx="2050">
                  <c:v>25836.39</c:v>
                </c:pt>
                <c:pt idx="2051">
                  <c:v>26115.258000000002</c:v>
                </c:pt>
                <c:pt idx="2052">
                  <c:v>1111.0059000000001</c:v>
                </c:pt>
                <c:pt idx="2053">
                  <c:v>26092.666000000001</c:v>
                </c:pt>
                <c:pt idx="2054">
                  <c:v>29729.388999999999</c:v>
                </c:pt>
                <c:pt idx="2055">
                  <c:v>32482.293000000001</c:v>
                </c:pt>
                <c:pt idx="2056">
                  <c:v>17168.055</c:v>
                </c:pt>
                <c:pt idx="2057">
                  <c:v>37075.004000000001</c:v>
                </c:pt>
                <c:pt idx="2058">
                  <c:v>27978.234</c:v>
                </c:pt>
                <c:pt idx="2059">
                  <c:v>15474.102999999999</c:v>
                </c:pt>
                <c:pt idx="2060">
                  <c:v>29021.328000000001</c:v>
                </c:pt>
                <c:pt idx="2061">
                  <c:v>23386.928</c:v>
                </c:pt>
                <c:pt idx="2062">
                  <c:v>20439.523000000001</c:v>
                </c:pt>
                <c:pt idx="2063">
                  <c:v>24932.405999999999</c:v>
                </c:pt>
                <c:pt idx="2064">
                  <c:v>44090.561999999998</c:v>
                </c:pt>
                <c:pt idx="2065">
                  <c:v>29232.276999999998</c:v>
                </c:pt>
                <c:pt idx="2066">
                  <c:v>43187.72</c:v>
                </c:pt>
                <c:pt idx="2067">
                  <c:v>37932.464999999997</c:v>
                </c:pt>
                <c:pt idx="2068">
                  <c:v>24387.976999999999</c:v>
                </c:pt>
                <c:pt idx="2069">
                  <c:v>23933.544999999998</c:v>
                </c:pt>
                <c:pt idx="2070">
                  <c:v>22822.918000000001</c:v>
                </c:pt>
                <c:pt idx="2071">
                  <c:v>21631.511999999999</c:v>
                </c:pt>
                <c:pt idx="2072">
                  <c:v>26755.583999999999</c:v>
                </c:pt>
                <c:pt idx="2073">
                  <c:v>25487.447</c:v>
                </c:pt>
                <c:pt idx="2074">
                  <c:v>25769.963</c:v>
                </c:pt>
                <c:pt idx="2075">
                  <c:v>55870.483999999997</c:v>
                </c:pt>
                <c:pt idx="2076">
                  <c:v>45718.85</c:v>
                </c:pt>
                <c:pt idx="2077">
                  <c:v>24082.633000000002</c:v>
                </c:pt>
                <c:pt idx="2078">
                  <c:v>25467.162</c:v>
                </c:pt>
                <c:pt idx="2079">
                  <c:v>24400.965</c:v>
                </c:pt>
                <c:pt idx="2080">
                  <c:v>39768.491999999998</c:v>
                </c:pt>
                <c:pt idx="2081">
                  <c:v>45908.625</c:v>
                </c:pt>
                <c:pt idx="2082">
                  <c:v>27969.043000000001</c:v>
                </c:pt>
                <c:pt idx="2083">
                  <c:v>23686.965</c:v>
                </c:pt>
                <c:pt idx="2084">
                  <c:v>23801.414000000001</c:v>
                </c:pt>
                <c:pt idx="2085">
                  <c:v>20424.245999999999</c:v>
                </c:pt>
                <c:pt idx="2086">
                  <c:v>39240.266000000003</c:v>
                </c:pt>
                <c:pt idx="2087">
                  <c:v>18143.282999999999</c:v>
                </c:pt>
                <c:pt idx="2088">
                  <c:v>26107.486000000001</c:v>
                </c:pt>
                <c:pt idx="2089">
                  <c:v>44483.866999999998</c:v>
                </c:pt>
                <c:pt idx="2090">
                  <c:v>27920.203000000001</c:v>
                </c:pt>
                <c:pt idx="2091">
                  <c:v>75385.835999999996</c:v>
                </c:pt>
                <c:pt idx="2092">
                  <c:v>31819.684000000001</c:v>
                </c:pt>
                <c:pt idx="2093">
                  <c:v>42773.417999999998</c:v>
                </c:pt>
                <c:pt idx="2094">
                  <c:v>22997.383000000002</c:v>
                </c:pt>
                <c:pt idx="2095">
                  <c:v>43564.332000000002</c:v>
                </c:pt>
                <c:pt idx="2096">
                  <c:v>31551.643</c:v>
                </c:pt>
                <c:pt idx="2097">
                  <c:v>19402.28</c:v>
                </c:pt>
                <c:pt idx="2098">
                  <c:v>45415.616999999998</c:v>
                </c:pt>
                <c:pt idx="2099">
                  <c:v>27146.39</c:v>
                </c:pt>
                <c:pt idx="2100">
                  <c:v>43991.542999999998</c:v>
                </c:pt>
                <c:pt idx="2101">
                  <c:v>20924.366999999998</c:v>
                </c:pt>
                <c:pt idx="2102">
                  <c:v>35145.417999999998</c:v>
                </c:pt>
                <c:pt idx="2103">
                  <c:v>28676.955000000002</c:v>
                </c:pt>
                <c:pt idx="2104">
                  <c:v>18966.817999999999</c:v>
                </c:pt>
                <c:pt idx="2105">
                  <c:v>35746.406000000003</c:v>
                </c:pt>
                <c:pt idx="2106">
                  <c:v>31389.138999999999</c:v>
                </c:pt>
                <c:pt idx="2107">
                  <c:v>36123.745999999999</c:v>
                </c:pt>
                <c:pt idx="2108">
                  <c:v>31167.22</c:v>
                </c:pt>
                <c:pt idx="2109">
                  <c:v>18228.773000000001</c:v>
                </c:pt>
                <c:pt idx="2110">
                  <c:v>15983.739</c:v>
                </c:pt>
                <c:pt idx="2111">
                  <c:v>32648.912</c:v>
                </c:pt>
                <c:pt idx="2112">
                  <c:v>20400.026999999998</c:v>
                </c:pt>
                <c:pt idx="2113">
                  <c:v>20409.493999999999</c:v>
                </c:pt>
                <c:pt idx="2114">
                  <c:v>27507.605</c:v>
                </c:pt>
                <c:pt idx="2115">
                  <c:v>15924.263999999999</c:v>
                </c:pt>
                <c:pt idx="2116">
                  <c:v>26907.585999999999</c:v>
                </c:pt>
                <c:pt idx="2117">
                  <c:v>16559.080000000002</c:v>
                </c:pt>
                <c:pt idx="2118">
                  <c:v>15856.135</c:v>
                </c:pt>
                <c:pt idx="2119">
                  <c:v>33792.362999999998</c:v>
                </c:pt>
                <c:pt idx="2120">
                  <c:v>32212.978999999999</c:v>
                </c:pt>
                <c:pt idx="2121">
                  <c:v>12460.928</c:v>
                </c:pt>
                <c:pt idx="2122">
                  <c:v>18484.956999999999</c:v>
                </c:pt>
                <c:pt idx="2123">
                  <c:v>17396.791000000001</c:v>
                </c:pt>
                <c:pt idx="2124">
                  <c:v>17502.296999999999</c:v>
                </c:pt>
                <c:pt idx="2125">
                  <c:v>25962.898000000001</c:v>
                </c:pt>
                <c:pt idx="2126">
                  <c:v>43607.41</c:v>
                </c:pt>
                <c:pt idx="2127">
                  <c:v>29428.974999999999</c:v>
                </c:pt>
                <c:pt idx="2128">
                  <c:v>29766.129000000001</c:v>
                </c:pt>
                <c:pt idx="2129">
                  <c:v>24138.125</c:v>
                </c:pt>
                <c:pt idx="2130">
                  <c:v>17937.886999999999</c:v>
                </c:pt>
                <c:pt idx="2131">
                  <c:v>20014.291000000001</c:v>
                </c:pt>
                <c:pt idx="2132">
                  <c:v>20866.993999999999</c:v>
                </c:pt>
                <c:pt idx="2133">
                  <c:v>24918.546999999999</c:v>
                </c:pt>
                <c:pt idx="2134">
                  <c:v>24655.428</c:v>
                </c:pt>
                <c:pt idx="2135">
                  <c:v>22184.02</c:v>
                </c:pt>
                <c:pt idx="2136">
                  <c:v>26257.335999999999</c:v>
                </c:pt>
                <c:pt idx="2137">
                  <c:v>18434.379000000001</c:v>
                </c:pt>
                <c:pt idx="2138">
                  <c:v>22598.7</c:v>
                </c:pt>
                <c:pt idx="2139">
                  <c:v>24294.173999999999</c:v>
                </c:pt>
                <c:pt idx="2140">
                  <c:v>14440.578</c:v>
                </c:pt>
                <c:pt idx="2141">
                  <c:v>20841.509999999998</c:v>
                </c:pt>
                <c:pt idx="2142">
                  <c:v>36151.695</c:v>
                </c:pt>
                <c:pt idx="2143">
                  <c:v>25066.771000000001</c:v>
                </c:pt>
                <c:pt idx="2144">
                  <c:v>29986.208999999999</c:v>
                </c:pt>
                <c:pt idx="2145">
                  <c:v>28756.15</c:v>
                </c:pt>
                <c:pt idx="2146">
                  <c:v>23201.842000000001</c:v>
                </c:pt>
                <c:pt idx="2147">
                  <c:v>18311.120999999999</c:v>
                </c:pt>
                <c:pt idx="2148">
                  <c:v>27877.219000000001</c:v>
                </c:pt>
                <c:pt idx="2149">
                  <c:v>23262.86</c:v>
                </c:pt>
                <c:pt idx="2150">
                  <c:v>26650.553</c:v>
                </c:pt>
                <c:pt idx="2151">
                  <c:v>24751.53</c:v>
                </c:pt>
                <c:pt idx="2152">
                  <c:v>18001.107</c:v>
                </c:pt>
                <c:pt idx="2153">
                  <c:v>82403.88</c:v>
                </c:pt>
                <c:pt idx="2154">
                  <c:v>23779.625</c:v>
                </c:pt>
                <c:pt idx="2155">
                  <c:v>24126.880000000001</c:v>
                </c:pt>
                <c:pt idx="2156">
                  <c:v>42841.13</c:v>
                </c:pt>
                <c:pt idx="2157">
                  <c:v>24048.69</c:v>
                </c:pt>
                <c:pt idx="2158">
                  <c:v>32447.312000000002</c:v>
                </c:pt>
                <c:pt idx="2159">
                  <c:v>48216.43</c:v>
                </c:pt>
                <c:pt idx="2160">
                  <c:v>16775.138999999999</c:v>
                </c:pt>
                <c:pt idx="2161">
                  <c:v>22417.866999999998</c:v>
                </c:pt>
                <c:pt idx="2162">
                  <c:v>19458.195</c:v>
                </c:pt>
                <c:pt idx="2163">
                  <c:v>30999.101999999999</c:v>
                </c:pt>
                <c:pt idx="2164">
                  <c:v>24375.072</c:v>
                </c:pt>
                <c:pt idx="2165">
                  <c:v>39107.93</c:v>
                </c:pt>
                <c:pt idx="2166">
                  <c:v>14976.357</c:v>
                </c:pt>
                <c:pt idx="2167">
                  <c:v>25543.57</c:v>
                </c:pt>
                <c:pt idx="2168">
                  <c:v>16685.366999999998</c:v>
                </c:pt>
                <c:pt idx="2169">
                  <c:v>28485.708999999999</c:v>
                </c:pt>
                <c:pt idx="2170">
                  <c:v>22058.73</c:v>
                </c:pt>
                <c:pt idx="2171">
                  <c:v>40636.637000000002</c:v>
                </c:pt>
                <c:pt idx="2172">
                  <c:v>21329.442999999999</c:v>
                </c:pt>
                <c:pt idx="2173">
                  <c:v>16937.703000000001</c:v>
                </c:pt>
                <c:pt idx="2174">
                  <c:v>21677.5</c:v>
                </c:pt>
                <c:pt idx="2175">
                  <c:v>31356.11</c:v>
                </c:pt>
                <c:pt idx="2176">
                  <c:v>33959.035000000003</c:v>
                </c:pt>
                <c:pt idx="2177">
                  <c:v>18543.044999999998</c:v>
                </c:pt>
                <c:pt idx="2178">
                  <c:v>33233.879999999997</c:v>
                </c:pt>
                <c:pt idx="2179">
                  <c:v>21800.136999999999</c:v>
                </c:pt>
                <c:pt idx="2180">
                  <c:v>51783.637000000002</c:v>
                </c:pt>
                <c:pt idx="2181">
                  <c:v>27233.947</c:v>
                </c:pt>
                <c:pt idx="2182">
                  <c:v>33000.99</c:v>
                </c:pt>
                <c:pt idx="2183">
                  <c:v>16549.386999999999</c:v>
                </c:pt>
                <c:pt idx="2184">
                  <c:v>18167.848000000002</c:v>
                </c:pt>
                <c:pt idx="2185">
                  <c:v>19238.810000000001</c:v>
                </c:pt>
                <c:pt idx="2186">
                  <c:v>21040.646000000001</c:v>
                </c:pt>
                <c:pt idx="2187">
                  <c:v>25661.1</c:v>
                </c:pt>
                <c:pt idx="2188">
                  <c:v>26519.491999999998</c:v>
                </c:pt>
                <c:pt idx="2189">
                  <c:v>33076.434000000001</c:v>
                </c:pt>
                <c:pt idx="2190">
                  <c:v>33597.343999999997</c:v>
                </c:pt>
                <c:pt idx="2191">
                  <c:v>28379.360000000001</c:v>
                </c:pt>
                <c:pt idx="2192">
                  <c:v>36593.226999999999</c:v>
                </c:pt>
                <c:pt idx="2193">
                  <c:v>37613.894999999997</c:v>
                </c:pt>
                <c:pt idx="2194">
                  <c:v>50624.277000000002</c:v>
                </c:pt>
                <c:pt idx="2195">
                  <c:v>41689.74</c:v>
                </c:pt>
                <c:pt idx="2196">
                  <c:v>19747.004000000001</c:v>
                </c:pt>
                <c:pt idx="2197">
                  <c:v>21753.335999999999</c:v>
                </c:pt>
                <c:pt idx="2198">
                  <c:v>40385.71</c:v>
                </c:pt>
                <c:pt idx="2199">
                  <c:v>24935.21</c:v>
                </c:pt>
                <c:pt idx="2200">
                  <c:v>19481.351999999999</c:v>
                </c:pt>
                <c:pt idx="2201">
                  <c:v>19482.377</c:v>
                </c:pt>
                <c:pt idx="2202">
                  <c:v>22080.467000000001</c:v>
                </c:pt>
                <c:pt idx="2203">
                  <c:v>24264.375</c:v>
                </c:pt>
                <c:pt idx="2204">
                  <c:v>16081.464</c:v>
                </c:pt>
                <c:pt idx="2205">
                  <c:v>69033.835999999996</c:v>
                </c:pt>
                <c:pt idx="2206">
                  <c:v>31579.127</c:v>
                </c:pt>
                <c:pt idx="2207">
                  <c:v>29054.115000000002</c:v>
                </c:pt>
                <c:pt idx="2208">
                  <c:v>16063.257</c:v>
                </c:pt>
                <c:pt idx="2209">
                  <c:v>25198.594000000001</c:v>
                </c:pt>
                <c:pt idx="2210">
                  <c:v>17248.261999999999</c:v>
                </c:pt>
                <c:pt idx="2211">
                  <c:v>18126.143</c:v>
                </c:pt>
                <c:pt idx="2212">
                  <c:v>26033.373</c:v>
                </c:pt>
                <c:pt idx="2213">
                  <c:v>30072.346000000001</c:v>
                </c:pt>
                <c:pt idx="2214">
                  <c:v>32611.905999999999</c:v>
                </c:pt>
                <c:pt idx="2215">
                  <c:v>19008.498</c:v>
                </c:pt>
                <c:pt idx="2216">
                  <c:v>19105.473000000002</c:v>
                </c:pt>
                <c:pt idx="2217">
                  <c:v>26517.123</c:v>
                </c:pt>
                <c:pt idx="2218">
                  <c:v>19714.375</c:v>
                </c:pt>
                <c:pt idx="2219">
                  <c:v>22044.407999999999</c:v>
                </c:pt>
                <c:pt idx="2220">
                  <c:v>41636.777000000002</c:v>
                </c:pt>
                <c:pt idx="2221">
                  <c:v>20595.68</c:v>
                </c:pt>
                <c:pt idx="2222">
                  <c:v>34146.546999999999</c:v>
                </c:pt>
                <c:pt idx="2223">
                  <c:v>25272.780999999999</c:v>
                </c:pt>
                <c:pt idx="2224">
                  <c:v>34405.315999999999</c:v>
                </c:pt>
                <c:pt idx="2225">
                  <c:v>35555.93</c:v>
                </c:pt>
                <c:pt idx="2226">
                  <c:v>17494.037</c:v>
                </c:pt>
                <c:pt idx="2227">
                  <c:v>22016.752</c:v>
                </c:pt>
                <c:pt idx="2228">
                  <c:v>17908.516</c:v>
                </c:pt>
                <c:pt idx="2229">
                  <c:v>25874.421999999999</c:v>
                </c:pt>
                <c:pt idx="2230">
                  <c:v>30299.969000000001</c:v>
                </c:pt>
                <c:pt idx="2231">
                  <c:v>43562.336000000003</c:v>
                </c:pt>
                <c:pt idx="2232">
                  <c:v>28011.059000000001</c:v>
                </c:pt>
                <c:pt idx="2233">
                  <c:v>47987.285000000003</c:v>
                </c:pt>
                <c:pt idx="2234">
                  <c:v>18821.97</c:v>
                </c:pt>
                <c:pt idx="2235">
                  <c:v>19352.349999999999</c:v>
                </c:pt>
                <c:pt idx="2236">
                  <c:v>26297.937999999998</c:v>
                </c:pt>
                <c:pt idx="2237">
                  <c:v>16198.382</c:v>
                </c:pt>
                <c:pt idx="2238">
                  <c:v>42835.285000000003</c:v>
                </c:pt>
                <c:pt idx="2239">
                  <c:v>30656.636999999999</c:v>
                </c:pt>
                <c:pt idx="2240">
                  <c:v>29475.675999999999</c:v>
                </c:pt>
                <c:pt idx="2241">
                  <c:v>23388.02</c:v>
                </c:pt>
                <c:pt idx="2242">
                  <c:v>45207.894999999997</c:v>
                </c:pt>
                <c:pt idx="2243">
                  <c:v>40885.69</c:v>
                </c:pt>
                <c:pt idx="2244">
                  <c:v>40200.027000000002</c:v>
                </c:pt>
                <c:pt idx="2245">
                  <c:v>28791.234</c:v>
                </c:pt>
                <c:pt idx="2246">
                  <c:v>19363.907999999999</c:v>
                </c:pt>
                <c:pt idx="2247">
                  <c:v>14250.942999999999</c:v>
                </c:pt>
                <c:pt idx="2248">
                  <c:v>26156.653999999999</c:v>
                </c:pt>
                <c:pt idx="2249">
                  <c:v>43450.667999999998</c:v>
                </c:pt>
                <c:pt idx="2250">
                  <c:v>23311.89</c:v>
                </c:pt>
                <c:pt idx="2251">
                  <c:v>31698.955000000002</c:v>
                </c:pt>
                <c:pt idx="2252">
                  <c:v>65516.36</c:v>
                </c:pt>
                <c:pt idx="2253">
                  <c:v>29728.226999999999</c:v>
                </c:pt>
                <c:pt idx="2254">
                  <c:v>57223.45</c:v>
                </c:pt>
                <c:pt idx="2255">
                  <c:v>23063.133000000002</c:v>
                </c:pt>
                <c:pt idx="2256">
                  <c:v>20738.043000000001</c:v>
                </c:pt>
                <c:pt idx="2257">
                  <c:v>56694.99</c:v>
                </c:pt>
                <c:pt idx="2258">
                  <c:v>24934.138999999999</c:v>
                </c:pt>
                <c:pt idx="2259">
                  <c:v>15810.834999999999</c:v>
                </c:pt>
                <c:pt idx="2260">
                  <c:v>50269.836000000003</c:v>
                </c:pt>
                <c:pt idx="2261">
                  <c:v>31403.653999999999</c:v>
                </c:pt>
                <c:pt idx="2262">
                  <c:v>30441.81</c:v>
                </c:pt>
                <c:pt idx="2263">
                  <c:v>16654.088</c:v>
                </c:pt>
                <c:pt idx="2264">
                  <c:v>20154.905999999999</c:v>
                </c:pt>
                <c:pt idx="2265">
                  <c:v>30547.953000000001</c:v>
                </c:pt>
                <c:pt idx="2266">
                  <c:v>42825.2</c:v>
                </c:pt>
                <c:pt idx="2267">
                  <c:v>39584.913999999997</c:v>
                </c:pt>
                <c:pt idx="2268">
                  <c:v>28932.636999999999</c:v>
                </c:pt>
                <c:pt idx="2269">
                  <c:v>32615.428</c:v>
                </c:pt>
                <c:pt idx="2270">
                  <c:v>22843.945</c:v>
                </c:pt>
                <c:pt idx="2271">
                  <c:v>17306.521000000001</c:v>
                </c:pt>
                <c:pt idx="2272">
                  <c:v>23221.75</c:v>
                </c:pt>
                <c:pt idx="2273">
                  <c:v>25723.893</c:v>
                </c:pt>
                <c:pt idx="2274">
                  <c:v>22214.73</c:v>
                </c:pt>
                <c:pt idx="2275">
                  <c:v>45581.387000000002</c:v>
                </c:pt>
                <c:pt idx="2276">
                  <c:v>46102.15</c:v>
                </c:pt>
                <c:pt idx="2277">
                  <c:v>16349.208000000001</c:v>
                </c:pt>
                <c:pt idx="2278">
                  <c:v>24933.34</c:v>
                </c:pt>
                <c:pt idx="2279">
                  <c:v>18669.469000000001</c:v>
                </c:pt>
                <c:pt idx="2280">
                  <c:v>18708.77</c:v>
                </c:pt>
                <c:pt idx="2281">
                  <c:v>33023.949999999997</c:v>
                </c:pt>
                <c:pt idx="2282">
                  <c:v>15118.184999999999</c:v>
                </c:pt>
                <c:pt idx="2283">
                  <c:v>20376.490000000002</c:v>
                </c:pt>
                <c:pt idx="2284">
                  <c:v>35530.491999999998</c:v>
                </c:pt>
                <c:pt idx="2285">
                  <c:v>35436.667999999998</c:v>
                </c:pt>
                <c:pt idx="2286">
                  <c:v>26272.113000000001</c:v>
                </c:pt>
                <c:pt idx="2287">
                  <c:v>35359.195</c:v>
                </c:pt>
                <c:pt idx="2288">
                  <c:v>38167.919999999998</c:v>
                </c:pt>
                <c:pt idx="2289">
                  <c:v>21656.315999999999</c:v>
                </c:pt>
                <c:pt idx="2290">
                  <c:v>40542.913999999997</c:v>
                </c:pt>
                <c:pt idx="2291">
                  <c:v>15918.441999999999</c:v>
                </c:pt>
                <c:pt idx="2292">
                  <c:v>49731.116999999998</c:v>
                </c:pt>
                <c:pt idx="2293">
                  <c:v>57216.47</c:v>
                </c:pt>
                <c:pt idx="2294">
                  <c:v>27560.866999999998</c:v>
                </c:pt>
                <c:pt idx="2295">
                  <c:v>35364.065999999999</c:v>
                </c:pt>
                <c:pt idx="2296">
                  <c:v>39354.754000000001</c:v>
                </c:pt>
                <c:pt idx="2297">
                  <c:v>33688.629999999997</c:v>
                </c:pt>
                <c:pt idx="2298">
                  <c:v>27190.965</c:v>
                </c:pt>
                <c:pt idx="2299">
                  <c:v>44226.766000000003</c:v>
                </c:pt>
                <c:pt idx="2300">
                  <c:v>26437.442999999999</c:v>
                </c:pt>
                <c:pt idx="2301">
                  <c:v>25320.728999999999</c:v>
                </c:pt>
                <c:pt idx="2302">
                  <c:v>29569.421999999999</c:v>
                </c:pt>
                <c:pt idx="2303">
                  <c:v>20726.151999999998</c:v>
                </c:pt>
                <c:pt idx="2304">
                  <c:v>22073.991999999998</c:v>
                </c:pt>
                <c:pt idx="2305">
                  <c:v>31609.096000000001</c:v>
                </c:pt>
                <c:pt idx="2306">
                  <c:v>33189.413999999997</c:v>
                </c:pt>
                <c:pt idx="2307">
                  <c:v>31383.695</c:v>
                </c:pt>
                <c:pt idx="2308">
                  <c:v>21620.13</c:v>
                </c:pt>
                <c:pt idx="2309">
                  <c:v>13085.218999999999</c:v>
                </c:pt>
                <c:pt idx="2310">
                  <c:v>42693.785000000003</c:v>
                </c:pt>
                <c:pt idx="2311">
                  <c:v>16727.53</c:v>
                </c:pt>
                <c:pt idx="2312">
                  <c:v>23723.648000000001</c:v>
                </c:pt>
                <c:pt idx="2313">
                  <c:v>28728.008000000002</c:v>
                </c:pt>
                <c:pt idx="2314">
                  <c:v>28884.697</c:v>
                </c:pt>
                <c:pt idx="2315">
                  <c:v>19791.03</c:v>
                </c:pt>
                <c:pt idx="2316">
                  <c:v>16200.123</c:v>
                </c:pt>
                <c:pt idx="2317">
                  <c:v>20553.963</c:v>
                </c:pt>
                <c:pt idx="2318">
                  <c:v>33842.656000000003</c:v>
                </c:pt>
                <c:pt idx="2319">
                  <c:v>17305.055</c:v>
                </c:pt>
                <c:pt idx="2320">
                  <c:v>32675.940999999999</c:v>
                </c:pt>
                <c:pt idx="2321">
                  <c:v>31213.544999999998</c:v>
                </c:pt>
                <c:pt idx="2322">
                  <c:v>27255.857</c:v>
                </c:pt>
                <c:pt idx="2323">
                  <c:v>21805.365000000002</c:v>
                </c:pt>
                <c:pt idx="2324">
                  <c:v>29614.273000000001</c:v>
                </c:pt>
                <c:pt idx="2325">
                  <c:v>32053.715</c:v>
                </c:pt>
                <c:pt idx="2326">
                  <c:v>28308.879000000001</c:v>
                </c:pt>
                <c:pt idx="2327">
                  <c:v>36208.79</c:v>
                </c:pt>
                <c:pt idx="2328">
                  <c:v>30617.916000000001</c:v>
                </c:pt>
                <c:pt idx="2329">
                  <c:v>19979.346000000001</c:v>
                </c:pt>
                <c:pt idx="2330">
                  <c:v>40527.258000000002</c:v>
                </c:pt>
                <c:pt idx="2331">
                  <c:v>18183.423999999999</c:v>
                </c:pt>
                <c:pt idx="2332">
                  <c:v>19024.875</c:v>
                </c:pt>
                <c:pt idx="2333">
                  <c:v>19264.809000000001</c:v>
                </c:pt>
                <c:pt idx="2334">
                  <c:v>27599.39</c:v>
                </c:pt>
                <c:pt idx="2335">
                  <c:v>45103.163999999997</c:v>
                </c:pt>
                <c:pt idx="2336">
                  <c:v>33309.49</c:v>
                </c:pt>
                <c:pt idx="2337">
                  <c:v>20428.776999999998</c:v>
                </c:pt>
                <c:pt idx="2338">
                  <c:v>17273.178</c:v>
                </c:pt>
                <c:pt idx="2339">
                  <c:v>18667.271000000001</c:v>
                </c:pt>
                <c:pt idx="2340">
                  <c:v>32903.972999999998</c:v>
                </c:pt>
                <c:pt idx="2341">
                  <c:v>15813.304</c:v>
                </c:pt>
                <c:pt idx="2342">
                  <c:v>51200.667999999998</c:v>
                </c:pt>
                <c:pt idx="2343">
                  <c:v>24951.190999999999</c:v>
                </c:pt>
                <c:pt idx="2344">
                  <c:v>27798.572</c:v>
                </c:pt>
                <c:pt idx="2345">
                  <c:v>22513.333999999999</c:v>
                </c:pt>
                <c:pt idx="2346">
                  <c:v>17580.053</c:v>
                </c:pt>
                <c:pt idx="2347">
                  <c:v>30835.434000000001</c:v>
                </c:pt>
                <c:pt idx="2348">
                  <c:v>34892.15</c:v>
                </c:pt>
                <c:pt idx="2349">
                  <c:v>44545.203000000001</c:v>
                </c:pt>
                <c:pt idx="2350">
                  <c:v>22864.285</c:v>
                </c:pt>
                <c:pt idx="2351">
                  <c:v>22999.653999999999</c:v>
                </c:pt>
                <c:pt idx="2352">
                  <c:v>39922.527000000002</c:v>
                </c:pt>
                <c:pt idx="2353">
                  <c:v>19326.86</c:v>
                </c:pt>
                <c:pt idx="2354">
                  <c:v>41867.913999999997</c:v>
                </c:pt>
                <c:pt idx="2355">
                  <c:v>59074.324000000001</c:v>
                </c:pt>
                <c:pt idx="2356">
                  <c:v>30910.456999999999</c:v>
                </c:pt>
                <c:pt idx="2357">
                  <c:v>28019.592000000001</c:v>
                </c:pt>
                <c:pt idx="2358">
                  <c:v>26228.848000000002</c:v>
                </c:pt>
                <c:pt idx="2359">
                  <c:v>27068.31</c:v>
                </c:pt>
                <c:pt idx="2360">
                  <c:v>23030.493999999999</c:v>
                </c:pt>
                <c:pt idx="2361">
                  <c:v>19259.203000000001</c:v>
                </c:pt>
                <c:pt idx="2362">
                  <c:v>36910.258000000002</c:v>
                </c:pt>
                <c:pt idx="2363">
                  <c:v>21969.236000000001</c:v>
                </c:pt>
                <c:pt idx="2364">
                  <c:v>42239.41</c:v>
                </c:pt>
                <c:pt idx="2365">
                  <c:v>21128.213</c:v>
                </c:pt>
                <c:pt idx="2366">
                  <c:v>22786.192999999999</c:v>
                </c:pt>
                <c:pt idx="2367">
                  <c:v>22415.893</c:v>
                </c:pt>
                <c:pt idx="2368">
                  <c:v>29691.238000000001</c:v>
                </c:pt>
                <c:pt idx="2369">
                  <c:v>20915.455000000002</c:v>
                </c:pt>
                <c:pt idx="2370">
                  <c:v>37676.285000000003</c:v>
                </c:pt>
                <c:pt idx="2371">
                  <c:v>43550.917999999998</c:v>
                </c:pt>
                <c:pt idx="2372">
                  <c:v>42531.644999999997</c:v>
                </c:pt>
                <c:pt idx="2373">
                  <c:v>21886.026999999998</c:v>
                </c:pt>
                <c:pt idx="2374">
                  <c:v>20976.437999999998</c:v>
                </c:pt>
                <c:pt idx="2375">
                  <c:v>26018.662</c:v>
                </c:pt>
                <c:pt idx="2376">
                  <c:v>23363.916000000001</c:v>
                </c:pt>
                <c:pt idx="2377">
                  <c:v>33676.233999999997</c:v>
                </c:pt>
                <c:pt idx="2378">
                  <c:v>20977.879000000001</c:v>
                </c:pt>
                <c:pt idx="2379">
                  <c:v>21115.956999999999</c:v>
                </c:pt>
                <c:pt idx="2380">
                  <c:v>22000.373</c:v>
                </c:pt>
                <c:pt idx="2381">
                  <c:v>16902.831999999999</c:v>
                </c:pt>
                <c:pt idx="2382">
                  <c:v>70911.81</c:v>
                </c:pt>
                <c:pt idx="2383">
                  <c:v>19399.189999999999</c:v>
                </c:pt>
                <c:pt idx="2384">
                  <c:v>21481.279999999999</c:v>
                </c:pt>
                <c:pt idx="2385">
                  <c:v>21965.25</c:v>
                </c:pt>
                <c:pt idx="2386">
                  <c:v>25197.243999999999</c:v>
                </c:pt>
                <c:pt idx="2387">
                  <c:v>21310.530999999999</c:v>
                </c:pt>
                <c:pt idx="2388">
                  <c:v>20261.48</c:v>
                </c:pt>
                <c:pt idx="2389">
                  <c:v>19360.562000000002</c:v>
                </c:pt>
                <c:pt idx="2390">
                  <c:v>40178.061999999998</c:v>
                </c:pt>
                <c:pt idx="2391">
                  <c:v>18797.907999999999</c:v>
                </c:pt>
                <c:pt idx="2392">
                  <c:v>16228.177</c:v>
                </c:pt>
                <c:pt idx="2393">
                  <c:v>22520.97</c:v>
                </c:pt>
                <c:pt idx="2394">
                  <c:v>22087.815999999999</c:v>
                </c:pt>
                <c:pt idx="2395">
                  <c:v>23263.447</c:v>
                </c:pt>
                <c:pt idx="2396">
                  <c:v>36030.22</c:v>
                </c:pt>
                <c:pt idx="2397">
                  <c:v>19748.817999999999</c:v>
                </c:pt>
                <c:pt idx="2398">
                  <c:v>38423.26</c:v>
                </c:pt>
                <c:pt idx="2399">
                  <c:v>18100.370999999999</c:v>
                </c:pt>
                <c:pt idx="2400">
                  <c:v>43273.472999999998</c:v>
                </c:pt>
                <c:pt idx="2401">
                  <c:v>29115.502</c:v>
                </c:pt>
                <c:pt idx="2402">
                  <c:v>22760.2</c:v>
                </c:pt>
                <c:pt idx="2403">
                  <c:v>16201.403</c:v>
                </c:pt>
                <c:pt idx="2404">
                  <c:v>29251.65</c:v>
                </c:pt>
                <c:pt idx="2405">
                  <c:v>43559.684000000001</c:v>
                </c:pt>
                <c:pt idx="2406">
                  <c:v>20626.258000000002</c:v>
                </c:pt>
                <c:pt idx="2407">
                  <c:v>26428.565999999999</c:v>
                </c:pt>
                <c:pt idx="2408">
                  <c:v>34419.440000000002</c:v>
                </c:pt>
                <c:pt idx="2409">
                  <c:v>39914.241999999998</c:v>
                </c:pt>
                <c:pt idx="2410">
                  <c:v>20645.995999999999</c:v>
                </c:pt>
                <c:pt idx="2411">
                  <c:v>37427.811999999998</c:v>
                </c:pt>
                <c:pt idx="2412">
                  <c:v>15458.406999999999</c:v>
                </c:pt>
                <c:pt idx="2413">
                  <c:v>23196.434000000001</c:v>
                </c:pt>
                <c:pt idx="2414">
                  <c:v>26310.42</c:v>
                </c:pt>
                <c:pt idx="2415">
                  <c:v>32009.148000000001</c:v>
                </c:pt>
                <c:pt idx="2416">
                  <c:v>43573.065999999999</c:v>
                </c:pt>
                <c:pt idx="2417">
                  <c:v>15581.671</c:v>
                </c:pt>
                <c:pt idx="2418">
                  <c:v>27386.346000000001</c:v>
                </c:pt>
                <c:pt idx="2419">
                  <c:v>35855.01</c:v>
                </c:pt>
                <c:pt idx="2420">
                  <c:v>23136.807000000001</c:v>
                </c:pt>
                <c:pt idx="2421">
                  <c:v>32695.96</c:v>
                </c:pt>
                <c:pt idx="2422">
                  <c:v>40600.355000000003</c:v>
                </c:pt>
                <c:pt idx="2423">
                  <c:v>32693.723000000002</c:v>
                </c:pt>
                <c:pt idx="2424">
                  <c:v>15140.371999999999</c:v>
                </c:pt>
                <c:pt idx="2425">
                  <c:v>17773.208999999999</c:v>
                </c:pt>
                <c:pt idx="2426">
                  <c:v>27656.208999999999</c:v>
                </c:pt>
                <c:pt idx="2427">
                  <c:v>24674.123</c:v>
                </c:pt>
                <c:pt idx="2428">
                  <c:v>38342.008000000002</c:v>
                </c:pt>
                <c:pt idx="2429">
                  <c:v>35164.707000000002</c:v>
                </c:pt>
                <c:pt idx="2430">
                  <c:v>20836.594000000001</c:v>
                </c:pt>
                <c:pt idx="2431">
                  <c:v>29930.695</c:v>
                </c:pt>
                <c:pt idx="2432">
                  <c:v>16047.665999999999</c:v>
                </c:pt>
                <c:pt idx="2433">
                  <c:v>25540.78</c:v>
                </c:pt>
                <c:pt idx="2434">
                  <c:v>25564.333999999999</c:v>
                </c:pt>
                <c:pt idx="2435">
                  <c:v>19099.044999999998</c:v>
                </c:pt>
                <c:pt idx="2436">
                  <c:v>27149.067999999999</c:v>
                </c:pt>
                <c:pt idx="2437">
                  <c:v>27913.877</c:v>
                </c:pt>
                <c:pt idx="2438">
                  <c:v>22044.271000000001</c:v>
                </c:pt>
                <c:pt idx="2439">
                  <c:v>21437.338</c:v>
                </c:pt>
                <c:pt idx="2440">
                  <c:v>28129.145</c:v>
                </c:pt>
                <c:pt idx="2441">
                  <c:v>24523.516</c:v>
                </c:pt>
                <c:pt idx="2442">
                  <c:v>29666.083999999999</c:v>
                </c:pt>
                <c:pt idx="2443">
                  <c:v>30544.934000000001</c:v>
                </c:pt>
                <c:pt idx="2444">
                  <c:v>18620.078000000001</c:v>
                </c:pt>
                <c:pt idx="2445">
                  <c:v>23909.548999999999</c:v>
                </c:pt>
                <c:pt idx="2446">
                  <c:v>35781.699999999997</c:v>
                </c:pt>
                <c:pt idx="2447">
                  <c:v>22065.293000000001</c:v>
                </c:pt>
                <c:pt idx="2448">
                  <c:v>41315.51</c:v>
                </c:pt>
                <c:pt idx="2449">
                  <c:v>29294.870999999999</c:v>
                </c:pt>
                <c:pt idx="2450">
                  <c:v>25132.813999999998</c:v>
                </c:pt>
                <c:pt idx="2451">
                  <c:v>17278.361000000001</c:v>
                </c:pt>
                <c:pt idx="2452">
                  <c:v>41591.94</c:v>
                </c:pt>
                <c:pt idx="2453">
                  <c:v>39689.777000000002</c:v>
                </c:pt>
                <c:pt idx="2454">
                  <c:v>28755.851999999999</c:v>
                </c:pt>
                <c:pt idx="2455">
                  <c:v>20302.645</c:v>
                </c:pt>
                <c:pt idx="2456">
                  <c:v>52136.625</c:v>
                </c:pt>
                <c:pt idx="2457">
                  <c:v>42918.695</c:v>
                </c:pt>
                <c:pt idx="2458">
                  <c:v>16038.245999999999</c:v>
                </c:pt>
                <c:pt idx="2459">
                  <c:v>20717.195</c:v>
                </c:pt>
                <c:pt idx="2460">
                  <c:v>19413.395</c:v>
                </c:pt>
                <c:pt idx="2461">
                  <c:v>18454.645</c:v>
                </c:pt>
                <c:pt idx="2462">
                  <c:v>20473.833999999999</c:v>
                </c:pt>
                <c:pt idx="2463">
                  <c:v>29148.44</c:v>
                </c:pt>
                <c:pt idx="2464">
                  <c:v>14921.53</c:v>
                </c:pt>
                <c:pt idx="2465">
                  <c:v>22261.445</c:v>
                </c:pt>
                <c:pt idx="2466">
                  <c:v>34783.222999999998</c:v>
                </c:pt>
                <c:pt idx="2467">
                  <c:v>21046</c:v>
                </c:pt>
                <c:pt idx="2468">
                  <c:v>22708.638999999999</c:v>
                </c:pt>
                <c:pt idx="2469">
                  <c:v>15065.236000000001</c:v>
                </c:pt>
                <c:pt idx="2470">
                  <c:v>19833.491999999998</c:v>
                </c:pt>
                <c:pt idx="2471">
                  <c:v>22344.434000000001</c:v>
                </c:pt>
                <c:pt idx="2472">
                  <c:v>30619.61</c:v>
                </c:pt>
                <c:pt idx="2473">
                  <c:v>41010.49</c:v>
                </c:pt>
                <c:pt idx="2474">
                  <c:v>19452.192999999999</c:v>
                </c:pt>
                <c:pt idx="2475">
                  <c:v>44692.555</c:v>
                </c:pt>
                <c:pt idx="2476">
                  <c:v>21546.02</c:v>
                </c:pt>
                <c:pt idx="2477">
                  <c:v>40450.976999999999</c:v>
                </c:pt>
                <c:pt idx="2478">
                  <c:v>33433.089999999997</c:v>
                </c:pt>
                <c:pt idx="2479">
                  <c:v>31063.344000000001</c:v>
                </c:pt>
                <c:pt idx="2480">
                  <c:v>21641.201000000001</c:v>
                </c:pt>
                <c:pt idx="2481">
                  <c:v>28629.914000000001</c:v>
                </c:pt>
                <c:pt idx="2482">
                  <c:v>39895.555</c:v>
                </c:pt>
                <c:pt idx="2483">
                  <c:v>23129.355</c:v>
                </c:pt>
                <c:pt idx="2484">
                  <c:v>19936.758000000002</c:v>
                </c:pt>
                <c:pt idx="2485">
                  <c:v>19813.907999999999</c:v>
                </c:pt>
                <c:pt idx="2486">
                  <c:v>50432.6</c:v>
                </c:pt>
                <c:pt idx="2487">
                  <c:v>39024.207000000002</c:v>
                </c:pt>
                <c:pt idx="2488">
                  <c:v>20501.643</c:v>
                </c:pt>
                <c:pt idx="2489">
                  <c:v>33032.61</c:v>
                </c:pt>
                <c:pt idx="2490">
                  <c:v>39758.995999999999</c:v>
                </c:pt>
                <c:pt idx="2491">
                  <c:v>26277.684000000001</c:v>
                </c:pt>
                <c:pt idx="2492">
                  <c:v>28208.062000000002</c:v>
                </c:pt>
                <c:pt idx="2493">
                  <c:v>25622.294999999998</c:v>
                </c:pt>
                <c:pt idx="2494">
                  <c:v>21026.096000000001</c:v>
                </c:pt>
                <c:pt idx="2495">
                  <c:v>23172.94</c:v>
                </c:pt>
                <c:pt idx="2496">
                  <c:v>25826.46</c:v>
                </c:pt>
                <c:pt idx="2497">
                  <c:v>36490.379999999997</c:v>
                </c:pt>
                <c:pt idx="2498">
                  <c:v>28787.059000000001</c:v>
                </c:pt>
                <c:pt idx="2499">
                  <c:v>29805.33</c:v>
                </c:pt>
                <c:pt idx="2500">
                  <c:v>34413.688000000002</c:v>
                </c:pt>
                <c:pt idx="2501">
                  <c:v>26257.726999999999</c:v>
                </c:pt>
                <c:pt idx="2502">
                  <c:v>40920.402000000002</c:v>
                </c:pt>
                <c:pt idx="2503">
                  <c:v>22834.396000000001</c:v>
                </c:pt>
                <c:pt idx="2504">
                  <c:v>37240.410000000003</c:v>
                </c:pt>
                <c:pt idx="2505">
                  <c:v>23670.355</c:v>
                </c:pt>
                <c:pt idx="2506">
                  <c:v>26641.241999999998</c:v>
                </c:pt>
                <c:pt idx="2507">
                  <c:v>27005.313999999998</c:v>
                </c:pt>
                <c:pt idx="2508">
                  <c:v>18429.687999999998</c:v>
                </c:pt>
                <c:pt idx="2509">
                  <c:v>30643.687999999998</c:v>
                </c:pt>
                <c:pt idx="2510">
                  <c:v>24073.46</c:v>
                </c:pt>
                <c:pt idx="2511">
                  <c:v>32526.463</c:v>
                </c:pt>
                <c:pt idx="2512">
                  <c:v>23011.081999999999</c:v>
                </c:pt>
                <c:pt idx="2513">
                  <c:v>27183.469000000001</c:v>
                </c:pt>
                <c:pt idx="2514">
                  <c:v>39133.910000000003</c:v>
                </c:pt>
                <c:pt idx="2515">
                  <c:v>38384.61</c:v>
                </c:pt>
                <c:pt idx="2516">
                  <c:v>21633.008000000002</c:v>
                </c:pt>
                <c:pt idx="2517">
                  <c:v>31863.146000000001</c:v>
                </c:pt>
                <c:pt idx="2518">
                  <c:v>21888.361000000001</c:v>
                </c:pt>
                <c:pt idx="2519">
                  <c:v>32340.717000000001</c:v>
                </c:pt>
                <c:pt idx="2520">
                  <c:v>24923.053</c:v>
                </c:pt>
                <c:pt idx="2521">
                  <c:v>35935.65</c:v>
                </c:pt>
                <c:pt idx="2522">
                  <c:v>30211.24</c:v>
                </c:pt>
                <c:pt idx="2523">
                  <c:v>47884</c:v>
                </c:pt>
                <c:pt idx="2524">
                  <c:v>20582.548999999999</c:v>
                </c:pt>
                <c:pt idx="2525">
                  <c:v>26949.324000000001</c:v>
                </c:pt>
                <c:pt idx="2526">
                  <c:v>19999.18</c:v>
                </c:pt>
                <c:pt idx="2527">
                  <c:v>18559.25</c:v>
                </c:pt>
                <c:pt idx="2528">
                  <c:v>22678.234</c:v>
                </c:pt>
                <c:pt idx="2529">
                  <c:v>24450.403999999999</c:v>
                </c:pt>
                <c:pt idx="2530">
                  <c:v>19937.701000000001</c:v>
                </c:pt>
                <c:pt idx="2531">
                  <c:v>35845.866999999998</c:v>
                </c:pt>
                <c:pt idx="2532">
                  <c:v>36827.184000000001</c:v>
                </c:pt>
                <c:pt idx="2533">
                  <c:v>22269.418000000001</c:v>
                </c:pt>
                <c:pt idx="2534">
                  <c:v>25974.79</c:v>
                </c:pt>
                <c:pt idx="2535">
                  <c:v>29265.119999999999</c:v>
                </c:pt>
                <c:pt idx="2536">
                  <c:v>35475.47</c:v>
                </c:pt>
                <c:pt idx="2537">
                  <c:v>21753.393</c:v>
                </c:pt>
                <c:pt idx="2538">
                  <c:v>19202.516</c:v>
                </c:pt>
                <c:pt idx="2539">
                  <c:v>28646.002</c:v>
                </c:pt>
                <c:pt idx="2540">
                  <c:v>21822.063999999998</c:v>
                </c:pt>
                <c:pt idx="2541">
                  <c:v>19117.48</c:v>
                </c:pt>
                <c:pt idx="2542">
                  <c:v>21778.46</c:v>
                </c:pt>
                <c:pt idx="2543">
                  <c:v>19700.34</c:v>
                </c:pt>
                <c:pt idx="2544">
                  <c:v>27909.116999999998</c:v>
                </c:pt>
                <c:pt idx="2545">
                  <c:v>30271.123</c:v>
                </c:pt>
                <c:pt idx="2546">
                  <c:v>34612.656000000003</c:v>
                </c:pt>
                <c:pt idx="2547">
                  <c:v>18821.785</c:v>
                </c:pt>
                <c:pt idx="2548">
                  <c:v>23114.967000000001</c:v>
                </c:pt>
                <c:pt idx="2549">
                  <c:v>19370.032999999999</c:v>
                </c:pt>
                <c:pt idx="2550">
                  <c:v>33192.133000000002</c:v>
                </c:pt>
                <c:pt idx="2551">
                  <c:v>20042.875</c:v>
                </c:pt>
                <c:pt idx="2552">
                  <c:v>41837.785000000003</c:v>
                </c:pt>
                <c:pt idx="2553">
                  <c:v>42058.438000000002</c:v>
                </c:pt>
                <c:pt idx="2554">
                  <c:v>28335.173999999999</c:v>
                </c:pt>
                <c:pt idx="2555">
                  <c:v>19978.037</c:v>
                </c:pt>
                <c:pt idx="2556">
                  <c:v>15381.929</c:v>
                </c:pt>
                <c:pt idx="2557">
                  <c:v>17644.228999999999</c:v>
                </c:pt>
                <c:pt idx="2558">
                  <c:v>22994.745999999999</c:v>
                </c:pt>
                <c:pt idx="2559">
                  <c:v>22837.383000000002</c:v>
                </c:pt>
                <c:pt idx="2560">
                  <c:v>29755.726999999999</c:v>
                </c:pt>
                <c:pt idx="2561">
                  <c:v>37871.233999999997</c:v>
                </c:pt>
                <c:pt idx="2562">
                  <c:v>33783.296999999999</c:v>
                </c:pt>
                <c:pt idx="2563">
                  <c:v>46465.722999999998</c:v>
                </c:pt>
                <c:pt idx="2564">
                  <c:v>20948.27</c:v>
                </c:pt>
                <c:pt idx="2565">
                  <c:v>21108.563999999998</c:v>
                </c:pt>
                <c:pt idx="2566">
                  <c:v>23231.877</c:v>
                </c:pt>
                <c:pt idx="2567">
                  <c:v>26310.537</c:v>
                </c:pt>
                <c:pt idx="2568">
                  <c:v>16482.513999999999</c:v>
                </c:pt>
                <c:pt idx="2569">
                  <c:v>34165.862999999998</c:v>
                </c:pt>
                <c:pt idx="2570">
                  <c:v>32567.47</c:v>
                </c:pt>
                <c:pt idx="2571">
                  <c:v>20622.043000000001</c:v>
                </c:pt>
                <c:pt idx="2572">
                  <c:v>29043.687999999998</c:v>
                </c:pt>
                <c:pt idx="2573">
                  <c:v>21144.955000000002</c:v>
                </c:pt>
                <c:pt idx="2574">
                  <c:v>36602.523000000001</c:v>
                </c:pt>
                <c:pt idx="2575">
                  <c:v>42359.292999999998</c:v>
                </c:pt>
                <c:pt idx="2576">
                  <c:v>30680.724999999999</c:v>
                </c:pt>
                <c:pt idx="2577">
                  <c:v>24511.153999999999</c:v>
                </c:pt>
                <c:pt idx="2578">
                  <c:v>31594.625</c:v>
                </c:pt>
                <c:pt idx="2579">
                  <c:v>25076.465</c:v>
                </c:pt>
                <c:pt idx="2580">
                  <c:v>26426.268</c:v>
                </c:pt>
                <c:pt idx="2581">
                  <c:v>19217.322</c:v>
                </c:pt>
                <c:pt idx="2582">
                  <c:v>19678.63</c:v>
                </c:pt>
                <c:pt idx="2583">
                  <c:v>32849.976999999999</c:v>
                </c:pt>
                <c:pt idx="2584">
                  <c:v>37248.74</c:v>
                </c:pt>
                <c:pt idx="2585">
                  <c:v>14540.255999999999</c:v>
                </c:pt>
                <c:pt idx="2586">
                  <c:v>27194.067999999999</c:v>
                </c:pt>
                <c:pt idx="2587">
                  <c:v>16182.82</c:v>
                </c:pt>
                <c:pt idx="2588">
                  <c:v>32262.05</c:v>
                </c:pt>
                <c:pt idx="2589">
                  <c:v>28885.065999999999</c:v>
                </c:pt>
                <c:pt idx="2590">
                  <c:v>31435.040000000001</c:v>
                </c:pt>
                <c:pt idx="2591">
                  <c:v>23043.991999999998</c:v>
                </c:pt>
                <c:pt idx="2592">
                  <c:v>22591.521000000001</c:v>
                </c:pt>
                <c:pt idx="2593">
                  <c:v>24676.421999999999</c:v>
                </c:pt>
                <c:pt idx="2594">
                  <c:v>20004.173999999999</c:v>
                </c:pt>
                <c:pt idx="2595">
                  <c:v>48310.22</c:v>
                </c:pt>
                <c:pt idx="2596">
                  <c:v>22676.918000000001</c:v>
                </c:pt>
                <c:pt idx="2597">
                  <c:v>26379.925999999999</c:v>
                </c:pt>
                <c:pt idx="2598">
                  <c:v>21954.521000000001</c:v>
                </c:pt>
                <c:pt idx="2599">
                  <c:v>14368.325999999999</c:v>
                </c:pt>
                <c:pt idx="2600">
                  <c:v>24151.766</c:v>
                </c:pt>
                <c:pt idx="2601">
                  <c:v>16161.681</c:v>
                </c:pt>
                <c:pt idx="2602">
                  <c:v>10856.151</c:v>
                </c:pt>
                <c:pt idx="2603">
                  <c:v>21321.553</c:v>
                </c:pt>
                <c:pt idx="2604">
                  <c:v>26820.317999999999</c:v>
                </c:pt>
                <c:pt idx="2605">
                  <c:v>24157.21</c:v>
                </c:pt>
                <c:pt idx="2606">
                  <c:v>14225.721</c:v>
                </c:pt>
                <c:pt idx="2607">
                  <c:v>18434.3</c:v>
                </c:pt>
                <c:pt idx="2608">
                  <c:v>29398.875</c:v>
                </c:pt>
                <c:pt idx="2609">
                  <c:v>19848.79</c:v>
                </c:pt>
                <c:pt idx="2610">
                  <c:v>16886.129000000001</c:v>
                </c:pt>
                <c:pt idx="2611">
                  <c:v>38184.15</c:v>
                </c:pt>
                <c:pt idx="2612">
                  <c:v>16280.904</c:v>
                </c:pt>
                <c:pt idx="2613">
                  <c:v>17091.333999999999</c:v>
                </c:pt>
                <c:pt idx="2614">
                  <c:v>47920.3</c:v>
                </c:pt>
                <c:pt idx="2615">
                  <c:v>20655.143</c:v>
                </c:pt>
                <c:pt idx="2616">
                  <c:v>25927.657999999999</c:v>
                </c:pt>
                <c:pt idx="2617">
                  <c:v>26958.513999999999</c:v>
                </c:pt>
                <c:pt idx="2618">
                  <c:v>24018.877</c:v>
                </c:pt>
                <c:pt idx="2619">
                  <c:v>35537.1</c:v>
                </c:pt>
                <c:pt idx="2620">
                  <c:v>15895.798000000001</c:v>
                </c:pt>
                <c:pt idx="2621">
                  <c:v>25860.456999999999</c:v>
                </c:pt>
                <c:pt idx="2622">
                  <c:v>32248.373</c:v>
                </c:pt>
                <c:pt idx="2623">
                  <c:v>37970.49</c:v>
                </c:pt>
                <c:pt idx="2624">
                  <c:v>37374.097999999998</c:v>
                </c:pt>
                <c:pt idx="2625">
                  <c:v>20833.150000000001</c:v>
                </c:pt>
                <c:pt idx="2626">
                  <c:v>19017.398000000001</c:v>
                </c:pt>
                <c:pt idx="2627">
                  <c:v>16324.018</c:v>
                </c:pt>
                <c:pt idx="2628">
                  <c:v>46861.811999999998</c:v>
                </c:pt>
                <c:pt idx="2629">
                  <c:v>18503.826000000001</c:v>
                </c:pt>
                <c:pt idx="2630">
                  <c:v>23371.666000000001</c:v>
                </c:pt>
                <c:pt idx="2631">
                  <c:v>31485.66</c:v>
                </c:pt>
                <c:pt idx="2632">
                  <c:v>18640.080000000002</c:v>
                </c:pt>
                <c:pt idx="2633">
                  <c:v>17998.053</c:v>
                </c:pt>
                <c:pt idx="2634">
                  <c:v>24217.203000000001</c:v>
                </c:pt>
                <c:pt idx="2635">
                  <c:v>17998.059000000001</c:v>
                </c:pt>
                <c:pt idx="2636">
                  <c:v>22925.263999999999</c:v>
                </c:pt>
                <c:pt idx="2637">
                  <c:v>27916.467000000001</c:v>
                </c:pt>
                <c:pt idx="2638">
                  <c:v>26071.15</c:v>
                </c:pt>
                <c:pt idx="2639">
                  <c:v>23914.342000000001</c:v>
                </c:pt>
                <c:pt idx="2640">
                  <c:v>24552.43</c:v>
                </c:pt>
                <c:pt idx="2641">
                  <c:v>34687.245999999999</c:v>
                </c:pt>
                <c:pt idx="2642">
                  <c:v>24788.436000000002</c:v>
                </c:pt>
                <c:pt idx="2643">
                  <c:v>33277.17</c:v>
                </c:pt>
                <c:pt idx="2644">
                  <c:v>27159.103999999999</c:v>
                </c:pt>
                <c:pt idx="2645">
                  <c:v>18757.344000000001</c:v>
                </c:pt>
                <c:pt idx="2646">
                  <c:v>19815.018</c:v>
                </c:pt>
                <c:pt idx="2647">
                  <c:v>27148.085999999999</c:v>
                </c:pt>
                <c:pt idx="2648">
                  <c:v>36824.972999999998</c:v>
                </c:pt>
                <c:pt idx="2649">
                  <c:v>35881.663999999997</c:v>
                </c:pt>
                <c:pt idx="2650">
                  <c:v>30416.562000000002</c:v>
                </c:pt>
                <c:pt idx="2651">
                  <c:v>25704.720000000001</c:v>
                </c:pt>
                <c:pt idx="2652">
                  <c:v>28780.111000000001</c:v>
                </c:pt>
                <c:pt idx="2653">
                  <c:v>36153.464999999997</c:v>
                </c:pt>
                <c:pt idx="2654">
                  <c:v>39961.332000000002</c:v>
                </c:pt>
                <c:pt idx="2655">
                  <c:v>21050.234</c:v>
                </c:pt>
                <c:pt idx="2656">
                  <c:v>37892.559999999998</c:v>
                </c:pt>
                <c:pt idx="2657">
                  <c:v>30001.495999999999</c:v>
                </c:pt>
                <c:pt idx="2658">
                  <c:v>40019.57</c:v>
                </c:pt>
                <c:pt idx="2659">
                  <c:v>40341.311999999998</c:v>
                </c:pt>
                <c:pt idx="2660">
                  <c:v>23534.418000000001</c:v>
                </c:pt>
                <c:pt idx="2661">
                  <c:v>20364.241999999998</c:v>
                </c:pt>
                <c:pt idx="2662">
                  <c:v>29723.738000000001</c:v>
                </c:pt>
                <c:pt idx="2663">
                  <c:v>42250.152000000002</c:v>
                </c:pt>
                <c:pt idx="2664">
                  <c:v>38071.279999999999</c:v>
                </c:pt>
                <c:pt idx="2665">
                  <c:v>39658.023000000001</c:v>
                </c:pt>
                <c:pt idx="2666">
                  <c:v>20862.236000000001</c:v>
                </c:pt>
                <c:pt idx="2667">
                  <c:v>26341.053</c:v>
                </c:pt>
                <c:pt idx="2668">
                  <c:v>40020.292999999998</c:v>
                </c:pt>
                <c:pt idx="2669">
                  <c:v>21040.763999999999</c:v>
                </c:pt>
                <c:pt idx="2670">
                  <c:v>45092.434000000001</c:v>
                </c:pt>
                <c:pt idx="2671">
                  <c:v>37264.92</c:v>
                </c:pt>
                <c:pt idx="2672">
                  <c:v>19649.668000000001</c:v>
                </c:pt>
                <c:pt idx="2673">
                  <c:v>22509.398000000001</c:v>
                </c:pt>
                <c:pt idx="2674">
                  <c:v>44354.574000000001</c:v>
                </c:pt>
                <c:pt idx="2675">
                  <c:v>26080.813999999998</c:v>
                </c:pt>
                <c:pt idx="2676">
                  <c:v>22504.77</c:v>
                </c:pt>
                <c:pt idx="2677">
                  <c:v>47020.055</c:v>
                </c:pt>
                <c:pt idx="2678">
                  <c:v>25620.395</c:v>
                </c:pt>
                <c:pt idx="2679">
                  <c:v>17777.206999999999</c:v>
                </c:pt>
                <c:pt idx="2680">
                  <c:v>25339.456999999999</c:v>
                </c:pt>
                <c:pt idx="2681">
                  <c:v>37479.339999999997</c:v>
                </c:pt>
                <c:pt idx="2682">
                  <c:v>34257.074000000001</c:v>
                </c:pt>
                <c:pt idx="2683">
                  <c:v>20240.026999999998</c:v>
                </c:pt>
                <c:pt idx="2684">
                  <c:v>24883.657999999999</c:v>
                </c:pt>
                <c:pt idx="2685">
                  <c:v>35449.35</c:v>
                </c:pt>
                <c:pt idx="2686">
                  <c:v>26980.351999999999</c:v>
                </c:pt>
                <c:pt idx="2687">
                  <c:v>33360.016000000003</c:v>
                </c:pt>
                <c:pt idx="2688">
                  <c:v>26998.53</c:v>
                </c:pt>
                <c:pt idx="2689">
                  <c:v>30739.363000000001</c:v>
                </c:pt>
                <c:pt idx="2690">
                  <c:v>44562.1</c:v>
                </c:pt>
                <c:pt idx="2691">
                  <c:v>17772.886999999999</c:v>
                </c:pt>
                <c:pt idx="2692">
                  <c:v>29538.513999999999</c:v>
                </c:pt>
                <c:pt idx="2693">
                  <c:v>22773.7</c:v>
                </c:pt>
                <c:pt idx="2694">
                  <c:v>16427.370999999999</c:v>
                </c:pt>
                <c:pt idx="2695">
                  <c:v>19394.835999999999</c:v>
                </c:pt>
                <c:pt idx="2696">
                  <c:v>31999.063999999998</c:v>
                </c:pt>
                <c:pt idx="2697">
                  <c:v>38357.15</c:v>
                </c:pt>
                <c:pt idx="2698">
                  <c:v>25870.436000000002</c:v>
                </c:pt>
                <c:pt idx="2699">
                  <c:v>26138.45</c:v>
                </c:pt>
                <c:pt idx="2700">
                  <c:v>22458.134999999998</c:v>
                </c:pt>
                <c:pt idx="2701">
                  <c:v>14603.752</c:v>
                </c:pt>
                <c:pt idx="2702">
                  <c:v>22426.502</c:v>
                </c:pt>
                <c:pt idx="2703">
                  <c:v>46343.883000000002</c:v>
                </c:pt>
                <c:pt idx="2704">
                  <c:v>64124.663999999997</c:v>
                </c:pt>
                <c:pt idx="2705">
                  <c:v>31635.84</c:v>
                </c:pt>
                <c:pt idx="2706">
                  <c:v>47058.945</c:v>
                </c:pt>
                <c:pt idx="2707">
                  <c:v>19514.401999999998</c:v>
                </c:pt>
                <c:pt idx="2708">
                  <c:v>27186.607</c:v>
                </c:pt>
                <c:pt idx="2709">
                  <c:v>40276.6</c:v>
                </c:pt>
                <c:pt idx="2710">
                  <c:v>23003.75</c:v>
                </c:pt>
                <c:pt idx="2711">
                  <c:v>36758.684000000001</c:v>
                </c:pt>
                <c:pt idx="2712">
                  <c:v>21138.596000000001</c:v>
                </c:pt>
                <c:pt idx="2713">
                  <c:v>33834.39</c:v>
                </c:pt>
                <c:pt idx="2714">
                  <c:v>32369.386999999999</c:v>
                </c:pt>
                <c:pt idx="2715">
                  <c:v>45579.51</c:v>
                </c:pt>
                <c:pt idx="2716">
                  <c:v>25122.373</c:v>
                </c:pt>
                <c:pt idx="2717">
                  <c:v>25156.9</c:v>
                </c:pt>
                <c:pt idx="2718">
                  <c:v>22030.018</c:v>
                </c:pt>
                <c:pt idx="2719">
                  <c:v>38612.722999999998</c:v>
                </c:pt>
                <c:pt idx="2720">
                  <c:v>39003.688000000002</c:v>
                </c:pt>
                <c:pt idx="2721">
                  <c:v>31454.157999999999</c:v>
                </c:pt>
                <c:pt idx="2722">
                  <c:v>20134.245999999999</c:v>
                </c:pt>
                <c:pt idx="2723">
                  <c:v>26041.817999999999</c:v>
                </c:pt>
                <c:pt idx="2724">
                  <c:v>25713.129000000001</c:v>
                </c:pt>
                <c:pt idx="2725">
                  <c:v>44267.88</c:v>
                </c:pt>
                <c:pt idx="2726">
                  <c:v>24747.771000000001</c:v>
                </c:pt>
                <c:pt idx="2727">
                  <c:v>16938.603999999999</c:v>
                </c:pt>
                <c:pt idx="2728">
                  <c:v>30522.442999999999</c:v>
                </c:pt>
                <c:pt idx="2729">
                  <c:v>19889.728999999999</c:v>
                </c:pt>
                <c:pt idx="2730">
                  <c:v>19561.423999999999</c:v>
                </c:pt>
                <c:pt idx="2731">
                  <c:v>35615.760000000002</c:v>
                </c:pt>
                <c:pt idx="2732">
                  <c:v>38643.4</c:v>
                </c:pt>
                <c:pt idx="2733">
                  <c:v>19443.583999999999</c:v>
                </c:pt>
                <c:pt idx="2734">
                  <c:v>29539.206999999999</c:v>
                </c:pt>
                <c:pt idx="2735">
                  <c:v>32379.713</c:v>
                </c:pt>
                <c:pt idx="2736">
                  <c:v>79348.539999999994</c:v>
                </c:pt>
                <c:pt idx="2737">
                  <c:v>30883.532999999999</c:v>
                </c:pt>
                <c:pt idx="2738">
                  <c:v>17495.307000000001</c:v>
                </c:pt>
                <c:pt idx="2739">
                  <c:v>22439.516</c:v>
                </c:pt>
                <c:pt idx="2740">
                  <c:v>15192.813</c:v>
                </c:pt>
                <c:pt idx="2741">
                  <c:v>15704.992</c:v>
                </c:pt>
                <c:pt idx="2742">
                  <c:v>21244.208999999999</c:v>
                </c:pt>
                <c:pt idx="2743">
                  <c:v>34685.133000000002</c:v>
                </c:pt>
                <c:pt idx="2744">
                  <c:v>28815.456999999999</c:v>
                </c:pt>
                <c:pt idx="2745">
                  <c:v>36479.315999999999</c:v>
                </c:pt>
                <c:pt idx="2746">
                  <c:v>33118.995999999999</c:v>
                </c:pt>
                <c:pt idx="2747">
                  <c:v>27254.219000000001</c:v>
                </c:pt>
                <c:pt idx="2748">
                  <c:v>48082.792999999998</c:v>
                </c:pt>
                <c:pt idx="2749">
                  <c:v>48264.273000000001</c:v>
                </c:pt>
                <c:pt idx="2750">
                  <c:v>15850.94</c:v>
                </c:pt>
                <c:pt idx="2751">
                  <c:v>36280.112999999998</c:v>
                </c:pt>
                <c:pt idx="2752">
                  <c:v>75759.179999999993</c:v>
                </c:pt>
                <c:pt idx="2753">
                  <c:v>15409.27</c:v>
                </c:pt>
                <c:pt idx="2754">
                  <c:v>17189.945</c:v>
                </c:pt>
                <c:pt idx="2755">
                  <c:v>23335</c:v>
                </c:pt>
                <c:pt idx="2756">
                  <c:v>17021.724999999999</c:v>
                </c:pt>
                <c:pt idx="2757">
                  <c:v>9872.4439999999995</c:v>
                </c:pt>
                <c:pt idx="2758">
                  <c:v>18553.984</c:v>
                </c:pt>
                <c:pt idx="2759">
                  <c:v>16449.782999999999</c:v>
                </c:pt>
                <c:pt idx="2760">
                  <c:v>37351.51</c:v>
                </c:pt>
                <c:pt idx="2761">
                  <c:v>26772.708999999999</c:v>
                </c:pt>
                <c:pt idx="2762">
                  <c:v>22266.05</c:v>
                </c:pt>
                <c:pt idx="2763">
                  <c:v>32015.58</c:v>
                </c:pt>
                <c:pt idx="2764">
                  <c:v>43499.773000000001</c:v>
                </c:pt>
                <c:pt idx="2765">
                  <c:v>20941.675999999999</c:v>
                </c:pt>
                <c:pt idx="2766">
                  <c:v>17716.45</c:v>
                </c:pt>
                <c:pt idx="2767">
                  <c:v>40917.035000000003</c:v>
                </c:pt>
                <c:pt idx="2768">
                  <c:v>16540.509999999998</c:v>
                </c:pt>
                <c:pt idx="2769">
                  <c:v>21617.458999999999</c:v>
                </c:pt>
                <c:pt idx="2770">
                  <c:v>24508.254000000001</c:v>
                </c:pt>
                <c:pt idx="2771">
                  <c:v>29473.495999999999</c:v>
                </c:pt>
                <c:pt idx="2772">
                  <c:v>39008.811999999998</c:v>
                </c:pt>
                <c:pt idx="2773">
                  <c:v>29696.53</c:v>
                </c:pt>
                <c:pt idx="2774">
                  <c:v>45440.995999999999</c:v>
                </c:pt>
                <c:pt idx="2775">
                  <c:v>17889.428</c:v>
                </c:pt>
                <c:pt idx="2776">
                  <c:v>22013.282999999999</c:v>
                </c:pt>
                <c:pt idx="2777">
                  <c:v>22730.143</c:v>
                </c:pt>
                <c:pt idx="2778">
                  <c:v>16235.844999999999</c:v>
                </c:pt>
                <c:pt idx="2779">
                  <c:v>30581.238000000001</c:v>
                </c:pt>
                <c:pt idx="2780">
                  <c:v>21663.98</c:v>
                </c:pt>
                <c:pt idx="2781">
                  <c:v>35547.472999999998</c:v>
                </c:pt>
                <c:pt idx="2782">
                  <c:v>81529.179999999993</c:v>
                </c:pt>
                <c:pt idx="2783">
                  <c:v>26641.682000000001</c:v>
                </c:pt>
                <c:pt idx="2784">
                  <c:v>20816.689999999999</c:v>
                </c:pt>
                <c:pt idx="2785">
                  <c:v>18056.437999999998</c:v>
                </c:pt>
                <c:pt idx="2786">
                  <c:v>27194.940999999999</c:v>
                </c:pt>
                <c:pt idx="2787">
                  <c:v>32201.023000000001</c:v>
                </c:pt>
                <c:pt idx="2788">
                  <c:v>25016.476999999999</c:v>
                </c:pt>
                <c:pt idx="2789">
                  <c:v>59008.902000000002</c:v>
                </c:pt>
                <c:pt idx="2790">
                  <c:v>40460.080000000002</c:v>
                </c:pt>
                <c:pt idx="2791">
                  <c:v>16668.893</c:v>
                </c:pt>
                <c:pt idx="2792">
                  <c:v>20753.928</c:v>
                </c:pt>
                <c:pt idx="2793">
                  <c:v>20568.219000000001</c:v>
                </c:pt>
                <c:pt idx="2794">
                  <c:v>29664.701000000001</c:v>
                </c:pt>
                <c:pt idx="2795">
                  <c:v>23424.47</c:v>
                </c:pt>
                <c:pt idx="2796">
                  <c:v>20471.633000000002</c:v>
                </c:pt>
                <c:pt idx="2797">
                  <c:v>32404.953000000001</c:v>
                </c:pt>
                <c:pt idx="2798">
                  <c:v>22965.766</c:v>
                </c:pt>
                <c:pt idx="2799">
                  <c:v>19159.588</c:v>
                </c:pt>
                <c:pt idx="2800">
                  <c:v>28777.94</c:v>
                </c:pt>
                <c:pt idx="2801">
                  <c:v>26928.326000000001</c:v>
                </c:pt>
                <c:pt idx="2802">
                  <c:v>17500.687999999998</c:v>
                </c:pt>
                <c:pt idx="2803">
                  <c:v>20875.113000000001</c:v>
                </c:pt>
                <c:pt idx="2804">
                  <c:v>74634.679999999993</c:v>
                </c:pt>
                <c:pt idx="2805">
                  <c:v>20900.615000000002</c:v>
                </c:pt>
                <c:pt idx="2806">
                  <c:v>20533.357</c:v>
                </c:pt>
                <c:pt idx="2807">
                  <c:v>22887.195</c:v>
                </c:pt>
                <c:pt idx="2808">
                  <c:v>24398.991999999998</c:v>
                </c:pt>
                <c:pt idx="2809">
                  <c:v>46806.684000000001</c:v>
                </c:pt>
                <c:pt idx="2810">
                  <c:v>28783.309000000001</c:v>
                </c:pt>
                <c:pt idx="2811">
                  <c:v>23799.5</c:v>
                </c:pt>
                <c:pt idx="2812">
                  <c:v>17679.2</c:v>
                </c:pt>
                <c:pt idx="2813">
                  <c:v>21499.873</c:v>
                </c:pt>
                <c:pt idx="2814">
                  <c:v>29264.125</c:v>
                </c:pt>
                <c:pt idx="2815">
                  <c:v>16071.205</c:v>
                </c:pt>
                <c:pt idx="2816">
                  <c:v>23066.907999999999</c:v>
                </c:pt>
                <c:pt idx="2817">
                  <c:v>30533.313999999998</c:v>
                </c:pt>
                <c:pt idx="2818">
                  <c:v>37887.413999999997</c:v>
                </c:pt>
                <c:pt idx="2819">
                  <c:v>32514.143</c:v>
                </c:pt>
                <c:pt idx="2820">
                  <c:v>20959.633000000002</c:v>
                </c:pt>
                <c:pt idx="2821">
                  <c:v>15653.882</c:v>
                </c:pt>
                <c:pt idx="2822">
                  <c:v>27035.261999999999</c:v>
                </c:pt>
                <c:pt idx="2823">
                  <c:v>38843.15</c:v>
                </c:pt>
                <c:pt idx="2824">
                  <c:v>37264.495999999999</c:v>
                </c:pt>
                <c:pt idx="2825">
                  <c:v>14118.5625</c:v>
                </c:pt>
                <c:pt idx="2826">
                  <c:v>36627.258000000002</c:v>
                </c:pt>
                <c:pt idx="2827">
                  <c:v>27396.945</c:v>
                </c:pt>
                <c:pt idx="2828">
                  <c:v>40417.75</c:v>
                </c:pt>
                <c:pt idx="2829">
                  <c:v>29903.81</c:v>
                </c:pt>
                <c:pt idx="2830">
                  <c:v>18418.861000000001</c:v>
                </c:pt>
                <c:pt idx="2831">
                  <c:v>27438.495999999999</c:v>
                </c:pt>
                <c:pt idx="2832">
                  <c:v>18027.401999999998</c:v>
                </c:pt>
                <c:pt idx="2833">
                  <c:v>28310.171999999999</c:v>
                </c:pt>
                <c:pt idx="2834">
                  <c:v>23729.065999999999</c:v>
                </c:pt>
                <c:pt idx="2835">
                  <c:v>27954.348000000002</c:v>
                </c:pt>
                <c:pt idx="2836">
                  <c:v>31176.664000000001</c:v>
                </c:pt>
                <c:pt idx="2837">
                  <c:v>47505.33</c:v>
                </c:pt>
                <c:pt idx="2838">
                  <c:v>24030.914000000001</c:v>
                </c:pt>
                <c:pt idx="2839">
                  <c:v>24707.945</c:v>
                </c:pt>
                <c:pt idx="2840">
                  <c:v>33923.85</c:v>
                </c:pt>
                <c:pt idx="2841">
                  <c:v>18657.105</c:v>
                </c:pt>
                <c:pt idx="2842">
                  <c:v>11928.752</c:v>
                </c:pt>
                <c:pt idx="2843">
                  <c:v>29285.388999999999</c:v>
                </c:pt>
                <c:pt idx="2844">
                  <c:v>35230.92</c:v>
                </c:pt>
                <c:pt idx="2845">
                  <c:v>34728.112999999998</c:v>
                </c:pt>
                <c:pt idx="2846">
                  <c:v>16240.735000000001</c:v>
                </c:pt>
                <c:pt idx="2847">
                  <c:v>24209.807000000001</c:v>
                </c:pt>
                <c:pt idx="2848">
                  <c:v>20018.942999999999</c:v>
                </c:pt>
                <c:pt idx="2849">
                  <c:v>20414.447</c:v>
                </c:pt>
                <c:pt idx="2850">
                  <c:v>40544.387000000002</c:v>
                </c:pt>
                <c:pt idx="2851">
                  <c:v>42677.402000000002</c:v>
                </c:pt>
                <c:pt idx="2852">
                  <c:v>18208.955000000002</c:v>
                </c:pt>
                <c:pt idx="2853">
                  <c:v>22151.360000000001</c:v>
                </c:pt>
                <c:pt idx="2854">
                  <c:v>19178.798999999999</c:v>
                </c:pt>
                <c:pt idx="2855">
                  <c:v>20012.63</c:v>
                </c:pt>
                <c:pt idx="2856">
                  <c:v>21908.886999999999</c:v>
                </c:pt>
                <c:pt idx="2857">
                  <c:v>26229.026999999998</c:v>
                </c:pt>
                <c:pt idx="2858">
                  <c:v>21788.870999999999</c:v>
                </c:pt>
                <c:pt idx="2859">
                  <c:v>28503.26</c:v>
                </c:pt>
                <c:pt idx="2860">
                  <c:v>34359.684000000001</c:v>
                </c:pt>
                <c:pt idx="2861">
                  <c:v>38599.074000000001</c:v>
                </c:pt>
                <c:pt idx="2862">
                  <c:v>19674.646000000001</c:v>
                </c:pt>
                <c:pt idx="2863">
                  <c:v>25245.842000000001</c:v>
                </c:pt>
                <c:pt idx="2864">
                  <c:v>36586.366999999998</c:v>
                </c:pt>
                <c:pt idx="2865">
                  <c:v>25644.148000000001</c:v>
                </c:pt>
                <c:pt idx="2866">
                  <c:v>36977.957000000002</c:v>
                </c:pt>
                <c:pt idx="2867">
                  <c:v>37775.605000000003</c:v>
                </c:pt>
                <c:pt idx="2868">
                  <c:v>21399.136999999999</c:v>
                </c:pt>
                <c:pt idx="2869">
                  <c:v>28896.598000000002</c:v>
                </c:pt>
                <c:pt idx="2870">
                  <c:v>20151.276999999998</c:v>
                </c:pt>
                <c:pt idx="2871">
                  <c:v>33348.597999999998</c:v>
                </c:pt>
                <c:pt idx="2872">
                  <c:v>18112.986000000001</c:v>
                </c:pt>
                <c:pt idx="2873">
                  <c:v>20996.671999999999</c:v>
                </c:pt>
                <c:pt idx="2874">
                  <c:v>33602.811999999998</c:v>
                </c:pt>
                <c:pt idx="2875">
                  <c:v>25183.1</c:v>
                </c:pt>
                <c:pt idx="2876">
                  <c:v>17683.025000000001</c:v>
                </c:pt>
                <c:pt idx="2877">
                  <c:v>33132.773000000001</c:v>
                </c:pt>
                <c:pt idx="2878">
                  <c:v>22646.687999999998</c:v>
                </c:pt>
                <c:pt idx="2879">
                  <c:v>24292.414000000001</c:v>
                </c:pt>
                <c:pt idx="2880">
                  <c:v>38047.86</c:v>
                </c:pt>
                <c:pt idx="2881">
                  <c:v>18985.171999999999</c:v>
                </c:pt>
                <c:pt idx="2882">
                  <c:v>36684.83</c:v>
                </c:pt>
                <c:pt idx="2883">
                  <c:v>31335.41</c:v>
                </c:pt>
                <c:pt idx="2884">
                  <c:v>41105.862999999998</c:v>
                </c:pt>
                <c:pt idx="2885">
                  <c:v>28229.773000000001</c:v>
                </c:pt>
                <c:pt idx="2886">
                  <c:v>30875.723000000002</c:v>
                </c:pt>
                <c:pt idx="2887">
                  <c:v>17386.695</c:v>
                </c:pt>
                <c:pt idx="2888">
                  <c:v>20713.958999999999</c:v>
                </c:pt>
                <c:pt idx="2889">
                  <c:v>28123.298999999999</c:v>
                </c:pt>
                <c:pt idx="2890">
                  <c:v>19541.395</c:v>
                </c:pt>
                <c:pt idx="2891">
                  <c:v>19400.502</c:v>
                </c:pt>
                <c:pt idx="2892">
                  <c:v>23504.495999999999</c:v>
                </c:pt>
                <c:pt idx="2893">
                  <c:v>35200.71</c:v>
                </c:pt>
                <c:pt idx="2894">
                  <c:v>24188.905999999999</c:v>
                </c:pt>
                <c:pt idx="2895">
                  <c:v>30967.273000000001</c:v>
                </c:pt>
                <c:pt idx="2896">
                  <c:v>14427.924000000001</c:v>
                </c:pt>
                <c:pt idx="2897">
                  <c:v>23421.613000000001</c:v>
                </c:pt>
                <c:pt idx="2898">
                  <c:v>22232.440999999999</c:v>
                </c:pt>
                <c:pt idx="2899">
                  <c:v>33727.199999999997</c:v>
                </c:pt>
                <c:pt idx="2900">
                  <c:v>43537.214999999997</c:v>
                </c:pt>
                <c:pt idx="2901">
                  <c:v>37953.707000000002</c:v>
                </c:pt>
                <c:pt idx="2902">
                  <c:v>23049.47</c:v>
                </c:pt>
                <c:pt idx="2903">
                  <c:v>37843.97</c:v>
                </c:pt>
                <c:pt idx="2904">
                  <c:v>20620.282999999999</c:v>
                </c:pt>
                <c:pt idx="2905">
                  <c:v>19313.405999999999</c:v>
                </c:pt>
                <c:pt idx="2906">
                  <c:v>38425.61</c:v>
                </c:pt>
                <c:pt idx="2907">
                  <c:v>26252.826000000001</c:v>
                </c:pt>
                <c:pt idx="2908">
                  <c:v>16954.513999999999</c:v>
                </c:pt>
                <c:pt idx="2909">
                  <c:v>48132.95</c:v>
                </c:pt>
                <c:pt idx="2910">
                  <c:v>20966.646000000001</c:v>
                </c:pt>
                <c:pt idx="2911">
                  <c:v>31954.67</c:v>
                </c:pt>
                <c:pt idx="2912">
                  <c:v>20838.241999999998</c:v>
                </c:pt>
                <c:pt idx="2913">
                  <c:v>25374.062000000002</c:v>
                </c:pt>
                <c:pt idx="2914">
                  <c:v>29421.585999999999</c:v>
                </c:pt>
                <c:pt idx="2915">
                  <c:v>19585.353999999999</c:v>
                </c:pt>
                <c:pt idx="2916">
                  <c:v>36557.78</c:v>
                </c:pt>
                <c:pt idx="2917">
                  <c:v>31678.125</c:v>
                </c:pt>
                <c:pt idx="2918">
                  <c:v>38132.53</c:v>
                </c:pt>
                <c:pt idx="2919">
                  <c:v>29122.984</c:v>
                </c:pt>
                <c:pt idx="2920">
                  <c:v>27438.782999999999</c:v>
                </c:pt>
                <c:pt idx="2921">
                  <c:v>20869.143</c:v>
                </c:pt>
                <c:pt idx="2922">
                  <c:v>36767.413999999997</c:v>
                </c:pt>
                <c:pt idx="2923">
                  <c:v>22504.701000000001</c:v>
                </c:pt>
                <c:pt idx="2924">
                  <c:v>26954.081999999999</c:v>
                </c:pt>
                <c:pt idx="2925">
                  <c:v>29409.879000000001</c:v>
                </c:pt>
                <c:pt idx="2926">
                  <c:v>31609.951000000001</c:v>
                </c:pt>
                <c:pt idx="2927">
                  <c:v>24457.256000000001</c:v>
                </c:pt>
                <c:pt idx="2928">
                  <c:v>25843.074000000001</c:v>
                </c:pt>
                <c:pt idx="2929">
                  <c:v>24958.565999999999</c:v>
                </c:pt>
                <c:pt idx="2930">
                  <c:v>16450.403999999999</c:v>
                </c:pt>
                <c:pt idx="2931">
                  <c:v>16831.719000000001</c:v>
                </c:pt>
                <c:pt idx="2932">
                  <c:v>22257.360000000001</c:v>
                </c:pt>
                <c:pt idx="2933">
                  <c:v>20740.594000000001</c:v>
                </c:pt>
                <c:pt idx="2934">
                  <c:v>24689.162</c:v>
                </c:pt>
                <c:pt idx="2935">
                  <c:v>31377.05</c:v>
                </c:pt>
                <c:pt idx="2936">
                  <c:v>27283.655999999999</c:v>
                </c:pt>
                <c:pt idx="2937">
                  <c:v>28848.947</c:v>
                </c:pt>
                <c:pt idx="2938">
                  <c:v>32481.055</c:v>
                </c:pt>
                <c:pt idx="2939">
                  <c:v>23155.969000000001</c:v>
                </c:pt>
                <c:pt idx="2940">
                  <c:v>22979.055</c:v>
                </c:pt>
                <c:pt idx="2941">
                  <c:v>23975.203000000001</c:v>
                </c:pt>
                <c:pt idx="2942">
                  <c:v>30175.905999999999</c:v>
                </c:pt>
                <c:pt idx="2943">
                  <c:v>20404.398000000001</c:v>
                </c:pt>
                <c:pt idx="2944">
                  <c:v>43692.491999999998</c:v>
                </c:pt>
                <c:pt idx="2945">
                  <c:v>20504.936000000002</c:v>
                </c:pt>
                <c:pt idx="2946">
                  <c:v>22658.238000000001</c:v>
                </c:pt>
                <c:pt idx="2947">
                  <c:v>16667.353999999999</c:v>
                </c:pt>
                <c:pt idx="2948">
                  <c:v>28748.822</c:v>
                </c:pt>
                <c:pt idx="2949">
                  <c:v>32505.02</c:v>
                </c:pt>
                <c:pt idx="2950">
                  <c:v>21349.853999999999</c:v>
                </c:pt>
                <c:pt idx="2951">
                  <c:v>30415.03</c:v>
                </c:pt>
                <c:pt idx="2952">
                  <c:v>27806.73</c:v>
                </c:pt>
                <c:pt idx="2953">
                  <c:v>25124.217000000001</c:v>
                </c:pt>
                <c:pt idx="2954">
                  <c:v>19520.736000000001</c:v>
                </c:pt>
                <c:pt idx="2955">
                  <c:v>21917.476999999999</c:v>
                </c:pt>
                <c:pt idx="2956">
                  <c:v>34951.11</c:v>
                </c:pt>
                <c:pt idx="2957">
                  <c:v>19546.695</c:v>
                </c:pt>
                <c:pt idx="2958">
                  <c:v>19520.736000000001</c:v>
                </c:pt>
                <c:pt idx="2959">
                  <c:v>28477.947</c:v>
                </c:pt>
                <c:pt idx="2960">
                  <c:v>43352.79</c:v>
                </c:pt>
                <c:pt idx="2961">
                  <c:v>37775.565999999999</c:v>
                </c:pt>
                <c:pt idx="2962">
                  <c:v>14655.448</c:v>
                </c:pt>
                <c:pt idx="2963">
                  <c:v>20887.627</c:v>
                </c:pt>
                <c:pt idx="2964">
                  <c:v>29705.113000000001</c:v>
                </c:pt>
                <c:pt idx="2965">
                  <c:v>20000.205000000002</c:v>
                </c:pt>
                <c:pt idx="2966">
                  <c:v>27227.59</c:v>
                </c:pt>
                <c:pt idx="2967">
                  <c:v>24519.988000000001</c:v>
                </c:pt>
                <c:pt idx="2968">
                  <c:v>23443.101999999999</c:v>
                </c:pt>
                <c:pt idx="2969">
                  <c:v>31938.780999999999</c:v>
                </c:pt>
                <c:pt idx="2970">
                  <c:v>45597.07</c:v>
                </c:pt>
                <c:pt idx="2971">
                  <c:v>38128.254000000001</c:v>
                </c:pt>
                <c:pt idx="2972">
                  <c:v>28126.895</c:v>
                </c:pt>
                <c:pt idx="2973">
                  <c:v>33967.74</c:v>
                </c:pt>
                <c:pt idx="2974">
                  <c:v>18975.611000000001</c:v>
                </c:pt>
                <c:pt idx="2975">
                  <c:v>15661.51</c:v>
                </c:pt>
                <c:pt idx="2976">
                  <c:v>34429.519999999997</c:v>
                </c:pt>
                <c:pt idx="2977">
                  <c:v>17884.990000000002</c:v>
                </c:pt>
                <c:pt idx="2978">
                  <c:v>32712.103999999999</c:v>
                </c:pt>
                <c:pt idx="2979">
                  <c:v>69480.710000000006</c:v>
                </c:pt>
                <c:pt idx="2980">
                  <c:v>43505.663999999997</c:v>
                </c:pt>
                <c:pt idx="2981">
                  <c:v>27749.361000000001</c:v>
                </c:pt>
                <c:pt idx="2982">
                  <c:v>16238.594999999999</c:v>
                </c:pt>
                <c:pt idx="2983">
                  <c:v>15766.772999999999</c:v>
                </c:pt>
                <c:pt idx="2984">
                  <c:v>33980.589999999997</c:v>
                </c:pt>
                <c:pt idx="2985">
                  <c:v>80496.61</c:v>
                </c:pt>
                <c:pt idx="2986">
                  <c:v>18132.815999999999</c:v>
                </c:pt>
                <c:pt idx="2987">
                  <c:v>39073.491999999998</c:v>
                </c:pt>
                <c:pt idx="2988">
                  <c:v>19898.794999999998</c:v>
                </c:pt>
                <c:pt idx="2989">
                  <c:v>19537.254000000001</c:v>
                </c:pt>
                <c:pt idx="2990">
                  <c:v>35033.86</c:v>
                </c:pt>
                <c:pt idx="2991">
                  <c:v>30185.629000000001</c:v>
                </c:pt>
                <c:pt idx="2992">
                  <c:v>31407.437999999998</c:v>
                </c:pt>
                <c:pt idx="2993">
                  <c:v>25938.088</c:v>
                </c:pt>
                <c:pt idx="2994">
                  <c:v>33854.555</c:v>
                </c:pt>
                <c:pt idx="2995">
                  <c:v>33889.035000000003</c:v>
                </c:pt>
                <c:pt idx="2996">
                  <c:v>34670.167999999998</c:v>
                </c:pt>
                <c:pt idx="2997">
                  <c:v>34527.483999999997</c:v>
                </c:pt>
                <c:pt idx="2998">
                  <c:v>18250.366999999998</c:v>
                </c:pt>
                <c:pt idx="2999">
                  <c:v>23231.49</c:v>
                </c:pt>
                <c:pt idx="3000">
                  <c:v>26110.407999999999</c:v>
                </c:pt>
                <c:pt idx="3001">
                  <c:v>41588.402000000002</c:v>
                </c:pt>
                <c:pt idx="3002">
                  <c:v>38029.230000000003</c:v>
                </c:pt>
                <c:pt idx="3003">
                  <c:v>35276.866999999998</c:v>
                </c:pt>
                <c:pt idx="3004">
                  <c:v>25166.634999999998</c:v>
                </c:pt>
                <c:pt idx="3005">
                  <c:v>21061.057000000001</c:v>
                </c:pt>
                <c:pt idx="3006">
                  <c:v>40819.040000000001</c:v>
                </c:pt>
                <c:pt idx="3007">
                  <c:v>40655.612999999998</c:v>
                </c:pt>
                <c:pt idx="3008">
                  <c:v>45769.62</c:v>
                </c:pt>
                <c:pt idx="3009">
                  <c:v>45226.434000000001</c:v>
                </c:pt>
                <c:pt idx="3010">
                  <c:v>20009.73</c:v>
                </c:pt>
                <c:pt idx="3011">
                  <c:v>37331.72</c:v>
                </c:pt>
                <c:pt idx="3012">
                  <c:v>19401.451000000001</c:v>
                </c:pt>
                <c:pt idx="3013">
                  <c:v>42089.726999999999</c:v>
                </c:pt>
                <c:pt idx="3014">
                  <c:v>29788.724999999999</c:v>
                </c:pt>
                <c:pt idx="3015">
                  <c:v>22991.375</c:v>
                </c:pt>
                <c:pt idx="3016">
                  <c:v>38299.870000000003</c:v>
                </c:pt>
                <c:pt idx="3017">
                  <c:v>46160.95</c:v>
                </c:pt>
                <c:pt idx="3018">
                  <c:v>36172.582000000002</c:v>
                </c:pt>
                <c:pt idx="3019">
                  <c:v>19885.421999999999</c:v>
                </c:pt>
                <c:pt idx="3020">
                  <c:v>41414.31</c:v>
                </c:pt>
                <c:pt idx="3021">
                  <c:v>17812.254000000001</c:v>
                </c:pt>
                <c:pt idx="3022">
                  <c:v>21129.866999999998</c:v>
                </c:pt>
                <c:pt idx="3023">
                  <c:v>19821.324000000001</c:v>
                </c:pt>
                <c:pt idx="3024">
                  <c:v>19613.488000000001</c:v>
                </c:pt>
                <c:pt idx="3025">
                  <c:v>14647.356</c:v>
                </c:pt>
                <c:pt idx="3026">
                  <c:v>20141.717000000001</c:v>
                </c:pt>
                <c:pt idx="3027">
                  <c:v>31390.215</c:v>
                </c:pt>
                <c:pt idx="3028">
                  <c:v>18175.54</c:v>
                </c:pt>
                <c:pt idx="3029">
                  <c:v>23413.544999999998</c:v>
                </c:pt>
                <c:pt idx="3030">
                  <c:v>21150.187999999998</c:v>
                </c:pt>
                <c:pt idx="3031">
                  <c:v>26480.634999999998</c:v>
                </c:pt>
                <c:pt idx="3032">
                  <c:v>19874.232</c:v>
                </c:pt>
                <c:pt idx="3033">
                  <c:v>41107.550000000003</c:v>
                </c:pt>
                <c:pt idx="3034">
                  <c:v>19455.240000000002</c:v>
                </c:pt>
                <c:pt idx="3035">
                  <c:v>34460.836000000003</c:v>
                </c:pt>
                <c:pt idx="3036">
                  <c:v>28392.148000000001</c:v>
                </c:pt>
                <c:pt idx="3037">
                  <c:v>32220.526999999998</c:v>
                </c:pt>
                <c:pt idx="3038">
                  <c:v>22495.016</c:v>
                </c:pt>
                <c:pt idx="3039">
                  <c:v>21934.21</c:v>
                </c:pt>
                <c:pt idx="3040">
                  <c:v>52146.105000000003</c:v>
                </c:pt>
                <c:pt idx="3041">
                  <c:v>20854.184000000001</c:v>
                </c:pt>
                <c:pt idx="3042">
                  <c:v>22280.796999999999</c:v>
                </c:pt>
                <c:pt idx="3043">
                  <c:v>17542.21</c:v>
                </c:pt>
                <c:pt idx="3044">
                  <c:v>19437.083999999999</c:v>
                </c:pt>
                <c:pt idx="3045">
                  <c:v>28170.865000000002</c:v>
                </c:pt>
                <c:pt idx="3046">
                  <c:v>19772.467000000001</c:v>
                </c:pt>
                <c:pt idx="3047">
                  <c:v>32152.532999999999</c:v>
                </c:pt>
                <c:pt idx="3048">
                  <c:v>22344.234</c:v>
                </c:pt>
                <c:pt idx="3049">
                  <c:v>38581.612999999998</c:v>
                </c:pt>
                <c:pt idx="3050">
                  <c:v>24834.023000000001</c:v>
                </c:pt>
                <c:pt idx="3051">
                  <c:v>33399.476999999999</c:v>
                </c:pt>
                <c:pt idx="3052">
                  <c:v>29719.969000000001</c:v>
                </c:pt>
                <c:pt idx="3053">
                  <c:v>24027.018</c:v>
                </c:pt>
                <c:pt idx="3054">
                  <c:v>31197.4</c:v>
                </c:pt>
                <c:pt idx="3055">
                  <c:v>17033.217000000001</c:v>
                </c:pt>
                <c:pt idx="3056">
                  <c:v>35956.245999999999</c:v>
                </c:pt>
                <c:pt idx="3057">
                  <c:v>16668.903999999999</c:v>
                </c:pt>
                <c:pt idx="3058">
                  <c:v>26318.648000000001</c:v>
                </c:pt>
                <c:pt idx="3059">
                  <c:v>27377.741999999998</c:v>
                </c:pt>
                <c:pt idx="3060">
                  <c:v>36574.684000000001</c:v>
                </c:pt>
                <c:pt idx="3061">
                  <c:v>42195.86</c:v>
                </c:pt>
                <c:pt idx="3062">
                  <c:v>89491.89</c:v>
                </c:pt>
                <c:pt idx="3063">
                  <c:v>30508.440999999999</c:v>
                </c:pt>
                <c:pt idx="3064">
                  <c:v>23944.625</c:v>
                </c:pt>
                <c:pt idx="3065">
                  <c:v>41367.832000000002</c:v>
                </c:pt>
                <c:pt idx="3066">
                  <c:v>17129.833999999999</c:v>
                </c:pt>
                <c:pt idx="3067">
                  <c:v>30627.743999999999</c:v>
                </c:pt>
                <c:pt idx="3068">
                  <c:v>26761.776999999998</c:v>
                </c:pt>
                <c:pt idx="3069">
                  <c:v>37021.464999999997</c:v>
                </c:pt>
                <c:pt idx="3070">
                  <c:v>20137.439999999999</c:v>
                </c:pt>
                <c:pt idx="3071">
                  <c:v>15112.992</c:v>
                </c:pt>
                <c:pt idx="3072">
                  <c:v>52415.855000000003</c:v>
                </c:pt>
                <c:pt idx="3073">
                  <c:v>15212.946</c:v>
                </c:pt>
                <c:pt idx="3074">
                  <c:v>39952.629999999997</c:v>
                </c:pt>
                <c:pt idx="3075">
                  <c:v>22230.234</c:v>
                </c:pt>
                <c:pt idx="3076">
                  <c:v>29104.905999999999</c:v>
                </c:pt>
                <c:pt idx="3077">
                  <c:v>21775.71</c:v>
                </c:pt>
                <c:pt idx="3078">
                  <c:v>28943.65</c:v>
                </c:pt>
                <c:pt idx="3079">
                  <c:v>25213.761999999999</c:v>
                </c:pt>
                <c:pt idx="3080">
                  <c:v>23457.478999999999</c:v>
                </c:pt>
                <c:pt idx="3081">
                  <c:v>21848.425999999999</c:v>
                </c:pt>
                <c:pt idx="3082">
                  <c:v>29033.599999999999</c:v>
                </c:pt>
                <c:pt idx="3083">
                  <c:v>27181.474999999999</c:v>
                </c:pt>
                <c:pt idx="3084">
                  <c:v>34798.39</c:v>
                </c:pt>
                <c:pt idx="3085">
                  <c:v>28847.344000000001</c:v>
                </c:pt>
                <c:pt idx="3086">
                  <c:v>28347.879000000001</c:v>
                </c:pt>
                <c:pt idx="3087">
                  <c:v>29213.276999999998</c:v>
                </c:pt>
                <c:pt idx="3088">
                  <c:v>19498.87</c:v>
                </c:pt>
                <c:pt idx="3089">
                  <c:v>28538.205000000002</c:v>
                </c:pt>
                <c:pt idx="3090">
                  <c:v>22208.969000000001</c:v>
                </c:pt>
                <c:pt idx="3091">
                  <c:v>40266.311999999998</c:v>
                </c:pt>
                <c:pt idx="3092">
                  <c:v>24013.919999999998</c:v>
                </c:pt>
                <c:pt idx="3093">
                  <c:v>33169.519999999997</c:v>
                </c:pt>
                <c:pt idx="3094">
                  <c:v>58325.112999999998</c:v>
                </c:pt>
                <c:pt idx="3095">
                  <c:v>41092.995999999999</c:v>
                </c:pt>
                <c:pt idx="3096">
                  <c:v>34069.519999999997</c:v>
                </c:pt>
                <c:pt idx="3097">
                  <c:v>23971.138999999999</c:v>
                </c:pt>
                <c:pt idx="3098">
                  <c:v>36043.25</c:v>
                </c:pt>
                <c:pt idx="3099">
                  <c:v>50270.47</c:v>
                </c:pt>
                <c:pt idx="3100">
                  <c:v>27901.523000000001</c:v>
                </c:pt>
                <c:pt idx="3101">
                  <c:v>42078.77</c:v>
                </c:pt>
                <c:pt idx="3102">
                  <c:v>26569.893</c:v>
                </c:pt>
                <c:pt idx="3103">
                  <c:v>17173.36</c:v>
                </c:pt>
                <c:pt idx="3104">
                  <c:v>31164.28</c:v>
                </c:pt>
                <c:pt idx="3105">
                  <c:v>21277.77</c:v>
                </c:pt>
                <c:pt idx="3106">
                  <c:v>19608.603999999999</c:v>
                </c:pt>
                <c:pt idx="3107">
                  <c:v>31666.081999999999</c:v>
                </c:pt>
                <c:pt idx="3108">
                  <c:v>25453.377</c:v>
                </c:pt>
                <c:pt idx="3109">
                  <c:v>27485.572</c:v>
                </c:pt>
                <c:pt idx="3110">
                  <c:v>18964.91</c:v>
                </c:pt>
                <c:pt idx="3111">
                  <c:v>75290.304999999993</c:v>
                </c:pt>
                <c:pt idx="3112">
                  <c:v>21969.03</c:v>
                </c:pt>
                <c:pt idx="3113">
                  <c:v>34421.402000000002</c:v>
                </c:pt>
                <c:pt idx="3114">
                  <c:v>17751.643</c:v>
                </c:pt>
                <c:pt idx="3115">
                  <c:v>21396.44</c:v>
                </c:pt>
                <c:pt idx="3116">
                  <c:v>21350.848000000002</c:v>
                </c:pt>
                <c:pt idx="3117">
                  <c:v>18507.432000000001</c:v>
                </c:pt>
                <c:pt idx="3118">
                  <c:v>42560.023000000001</c:v>
                </c:pt>
                <c:pt idx="3119">
                  <c:v>31704.842000000001</c:v>
                </c:pt>
                <c:pt idx="3120">
                  <c:v>26639.546999999999</c:v>
                </c:pt>
                <c:pt idx="3121">
                  <c:v>23980.363000000001</c:v>
                </c:pt>
                <c:pt idx="3122">
                  <c:v>26672.35</c:v>
                </c:pt>
                <c:pt idx="3123">
                  <c:v>32351.603999999999</c:v>
                </c:pt>
                <c:pt idx="3124">
                  <c:v>59132.07</c:v>
                </c:pt>
                <c:pt idx="3125">
                  <c:v>33249.69</c:v>
                </c:pt>
                <c:pt idx="3126">
                  <c:v>35981.24</c:v>
                </c:pt>
                <c:pt idx="3127">
                  <c:v>20081.076000000001</c:v>
                </c:pt>
                <c:pt idx="3128">
                  <c:v>15598.251</c:v>
                </c:pt>
                <c:pt idx="3129">
                  <c:v>29712.646000000001</c:v>
                </c:pt>
                <c:pt idx="3130">
                  <c:v>46136.09</c:v>
                </c:pt>
                <c:pt idx="3131">
                  <c:v>18858.613000000001</c:v>
                </c:pt>
                <c:pt idx="3132">
                  <c:v>34233.129999999997</c:v>
                </c:pt>
                <c:pt idx="3133">
                  <c:v>31975.695</c:v>
                </c:pt>
                <c:pt idx="3134">
                  <c:v>31999.65</c:v>
                </c:pt>
                <c:pt idx="3135">
                  <c:v>42241.082000000002</c:v>
                </c:pt>
                <c:pt idx="3136">
                  <c:v>38376.285000000003</c:v>
                </c:pt>
                <c:pt idx="3137">
                  <c:v>19518.780999999999</c:v>
                </c:pt>
                <c:pt idx="3138">
                  <c:v>31491.013999999999</c:v>
                </c:pt>
                <c:pt idx="3139">
                  <c:v>22213.473000000002</c:v>
                </c:pt>
                <c:pt idx="3140">
                  <c:v>22752.875</c:v>
                </c:pt>
                <c:pt idx="3141">
                  <c:v>31882.95</c:v>
                </c:pt>
                <c:pt idx="3142">
                  <c:v>31209.442999999999</c:v>
                </c:pt>
                <c:pt idx="3143">
                  <c:v>22309.040000000001</c:v>
                </c:pt>
                <c:pt idx="3144">
                  <c:v>24193.48</c:v>
                </c:pt>
                <c:pt idx="3145">
                  <c:v>50958.438000000002</c:v>
                </c:pt>
                <c:pt idx="3146">
                  <c:v>17716.150000000001</c:v>
                </c:pt>
                <c:pt idx="3147">
                  <c:v>33816.133000000002</c:v>
                </c:pt>
                <c:pt idx="3148">
                  <c:v>34575.78</c:v>
                </c:pt>
                <c:pt idx="3149">
                  <c:v>23478.083999999999</c:v>
                </c:pt>
                <c:pt idx="3150">
                  <c:v>40746.269999999997</c:v>
                </c:pt>
                <c:pt idx="3151">
                  <c:v>49296.296999999999</c:v>
                </c:pt>
                <c:pt idx="3152">
                  <c:v>45810.188000000002</c:v>
                </c:pt>
                <c:pt idx="3153">
                  <c:v>16129.132</c:v>
                </c:pt>
                <c:pt idx="3154">
                  <c:v>20042.592000000001</c:v>
                </c:pt>
                <c:pt idx="3155">
                  <c:v>24550.423999999999</c:v>
                </c:pt>
                <c:pt idx="3156">
                  <c:v>18147.925999999999</c:v>
                </c:pt>
                <c:pt idx="3157">
                  <c:v>33975.061999999998</c:v>
                </c:pt>
                <c:pt idx="3158">
                  <c:v>22519.69</c:v>
                </c:pt>
                <c:pt idx="3159">
                  <c:v>42535.35</c:v>
                </c:pt>
                <c:pt idx="3160">
                  <c:v>51084.75</c:v>
                </c:pt>
                <c:pt idx="3161">
                  <c:v>28728.234</c:v>
                </c:pt>
                <c:pt idx="3162">
                  <c:v>32852.620000000003</c:v>
                </c:pt>
                <c:pt idx="3163">
                  <c:v>38020.597999999998</c:v>
                </c:pt>
                <c:pt idx="3164">
                  <c:v>35669.254000000001</c:v>
                </c:pt>
                <c:pt idx="3165">
                  <c:v>17362.557000000001</c:v>
                </c:pt>
                <c:pt idx="3166">
                  <c:v>19611.155999999999</c:v>
                </c:pt>
                <c:pt idx="3167">
                  <c:v>22482.344000000001</c:v>
                </c:pt>
                <c:pt idx="3168">
                  <c:v>18717.815999999999</c:v>
                </c:pt>
                <c:pt idx="3169">
                  <c:v>50900.754000000001</c:v>
                </c:pt>
                <c:pt idx="3170">
                  <c:v>38984.938000000002</c:v>
                </c:pt>
                <c:pt idx="3171">
                  <c:v>27308.842000000001</c:v>
                </c:pt>
                <c:pt idx="3172">
                  <c:v>19883.002</c:v>
                </c:pt>
                <c:pt idx="3173">
                  <c:v>35253.625</c:v>
                </c:pt>
                <c:pt idx="3174">
                  <c:v>22231.478999999999</c:v>
                </c:pt>
                <c:pt idx="3175">
                  <c:v>22473.817999999999</c:v>
                </c:pt>
                <c:pt idx="3176">
                  <c:v>34872.082000000002</c:v>
                </c:pt>
                <c:pt idx="3177">
                  <c:v>20997.521000000001</c:v>
                </c:pt>
                <c:pt idx="3178">
                  <c:v>32522.423999999999</c:v>
                </c:pt>
                <c:pt idx="3179">
                  <c:v>30882.896000000001</c:v>
                </c:pt>
                <c:pt idx="3180">
                  <c:v>47438.167999999998</c:v>
                </c:pt>
                <c:pt idx="3181">
                  <c:v>30674.305</c:v>
                </c:pt>
                <c:pt idx="3182">
                  <c:v>40382.269999999997</c:v>
                </c:pt>
                <c:pt idx="3183">
                  <c:v>23178.741999999998</c:v>
                </c:pt>
                <c:pt idx="3184">
                  <c:v>20511.848000000002</c:v>
                </c:pt>
                <c:pt idx="3185">
                  <c:v>34474.296999999999</c:v>
                </c:pt>
                <c:pt idx="3186">
                  <c:v>29298.491999999998</c:v>
                </c:pt>
                <c:pt idx="3187">
                  <c:v>28078.098000000002</c:v>
                </c:pt>
                <c:pt idx="3188">
                  <c:v>25662.275000000001</c:v>
                </c:pt>
                <c:pt idx="3189">
                  <c:v>29172.228999999999</c:v>
                </c:pt>
                <c:pt idx="3190">
                  <c:v>29020.953000000001</c:v>
                </c:pt>
                <c:pt idx="3191">
                  <c:v>21916.238000000001</c:v>
                </c:pt>
                <c:pt idx="3192">
                  <c:v>24035.745999999999</c:v>
                </c:pt>
                <c:pt idx="3193">
                  <c:v>18553.717000000001</c:v>
                </c:pt>
                <c:pt idx="3194">
                  <c:v>47528.43</c:v>
                </c:pt>
                <c:pt idx="3195">
                  <c:v>26477.030999999999</c:v>
                </c:pt>
                <c:pt idx="3196">
                  <c:v>28962.855</c:v>
                </c:pt>
                <c:pt idx="3197">
                  <c:v>56324.555</c:v>
                </c:pt>
                <c:pt idx="3198">
                  <c:v>32777.983999999997</c:v>
                </c:pt>
                <c:pt idx="3199">
                  <c:v>43158.73</c:v>
                </c:pt>
                <c:pt idx="3200">
                  <c:v>19303.580000000002</c:v>
                </c:pt>
                <c:pt idx="3201">
                  <c:v>29874.02</c:v>
                </c:pt>
                <c:pt idx="3202">
                  <c:v>28300.873</c:v>
                </c:pt>
                <c:pt idx="3203">
                  <c:v>18386.532999999999</c:v>
                </c:pt>
                <c:pt idx="3204">
                  <c:v>20188.006000000001</c:v>
                </c:pt>
                <c:pt idx="3205">
                  <c:v>35573.366999999998</c:v>
                </c:pt>
                <c:pt idx="3206">
                  <c:v>21029.976999999999</c:v>
                </c:pt>
                <c:pt idx="3207">
                  <c:v>22762.863000000001</c:v>
                </c:pt>
                <c:pt idx="3208">
                  <c:v>20735.740000000002</c:v>
                </c:pt>
                <c:pt idx="3209">
                  <c:v>22580.793000000001</c:v>
                </c:pt>
                <c:pt idx="3210">
                  <c:v>20824.936000000002</c:v>
                </c:pt>
                <c:pt idx="3211">
                  <c:v>35153.68</c:v>
                </c:pt>
                <c:pt idx="3212">
                  <c:v>19501.940999999999</c:v>
                </c:pt>
                <c:pt idx="3213">
                  <c:v>33642.79</c:v>
                </c:pt>
                <c:pt idx="3214">
                  <c:v>18228.572</c:v>
                </c:pt>
                <c:pt idx="3215">
                  <c:v>24868.280999999999</c:v>
                </c:pt>
                <c:pt idx="3216">
                  <c:v>17907.955000000002</c:v>
                </c:pt>
                <c:pt idx="3217">
                  <c:v>32314.880000000001</c:v>
                </c:pt>
                <c:pt idx="3218">
                  <c:v>32037.79</c:v>
                </c:pt>
                <c:pt idx="3219">
                  <c:v>39029.546999999999</c:v>
                </c:pt>
                <c:pt idx="3220">
                  <c:v>22716.58</c:v>
                </c:pt>
                <c:pt idx="3221">
                  <c:v>32756.458999999999</c:v>
                </c:pt>
                <c:pt idx="3222">
                  <c:v>21568.865000000002</c:v>
                </c:pt>
                <c:pt idx="3223">
                  <c:v>69875.27</c:v>
                </c:pt>
                <c:pt idx="3224">
                  <c:v>29845.761999999999</c:v>
                </c:pt>
                <c:pt idx="3225">
                  <c:v>37702.773000000001</c:v>
                </c:pt>
                <c:pt idx="3226">
                  <c:v>32116.348000000002</c:v>
                </c:pt>
                <c:pt idx="3227">
                  <c:v>36808.589999999997</c:v>
                </c:pt>
                <c:pt idx="3228">
                  <c:v>29227.456999999999</c:v>
                </c:pt>
                <c:pt idx="3229">
                  <c:v>28128.66</c:v>
                </c:pt>
                <c:pt idx="3230">
                  <c:v>30179.974999999999</c:v>
                </c:pt>
                <c:pt idx="3231">
                  <c:v>20631.923999999999</c:v>
                </c:pt>
                <c:pt idx="3232">
                  <c:v>28253.988000000001</c:v>
                </c:pt>
                <c:pt idx="3233">
                  <c:v>23293.588</c:v>
                </c:pt>
                <c:pt idx="3234">
                  <c:v>42708.89</c:v>
                </c:pt>
                <c:pt idx="3235">
                  <c:v>37001.207000000002</c:v>
                </c:pt>
                <c:pt idx="3236">
                  <c:v>21559.287</c:v>
                </c:pt>
                <c:pt idx="3237">
                  <c:v>23065.993999999999</c:v>
                </c:pt>
                <c:pt idx="3238">
                  <c:v>24466.236000000001</c:v>
                </c:pt>
                <c:pt idx="3239">
                  <c:v>23896.771000000001</c:v>
                </c:pt>
                <c:pt idx="3240">
                  <c:v>29574.236000000001</c:v>
                </c:pt>
                <c:pt idx="3241">
                  <c:v>35645.703000000001</c:v>
                </c:pt>
                <c:pt idx="3242">
                  <c:v>23775.945</c:v>
                </c:pt>
                <c:pt idx="3243">
                  <c:v>25084.89</c:v>
                </c:pt>
                <c:pt idx="3244">
                  <c:v>24758.331999999999</c:v>
                </c:pt>
                <c:pt idx="3245">
                  <c:v>35209.08</c:v>
                </c:pt>
                <c:pt idx="3246">
                  <c:v>24629.603999999999</c:v>
                </c:pt>
                <c:pt idx="3247">
                  <c:v>19395.71</c:v>
                </c:pt>
                <c:pt idx="3248">
                  <c:v>29306.182000000001</c:v>
                </c:pt>
                <c:pt idx="3249">
                  <c:v>21494.7</c:v>
                </c:pt>
                <c:pt idx="3250">
                  <c:v>19414.076000000001</c:v>
                </c:pt>
                <c:pt idx="3251">
                  <c:v>20579.93</c:v>
                </c:pt>
                <c:pt idx="3252">
                  <c:v>14155.8125</c:v>
                </c:pt>
                <c:pt idx="3253">
                  <c:v>31214.796999999999</c:v>
                </c:pt>
                <c:pt idx="3254">
                  <c:v>36906.343999999997</c:v>
                </c:pt>
                <c:pt idx="3255">
                  <c:v>26179.553</c:v>
                </c:pt>
                <c:pt idx="3256">
                  <c:v>25455.692999999999</c:v>
                </c:pt>
                <c:pt idx="3257">
                  <c:v>44306.074000000001</c:v>
                </c:pt>
                <c:pt idx="3258">
                  <c:v>19344.57</c:v>
                </c:pt>
                <c:pt idx="3259">
                  <c:v>30574.91</c:v>
                </c:pt>
                <c:pt idx="3260">
                  <c:v>15782.374</c:v>
                </c:pt>
                <c:pt idx="3261">
                  <c:v>42659.34</c:v>
                </c:pt>
                <c:pt idx="3262">
                  <c:v>34749.917999999998</c:v>
                </c:pt>
                <c:pt idx="3263">
                  <c:v>31825.15</c:v>
                </c:pt>
                <c:pt idx="3264">
                  <c:v>30827.780999999999</c:v>
                </c:pt>
                <c:pt idx="3265">
                  <c:v>48595.105000000003</c:v>
                </c:pt>
                <c:pt idx="3266">
                  <c:v>17046.662</c:v>
                </c:pt>
                <c:pt idx="3267">
                  <c:v>37327.652000000002</c:v>
                </c:pt>
                <c:pt idx="3268">
                  <c:v>30640.627</c:v>
                </c:pt>
                <c:pt idx="3269">
                  <c:v>39421.116999999998</c:v>
                </c:pt>
                <c:pt idx="3270">
                  <c:v>36997.695</c:v>
                </c:pt>
                <c:pt idx="3271">
                  <c:v>48574.47</c:v>
                </c:pt>
                <c:pt idx="3272">
                  <c:v>30438.787</c:v>
                </c:pt>
                <c:pt idx="3273">
                  <c:v>19967.776999999998</c:v>
                </c:pt>
                <c:pt idx="3274">
                  <c:v>52311.887000000002</c:v>
                </c:pt>
                <c:pt idx="3275">
                  <c:v>34768.394999999997</c:v>
                </c:pt>
                <c:pt idx="3276">
                  <c:v>37506.879999999997</c:v>
                </c:pt>
                <c:pt idx="3277">
                  <c:v>24348.720000000001</c:v>
                </c:pt>
                <c:pt idx="3278">
                  <c:v>36253.599999999999</c:v>
                </c:pt>
                <c:pt idx="3279">
                  <c:v>52154.25</c:v>
                </c:pt>
                <c:pt idx="3280">
                  <c:v>42732.54</c:v>
                </c:pt>
                <c:pt idx="3281">
                  <c:v>31954.851999999999</c:v>
                </c:pt>
                <c:pt idx="3282">
                  <c:v>37270.758000000002</c:v>
                </c:pt>
                <c:pt idx="3283">
                  <c:v>17446.620999999999</c:v>
                </c:pt>
                <c:pt idx="3284">
                  <c:v>20660.844000000001</c:v>
                </c:pt>
                <c:pt idx="3285">
                  <c:v>46542.258000000002</c:v>
                </c:pt>
                <c:pt idx="3286">
                  <c:v>17418.824000000001</c:v>
                </c:pt>
                <c:pt idx="3287">
                  <c:v>28446.057000000001</c:v>
                </c:pt>
                <c:pt idx="3288">
                  <c:v>23172.395</c:v>
                </c:pt>
                <c:pt idx="3289">
                  <c:v>29918.666000000001</c:v>
                </c:pt>
                <c:pt idx="3290">
                  <c:v>20829.213</c:v>
                </c:pt>
                <c:pt idx="3291">
                  <c:v>15998.5625</c:v>
                </c:pt>
                <c:pt idx="3292">
                  <c:v>19407.2</c:v>
                </c:pt>
                <c:pt idx="3293">
                  <c:v>22545.4</c:v>
                </c:pt>
                <c:pt idx="3294">
                  <c:v>28163.3</c:v>
                </c:pt>
                <c:pt idx="3295">
                  <c:v>30530.133000000002</c:v>
                </c:pt>
                <c:pt idx="3296">
                  <c:v>21766.697</c:v>
                </c:pt>
                <c:pt idx="3297">
                  <c:v>25957.855</c:v>
                </c:pt>
                <c:pt idx="3298">
                  <c:v>28008.263999999999</c:v>
                </c:pt>
                <c:pt idx="3299">
                  <c:v>40559.082000000002</c:v>
                </c:pt>
                <c:pt idx="3300">
                  <c:v>20359.828000000001</c:v>
                </c:pt>
                <c:pt idx="3301">
                  <c:v>17562.238000000001</c:v>
                </c:pt>
                <c:pt idx="3302">
                  <c:v>21417.61</c:v>
                </c:pt>
                <c:pt idx="3303">
                  <c:v>48390.02</c:v>
                </c:pt>
                <c:pt idx="3304">
                  <c:v>13826.203</c:v>
                </c:pt>
                <c:pt idx="3305">
                  <c:v>31749.502</c:v>
                </c:pt>
                <c:pt idx="3306">
                  <c:v>29190.305</c:v>
                </c:pt>
                <c:pt idx="3307">
                  <c:v>49370.042999999998</c:v>
                </c:pt>
                <c:pt idx="3308">
                  <c:v>18958.134999999998</c:v>
                </c:pt>
                <c:pt idx="3309">
                  <c:v>64284</c:v>
                </c:pt>
                <c:pt idx="3310">
                  <c:v>24458.127</c:v>
                </c:pt>
                <c:pt idx="3311">
                  <c:v>17359.48</c:v>
                </c:pt>
                <c:pt idx="3312">
                  <c:v>28975.594000000001</c:v>
                </c:pt>
                <c:pt idx="3313">
                  <c:v>36314.934000000001</c:v>
                </c:pt>
                <c:pt idx="3314">
                  <c:v>15114.043</c:v>
                </c:pt>
                <c:pt idx="3315">
                  <c:v>14028.352999999999</c:v>
                </c:pt>
                <c:pt idx="3316">
                  <c:v>27215.232</c:v>
                </c:pt>
                <c:pt idx="3317">
                  <c:v>17797.349999999999</c:v>
                </c:pt>
                <c:pt idx="3318">
                  <c:v>37450.74</c:v>
                </c:pt>
                <c:pt idx="3319">
                  <c:v>28044.094000000001</c:v>
                </c:pt>
                <c:pt idx="3320">
                  <c:v>18795.041000000001</c:v>
                </c:pt>
                <c:pt idx="3321">
                  <c:v>22743.101999999999</c:v>
                </c:pt>
                <c:pt idx="3322">
                  <c:v>30487.040000000001</c:v>
                </c:pt>
                <c:pt idx="3323">
                  <c:v>25185.01</c:v>
                </c:pt>
                <c:pt idx="3324">
                  <c:v>20394.473000000002</c:v>
                </c:pt>
                <c:pt idx="3325">
                  <c:v>22538.192999999999</c:v>
                </c:pt>
                <c:pt idx="3326">
                  <c:v>58055.976999999999</c:v>
                </c:pt>
                <c:pt idx="3327">
                  <c:v>44271.296999999999</c:v>
                </c:pt>
                <c:pt idx="3328">
                  <c:v>26822.506000000001</c:v>
                </c:pt>
                <c:pt idx="3329">
                  <c:v>41423.847999999998</c:v>
                </c:pt>
                <c:pt idx="3330">
                  <c:v>26982.81</c:v>
                </c:pt>
                <c:pt idx="3331">
                  <c:v>35454.94</c:v>
                </c:pt>
                <c:pt idx="3332">
                  <c:v>17821.713</c:v>
                </c:pt>
                <c:pt idx="3333">
                  <c:v>18932.326000000001</c:v>
                </c:pt>
                <c:pt idx="3334">
                  <c:v>19257.537</c:v>
                </c:pt>
                <c:pt idx="3335">
                  <c:v>24764.61</c:v>
                </c:pt>
                <c:pt idx="3336">
                  <c:v>34141.15</c:v>
                </c:pt>
                <c:pt idx="3337">
                  <c:v>39600.879999999997</c:v>
                </c:pt>
                <c:pt idx="3338">
                  <c:v>17843.875</c:v>
                </c:pt>
                <c:pt idx="3339">
                  <c:v>33176.144999999997</c:v>
                </c:pt>
                <c:pt idx="3340">
                  <c:v>35078.305</c:v>
                </c:pt>
                <c:pt idx="3341">
                  <c:v>27756.560000000001</c:v>
                </c:pt>
                <c:pt idx="3342">
                  <c:v>17230.576000000001</c:v>
                </c:pt>
                <c:pt idx="3343">
                  <c:v>21401.081999999999</c:v>
                </c:pt>
                <c:pt idx="3344">
                  <c:v>25907.828000000001</c:v>
                </c:pt>
                <c:pt idx="3345">
                  <c:v>23829.41</c:v>
                </c:pt>
                <c:pt idx="3346">
                  <c:v>33988.156000000003</c:v>
                </c:pt>
                <c:pt idx="3347">
                  <c:v>19903.588</c:v>
                </c:pt>
                <c:pt idx="3348">
                  <c:v>22983.83</c:v>
                </c:pt>
                <c:pt idx="3349">
                  <c:v>24820.416000000001</c:v>
                </c:pt>
                <c:pt idx="3350">
                  <c:v>38156.913999999997</c:v>
                </c:pt>
                <c:pt idx="3351">
                  <c:v>23453.366999999998</c:v>
                </c:pt>
                <c:pt idx="3352">
                  <c:v>35557.707000000002</c:v>
                </c:pt>
                <c:pt idx="3353">
                  <c:v>25659.116999999998</c:v>
                </c:pt>
                <c:pt idx="3354">
                  <c:v>38275.910000000003</c:v>
                </c:pt>
                <c:pt idx="3355">
                  <c:v>27108.880000000001</c:v>
                </c:pt>
                <c:pt idx="3356">
                  <c:v>20485.98</c:v>
                </c:pt>
                <c:pt idx="3357">
                  <c:v>37994.207000000002</c:v>
                </c:pt>
                <c:pt idx="3358">
                  <c:v>20430.416000000001</c:v>
                </c:pt>
                <c:pt idx="3359">
                  <c:v>29870.675999999999</c:v>
                </c:pt>
                <c:pt idx="3360">
                  <c:v>26927.978999999999</c:v>
                </c:pt>
                <c:pt idx="3361">
                  <c:v>17979.537</c:v>
                </c:pt>
                <c:pt idx="3362">
                  <c:v>27587.766</c:v>
                </c:pt>
                <c:pt idx="3363">
                  <c:v>26127.39</c:v>
                </c:pt>
                <c:pt idx="3364">
                  <c:v>20138.393</c:v>
                </c:pt>
                <c:pt idx="3365">
                  <c:v>20427.743999999999</c:v>
                </c:pt>
                <c:pt idx="3366">
                  <c:v>47963.54</c:v>
                </c:pt>
                <c:pt idx="3367">
                  <c:v>17027.754000000001</c:v>
                </c:pt>
                <c:pt idx="3368">
                  <c:v>28967.282999999999</c:v>
                </c:pt>
                <c:pt idx="3369">
                  <c:v>17465.349999999999</c:v>
                </c:pt>
                <c:pt idx="3370">
                  <c:v>27641.978999999999</c:v>
                </c:pt>
                <c:pt idx="3371">
                  <c:v>25852.11</c:v>
                </c:pt>
                <c:pt idx="3372">
                  <c:v>30544.594000000001</c:v>
                </c:pt>
                <c:pt idx="3373">
                  <c:v>10107.868</c:v>
                </c:pt>
                <c:pt idx="3374">
                  <c:v>40664.300000000003</c:v>
                </c:pt>
                <c:pt idx="3375">
                  <c:v>28668.83</c:v>
                </c:pt>
                <c:pt idx="3376">
                  <c:v>37077.360000000001</c:v>
                </c:pt>
                <c:pt idx="3377">
                  <c:v>32885.726999999999</c:v>
                </c:pt>
                <c:pt idx="3378">
                  <c:v>35155.78</c:v>
                </c:pt>
                <c:pt idx="3379">
                  <c:v>25977.375</c:v>
                </c:pt>
                <c:pt idx="3380">
                  <c:v>15634.904</c:v>
                </c:pt>
                <c:pt idx="3381">
                  <c:v>21714.833999999999</c:v>
                </c:pt>
                <c:pt idx="3382">
                  <c:v>44300.843999999997</c:v>
                </c:pt>
                <c:pt idx="3383">
                  <c:v>18448.21</c:v>
                </c:pt>
                <c:pt idx="3384">
                  <c:v>21337.14</c:v>
                </c:pt>
                <c:pt idx="3385">
                  <c:v>26972.66</c:v>
                </c:pt>
                <c:pt idx="3386">
                  <c:v>30140.763999999999</c:v>
                </c:pt>
                <c:pt idx="3387">
                  <c:v>19870.400000000001</c:v>
                </c:pt>
                <c:pt idx="3388">
                  <c:v>39695.292999999998</c:v>
                </c:pt>
                <c:pt idx="3389">
                  <c:v>23109.773000000001</c:v>
                </c:pt>
                <c:pt idx="3390">
                  <c:v>22000.895</c:v>
                </c:pt>
                <c:pt idx="3391">
                  <c:v>37403.75</c:v>
                </c:pt>
                <c:pt idx="3392">
                  <c:v>25121.059000000001</c:v>
                </c:pt>
                <c:pt idx="3393">
                  <c:v>39584.483999999997</c:v>
                </c:pt>
                <c:pt idx="3394">
                  <c:v>21004.127</c:v>
                </c:pt>
                <c:pt idx="3395">
                  <c:v>40073.74</c:v>
                </c:pt>
                <c:pt idx="3396">
                  <c:v>19181.322</c:v>
                </c:pt>
                <c:pt idx="3397">
                  <c:v>36402.917999999998</c:v>
                </c:pt>
                <c:pt idx="3398">
                  <c:v>37269.004000000001</c:v>
                </c:pt>
                <c:pt idx="3399">
                  <c:v>19572.62</c:v>
                </c:pt>
                <c:pt idx="3400">
                  <c:v>30523.39</c:v>
                </c:pt>
                <c:pt idx="3401">
                  <c:v>23834.282999999999</c:v>
                </c:pt>
                <c:pt idx="3402">
                  <c:v>17228.129000000001</c:v>
                </c:pt>
                <c:pt idx="3403">
                  <c:v>20100.567999999999</c:v>
                </c:pt>
                <c:pt idx="3404">
                  <c:v>31940.47</c:v>
                </c:pt>
                <c:pt idx="3405">
                  <c:v>19321.526999999998</c:v>
                </c:pt>
                <c:pt idx="3406">
                  <c:v>32547.190999999999</c:v>
                </c:pt>
                <c:pt idx="3407">
                  <c:v>31155.38</c:v>
                </c:pt>
                <c:pt idx="3408">
                  <c:v>51307.29</c:v>
                </c:pt>
                <c:pt idx="3409">
                  <c:v>16044.066999999999</c:v>
                </c:pt>
                <c:pt idx="3410">
                  <c:v>22572.482</c:v>
                </c:pt>
                <c:pt idx="3411">
                  <c:v>18007.25</c:v>
                </c:pt>
                <c:pt idx="3412">
                  <c:v>26732.633000000002</c:v>
                </c:pt>
                <c:pt idx="3413">
                  <c:v>29862.469000000001</c:v>
                </c:pt>
                <c:pt idx="3414">
                  <c:v>23492.151999999998</c:v>
                </c:pt>
                <c:pt idx="3415">
                  <c:v>16701.79</c:v>
                </c:pt>
                <c:pt idx="3416">
                  <c:v>17715.45</c:v>
                </c:pt>
                <c:pt idx="3417">
                  <c:v>28020.583999999999</c:v>
                </c:pt>
                <c:pt idx="3418">
                  <c:v>22538.799999999999</c:v>
                </c:pt>
                <c:pt idx="3419">
                  <c:v>23371.526999999998</c:v>
                </c:pt>
                <c:pt idx="3420">
                  <c:v>19303.984</c:v>
                </c:pt>
                <c:pt idx="3421">
                  <c:v>24264.021000000001</c:v>
                </c:pt>
                <c:pt idx="3422">
                  <c:v>20557.939999999999</c:v>
                </c:pt>
                <c:pt idx="3423">
                  <c:v>30626.256000000001</c:v>
                </c:pt>
                <c:pt idx="3424">
                  <c:v>22530.697</c:v>
                </c:pt>
                <c:pt idx="3425">
                  <c:v>33641.360000000001</c:v>
                </c:pt>
                <c:pt idx="3426">
                  <c:v>26071.22</c:v>
                </c:pt>
                <c:pt idx="3427">
                  <c:v>28935.418000000001</c:v>
                </c:pt>
                <c:pt idx="3428">
                  <c:v>31408.662</c:v>
                </c:pt>
                <c:pt idx="3429">
                  <c:v>37942.03</c:v>
                </c:pt>
                <c:pt idx="3430">
                  <c:v>44580.065999999999</c:v>
                </c:pt>
                <c:pt idx="3431">
                  <c:v>23340.205000000002</c:v>
                </c:pt>
                <c:pt idx="3432">
                  <c:v>21188.958999999999</c:v>
                </c:pt>
                <c:pt idx="3433">
                  <c:v>13529.277</c:v>
                </c:pt>
                <c:pt idx="3434">
                  <c:v>50053.574000000001</c:v>
                </c:pt>
                <c:pt idx="3435">
                  <c:v>19663.29</c:v>
                </c:pt>
                <c:pt idx="3436">
                  <c:v>33760.519999999997</c:v>
                </c:pt>
                <c:pt idx="3437">
                  <c:v>21903.787</c:v>
                </c:pt>
                <c:pt idx="3438">
                  <c:v>14424.867</c:v>
                </c:pt>
                <c:pt idx="3439">
                  <c:v>23367.120999999999</c:v>
                </c:pt>
                <c:pt idx="3440">
                  <c:v>25534.813999999998</c:v>
                </c:pt>
                <c:pt idx="3441">
                  <c:v>26620.690999999999</c:v>
                </c:pt>
                <c:pt idx="3442">
                  <c:v>33861.29</c:v>
                </c:pt>
                <c:pt idx="3443">
                  <c:v>41248.745999999999</c:v>
                </c:pt>
                <c:pt idx="3444">
                  <c:v>34634.684000000001</c:v>
                </c:pt>
                <c:pt idx="3445">
                  <c:v>37004.366999999998</c:v>
                </c:pt>
                <c:pt idx="3446">
                  <c:v>21807.46</c:v>
                </c:pt>
                <c:pt idx="3447">
                  <c:v>18747.728999999999</c:v>
                </c:pt>
                <c:pt idx="3448">
                  <c:v>24036.76</c:v>
                </c:pt>
                <c:pt idx="3449">
                  <c:v>23547.421999999999</c:v>
                </c:pt>
                <c:pt idx="3450">
                  <c:v>22887.69</c:v>
                </c:pt>
                <c:pt idx="3451">
                  <c:v>34186.32</c:v>
                </c:pt>
                <c:pt idx="3452">
                  <c:v>42967.79</c:v>
                </c:pt>
                <c:pt idx="3453">
                  <c:v>31609.99</c:v>
                </c:pt>
                <c:pt idx="3454">
                  <c:v>28941.697</c:v>
                </c:pt>
                <c:pt idx="3455">
                  <c:v>33531.811999999998</c:v>
                </c:pt>
                <c:pt idx="3456">
                  <c:v>29392.991999999998</c:v>
                </c:pt>
                <c:pt idx="3457">
                  <c:v>40331.464999999997</c:v>
                </c:pt>
                <c:pt idx="3458">
                  <c:v>27987.625</c:v>
                </c:pt>
                <c:pt idx="3459">
                  <c:v>13060.311</c:v>
                </c:pt>
                <c:pt idx="3460">
                  <c:v>21237.445</c:v>
                </c:pt>
                <c:pt idx="3461">
                  <c:v>12950.335999999999</c:v>
                </c:pt>
                <c:pt idx="3462">
                  <c:v>39516.226999999999</c:v>
                </c:pt>
                <c:pt idx="3463">
                  <c:v>25616.451000000001</c:v>
                </c:pt>
                <c:pt idx="3464">
                  <c:v>26159.21</c:v>
                </c:pt>
                <c:pt idx="3465">
                  <c:v>33408.17</c:v>
                </c:pt>
                <c:pt idx="3466">
                  <c:v>39084.343999999997</c:v>
                </c:pt>
                <c:pt idx="3467">
                  <c:v>30141.782999999999</c:v>
                </c:pt>
                <c:pt idx="3468">
                  <c:v>39035.305</c:v>
                </c:pt>
                <c:pt idx="3469">
                  <c:v>24257.706999999999</c:v>
                </c:pt>
                <c:pt idx="3470">
                  <c:v>28490.094000000001</c:v>
                </c:pt>
                <c:pt idx="3471">
                  <c:v>38935.906000000003</c:v>
                </c:pt>
                <c:pt idx="3472">
                  <c:v>22966.197</c:v>
                </c:pt>
                <c:pt idx="3473">
                  <c:v>15967.861000000001</c:v>
                </c:pt>
                <c:pt idx="3474">
                  <c:v>21529.476999999999</c:v>
                </c:pt>
                <c:pt idx="3475">
                  <c:v>22513.895</c:v>
                </c:pt>
                <c:pt idx="3476">
                  <c:v>18922.294999999998</c:v>
                </c:pt>
                <c:pt idx="3477">
                  <c:v>16396.002</c:v>
                </c:pt>
                <c:pt idx="3478">
                  <c:v>22372.414000000001</c:v>
                </c:pt>
                <c:pt idx="3479">
                  <c:v>31942.36</c:v>
                </c:pt>
                <c:pt idx="3480">
                  <c:v>22875.245999999999</c:v>
                </c:pt>
                <c:pt idx="3481">
                  <c:v>26141.918000000001</c:v>
                </c:pt>
                <c:pt idx="3482">
                  <c:v>16862.563999999998</c:v>
                </c:pt>
                <c:pt idx="3483">
                  <c:v>32762.025000000001</c:v>
                </c:pt>
                <c:pt idx="3484">
                  <c:v>16178.376</c:v>
                </c:pt>
                <c:pt idx="3485">
                  <c:v>18312.328000000001</c:v>
                </c:pt>
                <c:pt idx="3486">
                  <c:v>24581.432000000001</c:v>
                </c:pt>
                <c:pt idx="3487">
                  <c:v>26798.057000000001</c:v>
                </c:pt>
                <c:pt idx="3488">
                  <c:v>22543.182000000001</c:v>
                </c:pt>
                <c:pt idx="3489">
                  <c:v>27791.115000000002</c:v>
                </c:pt>
                <c:pt idx="3490">
                  <c:v>40619.99</c:v>
                </c:pt>
                <c:pt idx="3491">
                  <c:v>21434.021000000001</c:v>
                </c:pt>
                <c:pt idx="3492">
                  <c:v>18955.208999999999</c:v>
                </c:pt>
                <c:pt idx="3493">
                  <c:v>36815.589999999997</c:v>
                </c:pt>
                <c:pt idx="3494">
                  <c:v>29666.241999999998</c:v>
                </c:pt>
                <c:pt idx="3495">
                  <c:v>32483.645</c:v>
                </c:pt>
                <c:pt idx="3496">
                  <c:v>49190.832000000002</c:v>
                </c:pt>
                <c:pt idx="3497">
                  <c:v>14587.86</c:v>
                </c:pt>
                <c:pt idx="3498">
                  <c:v>18595.048999999999</c:v>
                </c:pt>
                <c:pt idx="3499">
                  <c:v>20971.636999999999</c:v>
                </c:pt>
                <c:pt idx="3500">
                  <c:v>28377.035</c:v>
                </c:pt>
                <c:pt idx="3501">
                  <c:v>32986.957000000002</c:v>
                </c:pt>
                <c:pt idx="3502">
                  <c:v>27880.05</c:v>
                </c:pt>
                <c:pt idx="3503">
                  <c:v>18348.86</c:v>
                </c:pt>
                <c:pt idx="3504">
                  <c:v>28095.919999999998</c:v>
                </c:pt>
                <c:pt idx="3505">
                  <c:v>20772.25</c:v>
                </c:pt>
                <c:pt idx="3506">
                  <c:v>25296.491999999998</c:v>
                </c:pt>
                <c:pt idx="3507">
                  <c:v>19552.901999999998</c:v>
                </c:pt>
                <c:pt idx="3508">
                  <c:v>21392.516</c:v>
                </c:pt>
                <c:pt idx="3509">
                  <c:v>18363.620999999999</c:v>
                </c:pt>
                <c:pt idx="3510">
                  <c:v>36967.644999999997</c:v>
                </c:pt>
                <c:pt idx="3511">
                  <c:v>36500.29</c:v>
                </c:pt>
                <c:pt idx="3512">
                  <c:v>21982.386999999999</c:v>
                </c:pt>
                <c:pt idx="3513">
                  <c:v>32568.331999999999</c:v>
                </c:pt>
                <c:pt idx="3514">
                  <c:v>18210.353999999999</c:v>
                </c:pt>
                <c:pt idx="3515">
                  <c:v>20794.234</c:v>
                </c:pt>
                <c:pt idx="3516">
                  <c:v>33788.663999999997</c:v>
                </c:pt>
                <c:pt idx="3517">
                  <c:v>44892.906000000003</c:v>
                </c:pt>
                <c:pt idx="3518">
                  <c:v>27325.065999999999</c:v>
                </c:pt>
                <c:pt idx="3519">
                  <c:v>42564.04</c:v>
                </c:pt>
                <c:pt idx="3520">
                  <c:v>29391.598000000002</c:v>
                </c:pt>
                <c:pt idx="3521">
                  <c:v>18033.463</c:v>
                </c:pt>
                <c:pt idx="3522">
                  <c:v>26343.851999999999</c:v>
                </c:pt>
                <c:pt idx="3523">
                  <c:v>23114.82</c:v>
                </c:pt>
                <c:pt idx="3524">
                  <c:v>14158.566999999999</c:v>
                </c:pt>
                <c:pt idx="3525">
                  <c:v>28931.99</c:v>
                </c:pt>
                <c:pt idx="3526">
                  <c:v>17040.61</c:v>
                </c:pt>
                <c:pt idx="3527">
                  <c:v>29118.432000000001</c:v>
                </c:pt>
                <c:pt idx="3528">
                  <c:v>34652.195</c:v>
                </c:pt>
                <c:pt idx="3529">
                  <c:v>23855.208999999999</c:v>
                </c:pt>
                <c:pt idx="3530">
                  <c:v>37158.43</c:v>
                </c:pt>
                <c:pt idx="3531">
                  <c:v>32444.053</c:v>
                </c:pt>
                <c:pt idx="3532">
                  <c:v>51436.79</c:v>
                </c:pt>
                <c:pt idx="3533">
                  <c:v>19301.47</c:v>
                </c:pt>
                <c:pt idx="3534">
                  <c:v>18117.581999999999</c:v>
                </c:pt>
                <c:pt idx="3535">
                  <c:v>26703.895</c:v>
                </c:pt>
                <c:pt idx="3536">
                  <c:v>22843.057000000001</c:v>
                </c:pt>
                <c:pt idx="3537">
                  <c:v>21971.925999999999</c:v>
                </c:pt>
                <c:pt idx="3538">
                  <c:v>35546.5</c:v>
                </c:pt>
                <c:pt idx="3539">
                  <c:v>28801.9</c:v>
                </c:pt>
                <c:pt idx="3540">
                  <c:v>48596.42</c:v>
                </c:pt>
                <c:pt idx="3541">
                  <c:v>22743.9</c:v>
                </c:pt>
                <c:pt idx="3542">
                  <c:v>17301.213</c:v>
                </c:pt>
                <c:pt idx="3543">
                  <c:v>33729.315999999999</c:v>
                </c:pt>
                <c:pt idx="3544">
                  <c:v>25359.969000000001</c:v>
                </c:pt>
                <c:pt idx="3545">
                  <c:v>11148.41</c:v>
                </c:pt>
                <c:pt idx="3546">
                  <c:v>42107.324000000001</c:v>
                </c:pt>
              </c:numCache>
            </c:numRef>
          </c:yVal>
          <c:smooth val="0"/>
          <c:extLst>
            <c:ext xmlns:c16="http://schemas.microsoft.com/office/drawing/2014/chart" uri="{C3380CC4-5D6E-409C-BE32-E72D297353CC}">
              <c16:uniqueId val="{00000000-1559-491A-88FB-B6025FBC8207}"/>
            </c:ext>
          </c:extLst>
        </c:ser>
        <c:dLbls>
          <c:showLegendKey val="0"/>
          <c:showVal val="0"/>
          <c:showCatName val="0"/>
          <c:showSerName val="0"/>
          <c:showPercent val="0"/>
          <c:showBubbleSize val="0"/>
        </c:dLbls>
        <c:axId val="778933072"/>
        <c:axId val="778916848"/>
      </c:scatterChart>
      <c:scatterChart>
        <c:scatterStyle val="lineMarker"/>
        <c:varyColors val="0"/>
        <c:ser>
          <c:idx val="0"/>
          <c:order val="0"/>
          <c:tx>
            <c:strRef>
              <c:f>'data (2)'!$A$1</c:f>
              <c:strCache>
                <c:ptCount val="1"/>
                <c:pt idx="0">
                  <c:v>Index</c:v>
                </c:pt>
              </c:strCache>
            </c:strRef>
          </c:tx>
          <c:spPr>
            <a:ln w="76200" cap="rnd">
              <a:solidFill>
                <a:schemeClr val="accent1"/>
              </a:solidFill>
              <a:round/>
            </a:ln>
            <a:effectLst/>
          </c:spPr>
          <c:marker>
            <c:symbol val="none"/>
          </c:marker>
          <c:xVal>
            <c:numLit>
              <c:formatCode>General</c:formatCode>
              <c:ptCount val="2"/>
              <c:pt idx="0">
                <c:v>1</c:v>
              </c:pt>
              <c:pt idx="1">
                <c:v>100000</c:v>
              </c:pt>
            </c:numLit>
          </c:xVal>
          <c:yVal>
            <c:numLit>
              <c:formatCode>General</c:formatCode>
              <c:ptCount val="2"/>
              <c:pt idx="0">
                <c:v>1</c:v>
              </c:pt>
              <c:pt idx="1">
                <c:v>100000</c:v>
              </c:pt>
            </c:numLit>
          </c:yVal>
          <c:smooth val="0"/>
          <c:extLst>
            <c:ext xmlns:c16="http://schemas.microsoft.com/office/drawing/2014/chart" uri="{C3380CC4-5D6E-409C-BE32-E72D297353CC}">
              <c16:uniqueId val="{00000001-1559-491A-88FB-B6025FBC8207}"/>
            </c:ext>
          </c:extLst>
        </c:ser>
        <c:dLbls>
          <c:showLegendKey val="0"/>
          <c:showVal val="0"/>
          <c:showCatName val="0"/>
          <c:showSerName val="0"/>
          <c:showPercent val="0"/>
          <c:showBubbleSize val="0"/>
        </c:dLbls>
        <c:axId val="873063232"/>
        <c:axId val="873059072"/>
      </c:scatterChart>
      <c:valAx>
        <c:axId val="778933072"/>
        <c:scaling>
          <c:orientation val="minMax"/>
          <c:max val="1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2600" dirty="0"/>
                  <a:t>True Values (</a:t>
                </a:r>
                <a:r>
                  <a:rPr lang="en-US" sz="2600" b="0" i="0" u="none" strike="noStrike" baseline="0" dirty="0">
                    <a:effectLst/>
                  </a:rPr>
                  <a:t>$1000</a:t>
                </a:r>
                <a:r>
                  <a:rPr lang="en-US" sz="2600" dirty="0"/>
                  <a:t>)</a:t>
                </a:r>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778916848"/>
        <c:crosses val="autoZero"/>
        <c:crossBetween val="midCat"/>
        <c:dispUnits>
          <c:builtInUnit val="thousands"/>
        </c:dispUnits>
      </c:valAx>
      <c:valAx>
        <c:axId val="778916848"/>
        <c:scaling>
          <c:orientation val="minMax"/>
          <c:max val="1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2600" dirty="0"/>
                  <a:t>Predicted Values (</a:t>
                </a:r>
                <a:r>
                  <a:rPr lang="en-US" sz="2600" b="0" i="0" u="none" strike="noStrike" baseline="0" dirty="0">
                    <a:effectLst/>
                  </a:rPr>
                  <a:t>$1000</a:t>
                </a:r>
                <a:r>
                  <a:rPr lang="en-US" sz="2600" dirty="0"/>
                  <a:t>)</a:t>
                </a:r>
              </a:p>
            </c:rich>
          </c:tx>
          <c:layout>
            <c:manualLayout>
              <c:xMode val="edge"/>
              <c:yMode val="edge"/>
              <c:x val="1.0449502419584342E-2"/>
              <c:y val="0.2052967610522804"/>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778933072"/>
        <c:crosses val="autoZero"/>
        <c:crossBetween val="midCat"/>
        <c:dispUnits>
          <c:builtInUnit val="thousands"/>
        </c:dispUnits>
      </c:valAx>
      <c:valAx>
        <c:axId val="873059072"/>
        <c:scaling>
          <c:orientation val="minMax"/>
          <c:max val="100000"/>
          <c:min val="0"/>
        </c:scaling>
        <c:delete val="1"/>
        <c:axPos val="r"/>
        <c:numFmt formatCode="General" sourceLinked="1"/>
        <c:majorTickMark val="out"/>
        <c:minorTickMark val="none"/>
        <c:tickLblPos val="nextTo"/>
        <c:crossAx val="873063232"/>
        <c:crosses val="max"/>
        <c:crossBetween val="midCat"/>
      </c:valAx>
      <c:valAx>
        <c:axId val="873063232"/>
        <c:scaling>
          <c:orientation val="minMax"/>
        </c:scaling>
        <c:delete val="1"/>
        <c:axPos val="b"/>
        <c:numFmt formatCode="General" sourceLinked="1"/>
        <c:majorTickMark val="out"/>
        <c:minorTickMark val="none"/>
        <c:tickLblPos val="nextTo"/>
        <c:crossAx val="873059072"/>
        <c:crosses val="autoZero"/>
        <c:crossBetween val="midCat"/>
      </c:valAx>
      <c:spPr>
        <a:noFill/>
        <a:ln>
          <a:noFill/>
        </a:ln>
        <a:effectLst/>
      </c:spPr>
    </c:plotArea>
    <c:plotVisOnly val="1"/>
    <c:dispBlanksAs val="gap"/>
    <c:showDLblsOverMax val="0"/>
  </c:chart>
  <c:spPr>
    <a:noFill/>
    <a:ln>
      <a:solidFill>
        <a:schemeClr val="tx1"/>
      </a:solidFill>
      <a:miter lim="800000"/>
    </a:ln>
    <a:effectLst/>
  </c:spPr>
  <c:txPr>
    <a:bodyPr/>
    <a:lstStyle/>
    <a:p>
      <a:pPr>
        <a:defRPr sz="320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320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sz="3200" dirty="0"/>
              <a:t>Ensemble Predicted VS True Value</a:t>
            </a:r>
          </a:p>
        </c:rich>
      </c:tx>
      <c:overlay val="0"/>
      <c:spPr>
        <a:noFill/>
        <a:ln>
          <a:noFill/>
        </a:ln>
        <a:effectLst/>
      </c:spPr>
      <c:txPr>
        <a:bodyPr rot="0" spcFirstLastPara="1" vertOverflow="ellipsis" vert="horz" wrap="square" anchor="ctr" anchorCtr="1"/>
        <a:lstStyle/>
        <a:p>
          <a:pPr algn="ctr" rtl="0">
            <a:defRPr sz="320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1206945071049829"/>
          <c:y val="0.10800549797996463"/>
          <c:w val="0.83479596228938546"/>
          <c:h val="0.74455507837984547"/>
        </c:manualLayout>
      </c:layout>
      <c:scatterChart>
        <c:scatterStyle val="lineMarker"/>
        <c:varyColors val="0"/>
        <c:ser>
          <c:idx val="1"/>
          <c:order val="1"/>
          <c:tx>
            <c:strRef>
              <c:f>'data (2)'!$L$1</c:f>
              <c:strCache>
                <c:ptCount val="1"/>
                <c:pt idx="0">
                  <c:v>Ensemble</c:v>
                </c:pt>
              </c:strCache>
            </c:strRef>
          </c:tx>
          <c:spPr>
            <a:ln w="25400" cap="rnd">
              <a:noFill/>
              <a:round/>
            </a:ln>
            <a:effectLst/>
          </c:spPr>
          <c:marker>
            <c:symbol val="circle"/>
            <c:size val="10"/>
            <c:spPr>
              <a:solidFill>
                <a:schemeClr val="accent6">
                  <a:lumMod val="75000"/>
                </a:schemeClr>
              </a:solidFill>
              <a:ln w="9525">
                <a:solidFill>
                  <a:schemeClr val="accent6">
                    <a:lumMod val="75000"/>
                  </a:schemeClr>
                </a:solidFill>
              </a:ln>
              <a:effectLst/>
            </c:spPr>
          </c:marker>
          <c:xVal>
            <c:numRef>
              <c:f>'data (2)'!$K$2:$K$3984</c:f>
              <c:numCache>
                <c:formatCode>General</c:formatCode>
                <c:ptCount val="3983"/>
                <c:pt idx="0">
                  <c:v>30998</c:v>
                </c:pt>
                <c:pt idx="1">
                  <c:v>13998</c:v>
                </c:pt>
                <c:pt idx="2">
                  <c:v>19998</c:v>
                </c:pt>
                <c:pt idx="3">
                  <c:v>24998</c:v>
                </c:pt>
                <c:pt idx="4">
                  <c:v>34998</c:v>
                </c:pt>
                <c:pt idx="5">
                  <c:v>31998</c:v>
                </c:pt>
                <c:pt idx="6">
                  <c:v>27998</c:v>
                </c:pt>
                <c:pt idx="7">
                  <c:v>14599</c:v>
                </c:pt>
                <c:pt idx="8">
                  <c:v>27998</c:v>
                </c:pt>
                <c:pt idx="9">
                  <c:v>19998</c:v>
                </c:pt>
                <c:pt idx="10">
                  <c:v>19998</c:v>
                </c:pt>
                <c:pt idx="11">
                  <c:v>29998</c:v>
                </c:pt>
                <c:pt idx="12">
                  <c:v>17998</c:v>
                </c:pt>
                <c:pt idx="13">
                  <c:v>23998</c:v>
                </c:pt>
                <c:pt idx="14">
                  <c:v>43998</c:v>
                </c:pt>
                <c:pt idx="15">
                  <c:v>29998</c:v>
                </c:pt>
                <c:pt idx="16">
                  <c:v>20998</c:v>
                </c:pt>
                <c:pt idx="17">
                  <c:v>22998</c:v>
                </c:pt>
                <c:pt idx="18">
                  <c:v>19998</c:v>
                </c:pt>
                <c:pt idx="19">
                  <c:v>28998</c:v>
                </c:pt>
                <c:pt idx="20">
                  <c:v>36998</c:v>
                </c:pt>
                <c:pt idx="21">
                  <c:v>19998</c:v>
                </c:pt>
                <c:pt idx="22">
                  <c:v>26998</c:v>
                </c:pt>
                <c:pt idx="23">
                  <c:v>29998</c:v>
                </c:pt>
                <c:pt idx="24">
                  <c:v>46998</c:v>
                </c:pt>
                <c:pt idx="25">
                  <c:v>37998</c:v>
                </c:pt>
                <c:pt idx="26">
                  <c:v>19998</c:v>
                </c:pt>
                <c:pt idx="27">
                  <c:v>19998</c:v>
                </c:pt>
                <c:pt idx="28">
                  <c:v>31998</c:v>
                </c:pt>
                <c:pt idx="29">
                  <c:v>25998</c:v>
                </c:pt>
                <c:pt idx="30">
                  <c:v>36998</c:v>
                </c:pt>
                <c:pt idx="31">
                  <c:v>17998</c:v>
                </c:pt>
                <c:pt idx="32">
                  <c:v>16998</c:v>
                </c:pt>
                <c:pt idx="33">
                  <c:v>33998</c:v>
                </c:pt>
                <c:pt idx="34">
                  <c:v>18998</c:v>
                </c:pt>
                <c:pt idx="35">
                  <c:v>30998</c:v>
                </c:pt>
                <c:pt idx="36">
                  <c:v>13998</c:v>
                </c:pt>
                <c:pt idx="37">
                  <c:v>21998</c:v>
                </c:pt>
                <c:pt idx="38">
                  <c:v>19998</c:v>
                </c:pt>
                <c:pt idx="39">
                  <c:v>42998</c:v>
                </c:pt>
                <c:pt idx="40">
                  <c:v>17998</c:v>
                </c:pt>
                <c:pt idx="41">
                  <c:v>28998</c:v>
                </c:pt>
                <c:pt idx="42">
                  <c:v>35998</c:v>
                </c:pt>
                <c:pt idx="43">
                  <c:v>21998</c:v>
                </c:pt>
                <c:pt idx="44">
                  <c:v>36998</c:v>
                </c:pt>
                <c:pt idx="45">
                  <c:v>37998</c:v>
                </c:pt>
                <c:pt idx="46">
                  <c:v>19998</c:v>
                </c:pt>
                <c:pt idx="47">
                  <c:v>34998</c:v>
                </c:pt>
                <c:pt idx="48">
                  <c:v>19998</c:v>
                </c:pt>
                <c:pt idx="49">
                  <c:v>46998</c:v>
                </c:pt>
                <c:pt idx="50">
                  <c:v>27998</c:v>
                </c:pt>
                <c:pt idx="51">
                  <c:v>25998</c:v>
                </c:pt>
                <c:pt idx="52">
                  <c:v>21998</c:v>
                </c:pt>
                <c:pt idx="53">
                  <c:v>21998</c:v>
                </c:pt>
                <c:pt idx="54">
                  <c:v>39998</c:v>
                </c:pt>
                <c:pt idx="55">
                  <c:v>20998</c:v>
                </c:pt>
                <c:pt idx="56">
                  <c:v>37998</c:v>
                </c:pt>
                <c:pt idx="57">
                  <c:v>52998</c:v>
                </c:pt>
                <c:pt idx="58">
                  <c:v>27998</c:v>
                </c:pt>
                <c:pt idx="59">
                  <c:v>31998</c:v>
                </c:pt>
                <c:pt idx="60">
                  <c:v>44998</c:v>
                </c:pt>
                <c:pt idx="61">
                  <c:v>29998</c:v>
                </c:pt>
                <c:pt idx="62">
                  <c:v>17998</c:v>
                </c:pt>
                <c:pt idx="63">
                  <c:v>61998</c:v>
                </c:pt>
                <c:pt idx="64">
                  <c:v>31998</c:v>
                </c:pt>
                <c:pt idx="65">
                  <c:v>31998</c:v>
                </c:pt>
                <c:pt idx="66">
                  <c:v>33998</c:v>
                </c:pt>
                <c:pt idx="67">
                  <c:v>28998</c:v>
                </c:pt>
                <c:pt idx="68">
                  <c:v>41998</c:v>
                </c:pt>
                <c:pt idx="69">
                  <c:v>18998</c:v>
                </c:pt>
                <c:pt idx="70">
                  <c:v>55998</c:v>
                </c:pt>
                <c:pt idx="71">
                  <c:v>28998</c:v>
                </c:pt>
                <c:pt idx="72">
                  <c:v>101998</c:v>
                </c:pt>
                <c:pt idx="73">
                  <c:v>25998</c:v>
                </c:pt>
                <c:pt idx="74">
                  <c:v>20998</c:v>
                </c:pt>
                <c:pt idx="75">
                  <c:v>16998</c:v>
                </c:pt>
                <c:pt idx="76">
                  <c:v>18998</c:v>
                </c:pt>
                <c:pt idx="77">
                  <c:v>27998</c:v>
                </c:pt>
                <c:pt idx="78">
                  <c:v>19998</c:v>
                </c:pt>
                <c:pt idx="79">
                  <c:v>27998</c:v>
                </c:pt>
                <c:pt idx="80">
                  <c:v>27998</c:v>
                </c:pt>
                <c:pt idx="81">
                  <c:v>31998</c:v>
                </c:pt>
                <c:pt idx="82">
                  <c:v>21998</c:v>
                </c:pt>
                <c:pt idx="83">
                  <c:v>42998</c:v>
                </c:pt>
                <c:pt idx="84">
                  <c:v>21998</c:v>
                </c:pt>
                <c:pt idx="85">
                  <c:v>28998</c:v>
                </c:pt>
                <c:pt idx="86">
                  <c:v>27998</c:v>
                </c:pt>
                <c:pt idx="87">
                  <c:v>18998</c:v>
                </c:pt>
                <c:pt idx="88">
                  <c:v>17998</c:v>
                </c:pt>
                <c:pt idx="89">
                  <c:v>35998</c:v>
                </c:pt>
                <c:pt idx="90">
                  <c:v>28998</c:v>
                </c:pt>
                <c:pt idx="91">
                  <c:v>18998</c:v>
                </c:pt>
                <c:pt idx="92">
                  <c:v>29998</c:v>
                </c:pt>
                <c:pt idx="93">
                  <c:v>14998</c:v>
                </c:pt>
                <c:pt idx="94">
                  <c:v>23998</c:v>
                </c:pt>
                <c:pt idx="95">
                  <c:v>29998</c:v>
                </c:pt>
                <c:pt idx="96">
                  <c:v>19998</c:v>
                </c:pt>
                <c:pt idx="97">
                  <c:v>34998</c:v>
                </c:pt>
                <c:pt idx="98">
                  <c:v>21998</c:v>
                </c:pt>
                <c:pt idx="99">
                  <c:v>30998</c:v>
                </c:pt>
                <c:pt idx="100">
                  <c:v>19998</c:v>
                </c:pt>
                <c:pt idx="101">
                  <c:v>18998</c:v>
                </c:pt>
                <c:pt idx="102">
                  <c:v>20998</c:v>
                </c:pt>
                <c:pt idx="103">
                  <c:v>21998</c:v>
                </c:pt>
                <c:pt idx="104">
                  <c:v>17998</c:v>
                </c:pt>
                <c:pt idx="105">
                  <c:v>30998</c:v>
                </c:pt>
                <c:pt idx="106">
                  <c:v>18998</c:v>
                </c:pt>
                <c:pt idx="107">
                  <c:v>18998</c:v>
                </c:pt>
                <c:pt idx="108">
                  <c:v>17998</c:v>
                </c:pt>
                <c:pt idx="109">
                  <c:v>24998</c:v>
                </c:pt>
                <c:pt idx="110">
                  <c:v>40998</c:v>
                </c:pt>
                <c:pt idx="111">
                  <c:v>32998</c:v>
                </c:pt>
                <c:pt idx="112">
                  <c:v>33998</c:v>
                </c:pt>
                <c:pt idx="113">
                  <c:v>21998</c:v>
                </c:pt>
                <c:pt idx="114">
                  <c:v>43998</c:v>
                </c:pt>
                <c:pt idx="115">
                  <c:v>21998</c:v>
                </c:pt>
                <c:pt idx="116">
                  <c:v>21998</c:v>
                </c:pt>
                <c:pt idx="117">
                  <c:v>21998</c:v>
                </c:pt>
                <c:pt idx="118">
                  <c:v>29998</c:v>
                </c:pt>
                <c:pt idx="119">
                  <c:v>25998</c:v>
                </c:pt>
                <c:pt idx="120">
                  <c:v>26998</c:v>
                </c:pt>
                <c:pt idx="121">
                  <c:v>40998</c:v>
                </c:pt>
                <c:pt idx="122">
                  <c:v>14998</c:v>
                </c:pt>
                <c:pt idx="123">
                  <c:v>27998</c:v>
                </c:pt>
                <c:pt idx="124">
                  <c:v>34998</c:v>
                </c:pt>
                <c:pt idx="125">
                  <c:v>22998</c:v>
                </c:pt>
                <c:pt idx="126">
                  <c:v>29998</c:v>
                </c:pt>
                <c:pt idx="127">
                  <c:v>47998</c:v>
                </c:pt>
                <c:pt idx="128">
                  <c:v>22998</c:v>
                </c:pt>
                <c:pt idx="129">
                  <c:v>24998</c:v>
                </c:pt>
                <c:pt idx="130">
                  <c:v>22998</c:v>
                </c:pt>
                <c:pt idx="131">
                  <c:v>16998</c:v>
                </c:pt>
                <c:pt idx="132">
                  <c:v>22998</c:v>
                </c:pt>
                <c:pt idx="133">
                  <c:v>21998</c:v>
                </c:pt>
                <c:pt idx="134">
                  <c:v>30998</c:v>
                </c:pt>
                <c:pt idx="135">
                  <c:v>23998</c:v>
                </c:pt>
                <c:pt idx="136">
                  <c:v>15998</c:v>
                </c:pt>
                <c:pt idx="137">
                  <c:v>23998</c:v>
                </c:pt>
                <c:pt idx="138">
                  <c:v>29998</c:v>
                </c:pt>
                <c:pt idx="139">
                  <c:v>22998</c:v>
                </c:pt>
                <c:pt idx="140">
                  <c:v>19998</c:v>
                </c:pt>
                <c:pt idx="141">
                  <c:v>44998</c:v>
                </c:pt>
                <c:pt idx="142">
                  <c:v>17998</c:v>
                </c:pt>
                <c:pt idx="143">
                  <c:v>30998</c:v>
                </c:pt>
                <c:pt idx="144">
                  <c:v>17998</c:v>
                </c:pt>
                <c:pt idx="145">
                  <c:v>23998</c:v>
                </c:pt>
                <c:pt idx="146">
                  <c:v>17998</c:v>
                </c:pt>
                <c:pt idx="147">
                  <c:v>20998</c:v>
                </c:pt>
                <c:pt idx="148">
                  <c:v>19998</c:v>
                </c:pt>
                <c:pt idx="149">
                  <c:v>36998</c:v>
                </c:pt>
                <c:pt idx="150">
                  <c:v>19998</c:v>
                </c:pt>
                <c:pt idx="151">
                  <c:v>29998</c:v>
                </c:pt>
                <c:pt idx="152">
                  <c:v>19998</c:v>
                </c:pt>
                <c:pt idx="153">
                  <c:v>28998</c:v>
                </c:pt>
                <c:pt idx="154">
                  <c:v>51998</c:v>
                </c:pt>
                <c:pt idx="155">
                  <c:v>57998</c:v>
                </c:pt>
                <c:pt idx="156">
                  <c:v>17998</c:v>
                </c:pt>
                <c:pt idx="157">
                  <c:v>30998</c:v>
                </c:pt>
                <c:pt idx="158">
                  <c:v>25998</c:v>
                </c:pt>
                <c:pt idx="159">
                  <c:v>16998</c:v>
                </c:pt>
                <c:pt idx="160">
                  <c:v>28998</c:v>
                </c:pt>
                <c:pt idx="161">
                  <c:v>15998</c:v>
                </c:pt>
                <c:pt idx="162">
                  <c:v>28998</c:v>
                </c:pt>
                <c:pt idx="163">
                  <c:v>19998</c:v>
                </c:pt>
                <c:pt idx="164">
                  <c:v>38998</c:v>
                </c:pt>
                <c:pt idx="165">
                  <c:v>26998</c:v>
                </c:pt>
                <c:pt idx="166">
                  <c:v>18998</c:v>
                </c:pt>
                <c:pt idx="167">
                  <c:v>33998</c:v>
                </c:pt>
                <c:pt idx="168">
                  <c:v>29998</c:v>
                </c:pt>
                <c:pt idx="169">
                  <c:v>21998</c:v>
                </c:pt>
                <c:pt idx="170">
                  <c:v>26998</c:v>
                </c:pt>
                <c:pt idx="171">
                  <c:v>26998</c:v>
                </c:pt>
                <c:pt idx="172">
                  <c:v>18998</c:v>
                </c:pt>
                <c:pt idx="173">
                  <c:v>18998</c:v>
                </c:pt>
                <c:pt idx="174">
                  <c:v>24998</c:v>
                </c:pt>
                <c:pt idx="175">
                  <c:v>25998</c:v>
                </c:pt>
                <c:pt idx="176">
                  <c:v>17998</c:v>
                </c:pt>
                <c:pt idx="177">
                  <c:v>27998</c:v>
                </c:pt>
                <c:pt idx="178">
                  <c:v>36998</c:v>
                </c:pt>
                <c:pt idx="179">
                  <c:v>16998</c:v>
                </c:pt>
                <c:pt idx="180">
                  <c:v>26998</c:v>
                </c:pt>
                <c:pt idx="181">
                  <c:v>19998</c:v>
                </c:pt>
                <c:pt idx="182">
                  <c:v>23998</c:v>
                </c:pt>
                <c:pt idx="183">
                  <c:v>41998</c:v>
                </c:pt>
                <c:pt idx="184">
                  <c:v>41998</c:v>
                </c:pt>
                <c:pt idx="185">
                  <c:v>16998</c:v>
                </c:pt>
                <c:pt idx="186">
                  <c:v>21998</c:v>
                </c:pt>
                <c:pt idx="187">
                  <c:v>19998</c:v>
                </c:pt>
                <c:pt idx="188">
                  <c:v>23998</c:v>
                </c:pt>
                <c:pt idx="189">
                  <c:v>18998</c:v>
                </c:pt>
                <c:pt idx="190">
                  <c:v>19998</c:v>
                </c:pt>
                <c:pt idx="191">
                  <c:v>25998</c:v>
                </c:pt>
                <c:pt idx="192">
                  <c:v>30998</c:v>
                </c:pt>
                <c:pt idx="193">
                  <c:v>41998</c:v>
                </c:pt>
                <c:pt idx="194">
                  <c:v>27998</c:v>
                </c:pt>
                <c:pt idx="195">
                  <c:v>24998</c:v>
                </c:pt>
                <c:pt idx="196">
                  <c:v>27998</c:v>
                </c:pt>
                <c:pt idx="197">
                  <c:v>34998</c:v>
                </c:pt>
                <c:pt idx="198">
                  <c:v>20998</c:v>
                </c:pt>
                <c:pt idx="199">
                  <c:v>30998</c:v>
                </c:pt>
                <c:pt idx="200">
                  <c:v>19998</c:v>
                </c:pt>
                <c:pt idx="201">
                  <c:v>19998</c:v>
                </c:pt>
                <c:pt idx="202">
                  <c:v>54998</c:v>
                </c:pt>
                <c:pt idx="203">
                  <c:v>20998</c:v>
                </c:pt>
                <c:pt idx="204">
                  <c:v>15998</c:v>
                </c:pt>
                <c:pt idx="205">
                  <c:v>26998</c:v>
                </c:pt>
                <c:pt idx="206">
                  <c:v>30998</c:v>
                </c:pt>
                <c:pt idx="207">
                  <c:v>34998</c:v>
                </c:pt>
                <c:pt idx="208">
                  <c:v>36998</c:v>
                </c:pt>
                <c:pt idx="209">
                  <c:v>19998</c:v>
                </c:pt>
                <c:pt idx="210">
                  <c:v>32998</c:v>
                </c:pt>
                <c:pt idx="211">
                  <c:v>44998</c:v>
                </c:pt>
                <c:pt idx="212">
                  <c:v>27998</c:v>
                </c:pt>
                <c:pt idx="213">
                  <c:v>15998</c:v>
                </c:pt>
                <c:pt idx="214">
                  <c:v>16998</c:v>
                </c:pt>
                <c:pt idx="215">
                  <c:v>23998</c:v>
                </c:pt>
                <c:pt idx="216">
                  <c:v>49998</c:v>
                </c:pt>
                <c:pt idx="217">
                  <c:v>34998</c:v>
                </c:pt>
                <c:pt idx="218">
                  <c:v>26998</c:v>
                </c:pt>
                <c:pt idx="219">
                  <c:v>26998</c:v>
                </c:pt>
                <c:pt idx="220">
                  <c:v>29998</c:v>
                </c:pt>
                <c:pt idx="221">
                  <c:v>39998</c:v>
                </c:pt>
                <c:pt idx="222">
                  <c:v>27998</c:v>
                </c:pt>
                <c:pt idx="223">
                  <c:v>17998</c:v>
                </c:pt>
                <c:pt idx="224">
                  <c:v>60998</c:v>
                </c:pt>
                <c:pt idx="225">
                  <c:v>20998</c:v>
                </c:pt>
                <c:pt idx="226">
                  <c:v>18998</c:v>
                </c:pt>
                <c:pt idx="227">
                  <c:v>52998</c:v>
                </c:pt>
                <c:pt idx="228">
                  <c:v>15998</c:v>
                </c:pt>
                <c:pt idx="229">
                  <c:v>16998</c:v>
                </c:pt>
                <c:pt idx="230">
                  <c:v>15998</c:v>
                </c:pt>
                <c:pt idx="231">
                  <c:v>18998</c:v>
                </c:pt>
                <c:pt idx="232">
                  <c:v>22998</c:v>
                </c:pt>
                <c:pt idx="233">
                  <c:v>25998</c:v>
                </c:pt>
                <c:pt idx="234">
                  <c:v>27998</c:v>
                </c:pt>
                <c:pt idx="235">
                  <c:v>19998</c:v>
                </c:pt>
                <c:pt idx="236">
                  <c:v>16998</c:v>
                </c:pt>
                <c:pt idx="237">
                  <c:v>26998</c:v>
                </c:pt>
                <c:pt idx="238">
                  <c:v>21998</c:v>
                </c:pt>
                <c:pt idx="239">
                  <c:v>20998</c:v>
                </c:pt>
                <c:pt idx="240">
                  <c:v>22998</c:v>
                </c:pt>
                <c:pt idx="241">
                  <c:v>20998</c:v>
                </c:pt>
                <c:pt idx="242">
                  <c:v>19998</c:v>
                </c:pt>
                <c:pt idx="243">
                  <c:v>35998</c:v>
                </c:pt>
                <c:pt idx="244">
                  <c:v>42998</c:v>
                </c:pt>
                <c:pt idx="245">
                  <c:v>21998</c:v>
                </c:pt>
                <c:pt idx="246">
                  <c:v>46998</c:v>
                </c:pt>
                <c:pt idx="247">
                  <c:v>15998</c:v>
                </c:pt>
                <c:pt idx="248">
                  <c:v>20998</c:v>
                </c:pt>
                <c:pt idx="249">
                  <c:v>33998</c:v>
                </c:pt>
                <c:pt idx="250">
                  <c:v>21998</c:v>
                </c:pt>
                <c:pt idx="251">
                  <c:v>22998</c:v>
                </c:pt>
                <c:pt idx="252">
                  <c:v>33998</c:v>
                </c:pt>
                <c:pt idx="253">
                  <c:v>26998</c:v>
                </c:pt>
                <c:pt idx="254">
                  <c:v>32998</c:v>
                </c:pt>
                <c:pt idx="255">
                  <c:v>47998</c:v>
                </c:pt>
                <c:pt idx="256">
                  <c:v>34998</c:v>
                </c:pt>
                <c:pt idx="257">
                  <c:v>25998</c:v>
                </c:pt>
                <c:pt idx="258">
                  <c:v>43998</c:v>
                </c:pt>
                <c:pt idx="259">
                  <c:v>20998</c:v>
                </c:pt>
                <c:pt idx="260">
                  <c:v>30998</c:v>
                </c:pt>
                <c:pt idx="261">
                  <c:v>19998</c:v>
                </c:pt>
                <c:pt idx="262">
                  <c:v>18998</c:v>
                </c:pt>
                <c:pt idx="263">
                  <c:v>40998</c:v>
                </c:pt>
                <c:pt idx="264">
                  <c:v>24998</c:v>
                </c:pt>
                <c:pt idx="265">
                  <c:v>14599</c:v>
                </c:pt>
                <c:pt idx="266">
                  <c:v>28998</c:v>
                </c:pt>
                <c:pt idx="267">
                  <c:v>20998</c:v>
                </c:pt>
                <c:pt idx="268">
                  <c:v>27998</c:v>
                </c:pt>
                <c:pt idx="269">
                  <c:v>22998</c:v>
                </c:pt>
                <c:pt idx="270">
                  <c:v>22998</c:v>
                </c:pt>
                <c:pt idx="271">
                  <c:v>17998</c:v>
                </c:pt>
                <c:pt idx="272">
                  <c:v>14998</c:v>
                </c:pt>
                <c:pt idx="273">
                  <c:v>24998</c:v>
                </c:pt>
                <c:pt idx="274">
                  <c:v>31998</c:v>
                </c:pt>
                <c:pt idx="275">
                  <c:v>35998</c:v>
                </c:pt>
                <c:pt idx="276">
                  <c:v>60998</c:v>
                </c:pt>
                <c:pt idx="277">
                  <c:v>21998</c:v>
                </c:pt>
                <c:pt idx="278">
                  <c:v>26998</c:v>
                </c:pt>
                <c:pt idx="279">
                  <c:v>53998</c:v>
                </c:pt>
                <c:pt idx="280">
                  <c:v>20998</c:v>
                </c:pt>
                <c:pt idx="281">
                  <c:v>22998</c:v>
                </c:pt>
                <c:pt idx="282">
                  <c:v>35998</c:v>
                </c:pt>
                <c:pt idx="283">
                  <c:v>38998</c:v>
                </c:pt>
                <c:pt idx="284">
                  <c:v>18998</c:v>
                </c:pt>
                <c:pt idx="285">
                  <c:v>26998</c:v>
                </c:pt>
                <c:pt idx="286">
                  <c:v>28998</c:v>
                </c:pt>
                <c:pt idx="287">
                  <c:v>18998</c:v>
                </c:pt>
                <c:pt idx="288">
                  <c:v>22998</c:v>
                </c:pt>
                <c:pt idx="289">
                  <c:v>40998</c:v>
                </c:pt>
                <c:pt idx="290">
                  <c:v>23998</c:v>
                </c:pt>
                <c:pt idx="291">
                  <c:v>26998</c:v>
                </c:pt>
                <c:pt idx="292">
                  <c:v>36998</c:v>
                </c:pt>
                <c:pt idx="293">
                  <c:v>27998</c:v>
                </c:pt>
                <c:pt idx="294">
                  <c:v>20998</c:v>
                </c:pt>
                <c:pt idx="295">
                  <c:v>24998</c:v>
                </c:pt>
                <c:pt idx="296">
                  <c:v>15998</c:v>
                </c:pt>
                <c:pt idx="297">
                  <c:v>25998</c:v>
                </c:pt>
                <c:pt idx="298">
                  <c:v>28998</c:v>
                </c:pt>
                <c:pt idx="299">
                  <c:v>42998</c:v>
                </c:pt>
                <c:pt idx="300">
                  <c:v>28998</c:v>
                </c:pt>
                <c:pt idx="301">
                  <c:v>40998</c:v>
                </c:pt>
                <c:pt idx="302">
                  <c:v>24998</c:v>
                </c:pt>
                <c:pt idx="303">
                  <c:v>24998</c:v>
                </c:pt>
                <c:pt idx="304">
                  <c:v>29998</c:v>
                </c:pt>
                <c:pt idx="305">
                  <c:v>22998</c:v>
                </c:pt>
                <c:pt idx="306">
                  <c:v>42998</c:v>
                </c:pt>
                <c:pt idx="307">
                  <c:v>21998</c:v>
                </c:pt>
                <c:pt idx="308">
                  <c:v>22998</c:v>
                </c:pt>
                <c:pt idx="309">
                  <c:v>24998</c:v>
                </c:pt>
                <c:pt idx="310">
                  <c:v>29998</c:v>
                </c:pt>
                <c:pt idx="311">
                  <c:v>27998</c:v>
                </c:pt>
                <c:pt idx="312">
                  <c:v>29998</c:v>
                </c:pt>
                <c:pt idx="313">
                  <c:v>32998</c:v>
                </c:pt>
                <c:pt idx="314">
                  <c:v>29998</c:v>
                </c:pt>
                <c:pt idx="315">
                  <c:v>27998</c:v>
                </c:pt>
                <c:pt idx="316">
                  <c:v>32998</c:v>
                </c:pt>
                <c:pt idx="317">
                  <c:v>26998</c:v>
                </c:pt>
                <c:pt idx="318">
                  <c:v>21998</c:v>
                </c:pt>
                <c:pt idx="319">
                  <c:v>30998</c:v>
                </c:pt>
                <c:pt idx="320">
                  <c:v>30998</c:v>
                </c:pt>
                <c:pt idx="321">
                  <c:v>17998</c:v>
                </c:pt>
                <c:pt idx="322">
                  <c:v>15998</c:v>
                </c:pt>
                <c:pt idx="323">
                  <c:v>36998</c:v>
                </c:pt>
                <c:pt idx="324">
                  <c:v>71998</c:v>
                </c:pt>
                <c:pt idx="325">
                  <c:v>41998</c:v>
                </c:pt>
                <c:pt idx="326">
                  <c:v>19998</c:v>
                </c:pt>
                <c:pt idx="327">
                  <c:v>25998</c:v>
                </c:pt>
                <c:pt idx="328">
                  <c:v>23998</c:v>
                </c:pt>
                <c:pt idx="329">
                  <c:v>30998</c:v>
                </c:pt>
                <c:pt idx="330">
                  <c:v>19998</c:v>
                </c:pt>
                <c:pt idx="331">
                  <c:v>33998</c:v>
                </c:pt>
                <c:pt idx="332">
                  <c:v>15998</c:v>
                </c:pt>
                <c:pt idx="333">
                  <c:v>56998</c:v>
                </c:pt>
                <c:pt idx="334">
                  <c:v>42998</c:v>
                </c:pt>
                <c:pt idx="335">
                  <c:v>24998</c:v>
                </c:pt>
                <c:pt idx="336">
                  <c:v>22998</c:v>
                </c:pt>
                <c:pt idx="337">
                  <c:v>25998</c:v>
                </c:pt>
                <c:pt idx="338">
                  <c:v>15998</c:v>
                </c:pt>
                <c:pt idx="339">
                  <c:v>15998</c:v>
                </c:pt>
                <c:pt idx="340">
                  <c:v>35998</c:v>
                </c:pt>
                <c:pt idx="341">
                  <c:v>36998</c:v>
                </c:pt>
                <c:pt idx="342">
                  <c:v>30998</c:v>
                </c:pt>
                <c:pt idx="343">
                  <c:v>24998</c:v>
                </c:pt>
                <c:pt idx="344">
                  <c:v>29998</c:v>
                </c:pt>
                <c:pt idx="345">
                  <c:v>31998</c:v>
                </c:pt>
                <c:pt idx="346">
                  <c:v>18998</c:v>
                </c:pt>
                <c:pt idx="347">
                  <c:v>15998</c:v>
                </c:pt>
                <c:pt idx="348">
                  <c:v>20998</c:v>
                </c:pt>
                <c:pt idx="349">
                  <c:v>22998</c:v>
                </c:pt>
                <c:pt idx="350">
                  <c:v>21998</c:v>
                </c:pt>
                <c:pt idx="351">
                  <c:v>24998</c:v>
                </c:pt>
                <c:pt idx="352">
                  <c:v>24998</c:v>
                </c:pt>
                <c:pt idx="353">
                  <c:v>27998</c:v>
                </c:pt>
                <c:pt idx="354">
                  <c:v>17998</c:v>
                </c:pt>
                <c:pt idx="355">
                  <c:v>21998</c:v>
                </c:pt>
                <c:pt idx="356">
                  <c:v>22998</c:v>
                </c:pt>
                <c:pt idx="357">
                  <c:v>19998</c:v>
                </c:pt>
                <c:pt idx="358">
                  <c:v>28998</c:v>
                </c:pt>
                <c:pt idx="359">
                  <c:v>16998</c:v>
                </c:pt>
                <c:pt idx="360">
                  <c:v>20998</c:v>
                </c:pt>
                <c:pt idx="361">
                  <c:v>18998</c:v>
                </c:pt>
                <c:pt idx="362">
                  <c:v>27998</c:v>
                </c:pt>
                <c:pt idx="363">
                  <c:v>29998</c:v>
                </c:pt>
                <c:pt idx="364">
                  <c:v>25998</c:v>
                </c:pt>
                <c:pt idx="365">
                  <c:v>31998</c:v>
                </c:pt>
                <c:pt idx="366">
                  <c:v>33998</c:v>
                </c:pt>
                <c:pt idx="367">
                  <c:v>14998</c:v>
                </c:pt>
                <c:pt idx="368">
                  <c:v>25998</c:v>
                </c:pt>
                <c:pt idx="369">
                  <c:v>28998</c:v>
                </c:pt>
                <c:pt idx="370">
                  <c:v>21998</c:v>
                </c:pt>
                <c:pt idx="371">
                  <c:v>18998</c:v>
                </c:pt>
                <c:pt idx="372">
                  <c:v>26998</c:v>
                </c:pt>
                <c:pt idx="373">
                  <c:v>22998</c:v>
                </c:pt>
                <c:pt idx="374">
                  <c:v>23998</c:v>
                </c:pt>
                <c:pt idx="375">
                  <c:v>28998</c:v>
                </c:pt>
                <c:pt idx="376">
                  <c:v>19998</c:v>
                </c:pt>
                <c:pt idx="377">
                  <c:v>31998</c:v>
                </c:pt>
                <c:pt idx="378">
                  <c:v>28998</c:v>
                </c:pt>
                <c:pt idx="379">
                  <c:v>21998</c:v>
                </c:pt>
                <c:pt idx="380">
                  <c:v>39998</c:v>
                </c:pt>
                <c:pt idx="381">
                  <c:v>21998</c:v>
                </c:pt>
                <c:pt idx="382">
                  <c:v>16998</c:v>
                </c:pt>
                <c:pt idx="383">
                  <c:v>38998</c:v>
                </c:pt>
                <c:pt idx="384">
                  <c:v>23998</c:v>
                </c:pt>
                <c:pt idx="385">
                  <c:v>16998</c:v>
                </c:pt>
                <c:pt idx="386">
                  <c:v>26998</c:v>
                </c:pt>
                <c:pt idx="387">
                  <c:v>31998</c:v>
                </c:pt>
                <c:pt idx="388">
                  <c:v>33998</c:v>
                </c:pt>
                <c:pt idx="389">
                  <c:v>21998</c:v>
                </c:pt>
                <c:pt idx="390">
                  <c:v>28998</c:v>
                </c:pt>
                <c:pt idx="391">
                  <c:v>31998</c:v>
                </c:pt>
                <c:pt idx="392">
                  <c:v>21998</c:v>
                </c:pt>
                <c:pt idx="393">
                  <c:v>16998</c:v>
                </c:pt>
                <c:pt idx="394">
                  <c:v>30998</c:v>
                </c:pt>
                <c:pt idx="395">
                  <c:v>24998</c:v>
                </c:pt>
                <c:pt idx="396">
                  <c:v>19998</c:v>
                </c:pt>
                <c:pt idx="397">
                  <c:v>41998</c:v>
                </c:pt>
                <c:pt idx="398">
                  <c:v>38998</c:v>
                </c:pt>
                <c:pt idx="399">
                  <c:v>16998</c:v>
                </c:pt>
                <c:pt idx="400">
                  <c:v>38998</c:v>
                </c:pt>
                <c:pt idx="401">
                  <c:v>16998</c:v>
                </c:pt>
                <c:pt idx="402">
                  <c:v>19998</c:v>
                </c:pt>
                <c:pt idx="403">
                  <c:v>29998</c:v>
                </c:pt>
                <c:pt idx="404">
                  <c:v>23998</c:v>
                </c:pt>
                <c:pt idx="405">
                  <c:v>33998</c:v>
                </c:pt>
                <c:pt idx="406">
                  <c:v>34998</c:v>
                </c:pt>
                <c:pt idx="407">
                  <c:v>30998</c:v>
                </c:pt>
                <c:pt idx="408">
                  <c:v>16998</c:v>
                </c:pt>
                <c:pt idx="409">
                  <c:v>21998</c:v>
                </c:pt>
                <c:pt idx="410">
                  <c:v>19998</c:v>
                </c:pt>
                <c:pt idx="411">
                  <c:v>20998</c:v>
                </c:pt>
                <c:pt idx="412">
                  <c:v>27998</c:v>
                </c:pt>
                <c:pt idx="413">
                  <c:v>23998</c:v>
                </c:pt>
                <c:pt idx="414">
                  <c:v>19998</c:v>
                </c:pt>
                <c:pt idx="415">
                  <c:v>24998</c:v>
                </c:pt>
                <c:pt idx="416">
                  <c:v>24998</c:v>
                </c:pt>
                <c:pt idx="417">
                  <c:v>24998</c:v>
                </c:pt>
                <c:pt idx="418">
                  <c:v>25998</c:v>
                </c:pt>
                <c:pt idx="419">
                  <c:v>17998</c:v>
                </c:pt>
                <c:pt idx="420">
                  <c:v>12998</c:v>
                </c:pt>
                <c:pt idx="421">
                  <c:v>33998</c:v>
                </c:pt>
                <c:pt idx="422">
                  <c:v>48998</c:v>
                </c:pt>
                <c:pt idx="423">
                  <c:v>19998</c:v>
                </c:pt>
                <c:pt idx="424">
                  <c:v>19998</c:v>
                </c:pt>
                <c:pt idx="425">
                  <c:v>18998</c:v>
                </c:pt>
                <c:pt idx="426">
                  <c:v>20998</c:v>
                </c:pt>
                <c:pt idx="427">
                  <c:v>24998</c:v>
                </c:pt>
                <c:pt idx="428">
                  <c:v>28998</c:v>
                </c:pt>
                <c:pt idx="429">
                  <c:v>49998</c:v>
                </c:pt>
                <c:pt idx="430">
                  <c:v>36998</c:v>
                </c:pt>
                <c:pt idx="431">
                  <c:v>32998</c:v>
                </c:pt>
                <c:pt idx="432">
                  <c:v>23998</c:v>
                </c:pt>
                <c:pt idx="433">
                  <c:v>30998</c:v>
                </c:pt>
                <c:pt idx="434">
                  <c:v>20998</c:v>
                </c:pt>
                <c:pt idx="435">
                  <c:v>17998</c:v>
                </c:pt>
                <c:pt idx="436">
                  <c:v>76998</c:v>
                </c:pt>
                <c:pt idx="437">
                  <c:v>19998</c:v>
                </c:pt>
                <c:pt idx="438">
                  <c:v>58998</c:v>
                </c:pt>
                <c:pt idx="439">
                  <c:v>16998</c:v>
                </c:pt>
                <c:pt idx="440">
                  <c:v>60998</c:v>
                </c:pt>
                <c:pt idx="441">
                  <c:v>19998</c:v>
                </c:pt>
                <c:pt idx="442">
                  <c:v>20998</c:v>
                </c:pt>
                <c:pt idx="443">
                  <c:v>16998</c:v>
                </c:pt>
                <c:pt idx="444">
                  <c:v>31998</c:v>
                </c:pt>
                <c:pt idx="445">
                  <c:v>18998</c:v>
                </c:pt>
                <c:pt idx="446">
                  <c:v>37998</c:v>
                </c:pt>
                <c:pt idx="447">
                  <c:v>22998</c:v>
                </c:pt>
                <c:pt idx="448">
                  <c:v>17998</c:v>
                </c:pt>
                <c:pt idx="449">
                  <c:v>25998</c:v>
                </c:pt>
                <c:pt idx="450">
                  <c:v>29998</c:v>
                </c:pt>
                <c:pt idx="451">
                  <c:v>32998</c:v>
                </c:pt>
                <c:pt idx="452">
                  <c:v>35998</c:v>
                </c:pt>
                <c:pt idx="453">
                  <c:v>33998</c:v>
                </c:pt>
                <c:pt idx="454">
                  <c:v>32998</c:v>
                </c:pt>
                <c:pt idx="455">
                  <c:v>40998</c:v>
                </c:pt>
                <c:pt idx="456">
                  <c:v>12599</c:v>
                </c:pt>
                <c:pt idx="457">
                  <c:v>41998</c:v>
                </c:pt>
                <c:pt idx="458">
                  <c:v>21998</c:v>
                </c:pt>
                <c:pt idx="459">
                  <c:v>43998</c:v>
                </c:pt>
                <c:pt idx="460">
                  <c:v>34998</c:v>
                </c:pt>
                <c:pt idx="461">
                  <c:v>33998</c:v>
                </c:pt>
                <c:pt idx="462">
                  <c:v>33998</c:v>
                </c:pt>
                <c:pt idx="463">
                  <c:v>19998</c:v>
                </c:pt>
                <c:pt idx="464">
                  <c:v>24998</c:v>
                </c:pt>
                <c:pt idx="465">
                  <c:v>16998</c:v>
                </c:pt>
                <c:pt idx="466">
                  <c:v>13998</c:v>
                </c:pt>
                <c:pt idx="467">
                  <c:v>35998</c:v>
                </c:pt>
                <c:pt idx="468">
                  <c:v>23998</c:v>
                </c:pt>
                <c:pt idx="469">
                  <c:v>22998</c:v>
                </c:pt>
                <c:pt idx="470">
                  <c:v>36998</c:v>
                </c:pt>
                <c:pt idx="471">
                  <c:v>46998</c:v>
                </c:pt>
                <c:pt idx="472">
                  <c:v>31998</c:v>
                </c:pt>
                <c:pt idx="473">
                  <c:v>39998</c:v>
                </c:pt>
                <c:pt idx="474">
                  <c:v>34998</c:v>
                </c:pt>
                <c:pt idx="475">
                  <c:v>18998</c:v>
                </c:pt>
                <c:pt idx="476">
                  <c:v>29998</c:v>
                </c:pt>
                <c:pt idx="477">
                  <c:v>24998</c:v>
                </c:pt>
                <c:pt idx="478">
                  <c:v>34998</c:v>
                </c:pt>
                <c:pt idx="479">
                  <c:v>20998</c:v>
                </c:pt>
                <c:pt idx="480">
                  <c:v>24998</c:v>
                </c:pt>
                <c:pt idx="481">
                  <c:v>44998</c:v>
                </c:pt>
                <c:pt idx="482">
                  <c:v>16998</c:v>
                </c:pt>
                <c:pt idx="483">
                  <c:v>20998</c:v>
                </c:pt>
                <c:pt idx="484">
                  <c:v>13998</c:v>
                </c:pt>
                <c:pt idx="485">
                  <c:v>41998</c:v>
                </c:pt>
                <c:pt idx="486">
                  <c:v>16998</c:v>
                </c:pt>
                <c:pt idx="487">
                  <c:v>18998</c:v>
                </c:pt>
                <c:pt idx="488">
                  <c:v>24998</c:v>
                </c:pt>
                <c:pt idx="489">
                  <c:v>27998</c:v>
                </c:pt>
                <c:pt idx="490">
                  <c:v>22998</c:v>
                </c:pt>
                <c:pt idx="491">
                  <c:v>48998</c:v>
                </c:pt>
                <c:pt idx="492">
                  <c:v>42998</c:v>
                </c:pt>
                <c:pt idx="493">
                  <c:v>27998</c:v>
                </c:pt>
                <c:pt idx="494">
                  <c:v>32998</c:v>
                </c:pt>
                <c:pt idx="495">
                  <c:v>30998</c:v>
                </c:pt>
                <c:pt idx="496">
                  <c:v>29998</c:v>
                </c:pt>
                <c:pt idx="497">
                  <c:v>20998</c:v>
                </c:pt>
                <c:pt idx="498">
                  <c:v>40998</c:v>
                </c:pt>
                <c:pt idx="499">
                  <c:v>12998</c:v>
                </c:pt>
                <c:pt idx="500">
                  <c:v>23998</c:v>
                </c:pt>
                <c:pt idx="501">
                  <c:v>27998</c:v>
                </c:pt>
                <c:pt idx="502">
                  <c:v>23998</c:v>
                </c:pt>
                <c:pt idx="503">
                  <c:v>19998</c:v>
                </c:pt>
                <c:pt idx="504">
                  <c:v>21998</c:v>
                </c:pt>
                <c:pt idx="505">
                  <c:v>28998</c:v>
                </c:pt>
                <c:pt idx="506">
                  <c:v>57998</c:v>
                </c:pt>
                <c:pt idx="507">
                  <c:v>23998</c:v>
                </c:pt>
                <c:pt idx="508">
                  <c:v>16998</c:v>
                </c:pt>
                <c:pt idx="509">
                  <c:v>24998</c:v>
                </c:pt>
                <c:pt idx="510">
                  <c:v>21998</c:v>
                </c:pt>
                <c:pt idx="511">
                  <c:v>19998</c:v>
                </c:pt>
                <c:pt idx="512">
                  <c:v>35998</c:v>
                </c:pt>
                <c:pt idx="513">
                  <c:v>19998</c:v>
                </c:pt>
                <c:pt idx="514">
                  <c:v>43998</c:v>
                </c:pt>
                <c:pt idx="515">
                  <c:v>23998</c:v>
                </c:pt>
                <c:pt idx="516">
                  <c:v>24998</c:v>
                </c:pt>
                <c:pt idx="517">
                  <c:v>22998</c:v>
                </c:pt>
                <c:pt idx="518">
                  <c:v>31998</c:v>
                </c:pt>
                <c:pt idx="519">
                  <c:v>40998</c:v>
                </c:pt>
                <c:pt idx="520">
                  <c:v>39998</c:v>
                </c:pt>
                <c:pt idx="521">
                  <c:v>27998</c:v>
                </c:pt>
                <c:pt idx="522">
                  <c:v>20998</c:v>
                </c:pt>
                <c:pt idx="523">
                  <c:v>16998</c:v>
                </c:pt>
                <c:pt idx="524">
                  <c:v>17998</c:v>
                </c:pt>
                <c:pt idx="525">
                  <c:v>24998</c:v>
                </c:pt>
                <c:pt idx="526">
                  <c:v>21998</c:v>
                </c:pt>
                <c:pt idx="527">
                  <c:v>35998</c:v>
                </c:pt>
                <c:pt idx="528">
                  <c:v>18998</c:v>
                </c:pt>
                <c:pt idx="529">
                  <c:v>43998</c:v>
                </c:pt>
                <c:pt idx="530">
                  <c:v>62998</c:v>
                </c:pt>
                <c:pt idx="531">
                  <c:v>32998</c:v>
                </c:pt>
                <c:pt idx="532">
                  <c:v>19998</c:v>
                </c:pt>
                <c:pt idx="533">
                  <c:v>19998</c:v>
                </c:pt>
                <c:pt idx="534">
                  <c:v>31998</c:v>
                </c:pt>
                <c:pt idx="535">
                  <c:v>20998</c:v>
                </c:pt>
                <c:pt idx="536">
                  <c:v>47998</c:v>
                </c:pt>
                <c:pt idx="537">
                  <c:v>26998</c:v>
                </c:pt>
                <c:pt idx="538">
                  <c:v>58998</c:v>
                </c:pt>
                <c:pt idx="539">
                  <c:v>21998</c:v>
                </c:pt>
                <c:pt idx="540">
                  <c:v>15998</c:v>
                </c:pt>
                <c:pt idx="541">
                  <c:v>20998</c:v>
                </c:pt>
                <c:pt idx="542">
                  <c:v>17998</c:v>
                </c:pt>
                <c:pt idx="543">
                  <c:v>19998</c:v>
                </c:pt>
                <c:pt idx="544">
                  <c:v>34998</c:v>
                </c:pt>
                <c:pt idx="545">
                  <c:v>20998</c:v>
                </c:pt>
                <c:pt idx="546">
                  <c:v>16998</c:v>
                </c:pt>
                <c:pt idx="547">
                  <c:v>22998</c:v>
                </c:pt>
                <c:pt idx="548">
                  <c:v>23998</c:v>
                </c:pt>
                <c:pt idx="549">
                  <c:v>18998</c:v>
                </c:pt>
                <c:pt idx="550">
                  <c:v>31998</c:v>
                </c:pt>
                <c:pt idx="551">
                  <c:v>18998</c:v>
                </c:pt>
                <c:pt idx="552">
                  <c:v>40998</c:v>
                </c:pt>
                <c:pt idx="553">
                  <c:v>34998</c:v>
                </c:pt>
                <c:pt idx="554">
                  <c:v>31998</c:v>
                </c:pt>
                <c:pt idx="555">
                  <c:v>50998</c:v>
                </c:pt>
                <c:pt idx="556">
                  <c:v>19998</c:v>
                </c:pt>
                <c:pt idx="557">
                  <c:v>39998</c:v>
                </c:pt>
                <c:pt idx="558">
                  <c:v>19998</c:v>
                </c:pt>
                <c:pt idx="559">
                  <c:v>30998</c:v>
                </c:pt>
                <c:pt idx="560">
                  <c:v>28998</c:v>
                </c:pt>
                <c:pt idx="561">
                  <c:v>44998</c:v>
                </c:pt>
                <c:pt idx="562">
                  <c:v>37998</c:v>
                </c:pt>
                <c:pt idx="563">
                  <c:v>20998</c:v>
                </c:pt>
                <c:pt idx="564">
                  <c:v>34998</c:v>
                </c:pt>
                <c:pt idx="565">
                  <c:v>31998</c:v>
                </c:pt>
                <c:pt idx="566">
                  <c:v>21998</c:v>
                </c:pt>
                <c:pt idx="567">
                  <c:v>31998</c:v>
                </c:pt>
                <c:pt idx="568">
                  <c:v>18998</c:v>
                </c:pt>
                <c:pt idx="569">
                  <c:v>36998</c:v>
                </c:pt>
                <c:pt idx="570">
                  <c:v>20998</c:v>
                </c:pt>
                <c:pt idx="571">
                  <c:v>50998</c:v>
                </c:pt>
                <c:pt idx="572">
                  <c:v>16998</c:v>
                </c:pt>
                <c:pt idx="573">
                  <c:v>37998</c:v>
                </c:pt>
                <c:pt idx="574">
                  <c:v>16998</c:v>
                </c:pt>
                <c:pt idx="575">
                  <c:v>42998</c:v>
                </c:pt>
                <c:pt idx="576">
                  <c:v>20998</c:v>
                </c:pt>
                <c:pt idx="577">
                  <c:v>27998</c:v>
                </c:pt>
                <c:pt idx="578">
                  <c:v>25998</c:v>
                </c:pt>
                <c:pt idx="579">
                  <c:v>24998</c:v>
                </c:pt>
                <c:pt idx="580">
                  <c:v>36998</c:v>
                </c:pt>
                <c:pt idx="581">
                  <c:v>16998</c:v>
                </c:pt>
                <c:pt idx="582">
                  <c:v>22998</c:v>
                </c:pt>
                <c:pt idx="583">
                  <c:v>30998</c:v>
                </c:pt>
                <c:pt idx="584">
                  <c:v>22998</c:v>
                </c:pt>
                <c:pt idx="585">
                  <c:v>15998</c:v>
                </c:pt>
                <c:pt idx="586">
                  <c:v>21998</c:v>
                </c:pt>
                <c:pt idx="587">
                  <c:v>20998</c:v>
                </c:pt>
                <c:pt idx="588">
                  <c:v>19998</c:v>
                </c:pt>
                <c:pt idx="589">
                  <c:v>18998</c:v>
                </c:pt>
                <c:pt idx="590">
                  <c:v>26998</c:v>
                </c:pt>
                <c:pt idx="591">
                  <c:v>35998</c:v>
                </c:pt>
                <c:pt idx="592">
                  <c:v>19998</c:v>
                </c:pt>
                <c:pt idx="593">
                  <c:v>18998</c:v>
                </c:pt>
                <c:pt idx="594">
                  <c:v>30998</c:v>
                </c:pt>
                <c:pt idx="595">
                  <c:v>22998</c:v>
                </c:pt>
                <c:pt idx="596">
                  <c:v>30998</c:v>
                </c:pt>
                <c:pt idx="597">
                  <c:v>65998</c:v>
                </c:pt>
                <c:pt idx="598">
                  <c:v>41998</c:v>
                </c:pt>
                <c:pt idx="599">
                  <c:v>16998</c:v>
                </c:pt>
                <c:pt idx="600">
                  <c:v>28998</c:v>
                </c:pt>
                <c:pt idx="601">
                  <c:v>26998</c:v>
                </c:pt>
                <c:pt idx="602">
                  <c:v>27998</c:v>
                </c:pt>
                <c:pt idx="603">
                  <c:v>41998</c:v>
                </c:pt>
                <c:pt idx="604">
                  <c:v>18998</c:v>
                </c:pt>
                <c:pt idx="605">
                  <c:v>11599</c:v>
                </c:pt>
                <c:pt idx="606">
                  <c:v>22998</c:v>
                </c:pt>
                <c:pt idx="607">
                  <c:v>40998</c:v>
                </c:pt>
                <c:pt idx="608">
                  <c:v>27998</c:v>
                </c:pt>
                <c:pt idx="609">
                  <c:v>23998</c:v>
                </c:pt>
                <c:pt idx="610">
                  <c:v>42998</c:v>
                </c:pt>
                <c:pt idx="611">
                  <c:v>18998</c:v>
                </c:pt>
                <c:pt idx="612">
                  <c:v>13599</c:v>
                </c:pt>
                <c:pt idx="613">
                  <c:v>35998</c:v>
                </c:pt>
                <c:pt idx="614">
                  <c:v>22998</c:v>
                </c:pt>
                <c:pt idx="615">
                  <c:v>26998</c:v>
                </c:pt>
                <c:pt idx="616">
                  <c:v>35998</c:v>
                </c:pt>
                <c:pt idx="617">
                  <c:v>21998</c:v>
                </c:pt>
                <c:pt idx="618">
                  <c:v>33998</c:v>
                </c:pt>
                <c:pt idx="619">
                  <c:v>46998</c:v>
                </c:pt>
                <c:pt idx="620">
                  <c:v>15998</c:v>
                </c:pt>
                <c:pt idx="621">
                  <c:v>17998</c:v>
                </c:pt>
                <c:pt idx="622">
                  <c:v>16998</c:v>
                </c:pt>
                <c:pt idx="623">
                  <c:v>35998</c:v>
                </c:pt>
                <c:pt idx="624">
                  <c:v>25998</c:v>
                </c:pt>
                <c:pt idx="625">
                  <c:v>25998</c:v>
                </c:pt>
                <c:pt idx="626">
                  <c:v>30998</c:v>
                </c:pt>
                <c:pt idx="627">
                  <c:v>25998</c:v>
                </c:pt>
                <c:pt idx="628">
                  <c:v>20998</c:v>
                </c:pt>
                <c:pt idx="629">
                  <c:v>31998</c:v>
                </c:pt>
                <c:pt idx="630">
                  <c:v>17998</c:v>
                </c:pt>
                <c:pt idx="631">
                  <c:v>20998</c:v>
                </c:pt>
                <c:pt idx="632">
                  <c:v>28998</c:v>
                </c:pt>
                <c:pt idx="633">
                  <c:v>20998</c:v>
                </c:pt>
                <c:pt idx="634">
                  <c:v>19998</c:v>
                </c:pt>
                <c:pt idx="635">
                  <c:v>28998</c:v>
                </c:pt>
                <c:pt idx="636">
                  <c:v>44998</c:v>
                </c:pt>
                <c:pt idx="637">
                  <c:v>28998</c:v>
                </c:pt>
                <c:pt idx="638">
                  <c:v>11599</c:v>
                </c:pt>
                <c:pt idx="639">
                  <c:v>22998</c:v>
                </c:pt>
                <c:pt idx="640">
                  <c:v>39998</c:v>
                </c:pt>
                <c:pt idx="641">
                  <c:v>19998</c:v>
                </c:pt>
                <c:pt idx="642">
                  <c:v>19998</c:v>
                </c:pt>
                <c:pt idx="643">
                  <c:v>47998</c:v>
                </c:pt>
                <c:pt idx="644">
                  <c:v>43998</c:v>
                </c:pt>
                <c:pt idx="645">
                  <c:v>19998</c:v>
                </c:pt>
                <c:pt idx="646">
                  <c:v>38998</c:v>
                </c:pt>
                <c:pt idx="647">
                  <c:v>27998</c:v>
                </c:pt>
                <c:pt idx="648">
                  <c:v>27998</c:v>
                </c:pt>
                <c:pt idx="649">
                  <c:v>28998</c:v>
                </c:pt>
                <c:pt idx="650">
                  <c:v>37998</c:v>
                </c:pt>
                <c:pt idx="651">
                  <c:v>36998</c:v>
                </c:pt>
                <c:pt idx="652">
                  <c:v>34998</c:v>
                </c:pt>
                <c:pt idx="653">
                  <c:v>39998</c:v>
                </c:pt>
                <c:pt idx="654">
                  <c:v>21998</c:v>
                </c:pt>
                <c:pt idx="655">
                  <c:v>41998</c:v>
                </c:pt>
                <c:pt idx="656">
                  <c:v>81998</c:v>
                </c:pt>
                <c:pt idx="657">
                  <c:v>27998</c:v>
                </c:pt>
                <c:pt idx="658">
                  <c:v>46998</c:v>
                </c:pt>
                <c:pt idx="659">
                  <c:v>51998</c:v>
                </c:pt>
                <c:pt idx="660">
                  <c:v>36998</c:v>
                </c:pt>
                <c:pt idx="661">
                  <c:v>22998</c:v>
                </c:pt>
                <c:pt idx="662">
                  <c:v>23998</c:v>
                </c:pt>
                <c:pt idx="663">
                  <c:v>30998</c:v>
                </c:pt>
                <c:pt idx="664">
                  <c:v>18998</c:v>
                </c:pt>
                <c:pt idx="665">
                  <c:v>32998</c:v>
                </c:pt>
                <c:pt idx="666">
                  <c:v>36998</c:v>
                </c:pt>
                <c:pt idx="667">
                  <c:v>23998</c:v>
                </c:pt>
                <c:pt idx="668">
                  <c:v>36998</c:v>
                </c:pt>
                <c:pt idx="669">
                  <c:v>24998</c:v>
                </c:pt>
                <c:pt idx="670">
                  <c:v>28998</c:v>
                </c:pt>
                <c:pt idx="671">
                  <c:v>18998</c:v>
                </c:pt>
                <c:pt idx="672">
                  <c:v>21998</c:v>
                </c:pt>
                <c:pt idx="673">
                  <c:v>22998</c:v>
                </c:pt>
                <c:pt idx="674">
                  <c:v>28998</c:v>
                </c:pt>
                <c:pt idx="675">
                  <c:v>74998</c:v>
                </c:pt>
                <c:pt idx="676">
                  <c:v>34998</c:v>
                </c:pt>
                <c:pt idx="677">
                  <c:v>36998</c:v>
                </c:pt>
                <c:pt idx="678">
                  <c:v>31998</c:v>
                </c:pt>
                <c:pt idx="679">
                  <c:v>25998</c:v>
                </c:pt>
                <c:pt idx="680">
                  <c:v>28998</c:v>
                </c:pt>
                <c:pt idx="681">
                  <c:v>17998</c:v>
                </c:pt>
                <c:pt idx="682">
                  <c:v>38998</c:v>
                </c:pt>
                <c:pt idx="683">
                  <c:v>19998</c:v>
                </c:pt>
                <c:pt idx="684">
                  <c:v>42998</c:v>
                </c:pt>
                <c:pt idx="685">
                  <c:v>33998</c:v>
                </c:pt>
                <c:pt idx="686">
                  <c:v>19998</c:v>
                </c:pt>
                <c:pt idx="687">
                  <c:v>20998</c:v>
                </c:pt>
                <c:pt idx="688">
                  <c:v>20998</c:v>
                </c:pt>
                <c:pt idx="689">
                  <c:v>39998</c:v>
                </c:pt>
                <c:pt idx="690">
                  <c:v>23998</c:v>
                </c:pt>
                <c:pt idx="691">
                  <c:v>28998</c:v>
                </c:pt>
                <c:pt idx="692">
                  <c:v>30998</c:v>
                </c:pt>
                <c:pt idx="693">
                  <c:v>21998</c:v>
                </c:pt>
                <c:pt idx="694">
                  <c:v>20998</c:v>
                </c:pt>
                <c:pt idx="695">
                  <c:v>36998</c:v>
                </c:pt>
                <c:pt idx="696">
                  <c:v>17998</c:v>
                </c:pt>
                <c:pt idx="697">
                  <c:v>50998</c:v>
                </c:pt>
                <c:pt idx="698">
                  <c:v>35998</c:v>
                </c:pt>
                <c:pt idx="699">
                  <c:v>16998</c:v>
                </c:pt>
                <c:pt idx="700">
                  <c:v>16998</c:v>
                </c:pt>
                <c:pt idx="701">
                  <c:v>25998</c:v>
                </c:pt>
                <c:pt idx="702">
                  <c:v>29998</c:v>
                </c:pt>
                <c:pt idx="703">
                  <c:v>28998</c:v>
                </c:pt>
                <c:pt idx="704">
                  <c:v>20998</c:v>
                </c:pt>
                <c:pt idx="705">
                  <c:v>33998</c:v>
                </c:pt>
                <c:pt idx="706">
                  <c:v>27998</c:v>
                </c:pt>
                <c:pt idx="707">
                  <c:v>33998</c:v>
                </c:pt>
                <c:pt idx="708">
                  <c:v>22998</c:v>
                </c:pt>
                <c:pt idx="709">
                  <c:v>25998</c:v>
                </c:pt>
                <c:pt idx="710">
                  <c:v>19998</c:v>
                </c:pt>
                <c:pt idx="711">
                  <c:v>34998</c:v>
                </c:pt>
                <c:pt idx="712">
                  <c:v>34998</c:v>
                </c:pt>
                <c:pt idx="713">
                  <c:v>23998</c:v>
                </c:pt>
                <c:pt idx="714">
                  <c:v>39998</c:v>
                </c:pt>
                <c:pt idx="715">
                  <c:v>35998</c:v>
                </c:pt>
                <c:pt idx="716">
                  <c:v>16998</c:v>
                </c:pt>
                <c:pt idx="717">
                  <c:v>23998</c:v>
                </c:pt>
                <c:pt idx="718">
                  <c:v>19998</c:v>
                </c:pt>
                <c:pt idx="719">
                  <c:v>19998</c:v>
                </c:pt>
                <c:pt idx="720">
                  <c:v>19998</c:v>
                </c:pt>
                <c:pt idx="721">
                  <c:v>26998</c:v>
                </c:pt>
                <c:pt idx="722">
                  <c:v>22998</c:v>
                </c:pt>
                <c:pt idx="723">
                  <c:v>26998</c:v>
                </c:pt>
                <c:pt idx="724">
                  <c:v>34998</c:v>
                </c:pt>
                <c:pt idx="725">
                  <c:v>31998</c:v>
                </c:pt>
                <c:pt idx="726">
                  <c:v>30998</c:v>
                </c:pt>
                <c:pt idx="727">
                  <c:v>43998</c:v>
                </c:pt>
                <c:pt idx="728">
                  <c:v>16998</c:v>
                </c:pt>
                <c:pt idx="729">
                  <c:v>41998</c:v>
                </c:pt>
                <c:pt idx="730">
                  <c:v>20998</c:v>
                </c:pt>
                <c:pt idx="731">
                  <c:v>74998</c:v>
                </c:pt>
                <c:pt idx="732">
                  <c:v>24998</c:v>
                </c:pt>
                <c:pt idx="733">
                  <c:v>22998</c:v>
                </c:pt>
                <c:pt idx="734">
                  <c:v>28998</c:v>
                </c:pt>
                <c:pt idx="735">
                  <c:v>39998</c:v>
                </c:pt>
                <c:pt idx="736">
                  <c:v>28998</c:v>
                </c:pt>
                <c:pt idx="737">
                  <c:v>37998</c:v>
                </c:pt>
                <c:pt idx="738">
                  <c:v>17998</c:v>
                </c:pt>
                <c:pt idx="739">
                  <c:v>36998</c:v>
                </c:pt>
                <c:pt idx="740">
                  <c:v>47998</c:v>
                </c:pt>
                <c:pt idx="741">
                  <c:v>23998</c:v>
                </c:pt>
                <c:pt idx="742">
                  <c:v>24998</c:v>
                </c:pt>
                <c:pt idx="743">
                  <c:v>28998</c:v>
                </c:pt>
                <c:pt idx="744">
                  <c:v>22998</c:v>
                </c:pt>
                <c:pt idx="745">
                  <c:v>24998</c:v>
                </c:pt>
                <c:pt idx="746">
                  <c:v>33998</c:v>
                </c:pt>
                <c:pt idx="747">
                  <c:v>43998</c:v>
                </c:pt>
                <c:pt idx="748">
                  <c:v>35998</c:v>
                </c:pt>
                <c:pt idx="749">
                  <c:v>29998</c:v>
                </c:pt>
                <c:pt idx="750">
                  <c:v>22998</c:v>
                </c:pt>
                <c:pt idx="751">
                  <c:v>40998</c:v>
                </c:pt>
                <c:pt idx="752">
                  <c:v>21998</c:v>
                </c:pt>
                <c:pt idx="753">
                  <c:v>40998</c:v>
                </c:pt>
                <c:pt idx="754">
                  <c:v>22998</c:v>
                </c:pt>
                <c:pt idx="755">
                  <c:v>23998</c:v>
                </c:pt>
                <c:pt idx="756">
                  <c:v>42998</c:v>
                </c:pt>
                <c:pt idx="757">
                  <c:v>17998</c:v>
                </c:pt>
                <c:pt idx="758">
                  <c:v>19998</c:v>
                </c:pt>
                <c:pt idx="759">
                  <c:v>26998</c:v>
                </c:pt>
                <c:pt idx="760">
                  <c:v>34998</c:v>
                </c:pt>
                <c:pt idx="761">
                  <c:v>34998</c:v>
                </c:pt>
                <c:pt idx="762">
                  <c:v>30998</c:v>
                </c:pt>
                <c:pt idx="763">
                  <c:v>22998</c:v>
                </c:pt>
                <c:pt idx="764">
                  <c:v>22998</c:v>
                </c:pt>
                <c:pt idx="765">
                  <c:v>23998</c:v>
                </c:pt>
                <c:pt idx="766">
                  <c:v>39998</c:v>
                </c:pt>
                <c:pt idx="767">
                  <c:v>18998</c:v>
                </c:pt>
                <c:pt idx="768">
                  <c:v>19998</c:v>
                </c:pt>
                <c:pt idx="769">
                  <c:v>21998</c:v>
                </c:pt>
                <c:pt idx="770">
                  <c:v>51998</c:v>
                </c:pt>
                <c:pt idx="771">
                  <c:v>35998</c:v>
                </c:pt>
                <c:pt idx="772">
                  <c:v>33998</c:v>
                </c:pt>
                <c:pt idx="773">
                  <c:v>31998</c:v>
                </c:pt>
                <c:pt idx="774">
                  <c:v>22998</c:v>
                </c:pt>
                <c:pt idx="775">
                  <c:v>18998</c:v>
                </c:pt>
                <c:pt idx="776">
                  <c:v>15998</c:v>
                </c:pt>
                <c:pt idx="777">
                  <c:v>17998</c:v>
                </c:pt>
                <c:pt idx="778">
                  <c:v>18998</c:v>
                </c:pt>
                <c:pt idx="779">
                  <c:v>23998</c:v>
                </c:pt>
                <c:pt idx="780">
                  <c:v>47998</c:v>
                </c:pt>
                <c:pt idx="781">
                  <c:v>26998</c:v>
                </c:pt>
                <c:pt idx="782">
                  <c:v>38998</c:v>
                </c:pt>
                <c:pt idx="783">
                  <c:v>21998</c:v>
                </c:pt>
                <c:pt idx="784">
                  <c:v>30998</c:v>
                </c:pt>
                <c:pt idx="785">
                  <c:v>18998</c:v>
                </c:pt>
                <c:pt idx="786">
                  <c:v>28998</c:v>
                </c:pt>
                <c:pt idx="787">
                  <c:v>39998</c:v>
                </c:pt>
                <c:pt idx="788">
                  <c:v>40998</c:v>
                </c:pt>
                <c:pt idx="789">
                  <c:v>17998</c:v>
                </c:pt>
                <c:pt idx="790">
                  <c:v>15998</c:v>
                </c:pt>
                <c:pt idx="791">
                  <c:v>17998</c:v>
                </c:pt>
                <c:pt idx="792">
                  <c:v>28998</c:v>
                </c:pt>
                <c:pt idx="793">
                  <c:v>26998</c:v>
                </c:pt>
                <c:pt idx="794">
                  <c:v>33998</c:v>
                </c:pt>
                <c:pt idx="795">
                  <c:v>34998</c:v>
                </c:pt>
                <c:pt idx="796">
                  <c:v>22998</c:v>
                </c:pt>
                <c:pt idx="797">
                  <c:v>15998</c:v>
                </c:pt>
                <c:pt idx="798">
                  <c:v>16998</c:v>
                </c:pt>
                <c:pt idx="799">
                  <c:v>28998</c:v>
                </c:pt>
                <c:pt idx="800">
                  <c:v>24998</c:v>
                </c:pt>
                <c:pt idx="801">
                  <c:v>31998</c:v>
                </c:pt>
                <c:pt idx="802">
                  <c:v>38998</c:v>
                </c:pt>
                <c:pt idx="803">
                  <c:v>18998</c:v>
                </c:pt>
                <c:pt idx="804">
                  <c:v>15998</c:v>
                </c:pt>
                <c:pt idx="805">
                  <c:v>20998</c:v>
                </c:pt>
                <c:pt idx="806">
                  <c:v>29998</c:v>
                </c:pt>
                <c:pt idx="807">
                  <c:v>29998</c:v>
                </c:pt>
                <c:pt idx="808">
                  <c:v>38998</c:v>
                </c:pt>
                <c:pt idx="809">
                  <c:v>15998</c:v>
                </c:pt>
                <c:pt idx="810">
                  <c:v>23998</c:v>
                </c:pt>
                <c:pt idx="811">
                  <c:v>14998</c:v>
                </c:pt>
                <c:pt idx="812">
                  <c:v>33998</c:v>
                </c:pt>
                <c:pt idx="813">
                  <c:v>38998</c:v>
                </c:pt>
                <c:pt idx="814">
                  <c:v>29998</c:v>
                </c:pt>
                <c:pt idx="815">
                  <c:v>38998</c:v>
                </c:pt>
                <c:pt idx="816">
                  <c:v>34998</c:v>
                </c:pt>
                <c:pt idx="817">
                  <c:v>27998</c:v>
                </c:pt>
                <c:pt idx="818">
                  <c:v>15998</c:v>
                </c:pt>
                <c:pt idx="819">
                  <c:v>15998</c:v>
                </c:pt>
                <c:pt idx="820">
                  <c:v>20998</c:v>
                </c:pt>
                <c:pt idx="821">
                  <c:v>28998</c:v>
                </c:pt>
                <c:pt idx="822">
                  <c:v>16998</c:v>
                </c:pt>
                <c:pt idx="823">
                  <c:v>34998</c:v>
                </c:pt>
                <c:pt idx="824">
                  <c:v>30998</c:v>
                </c:pt>
                <c:pt idx="825">
                  <c:v>29998</c:v>
                </c:pt>
                <c:pt idx="826">
                  <c:v>29998</c:v>
                </c:pt>
                <c:pt idx="827">
                  <c:v>11599</c:v>
                </c:pt>
                <c:pt idx="828">
                  <c:v>19998</c:v>
                </c:pt>
                <c:pt idx="829">
                  <c:v>21998</c:v>
                </c:pt>
                <c:pt idx="830">
                  <c:v>26998</c:v>
                </c:pt>
                <c:pt idx="831">
                  <c:v>39998</c:v>
                </c:pt>
                <c:pt idx="832">
                  <c:v>30998</c:v>
                </c:pt>
                <c:pt idx="833">
                  <c:v>24998</c:v>
                </c:pt>
                <c:pt idx="834">
                  <c:v>19998</c:v>
                </c:pt>
                <c:pt idx="835">
                  <c:v>18998</c:v>
                </c:pt>
                <c:pt idx="836">
                  <c:v>44998</c:v>
                </c:pt>
                <c:pt idx="837">
                  <c:v>40998</c:v>
                </c:pt>
                <c:pt idx="838">
                  <c:v>30998</c:v>
                </c:pt>
                <c:pt idx="839">
                  <c:v>37998</c:v>
                </c:pt>
                <c:pt idx="840">
                  <c:v>52998</c:v>
                </c:pt>
                <c:pt idx="841">
                  <c:v>18998</c:v>
                </c:pt>
                <c:pt idx="842">
                  <c:v>19998</c:v>
                </c:pt>
                <c:pt idx="843">
                  <c:v>41998</c:v>
                </c:pt>
                <c:pt idx="844">
                  <c:v>16998</c:v>
                </c:pt>
                <c:pt idx="845">
                  <c:v>32998</c:v>
                </c:pt>
                <c:pt idx="846">
                  <c:v>27998</c:v>
                </c:pt>
                <c:pt idx="847">
                  <c:v>18998</c:v>
                </c:pt>
                <c:pt idx="848">
                  <c:v>18998</c:v>
                </c:pt>
                <c:pt idx="849">
                  <c:v>17998</c:v>
                </c:pt>
                <c:pt idx="850">
                  <c:v>20998</c:v>
                </c:pt>
                <c:pt idx="851">
                  <c:v>44998</c:v>
                </c:pt>
                <c:pt idx="852">
                  <c:v>15998</c:v>
                </c:pt>
                <c:pt idx="853">
                  <c:v>15998</c:v>
                </c:pt>
                <c:pt idx="854">
                  <c:v>28998</c:v>
                </c:pt>
                <c:pt idx="855">
                  <c:v>29998</c:v>
                </c:pt>
                <c:pt idx="856">
                  <c:v>33998</c:v>
                </c:pt>
                <c:pt idx="857">
                  <c:v>16998</c:v>
                </c:pt>
                <c:pt idx="858">
                  <c:v>34998</c:v>
                </c:pt>
                <c:pt idx="859">
                  <c:v>22998</c:v>
                </c:pt>
                <c:pt idx="860">
                  <c:v>22998</c:v>
                </c:pt>
                <c:pt idx="861">
                  <c:v>29998</c:v>
                </c:pt>
                <c:pt idx="862">
                  <c:v>21998</c:v>
                </c:pt>
                <c:pt idx="863">
                  <c:v>27998</c:v>
                </c:pt>
                <c:pt idx="864">
                  <c:v>22998</c:v>
                </c:pt>
                <c:pt idx="865">
                  <c:v>26998</c:v>
                </c:pt>
                <c:pt idx="866">
                  <c:v>27998</c:v>
                </c:pt>
                <c:pt idx="867">
                  <c:v>27998</c:v>
                </c:pt>
                <c:pt idx="868">
                  <c:v>19998</c:v>
                </c:pt>
                <c:pt idx="869">
                  <c:v>20998</c:v>
                </c:pt>
                <c:pt idx="870">
                  <c:v>14998</c:v>
                </c:pt>
                <c:pt idx="871">
                  <c:v>24998</c:v>
                </c:pt>
                <c:pt idx="872">
                  <c:v>28998</c:v>
                </c:pt>
                <c:pt idx="873">
                  <c:v>43998</c:v>
                </c:pt>
                <c:pt idx="874">
                  <c:v>19998</c:v>
                </c:pt>
                <c:pt idx="875">
                  <c:v>21998</c:v>
                </c:pt>
                <c:pt idx="876">
                  <c:v>26998</c:v>
                </c:pt>
                <c:pt idx="877">
                  <c:v>45998</c:v>
                </c:pt>
                <c:pt idx="878">
                  <c:v>31998</c:v>
                </c:pt>
                <c:pt idx="879">
                  <c:v>20998</c:v>
                </c:pt>
                <c:pt idx="880">
                  <c:v>36998</c:v>
                </c:pt>
                <c:pt idx="881">
                  <c:v>17998</c:v>
                </c:pt>
                <c:pt idx="882">
                  <c:v>50998</c:v>
                </c:pt>
                <c:pt idx="883">
                  <c:v>35998</c:v>
                </c:pt>
                <c:pt idx="884">
                  <c:v>66998</c:v>
                </c:pt>
                <c:pt idx="885">
                  <c:v>18998</c:v>
                </c:pt>
                <c:pt idx="886">
                  <c:v>38998</c:v>
                </c:pt>
                <c:pt idx="887">
                  <c:v>20998</c:v>
                </c:pt>
                <c:pt idx="888">
                  <c:v>20998</c:v>
                </c:pt>
                <c:pt idx="889">
                  <c:v>44998</c:v>
                </c:pt>
                <c:pt idx="890">
                  <c:v>27998</c:v>
                </c:pt>
                <c:pt idx="891">
                  <c:v>19998</c:v>
                </c:pt>
                <c:pt idx="892">
                  <c:v>22998</c:v>
                </c:pt>
                <c:pt idx="893">
                  <c:v>26998</c:v>
                </c:pt>
                <c:pt idx="894">
                  <c:v>31998</c:v>
                </c:pt>
                <c:pt idx="895">
                  <c:v>34998</c:v>
                </c:pt>
                <c:pt idx="896">
                  <c:v>31998</c:v>
                </c:pt>
                <c:pt idx="897">
                  <c:v>26998</c:v>
                </c:pt>
                <c:pt idx="898">
                  <c:v>35998</c:v>
                </c:pt>
                <c:pt idx="899">
                  <c:v>39998</c:v>
                </c:pt>
                <c:pt idx="900">
                  <c:v>25998</c:v>
                </c:pt>
                <c:pt idx="901">
                  <c:v>20998</c:v>
                </c:pt>
                <c:pt idx="902">
                  <c:v>22998</c:v>
                </c:pt>
                <c:pt idx="903">
                  <c:v>16998</c:v>
                </c:pt>
                <c:pt idx="904">
                  <c:v>21998</c:v>
                </c:pt>
                <c:pt idx="905">
                  <c:v>24998</c:v>
                </c:pt>
                <c:pt idx="906">
                  <c:v>35998</c:v>
                </c:pt>
                <c:pt idx="907">
                  <c:v>21998</c:v>
                </c:pt>
                <c:pt idx="908">
                  <c:v>38998</c:v>
                </c:pt>
                <c:pt idx="909">
                  <c:v>20998</c:v>
                </c:pt>
                <c:pt idx="910">
                  <c:v>18998</c:v>
                </c:pt>
                <c:pt idx="911">
                  <c:v>19998</c:v>
                </c:pt>
                <c:pt idx="912">
                  <c:v>30998</c:v>
                </c:pt>
                <c:pt idx="913">
                  <c:v>32998</c:v>
                </c:pt>
                <c:pt idx="914">
                  <c:v>27998</c:v>
                </c:pt>
                <c:pt idx="915">
                  <c:v>27998</c:v>
                </c:pt>
                <c:pt idx="916">
                  <c:v>17998</c:v>
                </c:pt>
                <c:pt idx="917">
                  <c:v>51998</c:v>
                </c:pt>
                <c:pt idx="918">
                  <c:v>15998</c:v>
                </c:pt>
                <c:pt idx="919">
                  <c:v>27998</c:v>
                </c:pt>
                <c:pt idx="920">
                  <c:v>32998</c:v>
                </c:pt>
                <c:pt idx="921">
                  <c:v>22998</c:v>
                </c:pt>
                <c:pt idx="922">
                  <c:v>44998</c:v>
                </c:pt>
                <c:pt idx="923">
                  <c:v>29998</c:v>
                </c:pt>
                <c:pt idx="924">
                  <c:v>18998</c:v>
                </c:pt>
                <c:pt idx="925">
                  <c:v>30998</c:v>
                </c:pt>
                <c:pt idx="926">
                  <c:v>49998</c:v>
                </c:pt>
                <c:pt idx="927">
                  <c:v>34998</c:v>
                </c:pt>
                <c:pt idx="928">
                  <c:v>23998</c:v>
                </c:pt>
                <c:pt idx="929">
                  <c:v>30998</c:v>
                </c:pt>
                <c:pt idx="930">
                  <c:v>42998</c:v>
                </c:pt>
                <c:pt idx="931">
                  <c:v>48998</c:v>
                </c:pt>
                <c:pt idx="932">
                  <c:v>14599</c:v>
                </c:pt>
                <c:pt idx="933">
                  <c:v>19998</c:v>
                </c:pt>
                <c:pt idx="934">
                  <c:v>27998</c:v>
                </c:pt>
                <c:pt idx="935">
                  <c:v>17998</c:v>
                </c:pt>
                <c:pt idx="936">
                  <c:v>21998</c:v>
                </c:pt>
                <c:pt idx="937">
                  <c:v>22998</c:v>
                </c:pt>
                <c:pt idx="938">
                  <c:v>30998</c:v>
                </c:pt>
                <c:pt idx="939">
                  <c:v>26998</c:v>
                </c:pt>
                <c:pt idx="940">
                  <c:v>14998</c:v>
                </c:pt>
                <c:pt idx="941">
                  <c:v>29998</c:v>
                </c:pt>
                <c:pt idx="942">
                  <c:v>59998</c:v>
                </c:pt>
                <c:pt idx="943">
                  <c:v>18998</c:v>
                </c:pt>
                <c:pt idx="944">
                  <c:v>16998</c:v>
                </c:pt>
                <c:pt idx="945">
                  <c:v>35998</c:v>
                </c:pt>
                <c:pt idx="946">
                  <c:v>16998</c:v>
                </c:pt>
                <c:pt idx="947">
                  <c:v>50998</c:v>
                </c:pt>
                <c:pt idx="948">
                  <c:v>34998</c:v>
                </c:pt>
                <c:pt idx="949">
                  <c:v>17998</c:v>
                </c:pt>
                <c:pt idx="950">
                  <c:v>40998</c:v>
                </c:pt>
                <c:pt idx="951">
                  <c:v>49998</c:v>
                </c:pt>
                <c:pt idx="952">
                  <c:v>35998</c:v>
                </c:pt>
                <c:pt idx="953">
                  <c:v>20998</c:v>
                </c:pt>
                <c:pt idx="954">
                  <c:v>28998</c:v>
                </c:pt>
                <c:pt idx="955">
                  <c:v>31998</c:v>
                </c:pt>
                <c:pt idx="956">
                  <c:v>20998</c:v>
                </c:pt>
                <c:pt idx="957">
                  <c:v>27998</c:v>
                </c:pt>
                <c:pt idx="958">
                  <c:v>28998</c:v>
                </c:pt>
                <c:pt idx="959">
                  <c:v>16998</c:v>
                </c:pt>
                <c:pt idx="960">
                  <c:v>25998</c:v>
                </c:pt>
                <c:pt idx="961">
                  <c:v>40998</c:v>
                </c:pt>
                <c:pt idx="962">
                  <c:v>30998</c:v>
                </c:pt>
                <c:pt idx="963">
                  <c:v>30998</c:v>
                </c:pt>
                <c:pt idx="964">
                  <c:v>21998</c:v>
                </c:pt>
                <c:pt idx="965">
                  <c:v>26998</c:v>
                </c:pt>
                <c:pt idx="966">
                  <c:v>25998</c:v>
                </c:pt>
                <c:pt idx="967">
                  <c:v>19998</c:v>
                </c:pt>
                <c:pt idx="968">
                  <c:v>14998</c:v>
                </c:pt>
                <c:pt idx="969">
                  <c:v>36998</c:v>
                </c:pt>
                <c:pt idx="970">
                  <c:v>23998</c:v>
                </c:pt>
                <c:pt idx="971">
                  <c:v>37998</c:v>
                </c:pt>
                <c:pt idx="972">
                  <c:v>38998</c:v>
                </c:pt>
                <c:pt idx="973">
                  <c:v>24998</c:v>
                </c:pt>
                <c:pt idx="974">
                  <c:v>32998</c:v>
                </c:pt>
                <c:pt idx="975">
                  <c:v>18998</c:v>
                </c:pt>
                <c:pt idx="976">
                  <c:v>54998</c:v>
                </c:pt>
                <c:pt idx="977">
                  <c:v>27998</c:v>
                </c:pt>
                <c:pt idx="978">
                  <c:v>61998</c:v>
                </c:pt>
                <c:pt idx="979">
                  <c:v>20998</c:v>
                </c:pt>
                <c:pt idx="980">
                  <c:v>29998</c:v>
                </c:pt>
                <c:pt idx="981">
                  <c:v>19998</c:v>
                </c:pt>
                <c:pt idx="982">
                  <c:v>39998</c:v>
                </c:pt>
                <c:pt idx="983">
                  <c:v>37998</c:v>
                </c:pt>
                <c:pt idx="984">
                  <c:v>21998</c:v>
                </c:pt>
                <c:pt idx="985">
                  <c:v>27998</c:v>
                </c:pt>
                <c:pt idx="986">
                  <c:v>10998</c:v>
                </c:pt>
                <c:pt idx="987">
                  <c:v>16998</c:v>
                </c:pt>
                <c:pt idx="988">
                  <c:v>14998</c:v>
                </c:pt>
                <c:pt idx="989">
                  <c:v>22998</c:v>
                </c:pt>
                <c:pt idx="990">
                  <c:v>26998</c:v>
                </c:pt>
                <c:pt idx="991">
                  <c:v>22998</c:v>
                </c:pt>
                <c:pt idx="992">
                  <c:v>24998</c:v>
                </c:pt>
                <c:pt idx="993">
                  <c:v>19998</c:v>
                </c:pt>
                <c:pt idx="994">
                  <c:v>42998</c:v>
                </c:pt>
                <c:pt idx="995">
                  <c:v>20998</c:v>
                </c:pt>
                <c:pt idx="996">
                  <c:v>17998</c:v>
                </c:pt>
                <c:pt idx="997">
                  <c:v>20998</c:v>
                </c:pt>
                <c:pt idx="998">
                  <c:v>32998</c:v>
                </c:pt>
                <c:pt idx="999">
                  <c:v>23998</c:v>
                </c:pt>
                <c:pt idx="1000">
                  <c:v>23998</c:v>
                </c:pt>
                <c:pt idx="1001">
                  <c:v>40998</c:v>
                </c:pt>
                <c:pt idx="1002">
                  <c:v>22998</c:v>
                </c:pt>
                <c:pt idx="1003">
                  <c:v>19998</c:v>
                </c:pt>
                <c:pt idx="1004">
                  <c:v>37998</c:v>
                </c:pt>
                <c:pt idx="1005">
                  <c:v>23998</c:v>
                </c:pt>
                <c:pt idx="1006">
                  <c:v>18998</c:v>
                </c:pt>
                <c:pt idx="1007">
                  <c:v>18998</c:v>
                </c:pt>
                <c:pt idx="1008">
                  <c:v>27998</c:v>
                </c:pt>
                <c:pt idx="1009">
                  <c:v>16998</c:v>
                </c:pt>
                <c:pt idx="1010">
                  <c:v>19998</c:v>
                </c:pt>
                <c:pt idx="1011">
                  <c:v>25998</c:v>
                </c:pt>
                <c:pt idx="1012">
                  <c:v>27998</c:v>
                </c:pt>
                <c:pt idx="1013">
                  <c:v>19998</c:v>
                </c:pt>
                <c:pt idx="1014">
                  <c:v>16998</c:v>
                </c:pt>
                <c:pt idx="1015">
                  <c:v>20998</c:v>
                </c:pt>
                <c:pt idx="1016">
                  <c:v>13998</c:v>
                </c:pt>
                <c:pt idx="1017">
                  <c:v>33998</c:v>
                </c:pt>
                <c:pt idx="1018">
                  <c:v>30998</c:v>
                </c:pt>
                <c:pt idx="1019">
                  <c:v>23998</c:v>
                </c:pt>
                <c:pt idx="1020">
                  <c:v>24998</c:v>
                </c:pt>
                <c:pt idx="1021">
                  <c:v>37998</c:v>
                </c:pt>
                <c:pt idx="1022">
                  <c:v>44998</c:v>
                </c:pt>
                <c:pt idx="1023">
                  <c:v>18998</c:v>
                </c:pt>
                <c:pt idx="1024">
                  <c:v>30998</c:v>
                </c:pt>
                <c:pt idx="1025">
                  <c:v>21998</c:v>
                </c:pt>
                <c:pt idx="1026">
                  <c:v>21998</c:v>
                </c:pt>
                <c:pt idx="1027">
                  <c:v>16998</c:v>
                </c:pt>
                <c:pt idx="1028">
                  <c:v>19998</c:v>
                </c:pt>
                <c:pt idx="1029">
                  <c:v>24998</c:v>
                </c:pt>
                <c:pt idx="1030">
                  <c:v>18998</c:v>
                </c:pt>
                <c:pt idx="1031">
                  <c:v>32998</c:v>
                </c:pt>
                <c:pt idx="1032">
                  <c:v>15998</c:v>
                </c:pt>
                <c:pt idx="1033">
                  <c:v>33998</c:v>
                </c:pt>
                <c:pt idx="1034">
                  <c:v>20998</c:v>
                </c:pt>
                <c:pt idx="1035">
                  <c:v>27998</c:v>
                </c:pt>
                <c:pt idx="1036">
                  <c:v>16998</c:v>
                </c:pt>
                <c:pt idx="1037">
                  <c:v>32998</c:v>
                </c:pt>
                <c:pt idx="1038">
                  <c:v>16998</c:v>
                </c:pt>
                <c:pt idx="1039">
                  <c:v>28998</c:v>
                </c:pt>
                <c:pt idx="1040">
                  <c:v>39998</c:v>
                </c:pt>
                <c:pt idx="1041">
                  <c:v>30998</c:v>
                </c:pt>
                <c:pt idx="1042">
                  <c:v>32998</c:v>
                </c:pt>
                <c:pt idx="1043">
                  <c:v>25998</c:v>
                </c:pt>
                <c:pt idx="1044">
                  <c:v>47998</c:v>
                </c:pt>
                <c:pt idx="1045">
                  <c:v>42998</c:v>
                </c:pt>
                <c:pt idx="1046">
                  <c:v>27998</c:v>
                </c:pt>
                <c:pt idx="1047">
                  <c:v>26998</c:v>
                </c:pt>
                <c:pt idx="1048">
                  <c:v>18998</c:v>
                </c:pt>
                <c:pt idx="1049">
                  <c:v>39998</c:v>
                </c:pt>
                <c:pt idx="1050">
                  <c:v>47998</c:v>
                </c:pt>
                <c:pt idx="1051">
                  <c:v>27998</c:v>
                </c:pt>
                <c:pt idx="1052">
                  <c:v>39998</c:v>
                </c:pt>
                <c:pt idx="1053">
                  <c:v>27998</c:v>
                </c:pt>
                <c:pt idx="1054">
                  <c:v>20998</c:v>
                </c:pt>
                <c:pt idx="1055">
                  <c:v>31998</c:v>
                </c:pt>
                <c:pt idx="1056">
                  <c:v>26998</c:v>
                </c:pt>
                <c:pt idx="1057">
                  <c:v>25998</c:v>
                </c:pt>
                <c:pt idx="1058">
                  <c:v>65998</c:v>
                </c:pt>
                <c:pt idx="1059">
                  <c:v>17998</c:v>
                </c:pt>
                <c:pt idx="1060">
                  <c:v>18998</c:v>
                </c:pt>
                <c:pt idx="1061">
                  <c:v>23998</c:v>
                </c:pt>
                <c:pt idx="1062">
                  <c:v>32998</c:v>
                </c:pt>
                <c:pt idx="1063">
                  <c:v>25998</c:v>
                </c:pt>
                <c:pt idx="1064">
                  <c:v>19998</c:v>
                </c:pt>
                <c:pt idx="1065">
                  <c:v>37998</c:v>
                </c:pt>
                <c:pt idx="1066">
                  <c:v>17998</c:v>
                </c:pt>
                <c:pt idx="1067">
                  <c:v>18998</c:v>
                </c:pt>
                <c:pt idx="1068">
                  <c:v>23998</c:v>
                </c:pt>
                <c:pt idx="1069">
                  <c:v>19998</c:v>
                </c:pt>
                <c:pt idx="1070">
                  <c:v>20998</c:v>
                </c:pt>
                <c:pt idx="1071">
                  <c:v>34998</c:v>
                </c:pt>
                <c:pt idx="1072">
                  <c:v>24998</c:v>
                </c:pt>
                <c:pt idx="1073">
                  <c:v>18998</c:v>
                </c:pt>
                <c:pt idx="1074">
                  <c:v>28998</c:v>
                </c:pt>
                <c:pt idx="1075">
                  <c:v>36998</c:v>
                </c:pt>
                <c:pt idx="1076">
                  <c:v>40998</c:v>
                </c:pt>
                <c:pt idx="1077">
                  <c:v>56998</c:v>
                </c:pt>
                <c:pt idx="1078">
                  <c:v>36998</c:v>
                </c:pt>
                <c:pt idx="1079">
                  <c:v>27998</c:v>
                </c:pt>
                <c:pt idx="1080">
                  <c:v>29998</c:v>
                </c:pt>
                <c:pt idx="1081">
                  <c:v>12998</c:v>
                </c:pt>
                <c:pt idx="1082">
                  <c:v>39998</c:v>
                </c:pt>
                <c:pt idx="1083">
                  <c:v>20998</c:v>
                </c:pt>
                <c:pt idx="1084">
                  <c:v>29998</c:v>
                </c:pt>
                <c:pt idx="1085">
                  <c:v>19998</c:v>
                </c:pt>
                <c:pt idx="1086">
                  <c:v>22998</c:v>
                </c:pt>
                <c:pt idx="1087">
                  <c:v>11599</c:v>
                </c:pt>
                <c:pt idx="1088">
                  <c:v>33998</c:v>
                </c:pt>
                <c:pt idx="1089">
                  <c:v>63998</c:v>
                </c:pt>
                <c:pt idx="1090">
                  <c:v>42998</c:v>
                </c:pt>
                <c:pt idx="1091">
                  <c:v>25998</c:v>
                </c:pt>
                <c:pt idx="1092">
                  <c:v>24998</c:v>
                </c:pt>
                <c:pt idx="1093">
                  <c:v>21998</c:v>
                </c:pt>
                <c:pt idx="1094">
                  <c:v>20998</c:v>
                </c:pt>
                <c:pt idx="1095">
                  <c:v>19998</c:v>
                </c:pt>
                <c:pt idx="1096">
                  <c:v>25998</c:v>
                </c:pt>
                <c:pt idx="1097">
                  <c:v>21998</c:v>
                </c:pt>
                <c:pt idx="1098">
                  <c:v>18998</c:v>
                </c:pt>
                <c:pt idx="1099">
                  <c:v>29998</c:v>
                </c:pt>
                <c:pt idx="1100">
                  <c:v>10998</c:v>
                </c:pt>
                <c:pt idx="1101">
                  <c:v>36998</c:v>
                </c:pt>
                <c:pt idx="1102">
                  <c:v>43998</c:v>
                </c:pt>
                <c:pt idx="1103">
                  <c:v>33998</c:v>
                </c:pt>
                <c:pt idx="1104">
                  <c:v>25998</c:v>
                </c:pt>
                <c:pt idx="1105">
                  <c:v>33998</c:v>
                </c:pt>
                <c:pt idx="1106">
                  <c:v>35998</c:v>
                </c:pt>
                <c:pt idx="1107">
                  <c:v>16998</c:v>
                </c:pt>
                <c:pt idx="1108">
                  <c:v>28998</c:v>
                </c:pt>
                <c:pt idx="1109">
                  <c:v>32998</c:v>
                </c:pt>
                <c:pt idx="1110">
                  <c:v>29998</c:v>
                </c:pt>
                <c:pt idx="1111">
                  <c:v>29998</c:v>
                </c:pt>
                <c:pt idx="1112">
                  <c:v>31998</c:v>
                </c:pt>
                <c:pt idx="1113">
                  <c:v>52998</c:v>
                </c:pt>
                <c:pt idx="1114">
                  <c:v>21998</c:v>
                </c:pt>
                <c:pt idx="1115">
                  <c:v>20998</c:v>
                </c:pt>
                <c:pt idx="1116">
                  <c:v>38998</c:v>
                </c:pt>
                <c:pt idx="1117">
                  <c:v>22998</c:v>
                </c:pt>
                <c:pt idx="1118">
                  <c:v>30998</c:v>
                </c:pt>
                <c:pt idx="1119">
                  <c:v>35998</c:v>
                </c:pt>
                <c:pt idx="1120">
                  <c:v>19998</c:v>
                </c:pt>
                <c:pt idx="1121">
                  <c:v>41998</c:v>
                </c:pt>
                <c:pt idx="1122">
                  <c:v>26998</c:v>
                </c:pt>
                <c:pt idx="1123">
                  <c:v>19998</c:v>
                </c:pt>
                <c:pt idx="1124">
                  <c:v>15998</c:v>
                </c:pt>
                <c:pt idx="1125">
                  <c:v>39998</c:v>
                </c:pt>
                <c:pt idx="1126">
                  <c:v>25998</c:v>
                </c:pt>
                <c:pt idx="1127">
                  <c:v>18998</c:v>
                </c:pt>
                <c:pt idx="1128">
                  <c:v>15998</c:v>
                </c:pt>
                <c:pt idx="1129">
                  <c:v>16998</c:v>
                </c:pt>
                <c:pt idx="1130">
                  <c:v>16998</c:v>
                </c:pt>
                <c:pt idx="1131">
                  <c:v>43998</c:v>
                </c:pt>
                <c:pt idx="1132">
                  <c:v>25998</c:v>
                </c:pt>
                <c:pt idx="1133">
                  <c:v>28998</c:v>
                </c:pt>
                <c:pt idx="1134">
                  <c:v>34998</c:v>
                </c:pt>
                <c:pt idx="1135">
                  <c:v>40998</c:v>
                </c:pt>
                <c:pt idx="1136">
                  <c:v>46998</c:v>
                </c:pt>
                <c:pt idx="1137">
                  <c:v>23998</c:v>
                </c:pt>
                <c:pt idx="1138">
                  <c:v>19998</c:v>
                </c:pt>
                <c:pt idx="1139">
                  <c:v>31998</c:v>
                </c:pt>
                <c:pt idx="1140">
                  <c:v>34998</c:v>
                </c:pt>
                <c:pt idx="1141">
                  <c:v>18998</c:v>
                </c:pt>
                <c:pt idx="1142">
                  <c:v>18998</c:v>
                </c:pt>
                <c:pt idx="1143">
                  <c:v>20998</c:v>
                </c:pt>
                <c:pt idx="1144">
                  <c:v>34998</c:v>
                </c:pt>
                <c:pt idx="1145">
                  <c:v>19998</c:v>
                </c:pt>
                <c:pt idx="1146">
                  <c:v>17998</c:v>
                </c:pt>
                <c:pt idx="1147">
                  <c:v>25998</c:v>
                </c:pt>
                <c:pt idx="1148">
                  <c:v>30998</c:v>
                </c:pt>
                <c:pt idx="1149">
                  <c:v>20998</c:v>
                </c:pt>
                <c:pt idx="1150">
                  <c:v>30998</c:v>
                </c:pt>
                <c:pt idx="1151">
                  <c:v>21998</c:v>
                </c:pt>
                <c:pt idx="1152">
                  <c:v>37998</c:v>
                </c:pt>
                <c:pt idx="1153">
                  <c:v>18998</c:v>
                </c:pt>
                <c:pt idx="1154">
                  <c:v>31998</c:v>
                </c:pt>
                <c:pt idx="1155">
                  <c:v>17998</c:v>
                </c:pt>
                <c:pt idx="1156">
                  <c:v>22998</c:v>
                </c:pt>
                <c:pt idx="1157">
                  <c:v>26998</c:v>
                </c:pt>
                <c:pt idx="1158">
                  <c:v>29998</c:v>
                </c:pt>
                <c:pt idx="1159">
                  <c:v>23998</c:v>
                </c:pt>
                <c:pt idx="1160">
                  <c:v>20998</c:v>
                </c:pt>
                <c:pt idx="1161">
                  <c:v>25998</c:v>
                </c:pt>
                <c:pt idx="1162">
                  <c:v>29998</c:v>
                </c:pt>
                <c:pt idx="1163">
                  <c:v>24998</c:v>
                </c:pt>
                <c:pt idx="1164">
                  <c:v>19998</c:v>
                </c:pt>
                <c:pt idx="1165">
                  <c:v>31998</c:v>
                </c:pt>
                <c:pt idx="1166">
                  <c:v>32998</c:v>
                </c:pt>
                <c:pt idx="1167">
                  <c:v>51998</c:v>
                </c:pt>
                <c:pt idx="1168">
                  <c:v>40998</c:v>
                </c:pt>
                <c:pt idx="1169">
                  <c:v>30998</c:v>
                </c:pt>
                <c:pt idx="1170">
                  <c:v>31998</c:v>
                </c:pt>
                <c:pt idx="1171">
                  <c:v>44998</c:v>
                </c:pt>
                <c:pt idx="1172">
                  <c:v>25998</c:v>
                </c:pt>
                <c:pt idx="1173">
                  <c:v>32998</c:v>
                </c:pt>
                <c:pt idx="1174">
                  <c:v>20998</c:v>
                </c:pt>
                <c:pt idx="1175">
                  <c:v>21998</c:v>
                </c:pt>
                <c:pt idx="1176">
                  <c:v>18998</c:v>
                </c:pt>
                <c:pt idx="1177">
                  <c:v>42998</c:v>
                </c:pt>
                <c:pt idx="1178">
                  <c:v>19998</c:v>
                </c:pt>
                <c:pt idx="1179">
                  <c:v>42998</c:v>
                </c:pt>
                <c:pt idx="1180">
                  <c:v>19998</c:v>
                </c:pt>
                <c:pt idx="1181">
                  <c:v>64998</c:v>
                </c:pt>
                <c:pt idx="1182">
                  <c:v>25998</c:v>
                </c:pt>
                <c:pt idx="1183">
                  <c:v>16998</c:v>
                </c:pt>
                <c:pt idx="1184">
                  <c:v>49998</c:v>
                </c:pt>
                <c:pt idx="1185">
                  <c:v>21998</c:v>
                </c:pt>
                <c:pt idx="1186">
                  <c:v>18998</c:v>
                </c:pt>
                <c:pt idx="1187">
                  <c:v>25998</c:v>
                </c:pt>
                <c:pt idx="1188">
                  <c:v>76998</c:v>
                </c:pt>
                <c:pt idx="1189">
                  <c:v>17998</c:v>
                </c:pt>
                <c:pt idx="1190">
                  <c:v>18998</c:v>
                </c:pt>
                <c:pt idx="1191">
                  <c:v>27998</c:v>
                </c:pt>
                <c:pt idx="1192">
                  <c:v>36998</c:v>
                </c:pt>
                <c:pt idx="1193">
                  <c:v>34998</c:v>
                </c:pt>
                <c:pt idx="1194">
                  <c:v>39998</c:v>
                </c:pt>
                <c:pt idx="1195">
                  <c:v>39998</c:v>
                </c:pt>
                <c:pt idx="1196">
                  <c:v>38998</c:v>
                </c:pt>
                <c:pt idx="1197">
                  <c:v>20998</c:v>
                </c:pt>
                <c:pt idx="1198">
                  <c:v>32998</c:v>
                </c:pt>
                <c:pt idx="1199">
                  <c:v>37998</c:v>
                </c:pt>
                <c:pt idx="1200">
                  <c:v>15998</c:v>
                </c:pt>
                <c:pt idx="1201">
                  <c:v>22998</c:v>
                </c:pt>
                <c:pt idx="1202">
                  <c:v>18998</c:v>
                </c:pt>
                <c:pt idx="1203">
                  <c:v>20998</c:v>
                </c:pt>
                <c:pt idx="1204">
                  <c:v>26998</c:v>
                </c:pt>
                <c:pt idx="1205">
                  <c:v>61998</c:v>
                </c:pt>
                <c:pt idx="1206">
                  <c:v>24998</c:v>
                </c:pt>
                <c:pt idx="1207">
                  <c:v>18998</c:v>
                </c:pt>
                <c:pt idx="1208">
                  <c:v>18998</c:v>
                </c:pt>
                <c:pt idx="1209">
                  <c:v>22998</c:v>
                </c:pt>
                <c:pt idx="1210">
                  <c:v>21998</c:v>
                </c:pt>
                <c:pt idx="1211">
                  <c:v>46998</c:v>
                </c:pt>
                <c:pt idx="1212">
                  <c:v>21998</c:v>
                </c:pt>
                <c:pt idx="1213">
                  <c:v>44998</c:v>
                </c:pt>
                <c:pt idx="1214">
                  <c:v>64998</c:v>
                </c:pt>
                <c:pt idx="1215">
                  <c:v>20998</c:v>
                </c:pt>
                <c:pt idx="1216">
                  <c:v>46998</c:v>
                </c:pt>
                <c:pt idx="1217">
                  <c:v>19998</c:v>
                </c:pt>
                <c:pt idx="1218">
                  <c:v>41998</c:v>
                </c:pt>
                <c:pt idx="1219">
                  <c:v>15998</c:v>
                </c:pt>
                <c:pt idx="1220">
                  <c:v>36998</c:v>
                </c:pt>
                <c:pt idx="1221">
                  <c:v>36998</c:v>
                </c:pt>
                <c:pt idx="1222">
                  <c:v>49998</c:v>
                </c:pt>
                <c:pt idx="1223">
                  <c:v>39998</c:v>
                </c:pt>
                <c:pt idx="1224">
                  <c:v>21998</c:v>
                </c:pt>
                <c:pt idx="1225">
                  <c:v>24998</c:v>
                </c:pt>
                <c:pt idx="1226">
                  <c:v>38998</c:v>
                </c:pt>
                <c:pt idx="1227">
                  <c:v>29998</c:v>
                </c:pt>
                <c:pt idx="1228">
                  <c:v>31998</c:v>
                </c:pt>
                <c:pt idx="1229">
                  <c:v>20998</c:v>
                </c:pt>
                <c:pt idx="1230">
                  <c:v>19998</c:v>
                </c:pt>
                <c:pt idx="1231">
                  <c:v>32998</c:v>
                </c:pt>
                <c:pt idx="1232">
                  <c:v>23998</c:v>
                </c:pt>
                <c:pt idx="1233">
                  <c:v>27998</c:v>
                </c:pt>
                <c:pt idx="1234">
                  <c:v>29998</c:v>
                </c:pt>
                <c:pt idx="1235">
                  <c:v>29998</c:v>
                </c:pt>
                <c:pt idx="1236">
                  <c:v>24998</c:v>
                </c:pt>
                <c:pt idx="1237">
                  <c:v>17998</c:v>
                </c:pt>
                <c:pt idx="1238">
                  <c:v>28998</c:v>
                </c:pt>
                <c:pt idx="1239">
                  <c:v>21998</c:v>
                </c:pt>
                <c:pt idx="1240">
                  <c:v>20998</c:v>
                </c:pt>
                <c:pt idx="1241">
                  <c:v>40998</c:v>
                </c:pt>
                <c:pt idx="1242">
                  <c:v>22998</c:v>
                </c:pt>
                <c:pt idx="1243">
                  <c:v>39998</c:v>
                </c:pt>
                <c:pt idx="1244">
                  <c:v>14998</c:v>
                </c:pt>
                <c:pt idx="1245">
                  <c:v>25998</c:v>
                </c:pt>
                <c:pt idx="1246">
                  <c:v>17998</c:v>
                </c:pt>
                <c:pt idx="1247">
                  <c:v>16998</c:v>
                </c:pt>
                <c:pt idx="1248">
                  <c:v>26998</c:v>
                </c:pt>
                <c:pt idx="1249">
                  <c:v>13599</c:v>
                </c:pt>
                <c:pt idx="1250">
                  <c:v>16998</c:v>
                </c:pt>
                <c:pt idx="1251">
                  <c:v>14599</c:v>
                </c:pt>
                <c:pt idx="1252">
                  <c:v>30998</c:v>
                </c:pt>
                <c:pt idx="1253">
                  <c:v>15998</c:v>
                </c:pt>
                <c:pt idx="1254">
                  <c:v>41998</c:v>
                </c:pt>
                <c:pt idx="1255">
                  <c:v>18998</c:v>
                </c:pt>
                <c:pt idx="1256">
                  <c:v>31998</c:v>
                </c:pt>
                <c:pt idx="1257">
                  <c:v>62998</c:v>
                </c:pt>
                <c:pt idx="1258">
                  <c:v>19998</c:v>
                </c:pt>
                <c:pt idx="1259">
                  <c:v>14998</c:v>
                </c:pt>
                <c:pt idx="1260">
                  <c:v>28998</c:v>
                </c:pt>
                <c:pt idx="1261">
                  <c:v>27998</c:v>
                </c:pt>
                <c:pt idx="1262">
                  <c:v>17998</c:v>
                </c:pt>
                <c:pt idx="1263">
                  <c:v>24998</c:v>
                </c:pt>
                <c:pt idx="1264">
                  <c:v>31998</c:v>
                </c:pt>
                <c:pt idx="1265">
                  <c:v>16998</c:v>
                </c:pt>
                <c:pt idx="1266">
                  <c:v>21998</c:v>
                </c:pt>
                <c:pt idx="1267">
                  <c:v>10998</c:v>
                </c:pt>
                <c:pt idx="1268">
                  <c:v>30998</c:v>
                </c:pt>
                <c:pt idx="1269">
                  <c:v>20998</c:v>
                </c:pt>
                <c:pt idx="1270">
                  <c:v>30998</c:v>
                </c:pt>
                <c:pt idx="1271">
                  <c:v>28998</c:v>
                </c:pt>
                <c:pt idx="1272">
                  <c:v>13998</c:v>
                </c:pt>
                <c:pt idx="1273">
                  <c:v>60998</c:v>
                </c:pt>
                <c:pt idx="1274">
                  <c:v>19998</c:v>
                </c:pt>
                <c:pt idx="1275">
                  <c:v>27998</c:v>
                </c:pt>
                <c:pt idx="1276">
                  <c:v>38998</c:v>
                </c:pt>
                <c:pt idx="1277">
                  <c:v>21998</c:v>
                </c:pt>
                <c:pt idx="1278">
                  <c:v>27998</c:v>
                </c:pt>
                <c:pt idx="1279">
                  <c:v>29998</c:v>
                </c:pt>
                <c:pt idx="1280">
                  <c:v>51998</c:v>
                </c:pt>
                <c:pt idx="1281">
                  <c:v>22998</c:v>
                </c:pt>
                <c:pt idx="1282">
                  <c:v>27998</c:v>
                </c:pt>
                <c:pt idx="1283">
                  <c:v>22998</c:v>
                </c:pt>
                <c:pt idx="1284">
                  <c:v>49998</c:v>
                </c:pt>
                <c:pt idx="1285">
                  <c:v>19998</c:v>
                </c:pt>
                <c:pt idx="1286">
                  <c:v>15998</c:v>
                </c:pt>
                <c:pt idx="1287">
                  <c:v>28998</c:v>
                </c:pt>
                <c:pt idx="1288">
                  <c:v>35998</c:v>
                </c:pt>
                <c:pt idx="1289">
                  <c:v>33998</c:v>
                </c:pt>
                <c:pt idx="1290">
                  <c:v>19998</c:v>
                </c:pt>
                <c:pt idx="1291">
                  <c:v>22998</c:v>
                </c:pt>
                <c:pt idx="1292">
                  <c:v>30998</c:v>
                </c:pt>
                <c:pt idx="1293">
                  <c:v>23998</c:v>
                </c:pt>
                <c:pt idx="1294">
                  <c:v>28998</c:v>
                </c:pt>
                <c:pt idx="1295">
                  <c:v>29998</c:v>
                </c:pt>
                <c:pt idx="1296">
                  <c:v>29998</c:v>
                </c:pt>
                <c:pt idx="1297">
                  <c:v>14599</c:v>
                </c:pt>
                <c:pt idx="1298">
                  <c:v>24998</c:v>
                </c:pt>
                <c:pt idx="1299">
                  <c:v>31998</c:v>
                </c:pt>
                <c:pt idx="1300">
                  <c:v>21998</c:v>
                </c:pt>
                <c:pt idx="1301">
                  <c:v>33998</c:v>
                </c:pt>
                <c:pt idx="1302">
                  <c:v>33998</c:v>
                </c:pt>
                <c:pt idx="1303">
                  <c:v>15998</c:v>
                </c:pt>
                <c:pt idx="1304">
                  <c:v>29998</c:v>
                </c:pt>
                <c:pt idx="1305">
                  <c:v>14998</c:v>
                </c:pt>
                <c:pt idx="1306">
                  <c:v>51998</c:v>
                </c:pt>
                <c:pt idx="1307">
                  <c:v>43998</c:v>
                </c:pt>
                <c:pt idx="1308">
                  <c:v>13599</c:v>
                </c:pt>
                <c:pt idx="1309">
                  <c:v>22998</c:v>
                </c:pt>
                <c:pt idx="1310">
                  <c:v>56998</c:v>
                </c:pt>
                <c:pt idx="1311">
                  <c:v>34998</c:v>
                </c:pt>
                <c:pt idx="1312">
                  <c:v>15998</c:v>
                </c:pt>
                <c:pt idx="1313">
                  <c:v>22998</c:v>
                </c:pt>
                <c:pt idx="1314">
                  <c:v>19998</c:v>
                </c:pt>
                <c:pt idx="1315">
                  <c:v>24998</c:v>
                </c:pt>
                <c:pt idx="1316">
                  <c:v>35998</c:v>
                </c:pt>
                <c:pt idx="1317">
                  <c:v>15998</c:v>
                </c:pt>
                <c:pt idx="1318">
                  <c:v>16998</c:v>
                </c:pt>
                <c:pt idx="1319">
                  <c:v>27998</c:v>
                </c:pt>
                <c:pt idx="1320">
                  <c:v>35998</c:v>
                </c:pt>
                <c:pt idx="1321">
                  <c:v>71998</c:v>
                </c:pt>
                <c:pt idx="1322">
                  <c:v>19998</c:v>
                </c:pt>
                <c:pt idx="1323">
                  <c:v>26998</c:v>
                </c:pt>
                <c:pt idx="1324">
                  <c:v>30998</c:v>
                </c:pt>
                <c:pt idx="1325">
                  <c:v>29998</c:v>
                </c:pt>
                <c:pt idx="1326">
                  <c:v>28998</c:v>
                </c:pt>
                <c:pt idx="1327">
                  <c:v>39998</c:v>
                </c:pt>
                <c:pt idx="1328">
                  <c:v>22998</c:v>
                </c:pt>
                <c:pt idx="1329">
                  <c:v>23998</c:v>
                </c:pt>
                <c:pt idx="1330">
                  <c:v>16998</c:v>
                </c:pt>
                <c:pt idx="1331">
                  <c:v>21998</c:v>
                </c:pt>
                <c:pt idx="1332">
                  <c:v>29998</c:v>
                </c:pt>
                <c:pt idx="1333">
                  <c:v>30998</c:v>
                </c:pt>
                <c:pt idx="1334">
                  <c:v>26998</c:v>
                </c:pt>
                <c:pt idx="1335">
                  <c:v>40998</c:v>
                </c:pt>
                <c:pt idx="1336">
                  <c:v>17998</c:v>
                </c:pt>
                <c:pt idx="1337">
                  <c:v>20998</c:v>
                </c:pt>
                <c:pt idx="1338">
                  <c:v>22998</c:v>
                </c:pt>
                <c:pt idx="1339">
                  <c:v>43998</c:v>
                </c:pt>
                <c:pt idx="1340">
                  <c:v>20998</c:v>
                </c:pt>
                <c:pt idx="1341">
                  <c:v>14599</c:v>
                </c:pt>
                <c:pt idx="1342">
                  <c:v>22998</c:v>
                </c:pt>
                <c:pt idx="1343">
                  <c:v>25998</c:v>
                </c:pt>
                <c:pt idx="1344">
                  <c:v>23998</c:v>
                </c:pt>
                <c:pt idx="1345">
                  <c:v>24998</c:v>
                </c:pt>
                <c:pt idx="1346">
                  <c:v>14998</c:v>
                </c:pt>
                <c:pt idx="1347">
                  <c:v>38998</c:v>
                </c:pt>
                <c:pt idx="1348">
                  <c:v>19998</c:v>
                </c:pt>
                <c:pt idx="1349">
                  <c:v>23998</c:v>
                </c:pt>
                <c:pt idx="1350">
                  <c:v>35998</c:v>
                </c:pt>
                <c:pt idx="1351">
                  <c:v>38998</c:v>
                </c:pt>
                <c:pt idx="1352">
                  <c:v>18998</c:v>
                </c:pt>
                <c:pt idx="1353">
                  <c:v>19998</c:v>
                </c:pt>
                <c:pt idx="1354">
                  <c:v>37998</c:v>
                </c:pt>
                <c:pt idx="1355">
                  <c:v>20998</c:v>
                </c:pt>
                <c:pt idx="1356">
                  <c:v>22998</c:v>
                </c:pt>
                <c:pt idx="1357">
                  <c:v>34998</c:v>
                </c:pt>
                <c:pt idx="1358">
                  <c:v>30998</c:v>
                </c:pt>
                <c:pt idx="1359">
                  <c:v>25998</c:v>
                </c:pt>
                <c:pt idx="1360">
                  <c:v>18998</c:v>
                </c:pt>
                <c:pt idx="1361">
                  <c:v>24998</c:v>
                </c:pt>
                <c:pt idx="1362">
                  <c:v>29998</c:v>
                </c:pt>
                <c:pt idx="1363">
                  <c:v>21998</c:v>
                </c:pt>
                <c:pt idx="1364">
                  <c:v>29998</c:v>
                </c:pt>
                <c:pt idx="1365">
                  <c:v>15998</c:v>
                </c:pt>
                <c:pt idx="1366">
                  <c:v>30998</c:v>
                </c:pt>
                <c:pt idx="1367">
                  <c:v>17998</c:v>
                </c:pt>
                <c:pt idx="1368">
                  <c:v>27998</c:v>
                </c:pt>
                <c:pt idx="1369">
                  <c:v>17998</c:v>
                </c:pt>
                <c:pt idx="1370">
                  <c:v>15998</c:v>
                </c:pt>
                <c:pt idx="1371">
                  <c:v>24998</c:v>
                </c:pt>
                <c:pt idx="1372">
                  <c:v>29998</c:v>
                </c:pt>
                <c:pt idx="1373">
                  <c:v>22998</c:v>
                </c:pt>
                <c:pt idx="1374">
                  <c:v>17998</c:v>
                </c:pt>
                <c:pt idx="1375">
                  <c:v>28998</c:v>
                </c:pt>
                <c:pt idx="1376">
                  <c:v>26998</c:v>
                </c:pt>
                <c:pt idx="1377">
                  <c:v>19998</c:v>
                </c:pt>
                <c:pt idx="1378">
                  <c:v>35998</c:v>
                </c:pt>
                <c:pt idx="1379">
                  <c:v>29998</c:v>
                </c:pt>
                <c:pt idx="1380">
                  <c:v>37998</c:v>
                </c:pt>
                <c:pt idx="1381">
                  <c:v>22998</c:v>
                </c:pt>
                <c:pt idx="1382">
                  <c:v>29998</c:v>
                </c:pt>
                <c:pt idx="1383">
                  <c:v>20998</c:v>
                </c:pt>
                <c:pt idx="1384">
                  <c:v>20998</c:v>
                </c:pt>
                <c:pt idx="1385">
                  <c:v>22998</c:v>
                </c:pt>
                <c:pt idx="1386">
                  <c:v>52998</c:v>
                </c:pt>
                <c:pt idx="1387">
                  <c:v>28998</c:v>
                </c:pt>
                <c:pt idx="1388">
                  <c:v>18998</c:v>
                </c:pt>
                <c:pt idx="1389">
                  <c:v>48998</c:v>
                </c:pt>
                <c:pt idx="1390">
                  <c:v>34998</c:v>
                </c:pt>
                <c:pt idx="1391">
                  <c:v>25998</c:v>
                </c:pt>
                <c:pt idx="1392">
                  <c:v>31998</c:v>
                </c:pt>
                <c:pt idx="1393">
                  <c:v>35998</c:v>
                </c:pt>
                <c:pt idx="1394">
                  <c:v>17998</c:v>
                </c:pt>
                <c:pt idx="1395">
                  <c:v>31998</c:v>
                </c:pt>
                <c:pt idx="1396">
                  <c:v>37998</c:v>
                </c:pt>
                <c:pt idx="1397">
                  <c:v>25998</c:v>
                </c:pt>
                <c:pt idx="1398">
                  <c:v>33998</c:v>
                </c:pt>
                <c:pt idx="1399">
                  <c:v>25998</c:v>
                </c:pt>
                <c:pt idx="1400">
                  <c:v>39998</c:v>
                </c:pt>
                <c:pt idx="1401">
                  <c:v>22998</c:v>
                </c:pt>
                <c:pt idx="1402">
                  <c:v>38998</c:v>
                </c:pt>
                <c:pt idx="1403">
                  <c:v>29998</c:v>
                </c:pt>
                <c:pt idx="1404">
                  <c:v>18998</c:v>
                </c:pt>
                <c:pt idx="1405">
                  <c:v>20998</c:v>
                </c:pt>
                <c:pt idx="1406">
                  <c:v>29998</c:v>
                </c:pt>
                <c:pt idx="1407">
                  <c:v>19998</c:v>
                </c:pt>
                <c:pt idx="1408">
                  <c:v>19998</c:v>
                </c:pt>
                <c:pt idx="1409">
                  <c:v>27998</c:v>
                </c:pt>
                <c:pt idx="1410">
                  <c:v>39998</c:v>
                </c:pt>
                <c:pt idx="1411">
                  <c:v>32998</c:v>
                </c:pt>
                <c:pt idx="1412">
                  <c:v>27998</c:v>
                </c:pt>
                <c:pt idx="1413">
                  <c:v>34998</c:v>
                </c:pt>
                <c:pt idx="1414">
                  <c:v>21998</c:v>
                </c:pt>
                <c:pt idx="1415">
                  <c:v>36998</c:v>
                </c:pt>
                <c:pt idx="1416">
                  <c:v>15998</c:v>
                </c:pt>
                <c:pt idx="1417">
                  <c:v>30998</c:v>
                </c:pt>
                <c:pt idx="1418">
                  <c:v>19998</c:v>
                </c:pt>
                <c:pt idx="1419">
                  <c:v>16998</c:v>
                </c:pt>
                <c:pt idx="1420">
                  <c:v>51998</c:v>
                </c:pt>
                <c:pt idx="1421">
                  <c:v>23998</c:v>
                </c:pt>
                <c:pt idx="1422">
                  <c:v>21998</c:v>
                </c:pt>
                <c:pt idx="1423">
                  <c:v>27998</c:v>
                </c:pt>
                <c:pt idx="1424">
                  <c:v>45998</c:v>
                </c:pt>
                <c:pt idx="1425">
                  <c:v>23998</c:v>
                </c:pt>
                <c:pt idx="1426">
                  <c:v>44998</c:v>
                </c:pt>
                <c:pt idx="1427">
                  <c:v>25998</c:v>
                </c:pt>
                <c:pt idx="1428">
                  <c:v>20998</c:v>
                </c:pt>
                <c:pt idx="1429">
                  <c:v>23998</c:v>
                </c:pt>
                <c:pt idx="1430">
                  <c:v>23998</c:v>
                </c:pt>
                <c:pt idx="1431">
                  <c:v>32998</c:v>
                </c:pt>
                <c:pt idx="1432">
                  <c:v>28998</c:v>
                </c:pt>
                <c:pt idx="1433">
                  <c:v>17998</c:v>
                </c:pt>
                <c:pt idx="1434">
                  <c:v>27998</c:v>
                </c:pt>
                <c:pt idx="1435">
                  <c:v>30998</c:v>
                </c:pt>
                <c:pt idx="1436">
                  <c:v>20998</c:v>
                </c:pt>
                <c:pt idx="1437">
                  <c:v>22998</c:v>
                </c:pt>
                <c:pt idx="1438">
                  <c:v>17998</c:v>
                </c:pt>
                <c:pt idx="1439">
                  <c:v>24998</c:v>
                </c:pt>
                <c:pt idx="1440">
                  <c:v>20998</c:v>
                </c:pt>
                <c:pt idx="1441">
                  <c:v>20998</c:v>
                </c:pt>
                <c:pt idx="1442">
                  <c:v>41998</c:v>
                </c:pt>
                <c:pt idx="1443">
                  <c:v>47998</c:v>
                </c:pt>
                <c:pt idx="1444">
                  <c:v>25998</c:v>
                </c:pt>
                <c:pt idx="1445">
                  <c:v>26998</c:v>
                </c:pt>
                <c:pt idx="1446">
                  <c:v>22998</c:v>
                </c:pt>
                <c:pt idx="1447">
                  <c:v>32998</c:v>
                </c:pt>
                <c:pt idx="1448">
                  <c:v>22998</c:v>
                </c:pt>
                <c:pt idx="1449">
                  <c:v>31998</c:v>
                </c:pt>
                <c:pt idx="1450">
                  <c:v>24998</c:v>
                </c:pt>
                <c:pt idx="1451">
                  <c:v>23998</c:v>
                </c:pt>
                <c:pt idx="1452">
                  <c:v>20998</c:v>
                </c:pt>
                <c:pt idx="1453">
                  <c:v>17998</c:v>
                </c:pt>
                <c:pt idx="1454">
                  <c:v>28998</c:v>
                </c:pt>
                <c:pt idx="1455">
                  <c:v>26998</c:v>
                </c:pt>
                <c:pt idx="1456">
                  <c:v>31998</c:v>
                </c:pt>
                <c:pt idx="1457">
                  <c:v>33998</c:v>
                </c:pt>
                <c:pt idx="1458">
                  <c:v>24998</c:v>
                </c:pt>
                <c:pt idx="1459">
                  <c:v>39998</c:v>
                </c:pt>
                <c:pt idx="1460">
                  <c:v>38998</c:v>
                </c:pt>
                <c:pt idx="1461">
                  <c:v>38998</c:v>
                </c:pt>
                <c:pt idx="1462">
                  <c:v>23998</c:v>
                </c:pt>
                <c:pt idx="1463">
                  <c:v>18998</c:v>
                </c:pt>
                <c:pt idx="1464">
                  <c:v>28998</c:v>
                </c:pt>
                <c:pt idx="1465">
                  <c:v>60998</c:v>
                </c:pt>
                <c:pt idx="1466">
                  <c:v>38998</c:v>
                </c:pt>
                <c:pt idx="1467">
                  <c:v>16998</c:v>
                </c:pt>
                <c:pt idx="1468">
                  <c:v>35998</c:v>
                </c:pt>
                <c:pt idx="1469">
                  <c:v>22998</c:v>
                </c:pt>
                <c:pt idx="1470">
                  <c:v>19998</c:v>
                </c:pt>
                <c:pt idx="1471">
                  <c:v>32998</c:v>
                </c:pt>
                <c:pt idx="1472">
                  <c:v>23998</c:v>
                </c:pt>
                <c:pt idx="1473">
                  <c:v>24998</c:v>
                </c:pt>
                <c:pt idx="1474">
                  <c:v>33998</c:v>
                </c:pt>
                <c:pt idx="1475">
                  <c:v>30998</c:v>
                </c:pt>
                <c:pt idx="1476">
                  <c:v>20998</c:v>
                </c:pt>
                <c:pt idx="1477">
                  <c:v>28998</c:v>
                </c:pt>
                <c:pt idx="1478">
                  <c:v>34998</c:v>
                </c:pt>
                <c:pt idx="1479">
                  <c:v>22998</c:v>
                </c:pt>
                <c:pt idx="1480">
                  <c:v>16998</c:v>
                </c:pt>
                <c:pt idx="1481">
                  <c:v>26998</c:v>
                </c:pt>
                <c:pt idx="1482">
                  <c:v>41998</c:v>
                </c:pt>
                <c:pt idx="1483">
                  <c:v>30998</c:v>
                </c:pt>
                <c:pt idx="1484">
                  <c:v>37998</c:v>
                </c:pt>
                <c:pt idx="1485">
                  <c:v>15998</c:v>
                </c:pt>
                <c:pt idx="1486">
                  <c:v>13998</c:v>
                </c:pt>
                <c:pt idx="1487">
                  <c:v>12599</c:v>
                </c:pt>
                <c:pt idx="1488">
                  <c:v>34998</c:v>
                </c:pt>
                <c:pt idx="1489">
                  <c:v>43998</c:v>
                </c:pt>
                <c:pt idx="1490">
                  <c:v>15998</c:v>
                </c:pt>
                <c:pt idx="1491">
                  <c:v>20998</c:v>
                </c:pt>
                <c:pt idx="1492">
                  <c:v>27998</c:v>
                </c:pt>
                <c:pt idx="1493">
                  <c:v>28998</c:v>
                </c:pt>
                <c:pt idx="1494">
                  <c:v>28998</c:v>
                </c:pt>
                <c:pt idx="1495">
                  <c:v>20998</c:v>
                </c:pt>
                <c:pt idx="1496">
                  <c:v>21998</c:v>
                </c:pt>
                <c:pt idx="1497">
                  <c:v>17998</c:v>
                </c:pt>
                <c:pt idx="1498">
                  <c:v>21998</c:v>
                </c:pt>
                <c:pt idx="1499">
                  <c:v>25998</c:v>
                </c:pt>
                <c:pt idx="1500">
                  <c:v>22998</c:v>
                </c:pt>
                <c:pt idx="1501">
                  <c:v>35998</c:v>
                </c:pt>
                <c:pt idx="1502">
                  <c:v>18998</c:v>
                </c:pt>
                <c:pt idx="1503">
                  <c:v>31998</c:v>
                </c:pt>
                <c:pt idx="1504">
                  <c:v>38998</c:v>
                </c:pt>
                <c:pt idx="1505">
                  <c:v>21998</c:v>
                </c:pt>
                <c:pt idx="1506">
                  <c:v>21998</c:v>
                </c:pt>
                <c:pt idx="1507">
                  <c:v>29998</c:v>
                </c:pt>
                <c:pt idx="1508">
                  <c:v>73998</c:v>
                </c:pt>
                <c:pt idx="1509">
                  <c:v>18998</c:v>
                </c:pt>
                <c:pt idx="1510">
                  <c:v>27998</c:v>
                </c:pt>
                <c:pt idx="1511">
                  <c:v>26998</c:v>
                </c:pt>
                <c:pt idx="1512">
                  <c:v>16998</c:v>
                </c:pt>
                <c:pt idx="1513">
                  <c:v>16998</c:v>
                </c:pt>
                <c:pt idx="1514">
                  <c:v>20998</c:v>
                </c:pt>
                <c:pt idx="1515">
                  <c:v>11998</c:v>
                </c:pt>
                <c:pt idx="1516">
                  <c:v>25998</c:v>
                </c:pt>
                <c:pt idx="1517">
                  <c:v>18998</c:v>
                </c:pt>
                <c:pt idx="1518">
                  <c:v>23998</c:v>
                </c:pt>
                <c:pt idx="1519">
                  <c:v>26998</c:v>
                </c:pt>
                <c:pt idx="1520">
                  <c:v>31998</c:v>
                </c:pt>
                <c:pt idx="1521">
                  <c:v>42998</c:v>
                </c:pt>
                <c:pt idx="1522">
                  <c:v>24998</c:v>
                </c:pt>
                <c:pt idx="1523">
                  <c:v>19998</c:v>
                </c:pt>
                <c:pt idx="1524">
                  <c:v>12998</c:v>
                </c:pt>
                <c:pt idx="1525">
                  <c:v>22998</c:v>
                </c:pt>
                <c:pt idx="1526">
                  <c:v>20998</c:v>
                </c:pt>
                <c:pt idx="1527">
                  <c:v>52998</c:v>
                </c:pt>
                <c:pt idx="1528">
                  <c:v>30998</c:v>
                </c:pt>
                <c:pt idx="1529">
                  <c:v>32998</c:v>
                </c:pt>
                <c:pt idx="1530">
                  <c:v>20998</c:v>
                </c:pt>
                <c:pt idx="1531">
                  <c:v>30998</c:v>
                </c:pt>
                <c:pt idx="1532">
                  <c:v>53998</c:v>
                </c:pt>
                <c:pt idx="1533">
                  <c:v>17998</c:v>
                </c:pt>
                <c:pt idx="1534">
                  <c:v>17998</c:v>
                </c:pt>
                <c:pt idx="1535">
                  <c:v>15998</c:v>
                </c:pt>
                <c:pt idx="1536">
                  <c:v>20998</c:v>
                </c:pt>
                <c:pt idx="1537">
                  <c:v>27998</c:v>
                </c:pt>
                <c:pt idx="1538">
                  <c:v>16998</c:v>
                </c:pt>
                <c:pt idx="1539">
                  <c:v>64998</c:v>
                </c:pt>
                <c:pt idx="1540">
                  <c:v>33998</c:v>
                </c:pt>
                <c:pt idx="1541">
                  <c:v>16998</c:v>
                </c:pt>
                <c:pt idx="1542">
                  <c:v>21998</c:v>
                </c:pt>
                <c:pt idx="1543">
                  <c:v>19998</c:v>
                </c:pt>
                <c:pt idx="1544">
                  <c:v>33998</c:v>
                </c:pt>
                <c:pt idx="1545">
                  <c:v>24998</c:v>
                </c:pt>
                <c:pt idx="1546">
                  <c:v>22998</c:v>
                </c:pt>
                <c:pt idx="1547">
                  <c:v>29998</c:v>
                </c:pt>
                <c:pt idx="1548">
                  <c:v>24998</c:v>
                </c:pt>
                <c:pt idx="1549">
                  <c:v>30998</c:v>
                </c:pt>
                <c:pt idx="1550">
                  <c:v>30998</c:v>
                </c:pt>
                <c:pt idx="1551">
                  <c:v>26998</c:v>
                </c:pt>
                <c:pt idx="1552">
                  <c:v>30998</c:v>
                </c:pt>
                <c:pt idx="1553">
                  <c:v>19998</c:v>
                </c:pt>
                <c:pt idx="1554">
                  <c:v>37998</c:v>
                </c:pt>
                <c:pt idx="1555">
                  <c:v>29998</c:v>
                </c:pt>
                <c:pt idx="1556">
                  <c:v>29998</c:v>
                </c:pt>
                <c:pt idx="1557">
                  <c:v>19998</c:v>
                </c:pt>
                <c:pt idx="1558">
                  <c:v>18998</c:v>
                </c:pt>
                <c:pt idx="1559">
                  <c:v>28998</c:v>
                </c:pt>
                <c:pt idx="1560">
                  <c:v>28998</c:v>
                </c:pt>
                <c:pt idx="1561">
                  <c:v>32998</c:v>
                </c:pt>
                <c:pt idx="1562">
                  <c:v>30998</c:v>
                </c:pt>
                <c:pt idx="1563">
                  <c:v>19998</c:v>
                </c:pt>
                <c:pt idx="1564">
                  <c:v>21998</c:v>
                </c:pt>
                <c:pt idx="1565">
                  <c:v>16998</c:v>
                </c:pt>
                <c:pt idx="1566">
                  <c:v>23998</c:v>
                </c:pt>
                <c:pt idx="1567">
                  <c:v>27998</c:v>
                </c:pt>
                <c:pt idx="1568">
                  <c:v>23998</c:v>
                </c:pt>
                <c:pt idx="1569">
                  <c:v>30998</c:v>
                </c:pt>
                <c:pt idx="1570">
                  <c:v>74998</c:v>
                </c:pt>
                <c:pt idx="1571">
                  <c:v>33998</c:v>
                </c:pt>
                <c:pt idx="1572">
                  <c:v>21998</c:v>
                </c:pt>
                <c:pt idx="1573">
                  <c:v>39998</c:v>
                </c:pt>
                <c:pt idx="1574">
                  <c:v>47998</c:v>
                </c:pt>
                <c:pt idx="1575">
                  <c:v>31998</c:v>
                </c:pt>
                <c:pt idx="1576">
                  <c:v>31998</c:v>
                </c:pt>
                <c:pt idx="1577">
                  <c:v>20998</c:v>
                </c:pt>
                <c:pt idx="1578">
                  <c:v>29998</c:v>
                </c:pt>
                <c:pt idx="1579">
                  <c:v>22998</c:v>
                </c:pt>
                <c:pt idx="1580">
                  <c:v>23998</c:v>
                </c:pt>
                <c:pt idx="1581">
                  <c:v>19998</c:v>
                </c:pt>
                <c:pt idx="1582">
                  <c:v>22998</c:v>
                </c:pt>
                <c:pt idx="1583">
                  <c:v>36998</c:v>
                </c:pt>
                <c:pt idx="1584">
                  <c:v>57998</c:v>
                </c:pt>
                <c:pt idx="1585">
                  <c:v>24998</c:v>
                </c:pt>
                <c:pt idx="1586">
                  <c:v>47998</c:v>
                </c:pt>
                <c:pt idx="1587">
                  <c:v>29998</c:v>
                </c:pt>
                <c:pt idx="1588">
                  <c:v>19998</c:v>
                </c:pt>
                <c:pt idx="1589">
                  <c:v>39998</c:v>
                </c:pt>
                <c:pt idx="1590">
                  <c:v>32998</c:v>
                </c:pt>
                <c:pt idx="1591">
                  <c:v>21998</c:v>
                </c:pt>
                <c:pt idx="1592">
                  <c:v>21998</c:v>
                </c:pt>
                <c:pt idx="1593">
                  <c:v>19998</c:v>
                </c:pt>
                <c:pt idx="1594">
                  <c:v>17998</c:v>
                </c:pt>
                <c:pt idx="1595">
                  <c:v>35998</c:v>
                </c:pt>
                <c:pt idx="1596">
                  <c:v>35998</c:v>
                </c:pt>
                <c:pt idx="1597">
                  <c:v>34998</c:v>
                </c:pt>
                <c:pt idx="1598">
                  <c:v>44998</c:v>
                </c:pt>
                <c:pt idx="1599">
                  <c:v>19998</c:v>
                </c:pt>
                <c:pt idx="1600">
                  <c:v>52998</c:v>
                </c:pt>
                <c:pt idx="1601">
                  <c:v>23998</c:v>
                </c:pt>
                <c:pt idx="1602">
                  <c:v>27998</c:v>
                </c:pt>
                <c:pt idx="1603">
                  <c:v>32998</c:v>
                </c:pt>
                <c:pt idx="1604">
                  <c:v>31998</c:v>
                </c:pt>
                <c:pt idx="1605">
                  <c:v>41998</c:v>
                </c:pt>
                <c:pt idx="1606">
                  <c:v>37998</c:v>
                </c:pt>
                <c:pt idx="1607">
                  <c:v>19998</c:v>
                </c:pt>
                <c:pt idx="1608">
                  <c:v>23998</c:v>
                </c:pt>
                <c:pt idx="1609">
                  <c:v>21998</c:v>
                </c:pt>
                <c:pt idx="1610">
                  <c:v>22998</c:v>
                </c:pt>
                <c:pt idx="1611">
                  <c:v>21998</c:v>
                </c:pt>
                <c:pt idx="1612">
                  <c:v>37998</c:v>
                </c:pt>
                <c:pt idx="1613">
                  <c:v>22998</c:v>
                </c:pt>
                <c:pt idx="1614">
                  <c:v>18998</c:v>
                </c:pt>
                <c:pt idx="1615">
                  <c:v>55998</c:v>
                </c:pt>
                <c:pt idx="1616">
                  <c:v>21998</c:v>
                </c:pt>
                <c:pt idx="1617">
                  <c:v>16998</c:v>
                </c:pt>
                <c:pt idx="1618">
                  <c:v>20998</c:v>
                </c:pt>
                <c:pt idx="1619">
                  <c:v>20998</c:v>
                </c:pt>
                <c:pt idx="1620">
                  <c:v>16998</c:v>
                </c:pt>
                <c:pt idx="1621">
                  <c:v>49998</c:v>
                </c:pt>
                <c:pt idx="1622">
                  <c:v>37998</c:v>
                </c:pt>
                <c:pt idx="1623">
                  <c:v>12998</c:v>
                </c:pt>
                <c:pt idx="1624">
                  <c:v>36998</c:v>
                </c:pt>
                <c:pt idx="1625">
                  <c:v>60998</c:v>
                </c:pt>
                <c:pt idx="1626">
                  <c:v>30998</c:v>
                </c:pt>
                <c:pt idx="1627">
                  <c:v>27998</c:v>
                </c:pt>
                <c:pt idx="1628">
                  <c:v>22998</c:v>
                </c:pt>
                <c:pt idx="1629">
                  <c:v>30998</c:v>
                </c:pt>
                <c:pt idx="1630">
                  <c:v>19998</c:v>
                </c:pt>
                <c:pt idx="1631">
                  <c:v>26998</c:v>
                </c:pt>
                <c:pt idx="1632">
                  <c:v>34998</c:v>
                </c:pt>
                <c:pt idx="1633">
                  <c:v>22998</c:v>
                </c:pt>
                <c:pt idx="1634">
                  <c:v>36998</c:v>
                </c:pt>
                <c:pt idx="1635">
                  <c:v>25998</c:v>
                </c:pt>
                <c:pt idx="1636">
                  <c:v>26998</c:v>
                </c:pt>
                <c:pt idx="1637">
                  <c:v>21998</c:v>
                </c:pt>
                <c:pt idx="1638">
                  <c:v>22998</c:v>
                </c:pt>
                <c:pt idx="1639">
                  <c:v>23998</c:v>
                </c:pt>
                <c:pt idx="1640">
                  <c:v>36998</c:v>
                </c:pt>
                <c:pt idx="1641">
                  <c:v>16998</c:v>
                </c:pt>
                <c:pt idx="1642">
                  <c:v>26998</c:v>
                </c:pt>
                <c:pt idx="1643">
                  <c:v>40998</c:v>
                </c:pt>
                <c:pt idx="1644">
                  <c:v>17998</c:v>
                </c:pt>
                <c:pt idx="1645">
                  <c:v>22998</c:v>
                </c:pt>
                <c:pt idx="1646">
                  <c:v>18998</c:v>
                </c:pt>
                <c:pt idx="1647">
                  <c:v>13998</c:v>
                </c:pt>
                <c:pt idx="1648">
                  <c:v>29998</c:v>
                </c:pt>
                <c:pt idx="1649">
                  <c:v>34998</c:v>
                </c:pt>
                <c:pt idx="1650">
                  <c:v>21998</c:v>
                </c:pt>
                <c:pt idx="1651">
                  <c:v>22998</c:v>
                </c:pt>
                <c:pt idx="1652">
                  <c:v>22998</c:v>
                </c:pt>
                <c:pt idx="1653">
                  <c:v>26998</c:v>
                </c:pt>
                <c:pt idx="1654">
                  <c:v>19998</c:v>
                </c:pt>
                <c:pt idx="1655">
                  <c:v>22998</c:v>
                </c:pt>
                <c:pt idx="1656">
                  <c:v>18998</c:v>
                </c:pt>
                <c:pt idx="1657">
                  <c:v>23998</c:v>
                </c:pt>
                <c:pt idx="1658">
                  <c:v>21998</c:v>
                </c:pt>
                <c:pt idx="1659">
                  <c:v>25998</c:v>
                </c:pt>
                <c:pt idx="1660">
                  <c:v>32998</c:v>
                </c:pt>
                <c:pt idx="1661">
                  <c:v>22998</c:v>
                </c:pt>
                <c:pt idx="1662">
                  <c:v>40998</c:v>
                </c:pt>
                <c:pt idx="1663">
                  <c:v>29998</c:v>
                </c:pt>
                <c:pt idx="1664">
                  <c:v>31998</c:v>
                </c:pt>
                <c:pt idx="1665">
                  <c:v>23998</c:v>
                </c:pt>
                <c:pt idx="1666">
                  <c:v>36998</c:v>
                </c:pt>
                <c:pt idx="1667">
                  <c:v>26998</c:v>
                </c:pt>
                <c:pt idx="1668">
                  <c:v>20998</c:v>
                </c:pt>
                <c:pt idx="1669">
                  <c:v>20998</c:v>
                </c:pt>
                <c:pt idx="1670">
                  <c:v>20998</c:v>
                </c:pt>
                <c:pt idx="1671">
                  <c:v>36998</c:v>
                </c:pt>
                <c:pt idx="1672">
                  <c:v>26998</c:v>
                </c:pt>
                <c:pt idx="1673">
                  <c:v>18998</c:v>
                </c:pt>
                <c:pt idx="1674">
                  <c:v>28998</c:v>
                </c:pt>
                <c:pt idx="1675">
                  <c:v>19998</c:v>
                </c:pt>
                <c:pt idx="1676">
                  <c:v>27998</c:v>
                </c:pt>
                <c:pt idx="1677">
                  <c:v>21998</c:v>
                </c:pt>
                <c:pt idx="1678">
                  <c:v>21998</c:v>
                </c:pt>
                <c:pt idx="1679">
                  <c:v>20998</c:v>
                </c:pt>
                <c:pt idx="1680">
                  <c:v>19998</c:v>
                </c:pt>
                <c:pt idx="1681">
                  <c:v>41998</c:v>
                </c:pt>
                <c:pt idx="1682">
                  <c:v>37998</c:v>
                </c:pt>
                <c:pt idx="1683">
                  <c:v>41998</c:v>
                </c:pt>
                <c:pt idx="1684">
                  <c:v>35998</c:v>
                </c:pt>
                <c:pt idx="1685">
                  <c:v>37998</c:v>
                </c:pt>
                <c:pt idx="1686">
                  <c:v>23998</c:v>
                </c:pt>
                <c:pt idx="1687">
                  <c:v>21998</c:v>
                </c:pt>
                <c:pt idx="1688">
                  <c:v>18998</c:v>
                </c:pt>
                <c:pt idx="1689">
                  <c:v>38998</c:v>
                </c:pt>
                <c:pt idx="1690">
                  <c:v>17998</c:v>
                </c:pt>
                <c:pt idx="1691">
                  <c:v>18998</c:v>
                </c:pt>
                <c:pt idx="1692">
                  <c:v>39998</c:v>
                </c:pt>
                <c:pt idx="1693">
                  <c:v>33998</c:v>
                </c:pt>
                <c:pt idx="1694">
                  <c:v>23998</c:v>
                </c:pt>
                <c:pt idx="1695">
                  <c:v>50998</c:v>
                </c:pt>
                <c:pt idx="1696">
                  <c:v>19998</c:v>
                </c:pt>
                <c:pt idx="1697">
                  <c:v>18998</c:v>
                </c:pt>
                <c:pt idx="1698">
                  <c:v>21998</c:v>
                </c:pt>
                <c:pt idx="1699">
                  <c:v>25998</c:v>
                </c:pt>
                <c:pt idx="1700">
                  <c:v>19998</c:v>
                </c:pt>
                <c:pt idx="1701">
                  <c:v>22998</c:v>
                </c:pt>
                <c:pt idx="1702">
                  <c:v>19998</c:v>
                </c:pt>
                <c:pt idx="1703">
                  <c:v>18998</c:v>
                </c:pt>
                <c:pt idx="1704">
                  <c:v>19998</c:v>
                </c:pt>
                <c:pt idx="1705">
                  <c:v>31998</c:v>
                </c:pt>
                <c:pt idx="1706">
                  <c:v>25998</c:v>
                </c:pt>
                <c:pt idx="1707">
                  <c:v>38998</c:v>
                </c:pt>
                <c:pt idx="1708">
                  <c:v>22998</c:v>
                </c:pt>
                <c:pt idx="1709">
                  <c:v>71998</c:v>
                </c:pt>
                <c:pt idx="1710">
                  <c:v>28998</c:v>
                </c:pt>
                <c:pt idx="1711">
                  <c:v>44998</c:v>
                </c:pt>
                <c:pt idx="1712">
                  <c:v>60998</c:v>
                </c:pt>
                <c:pt idx="1713">
                  <c:v>43998</c:v>
                </c:pt>
                <c:pt idx="1714">
                  <c:v>59998</c:v>
                </c:pt>
                <c:pt idx="1715">
                  <c:v>19998</c:v>
                </c:pt>
                <c:pt idx="1716">
                  <c:v>20998</c:v>
                </c:pt>
                <c:pt idx="1717">
                  <c:v>17998</c:v>
                </c:pt>
                <c:pt idx="1718">
                  <c:v>28998</c:v>
                </c:pt>
                <c:pt idx="1719">
                  <c:v>23998</c:v>
                </c:pt>
                <c:pt idx="1720">
                  <c:v>29998</c:v>
                </c:pt>
                <c:pt idx="1721">
                  <c:v>18998</c:v>
                </c:pt>
                <c:pt idx="1722">
                  <c:v>21998</c:v>
                </c:pt>
                <c:pt idx="1723">
                  <c:v>24998</c:v>
                </c:pt>
                <c:pt idx="1724">
                  <c:v>18998</c:v>
                </c:pt>
                <c:pt idx="1725">
                  <c:v>16998</c:v>
                </c:pt>
                <c:pt idx="1726">
                  <c:v>20998</c:v>
                </c:pt>
                <c:pt idx="1727">
                  <c:v>23998</c:v>
                </c:pt>
                <c:pt idx="1728">
                  <c:v>17998</c:v>
                </c:pt>
                <c:pt idx="1729">
                  <c:v>28998</c:v>
                </c:pt>
                <c:pt idx="1730">
                  <c:v>21998</c:v>
                </c:pt>
                <c:pt idx="1731">
                  <c:v>36998</c:v>
                </c:pt>
                <c:pt idx="1732">
                  <c:v>19998</c:v>
                </c:pt>
                <c:pt idx="1733">
                  <c:v>29998</c:v>
                </c:pt>
                <c:pt idx="1734">
                  <c:v>23998</c:v>
                </c:pt>
                <c:pt idx="1735">
                  <c:v>28998</c:v>
                </c:pt>
                <c:pt idx="1736">
                  <c:v>39998</c:v>
                </c:pt>
                <c:pt idx="1737">
                  <c:v>20998</c:v>
                </c:pt>
                <c:pt idx="1738">
                  <c:v>27998</c:v>
                </c:pt>
                <c:pt idx="1739">
                  <c:v>21998</c:v>
                </c:pt>
                <c:pt idx="1740">
                  <c:v>21998</c:v>
                </c:pt>
                <c:pt idx="1741">
                  <c:v>20998</c:v>
                </c:pt>
                <c:pt idx="1742">
                  <c:v>45998</c:v>
                </c:pt>
                <c:pt idx="1743">
                  <c:v>17998</c:v>
                </c:pt>
                <c:pt idx="1744">
                  <c:v>19998</c:v>
                </c:pt>
                <c:pt idx="1745">
                  <c:v>38998</c:v>
                </c:pt>
                <c:pt idx="1746">
                  <c:v>29998</c:v>
                </c:pt>
                <c:pt idx="1747">
                  <c:v>21998</c:v>
                </c:pt>
                <c:pt idx="1748">
                  <c:v>26998</c:v>
                </c:pt>
                <c:pt idx="1749">
                  <c:v>23998</c:v>
                </c:pt>
                <c:pt idx="1750">
                  <c:v>15998</c:v>
                </c:pt>
                <c:pt idx="1751">
                  <c:v>19998</c:v>
                </c:pt>
                <c:pt idx="1752">
                  <c:v>39998</c:v>
                </c:pt>
                <c:pt idx="1753">
                  <c:v>51998</c:v>
                </c:pt>
                <c:pt idx="1754">
                  <c:v>64998</c:v>
                </c:pt>
                <c:pt idx="1755">
                  <c:v>25998</c:v>
                </c:pt>
                <c:pt idx="1756">
                  <c:v>16998</c:v>
                </c:pt>
                <c:pt idx="1757">
                  <c:v>25998</c:v>
                </c:pt>
                <c:pt idx="1758">
                  <c:v>17998</c:v>
                </c:pt>
                <c:pt idx="1759">
                  <c:v>23998</c:v>
                </c:pt>
                <c:pt idx="1760">
                  <c:v>22998</c:v>
                </c:pt>
                <c:pt idx="1761">
                  <c:v>43998</c:v>
                </c:pt>
                <c:pt idx="1762">
                  <c:v>37998</c:v>
                </c:pt>
                <c:pt idx="1763">
                  <c:v>22998</c:v>
                </c:pt>
                <c:pt idx="1764">
                  <c:v>18998</c:v>
                </c:pt>
                <c:pt idx="1765">
                  <c:v>26998</c:v>
                </c:pt>
                <c:pt idx="1766">
                  <c:v>93998</c:v>
                </c:pt>
                <c:pt idx="1767">
                  <c:v>18998</c:v>
                </c:pt>
                <c:pt idx="1768">
                  <c:v>21998</c:v>
                </c:pt>
                <c:pt idx="1769">
                  <c:v>21998</c:v>
                </c:pt>
                <c:pt idx="1770">
                  <c:v>51998</c:v>
                </c:pt>
                <c:pt idx="1771">
                  <c:v>22998</c:v>
                </c:pt>
                <c:pt idx="1772">
                  <c:v>20998</c:v>
                </c:pt>
                <c:pt idx="1773">
                  <c:v>21998</c:v>
                </c:pt>
                <c:pt idx="1774">
                  <c:v>53998</c:v>
                </c:pt>
                <c:pt idx="1775">
                  <c:v>25998</c:v>
                </c:pt>
                <c:pt idx="1776">
                  <c:v>37998</c:v>
                </c:pt>
                <c:pt idx="1777">
                  <c:v>19998</c:v>
                </c:pt>
                <c:pt idx="1778">
                  <c:v>19998</c:v>
                </c:pt>
                <c:pt idx="1779">
                  <c:v>84998</c:v>
                </c:pt>
                <c:pt idx="1780">
                  <c:v>18998</c:v>
                </c:pt>
                <c:pt idx="1781">
                  <c:v>33998</c:v>
                </c:pt>
                <c:pt idx="1782">
                  <c:v>22998</c:v>
                </c:pt>
                <c:pt idx="1783">
                  <c:v>24998</c:v>
                </c:pt>
                <c:pt idx="1784">
                  <c:v>17998</c:v>
                </c:pt>
                <c:pt idx="1785">
                  <c:v>35998</c:v>
                </c:pt>
                <c:pt idx="1786">
                  <c:v>18998</c:v>
                </c:pt>
                <c:pt idx="1787">
                  <c:v>18998</c:v>
                </c:pt>
                <c:pt idx="1788">
                  <c:v>26998</c:v>
                </c:pt>
                <c:pt idx="1789">
                  <c:v>68998</c:v>
                </c:pt>
                <c:pt idx="1790">
                  <c:v>22998</c:v>
                </c:pt>
                <c:pt idx="1791">
                  <c:v>16998</c:v>
                </c:pt>
                <c:pt idx="1792">
                  <c:v>30998</c:v>
                </c:pt>
                <c:pt idx="1793">
                  <c:v>30998</c:v>
                </c:pt>
                <c:pt idx="1794">
                  <c:v>17998</c:v>
                </c:pt>
                <c:pt idx="1795">
                  <c:v>19998</c:v>
                </c:pt>
                <c:pt idx="1796">
                  <c:v>22998</c:v>
                </c:pt>
                <c:pt idx="1797">
                  <c:v>42998</c:v>
                </c:pt>
                <c:pt idx="1798">
                  <c:v>35998</c:v>
                </c:pt>
                <c:pt idx="1799">
                  <c:v>17998</c:v>
                </c:pt>
                <c:pt idx="1800">
                  <c:v>16998</c:v>
                </c:pt>
                <c:pt idx="1801">
                  <c:v>22998</c:v>
                </c:pt>
                <c:pt idx="1802">
                  <c:v>30998</c:v>
                </c:pt>
                <c:pt idx="1803">
                  <c:v>20998</c:v>
                </c:pt>
                <c:pt idx="1804">
                  <c:v>38998</c:v>
                </c:pt>
                <c:pt idx="1805">
                  <c:v>24998</c:v>
                </c:pt>
                <c:pt idx="1806">
                  <c:v>54998</c:v>
                </c:pt>
                <c:pt idx="1807">
                  <c:v>28998</c:v>
                </c:pt>
                <c:pt idx="1808">
                  <c:v>19998</c:v>
                </c:pt>
                <c:pt idx="1809">
                  <c:v>92998</c:v>
                </c:pt>
                <c:pt idx="1810">
                  <c:v>20998</c:v>
                </c:pt>
                <c:pt idx="1811">
                  <c:v>35998</c:v>
                </c:pt>
                <c:pt idx="1812">
                  <c:v>20998</c:v>
                </c:pt>
                <c:pt idx="1813">
                  <c:v>37998</c:v>
                </c:pt>
                <c:pt idx="1814">
                  <c:v>33998</c:v>
                </c:pt>
                <c:pt idx="1815">
                  <c:v>38998</c:v>
                </c:pt>
                <c:pt idx="1816">
                  <c:v>29998</c:v>
                </c:pt>
                <c:pt idx="1817">
                  <c:v>30998</c:v>
                </c:pt>
                <c:pt idx="1818">
                  <c:v>34998</c:v>
                </c:pt>
                <c:pt idx="1819">
                  <c:v>38998</c:v>
                </c:pt>
                <c:pt idx="1820">
                  <c:v>27998</c:v>
                </c:pt>
                <c:pt idx="1821">
                  <c:v>19998</c:v>
                </c:pt>
                <c:pt idx="1822">
                  <c:v>31998</c:v>
                </c:pt>
                <c:pt idx="1823">
                  <c:v>36998</c:v>
                </c:pt>
                <c:pt idx="1824">
                  <c:v>23998</c:v>
                </c:pt>
                <c:pt idx="1825">
                  <c:v>16998</c:v>
                </c:pt>
                <c:pt idx="1826">
                  <c:v>35998</c:v>
                </c:pt>
                <c:pt idx="1827">
                  <c:v>24998</c:v>
                </c:pt>
                <c:pt idx="1828">
                  <c:v>27998</c:v>
                </c:pt>
                <c:pt idx="1829">
                  <c:v>20998</c:v>
                </c:pt>
                <c:pt idx="1830">
                  <c:v>14998</c:v>
                </c:pt>
                <c:pt idx="1831">
                  <c:v>35998</c:v>
                </c:pt>
                <c:pt idx="1832">
                  <c:v>24998</c:v>
                </c:pt>
                <c:pt idx="1833">
                  <c:v>28998</c:v>
                </c:pt>
                <c:pt idx="1834">
                  <c:v>29998</c:v>
                </c:pt>
                <c:pt idx="1835">
                  <c:v>44998</c:v>
                </c:pt>
                <c:pt idx="1836">
                  <c:v>20998</c:v>
                </c:pt>
                <c:pt idx="1837">
                  <c:v>49998</c:v>
                </c:pt>
                <c:pt idx="1838">
                  <c:v>29998</c:v>
                </c:pt>
                <c:pt idx="1839">
                  <c:v>25998</c:v>
                </c:pt>
                <c:pt idx="1840">
                  <c:v>22998</c:v>
                </c:pt>
                <c:pt idx="1841">
                  <c:v>44998</c:v>
                </c:pt>
                <c:pt idx="1842">
                  <c:v>20998</c:v>
                </c:pt>
                <c:pt idx="1843">
                  <c:v>18998</c:v>
                </c:pt>
                <c:pt idx="1844">
                  <c:v>17998</c:v>
                </c:pt>
                <c:pt idx="1845">
                  <c:v>29998</c:v>
                </c:pt>
                <c:pt idx="1846">
                  <c:v>20998</c:v>
                </c:pt>
                <c:pt idx="1847">
                  <c:v>22998</c:v>
                </c:pt>
                <c:pt idx="1848">
                  <c:v>36998</c:v>
                </c:pt>
                <c:pt idx="1849">
                  <c:v>28998</c:v>
                </c:pt>
                <c:pt idx="1850">
                  <c:v>25998</c:v>
                </c:pt>
                <c:pt idx="1851">
                  <c:v>25998</c:v>
                </c:pt>
                <c:pt idx="1852">
                  <c:v>22998</c:v>
                </c:pt>
                <c:pt idx="1853">
                  <c:v>22998</c:v>
                </c:pt>
                <c:pt idx="1854">
                  <c:v>23998</c:v>
                </c:pt>
                <c:pt idx="1855">
                  <c:v>27998</c:v>
                </c:pt>
                <c:pt idx="1856">
                  <c:v>37998</c:v>
                </c:pt>
                <c:pt idx="1857">
                  <c:v>20998</c:v>
                </c:pt>
                <c:pt idx="1858">
                  <c:v>11998</c:v>
                </c:pt>
                <c:pt idx="1859">
                  <c:v>44998</c:v>
                </c:pt>
                <c:pt idx="1860">
                  <c:v>37998</c:v>
                </c:pt>
                <c:pt idx="1861">
                  <c:v>23998</c:v>
                </c:pt>
                <c:pt idx="1862">
                  <c:v>47998</c:v>
                </c:pt>
                <c:pt idx="1863">
                  <c:v>23998</c:v>
                </c:pt>
                <c:pt idx="1864">
                  <c:v>99998</c:v>
                </c:pt>
                <c:pt idx="1865">
                  <c:v>17998</c:v>
                </c:pt>
                <c:pt idx="1866">
                  <c:v>43998</c:v>
                </c:pt>
                <c:pt idx="1867">
                  <c:v>33998</c:v>
                </c:pt>
                <c:pt idx="1868">
                  <c:v>32998</c:v>
                </c:pt>
                <c:pt idx="1869">
                  <c:v>42998</c:v>
                </c:pt>
                <c:pt idx="1870">
                  <c:v>36998</c:v>
                </c:pt>
                <c:pt idx="1871">
                  <c:v>36998</c:v>
                </c:pt>
                <c:pt idx="1872">
                  <c:v>19998</c:v>
                </c:pt>
                <c:pt idx="1873">
                  <c:v>24998</c:v>
                </c:pt>
                <c:pt idx="1874">
                  <c:v>16998</c:v>
                </c:pt>
                <c:pt idx="1875">
                  <c:v>29998</c:v>
                </c:pt>
                <c:pt idx="1876">
                  <c:v>30998</c:v>
                </c:pt>
                <c:pt idx="1877">
                  <c:v>23998</c:v>
                </c:pt>
                <c:pt idx="1878">
                  <c:v>30998</c:v>
                </c:pt>
                <c:pt idx="1879">
                  <c:v>14998</c:v>
                </c:pt>
                <c:pt idx="1880">
                  <c:v>22998</c:v>
                </c:pt>
                <c:pt idx="1881">
                  <c:v>35998</c:v>
                </c:pt>
                <c:pt idx="1882">
                  <c:v>18998</c:v>
                </c:pt>
                <c:pt idx="1883">
                  <c:v>29998</c:v>
                </c:pt>
                <c:pt idx="1884">
                  <c:v>35998</c:v>
                </c:pt>
                <c:pt idx="1885">
                  <c:v>17998</c:v>
                </c:pt>
                <c:pt idx="1886">
                  <c:v>28998</c:v>
                </c:pt>
                <c:pt idx="1887">
                  <c:v>15998</c:v>
                </c:pt>
                <c:pt idx="1888">
                  <c:v>14998</c:v>
                </c:pt>
                <c:pt idx="1889">
                  <c:v>19998</c:v>
                </c:pt>
                <c:pt idx="1890">
                  <c:v>16998</c:v>
                </c:pt>
                <c:pt idx="1891">
                  <c:v>34998</c:v>
                </c:pt>
                <c:pt idx="1892">
                  <c:v>73998</c:v>
                </c:pt>
                <c:pt idx="1893">
                  <c:v>31998</c:v>
                </c:pt>
                <c:pt idx="1894">
                  <c:v>40998</c:v>
                </c:pt>
                <c:pt idx="1895">
                  <c:v>41998</c:v>
                </c:pt>
                <c:pt idx="1896">
                  <c:v>27998</c:v>
                </c:pt>
                <c:pt idx="1897">
                  <c:v>11599</c:v>
                </c:pt>
                <c:pt idx="1898">
                  <c:v>30998</c:v>
                </c:pt>
                <c:pt idx="1899">
                  <c:v>38998</c:v>
                </c:pt>
                <c:pt idx="1900">
                  <c:v>26998</c:v>
                </c:pt>
                <c:pt idx="1901">
                  <c:v>21998</c:v>
                </c:pt>
                <c:pt idx="1902">
                  <c:v>14998</c:v>
                </c:pt>
                <c:pt idx="1903">
                  <c:v>39998</c:v>
                </c:pt>
                <c:pt idx="1904">
                  <c:v>21998</c:v>
                </c:pt>
                <c:pt idx="1905">
                  <c:v>15998</c:v>
                </c:pt>
                <c:pt idx="1906">
                  <c:v>46998</c:v>
                </c:pt>
                <c:pt idx="1907">
                  <c:v>18998</c:v>
                </c:pt>
                <c:pt idx="1908">
                  <c:v>22998</c:v>
                </c:pt>
                <c:pt idx="1909">
                  <c:v>36998</c:v>
                </c:pt>
                <c:pt idx="1910">
                  <c:v>32998</c:v>
                </c:pt>
                <c:pt idx="1911">
                  <c:v>20998</c:v>
                </c:pt>
                <c:pt idx="1912">
                  <c:v>19998</c:v>
                </c:pt>
                <c:pt idx="1913">
                  <c:v>36998</c:v>
                </c:pt>
                <c:pt idx="1914">
                  <c:v>30998</c:v>
                </c:pt>
                <c:pt idx="1915">
                  <c:v>50998</c:v>
                </c:pt>
                <c:pt idx="1916">
                  <c:v>36998</c:v>
                </c:pt>
                <c:pt idx="1917">
                  <c:v>18998</c:v>
                </c:pt>
                <c:pt idx="1918">
                  <c:v>41998</c:v>
                </c:pt>
                <c:pt idx="1919">
                  <c:v>33998</c:v>
                </c:pt>
                <c:pt idx="1920">
                  <c:v>46998</c:v>
                </c:pt>
                <c:pt idx="1921">
                  <c:v>18998</c:v>
                </c:pt>
                <c:pt idx="1922">
                  <c:v>19998</c:v>
                </c:pt>
                <c:pt idx="1923">
                  <c:v>32998</c:v>
                </c:pt>
                <c:pt idx="1924">
                  <c:v>20998</c:v>
                </c:pt>
                <c:pt idx="1925">
                  <c:v>27998</c:v>
                </c:pt>
                <c:pt idx="1926">
                  <c:v>39998</c:v>
                </c:pt>
                <c:pt idx="1927">
                  <c:v>60998</c:v>
                </c:pt>
                <c:pt idx="1928">
                  <c:v>16998</c:v>
                </c:pt>
                <c:pt idx="1929">
                  <c:v>19998</c:v>
                </c:pt>
                <c:pt idx="1930">
                  <c:v>41998</c:v>
                </c:pt>
                <c:pt idx="1931">
                  <c:v>33998</c:v>
                </c:pt>
                <c:pt idx="1932">
                  <c:v>28998</c:v>
                </c:pt>
                <c:pt idx="1933">
                  <c:v>28998</c:v>
                </c:pt>
                <c:pt idx="1934">
                  <c:v>44998</c:v>
                </c:pt>
                <c:pt idx="1935">
                  <c:v>22998</c:v>
                </c:pt>
                <c:pt idx="1936">
                  <c:v>20998</c:v>
                </c:pt>
                <c:pt idx="1937">
                  <c:v>30998</c:v>
                </c:pt>
                <c:pt idx="1938">
                  <c:v>33998</c:v>
                </c:pt>
                <c:pt idx="1939">
                  <c:v>32998</c:v>
                </c:pt>
                <c:pt idx="1940">
                  <c:v>15998</c:v>
                </c:pt>
                <c:pt idx="1941">
                  <c:v>22998</c:v>
                </c:pt>
                <c:pt idx="1942">
                  <c:v>18998</c:v>
                </c:pt>
                <c:pt idx="1943">
                  <c:v>37998</c:v>
                </c:pt>
                <c:pt idx="1944">
                  <c:v>18998</c:v>
                </c:pt>
                <c:pt idx="1945">
                  <c:v>17998</c:v>
                </c:pt>
                <c:pt idx="1946">
                  <c:v>22998</c:v>
                </c:pt>
                <c:pt idx="1947">
                  <c:v>21998</c:v>
                </c:pt>
                <c:pt idx="1948">
                  <c:v>32998</c:v>
                </c:pt>
                <c:pt idx="1949">
                  <c:v>14599</c:v>
                </c:pt>
                <c:pt idx="1950">
                  <c:v>32998</c:v>
                </c:pt>
                <c:pt idx="1951">
                  <c:v>20998</c:v>
                </c:pt>
                <c:pt idx="1952">
                  <c:v>26998</c:v>
                </c:pt>
                <c:pt idx="1953">
                  <c:v>31998</c:v>
                </c:pt>
                <c:pt idx="1954">
                  <c:v>40998</c:v>
                </c:pt>
                <c:pt idx="1955">
                  <c:v>82998</c:v>
                </c:pt>
                <c:pt idx="1956">
                  <c:v>16998</c:v>
                </c:pt>
                <c:pt idx="1957">
                  <c:v>37998</c:v>
                </c:pt>
                <c:pt idx="1958">
                  <c:v>28998</c:v>
                </c:pt>
                <c:pt idx="1959">
                  <c:v>17998</c:v>
                </c:pt>
                <c:pt idx="1960">
                  <c:v>25998</c:v>
                </c:pt>
                <c:pt idx="1961">
                  <c:v>52998</c:v>
                </c:pt>
                <c:pt idx="1962">
                  <c:v>22998</c:v>
                </c:pt>
                <c:pt idx="1963">
                  <c:v>28998</c:v>
                </c:pt>
                <c:pt idx="1964">
                  <c:v>37998</c:v>
                </c:pt>
                <c:pt idx="1965">
                  <c:v>30998</c:v>
                </c:pt>
                <c:pt idx="1966">
                  <c:v>23998</c:v>
                </c:pt>
                <c:pt idx="1967">
                  <c:v>19998</c:v>
                </c:pt>
                <c:pt idx="1968">
                  <c:v>33998</c:v>
                </c:pt>
                <c:pt idx="1969">
                  <c:v>21998</c:v>
                </c:pt>
                <c:pt idx="1970">
                  <c:v>26998</c:v>
                </c:pt>
                <c:pt idx="1971">
                  <c:v>17998</c:v>
                </c:pt>
                <c:pt idx="1972">
                  <c:v>20998</c:v>
                </c:pt>
                <c:pt idx="1973">
                  <c:v>29998</c:v>
                </c:pt>
                <c:pt idx="1974">
                  <c:v>14599</c:v>
                </c:pt>
                <c:pt idx="1975">
                  <c:v>18998</c:v>
                </c:pt>
                <c:pt idx="1976">
                  <c:v>27998</c:v>
                </c:pt>
                <c:pt idx="1977">
                  <c:v>79998</c:v>
                </c:pt>
                <c:pt idx="1978">
                  <c:v>18998</c:v>
                </c:pt>
                <c:pt idx="1979">
                  <c:v>26998</c:v>
                </c:pt>
                <c:pt idx="1980">
                  <c:v>40998</c:v>
                </c:pt>
                <c:pt idx="1981">
                  <c:v>19998</c:v>
                </c:pt>
                <c:pt idx="1982">
                  <c:v>26998</c:v>
                </c:pt>
                <c:pt idx="1983">
                  <c:v>24998</c:v>
                </c:pt>
                <c:pt idx="1984">
                  <c:v>20998</c:v>
                </c:pt>
                <c:pt idx="1985">
                  <c:v>30998</c:v>
                </c:pt>
                <c:pt idx="1986">
                  <c:v>20998</c:v>
                </c:pt>
                <c:pt idx="1987">
                  <c:v>21998</c:v>
                </c:pt>
                <c:pt idx="1988">
                  <c:v>19998</c:v>
                </c:pt>
                <c:pt idx="1989">
                  <c:v>17998</c:v>
                </c:pt>
                <c:pt idx="1990">
                  <c:v>27998</c:v>
                </c:pt>
                <c:pt idx="1991">
                  <c:v>18998</c:v>
                </c:pt>
                <c:pt idx="1992">
                  <c:v>26998</c:v>
                </c:pt>
                <c:pt idx="1993">
                  <c:v>35998</c:v>
                </c:pt>
                <c:pt idx="1994">
                  <c:v>28998</c:v>
                </c:pt>
                <c:pt idx="1995">
                  <c:v>39998</c:v>
                </c:pt>
                <c:pt idx="1996">
                  <c:v>39998</c:v>
                </c:pt>
                <c:pt idx="1997">
                  <c:v>21998</c:v>
                </c:pt>
                <c:pt idx="1998">
                  <c:v>22998</c:v>
                </c:pt>
                <c:pt idx="1999">
                  <c:v>21998</c:v>
                </c:pt>
                <c:pt idx="2000">
                  <c:v>21998</c:v>
                </c:pt>
                <c:pt idx="2001">
                  <c:v>34998</c:v>
                </c:pt>
                <c:pt idx="2002">
                  <c:v>30998</c:v>
                </c:pt>
                <c:pt idx="2003">
                  <c:v>36998</c:v>
                </c:pt>
                <c:pt idx="2004">
                  <c:v>19998</c:v>
                </c:pt>
                <c:pt idx="2005">
                  <c:v>28998</c:v>
                </c:pt>
                <c:pt idx="2006">
                  <c:v>19998</c:v>
                </c:pt>
                <c:pt idx="2007">
                  <c:v>40998</c:v>
                </c:pt>
                <c:pt idx="2008">
                  <c:v>24998</c:v>
                </c:pt>
                <c:pt idx="2009">
                  <c:v>22998</c:v>
                </c:pt>
                <c:pt idx="2010">
                  <c:v>37998</c:v>
                </c:pt>
                <c:pt idx="2011">
                  <c:v>34998</c:v>
                </c:pt>
                <c:pt idx="2012">
                  <c:v>28998</c:v>
                </c:pt>
                <c:pt idx="2013">
                  <c:v>31998</c:v>
                </c:pt>
                <c:pt idx="2014">
                  <c:v>25998</c:v>
                </c:pt>
                <c:pt idx="2015">
                  <c:v>31998</c:v>
                </c:pt>
                <c:pt idx="2016">
                  <c:v>34998</c:v>
                </c:pt>
                <c:pt idx="2017">
                  <c:v>39998</c:v>
                </c:pt>
                <c:pt idx="2018">
                  <c:v>15998</c:v>
                </c:pt>
                <c:pt idx="2019">
                  <c:v>14599</c:v>
                </c:pt>
                <c:pt idx="2020">
                  <c:v>23998</c:v>
                </c:pt>
                <c:pt idx="2021">
                  <c:v>16998</c:v>
                </c:pt>
                <c:pt idx="2022">
                  <c:v>19998</c:v>
                </c:pt>
                <c:pt idx="2023">
                  <c:v>53998</c:v>
                </c:pt>
                <c:pt idx="2024">
                  <c:v>27998</c:v>
                </c:pt>
                <c:pt idx="2025">
                  <c:v>26998</c:v>
                </c:pt>
                <c:pt idx="2026">
                  <c:v>50998</c:v>
                </c:pt>
                <c:pt idx="2027">
                  <c:v>23998</c:v>
                </c:pt>
                <c:pt idx="2028">
                  <c:v>22998</c:v>
                </c:pt>
                <c:pt idx="2029">
                  <c:v>24998</c:v>
                </c:pt>
                <c:pt idx="2030">
                  <c:v>32998</c:v>
                </c:pt>
                <c:pt idx="2031">
                  <c:v>29998</c:v>
                </c:pt>
                <c:pt idx="2032">
                  <c:v>26998</c:v>
                </c:pt>
                <c:pt idx="2033">
                  <c:v>19998</c:v>
                </c:pt>
                <c:pt idx="2034">
                  <c:v>45998</c:v>
                </c:pt>
                <c:pt idx="2035">
                  <c:v>24998</c:v>
                </c:pt>
                <c:pt idx="2036">
                  <c:v>39998</c:v>
                </c:pt>
                <c:pt idx="2037">
                  <c:v>18998</c:v>
                </c:pt>
                <c:pt idx="2038">
                  <c:v>22998</c:v>
                </c:pt>
                <c:pt idx="2039">
                  <c:v>23998</c:v>
                </c:pt>
                <c:pt idx="2040">
                  <c:v>23998</c:v>
                </c:pt>
                <c:pt idx="2041">
                  <c:v>24998</c:v>
                </c:pt>
                <c:pt idx="2042">
                  <c:v>17998</c:v>
                </c:pt>
                <c:pt idx="2043">
                  <c:v>24998</c:v>
                </c:pt>
                <c:pt idx="2044">
                  <c:v>17998</c:v>
                </c:pt>
                <c:pt idx="2045">
                  <c:v>23998</c:v>
                </c:pt>
                <c:pt idx="2046">
                  <c:v>71998</c:v>
                </c:pt>
                <c:pt idx="2047">
                  <c:v>22998</c:v>
                </c:pt>
                <c:pt idx="2048">
                  <c:v>18998</c:v>
                </c:pt>
                <c:pt idx="2049">
                  <c:v>30998</c:v>
                </c:pt>
                <c:pt idx="2050">
                  <c:v>24998</c:v>
                </c:pt>
                <c:pt idx="2051">
                  <c:v>24998</c:v>
                </c:pt>
                <c:pt idx="2052">
                  <c:v>10998</c:v>
                </c:pt>
                <c:pt idx="2053">
                  <c:v>28998</c:v>
                </c:pt>
                <c:pt idx="2054">
                  <c:v>28998</c:v>
                </c:pt>
                <c:pt idx="2055">
                  <c:v>30998</c:v>
                </c:pt>
                <c:pt idx="2056">
                  <c:v>19998</c:v>
                </c:pt>
                <c:pt idx="2057">
                  <c:v>32998</c:v>
                </c:pt>
                <c:pt idx="2058">
                  <c:v>27998</c:v>
                </c:pt>
                <c:pt idx="2059">
                  <c:v>14998</c:v>
                </c:pt>
                <c:pt idx="2060">
                  <c:v>28998</c:v>
                </c:pt>
                <c:pt idx="2061">
                  <c:v>24998</c:v>
                </c:pt>
                <c:pt idx="2062">
                  <c:v>20998</c:v>
                </c:pt>
                <c:pt idx="2063">
                  <c:v>23998</c:v>
                </c:pt>
                <c:pt idx="2064">
                  <c:v>51998</c:v>
                </c:pt>
                <c:pt idx="2065">
                  <c:v>26998</c:v>
                </c:pt>
                <c:pt idx="2066">
                  <c:v>39998</c:v>
                </c:pt>
                <c:pt idx="2067">
                  <c:v>38998</c:v>
                </c:pt>
                <c:pt idx="2068">
                  <c:v>26998</c:v>
                </c:pt>
                <c:pt idx="2069">
                  <c:v>22998</c:v>
                </c:pt>
                <c:pt idx="2070">
                  <c:v>17998</c:v>
                </c:pt>
                <c:pt idx="2071">
                  <c:v>21998</c:v>
                </c:pt>
                <c:pt idx="2072">
                  <c:v>30998</c:v>
                </c:pt>
                <c:pt idx="2073">
                  <c:v>24998</c:v>
                </c:pt>
                <c:pt idx="2074">
                  <c:v>26998</c:v>
                </c:pt>
                <c:pt idx="2075">
                  <c:v>48998</c:v>
                </c:pt>
                <c:pt idx="2076">
                  <c:v>49998</c:v>
                </c:pt>
                <c:pt idx="2077">
                  <c:v>29998</c:v>
                </c:pt>
                <c:pt idx="2078">
                  <c:v>27998</c:v>
                </c:pt>
                <c:pt idx="2079">
                  <c:v>26998</c:v>
                </c:pt>
                <c:pt idx="2080">
                  <c:v>51998</c:v>
                </c:pt>
                <c:pt idx="2081">
                  <c:v>47998</c:v>
                </c:pt>
                <c:pt idx="2082">
                  <c:v>25998</c:v>
                </c:pt>
                <c:pt idx="2083">
                  <c:v>22998</c:v>
                </c:pt>
                <c:pt idx="2084">
                  <c:v>22998</c:v>
                </c:pt>
                <c:pt idx="2085">
                  <c:v>21998</c:v>
                </c:pt>
                <c:pt idx="2086">
                  <c:v>36998</c:v>
                </c:pt>
                <c:pt idx="2087">
                  <c:v>17998</c:v>
                </c:pt>
                <c:pt idx="2088">
                  <c:v>22998</c:v>
                </c:pt>
                <c:pt idx="2089">
                  <c:v>54998</c:v>
                </c:pt>
                <c:pt idx="2090">
                  <c:v>26998</c:v>
                </c:pt>
                <c:pt idx="2091">
                  <c:v>71998</c:v>
                </c:pt>
                <c:pt idx="2092">
                  <c:v>33998</c:v>
                </c:pt>
                <c:pt idx="2093">
                  <c:v>41998</c:v>
                </c:pt>
                <c:pt idx="2094">
                  <c:v>22998</c:v>
                </c:pt>
                <c:pt idx="2095">
                  <c:v>44998</c:v>
                </c:pt>
                <c:pt idx="2096">
                  <c:v>30998</c:v>
                </c:pt>
                <c:pt idx="2097">
                  <c:v>18998</c:v>
                </c:pt>
                <c:pt idx="2098">
                  <c:v>39998</c:v>
                </c:pt>
                <c:pt idx="2099">
                  <c:v>25998</c:v>
                </c:pt>
                <c:pt idx="2100">
                  <c:v>38998</c:v>
                </c:pt>
                <c:pt idx="2101">
                  <c:v>22998</c:v>
                </c:pt>
                <c:pt idx="2102">
                  <c:v>39998</c:v>
                </c:pt>
                <c:pt idx="2103">
                  <c:v>26998</c:v>
                </c:pt>
                <c:pt idx="2104">
                  <c:v>18998</c:v>
                </c:pt>
                <c:pt idx="2105">
                  <c:v>33998</c:v>
                </c:pt>
                <c:pt idx="2106">
                  <c:v>32998</c:v>
                </c:pt>
                <c:pt idx="2107">
                  <c:v>33998</c:v>
                </c:pt>
                <c:pt idx="2108">
                  <c:v>24998</c:v>
                </c:pt>
                <c:pt idx="2109">
                  <c:v>18998</c:v>
                </c:pt>
                <c:pt idx="2110">
                  <c:v>13998</c:v>
                </c:pt>
                <c:pt idx="2111">
                  <c:v>31998</c:v>
                </c:pt>
                <c:pt idx="2112">
                  <c:v>17998</c:v>
                </c:pt>
                <c:pt idx="2113">
                  <c:v>20998</c:v>
                </c:pt>
                <c:pt idx="2114">
                  <c:v>25998</c:v>
                </c:pt>
                <c:pt idx="2115">
                  <c:v>16998</c:v>
                </c:pt>
                <c:pt idx="2116">
                  <c:v>27998</c:v>
                </c:pt>
                <c:pt idx="2117">
                  <c:v>15998</c:v>
                </c:pt>
                <c:pt idx="2118">
                  <c:v>14599</c:v>
                </c:pt>
                <c:pt idx="2119">
                  <c:v>31998</c:v>
                </c:pt>
                <c:pt idx="2120">
                  <c:v>29998</c:v>
                </c:pt>
                <c:pt idx="2121">
                  <c:v>11998</c:v>
                </c:pt>
                <c:pt idx="2122">
                  <c:v>15998</c:v>
                </c:pt>
                <c:pt idx="2123">
                  <c:v>14998</c:v>
                </c:pt>
                <c:pt idx="2124">
                  <c:v>17998</c:v>
                </c:pt>
                <c:pt idx="2125">
                  <c:v>25998</c:v>
                </c:pt>
                <c:pt idx="2126">
                  <c:v>40998</c:v>
                </c:pt>
                <c:pt idx="2127">
                  <c:v>29998</c:v>
                </c:pt>
                <c:pt idx="2128">
                  <c:v>26998</c:v>
                </c:pt>
                <c:pt idx="2129">
                  <c:v>22998</c:v>
                </c:pt>
                <c:pt idx="2130">
                  <c:v>14998</c:v>
                </c:pt>
                <c:pt idx="2131">
                  <c:v>22998</c:v>
                </c:pt>
                <c:pt idx="2132">
                  <c:v>20998</c:v>
                </c:pt>
                <c:pt idx="2133">
                  <c:v>24998</c:v>
                </c:pt>
                <c:pt idx="2134">
                  <c:v>24998</c:v>
                </c:pt>
                <c:pt idx="2135">
                  <c:v>22998</c:v>
                </c:pt>
                <c:pt idx="2136">
                  <c:v>30998</c:v>
                </c:pt>
                <c:pt idx="2137">
                  <c:v>18998</c:v>
                </c:pt>
                <c:pt idx="2138">
                  <c:v>24998</c:v>
                </c:pt>
                <c:pt idx="2139">
                  <c:v>23998</c:v>
                </c:pt>
                <c:pt idx="2140">
                  <c:v>13998</c:v>
                </c:pt>
                <c:pt idx="2141">
                  <c:v>20998</c:v>
                </c:pt>
                <c:pt idx="2142">
                  <c:v>31998</c:v>
                </c:pt>
                <c:pt idx="2143">
                  <c:v>24998</c:v>
                </c:pt>
                <c:pt idx="2144">
                  <c:v>28998</c:v>
                </c:pt>
                <c:pt idx="2145">
                  <c:v>29998</c:v>
                </c:pt>
                <c:pt idx="2146">
                  <c:v>25998</c:v>
                </c:pt>
                <c:pt idx="2147">
                  <c:v>17998</c:v>
                </c:pt>
                <c:pt idx="2148">
                  <c:v>28998</c:v>
                </c:pt>
                <c:pt idx="2149">
                  <c:v>22998</c:v>
                </c:pt>
                <c:pt idx="2150">
                  <c:v>29998</c:v>
                </c:pt>
                <c:pt idx="2151">
                  <c:v>25998</c:v>
                </c:pt>
                <c:pt idx="2152">
                  <c:v>17998</c:v>
                </c:pt>
                <c:pt idx="2153">
                  <c:v>79998</c:v>
                </c:pt>
                <c:pt idx="2154">
                  <c:v>23998</c:v>
                </c:pt>
                <c:pt idx="2155">
                  <c:v>22998</c:v>
                </c:pt>
                <c:pt idx="2156">
                  <c:v>44998</c:v>
                </c:pt>
                <c:pt idx="2157">
                  <c:v>23998</c:v>
                </c:pt>
                <c:pt idx="2158">
                  <c:v>29998</c:v>
                </c:pt>
                <c:pt idx="2159">
                  <c:v>40998</c:v>
                </c:pt>
                <c:pt idx="2160">
                  <c:v>16998</c:v>
                </c:pt>
                <c:pt idx="2161">
                  <c:v>23998</c:v>
                </c:pt>
                <c:pt idx="2162">
                  <c:v>19998</c:v>
                </c:pt>
                <c:pt idx="2163">
                  <c:v>29998</c:v>
                </c:pt>
                <c:pt idx="2164">
                  <c:v>27998</c:v>
                </c:pt>
                <c:pt idx="2165">
                  <c:v>31998</c:v>
                </c:pt>
                <c:pt idx="2166">
                  <c:v>16998</c:v>
                </c:pt>
                <c:pt idx="2167">
                  <c:v>26998</c:v>
                </c:pt>
                <c:pt idx="2168">
                  <c:v>18998</c:v>
                </c:pt>
                <c:pt idx="2169">
                  <c:v>27998</c:v>
                </c:pt>
                <c:pt idx="2170">
                  <c:v>21998</c:v>
                </c:pt>
                <c:pt idx="2171">
                  <c:v>44998</c:v>
                </c:pt>
                <c:pt idx="2172">
                  <c:v>22998</c:v>
                </c:pt>
                <c:pt idx="2173">
                  <c:v>19998</c:v>
                </c:pt>
                <c:pt idx="2174">
                  <c:v>22998</c:v>
                </c:pt>
                <c:pt idx="2175">
                  <c:v>31998</c:v>
                </c:pt>
                <c:pt idx="2176">
                  <c:v>30998</c:v>
                </c:pt>
                <c:pt idx="2177">
                  <c:v>18998</c:v>
                </c:pt>
                <c:pt idx="2178">
                  <c:v>33998</c:v>
                </c:pt>
                <c:pt idx="2179">
                  <c:v>20998</c:v>
                </c:pt>
                <c:pt idx="2180">
                  <c:v>50998</c:v>
                </c:pt>
                <c:pt idx="2181">
                  <c:v>24998</c:v>
                </c:pt>
                <c:pt idx="2182">
                  <c:v>32998</c:v>
                </c:pt>
                <c:pt idx="2183">
                  <c:v>16998</c:v>
                </c:pt>
                <c:pt idx="2184">
                  <c:v>20998</c:v>
                </c:pt>
                <c:pt idx="2185">
                  <c:v>19998</c:v>
                </c:pt>
                <c:pt idx="2186">
                  <c:v>20998</c:v>
                </c:pt>
                <c:pt idx="2187">
                  <c:v>26998</c:v>
                </c:pt>
                <c:pt idx="2188">
                  <c:v>24998</c:v>
                </c:pt>
                <c:pt idx="2189">
                  <c:v>29998</c:v>
                </c:pt>
                <c:pt idx="2190">
                  <c:v>31998</c:v>
                </c:pt>
                <c:pt idx="2191">
                  <c:v>31998</c:v>
                </c:pt>
                <c:pt idx="2192">
                  <c:v>39998</c:v>
                </c:pt>
                <c:pt idx="2193">
                  <c:v>36998</c:v>
                </c:pt>
                <c:pt idx="2194">
                  <c:v>48998</c:v>
                </c:pt>
                <c:pt idx="2195">
                  <c:v>41998</c:v>
                </c:pt>
                <c:pt idx="2196">
                  <c:v>20998</c:v>
                </c:pt>
                <c:pt idx="2197">
                  <c:v>21998</c:v>
                </c:pt>
                <c:pt idx="2198">
                  <c:v>48998</c:v>
                </c:pt>
                <c:pt idx="2199">
                  <c:v>23998</c:v>
                </c:pt>
                <c:pt idx="2200">
                  <c:v>18998</c:v>
                </c:pt>
                <c:pt idx="2201">
                  <c:v>19998</c:v>
                </c:pt>
                <c:pt idx="2202">
                  <c:v>19998</c:v>
                </c:pt>
                <c:pt idx="2203">
                  <c:v>23998</c:v>
                </c:pt>
                <c:pt idx="2204">
                  <c:v>15998</c:v>
                </c:pt>
                <c:pt idx="2205">
                  <c:v>69998</c:v>
                </c:pt>
                <c:pt idx="2206">
                  <c:v>27998</c:v>
                </c:pt>
                <c:pt idx="2207">
                  <c:v>30998</c:v>
                </c:pt>
                <c:pt idx="2208">
                  <c:v>18998</c:v>
                </c:pt>
                <c:pt idx="2209">
                  <c:v>22998</c:v>
                </c:pt>
                <c:pt idx="2210">
                  <c:v>19998</c:v>
                </c:pt>
                <c:pt idx="2211">
                  <c:v>17998</c:v>
                </c:pt>
                <c:pt idx="2212">
                  <c:v>23998</c:v>
                </c:pt>
                <c:pt idx="2213">
                  <c:v>28998</c:v>
                </c:pt>
                <c:pt idx="2214">
                  <c:v>29998</c:v>
                </c:pt>
                <c:pt idx="2215">
                  <c:v>18998</c:v>
                </c:pt>
                <c:pt idx="2216">
                  <c:v>18998</c:v>
                </c:pt>
                <c:pt idx="2217">
                  <c:v>27998</c:v>
                </c:pt>
                <c:pt idx="2218">
                  <c:v>19998</c:v>
                </c:pt>
                <c:pt idx="2219">
                  <c:v>19998</c:v>
                </c:pt>
                <c:pt idx="2220">
                  <c:v>29998</c:v>
                </c:pt>
                <c:pt idx="2221">
                  <c:v>20998</c:v>
                </c:pt>
                <c:pt idx="2222">
                  <c:v>38998</c:v>
                </c:pt>
                <c:pt idx="2223">
                  <c:v>22998</c:v>
                </c:pt>
                <c:pt idx="2224">
                  <c:v>28998</c:v>
                </c:pt>
                <c:pt idx="2225">
                  <c:v>30998</c:v>
                </c:pt>
                <c:pt idx="2226">
                  <c:v>18998</c:v>
                </c:pt>
                <c:pt idx="2227">
                  <c:v>21998</c:v>
                </c:pt>
                <c:pt idx="2228">
                  <c:v>17998</c:v>
                </c:pt>
                <c:pt idx="2229">
                  <c:v>22998</c:v>
                </c:pt>
                <c:pt idx="2230">
                  <c:v>39998</c:v>
                </c:pt>
                <c:pt idx="2231">
                  <c:v>40998</c:v>
                </c:pt>
                <c:pt idx="2232">
                  <c:v>26998</c:v>
                </c:pt>
                <c:pt idx="2233">
                  <c:v>47998</c:v>
                </c:pt>
                <c:pt idx="2234">
                  <c:v>18998</c:v>
                </c:pt>
                <c:pt idx="2235">
                  <c:v>18998</c:v>
                </c:pt>
                <c:pt idx="2236">
                  <c:v>24998</c:v>
                </c:pt>
                <c:pt idx="2237">
                  <c:v>17998</c:v>
                </c:pt>
                <c:pt idx="2238">
                  <c:v>41998</c:v>
                </c:pt>
                <c:pt idx="2239">
                  <c:v>25998</c:v>
                </c:pt>
                <c:pt idx="2240">
                  <c:v>28998</c:v>
                </c:pt>
                <c:pt idx="2241">
                  <c:v>25998</c:v>
                </c:pt>
                <c:pt idx="2242">
                  <c:v>35998</c:v>
                </c:pt>
                <c:pt idx="2243">
                  <c:v>30998</c:v>
                </c:pt>
                <c:pt idx="2244">
                  <c:v>36998</c:v>
                </c:pt>
                <c:pt idx="2245">
                  <c:v>30998</c:v>
                </c:pt>
                <c:pt idx="2246">
                  <c:v>21998</c:v>
                </c:pt>
                <c:pt idx="2247">
                  <c:v>15998</c:v>
                </c:pt>
                <c:pt idx="2248">
                  <c:v>26998</c:v>
                </c:pt>
                <c:pt idx="2249">
                  <c:v>43998</c:v>
                </c:pt>
                <c:pt idx="2250">
                  <c:v>22998</c:v>
                </c:pt>
                <c:pt idx="2251">
                  <c:v>29998</c:v>
                </c:pt>
                <c:pt idx="2252">
                  <c:v>54998</c:v>
                </c:pt>
                <c:pt idx="2253">
                  <c:v>31998</c:v>
                </c:pt>
                <c:pt idx="2254">
                  <c:v>64998</c:v>
                </c:pt>
                <c:pt idx="2255">
                  <c:v>20998</c:v>
                </c:pt>
                <c:pt idx="2256">
                  <c:v>20998</c:v>
                </c:pt>
                <c:pt idx="2257">
                  <c:v>55998</c:v>
                </c:pt>
                <c:pt idx="2258">
                  <c:v>23998</c:v>
                </c:pt>
                <c:pt idx="2259">
                  <c:v>16998</c:v>
                </c:pt>
                <c:pt idx="2260">
                  <c:v>44998</c:v>
                </c:pt>
                <c:pt idx="2261">
                  <c:v>30998</c:v>
                </c:pt>
                <c:pt idx="2262">
                  <c:v>26998</c:v>
                </c:pt>
                <c:pt idx="2263">
                  <c:v>14998</c:v>
                </c:pt>
                <c:pt idx="2264">
                  <c:v>19998</c:v>
                </c:pt>
                <c:pt idx="2265">
                  <c:v>30998</c:v>
                </c:pt>
                <c:pt idx="2266">
                  <c:v>43998</c:v>
                </c:pt>
                <c:pt idx="2267">
                  <c:v>40998</c:v>
                </c:pt>
                <c:pt idx="2268">
                  <c:v>26998</c:v>
                </c:pt>
                <c:pt idx="2269">
                  <c:v>34998</c:v>
                </c:pt>
                <c:pt idx="2270">
                  <c:v>23998</c:v>
                </c:pt>
                <c:pt idx="2271">
                  <c:v>18998</c:v>
                </c:pt>
                <c:pt idx="2272">
                  <c:v>23998</c:v>
                </c:pt>
                <c:pt idx="2273">
                  <c:v>26998</c:v>
                </c:pt>
                <c:pt idx="2274">
                  <c:v>21998</c:v>
                </c:pt>
                <c:pt idx="2275">
                  <c:v>42998</c:v>
                </c:pt>
                <c:pt idx="2276">
                  <c:v>46998</c:v>
                </c:pt>
                <c:pt idx="2277">
                  <c:v>15998</c:v>
                </c:pt>
                <c:pt idx="2278">
                  <c:v>23998</c:v>
                </c:pt>
                <c:pt idx="2279">
                  <c:v>19998</c:v>
                </c:pt>
                <c:pt idx="2280">
                  <c:v>18998</c:v>
                </c:pt>
                <c:pt idx="2281">
                  <c:v>35998</c:v>
                </c:pt>
                <c:pt idx="2282">
                  <c:v>15998</c:v>
                </c:pt>
                <c:pt idx="2283">
                  <c:v>20998</c:v>
                </c:pt>
                <c:pt idx="2284">
                  <c:v>39998</c:v>
                </c:pt>
                <c:pt idx="2285">
                  <c:v>37998</c:v>
                </c:pt>
                <c:pt idx="2286">
                  <c:v>28998</c:v>
                </c:pt>
                <c:pt idx="2287">
                  <c:v>35998</c:v>
                </c:pt>
                <c:pt idx="2288">
                  <c:v>39998</c:v>
                </c:pt>
                <c:pt idx="2289">
                  <c:v>20998</c:v>
                </c:pt>
                <c:pt idx="2290">
                  <c:v>42998</c:v>
                </c:pt>
                <c:pt idx="2291">
                  <c:v>14998</c:v>
                </c:pt>
                <c:pt idx="2292">
                  <c:v>46998</c:v>
                </c:pt>
                <c:pt idx="2293">
                  <c:v>57998</c:v>
                </c:pt>
                <c:pt idx="2294">
                  <c:v>28998</c:v>
                </c:pt>
                <c:pt idx="2295">
                  <c:v>33998</c:v>
                </c:pt>
                <c:pt idx="2296">
                  <c:v>37998</c:v>
                </c:pt>
                <c:pt idx="2297">
                  <c:v>32998</c:v>
                </c:pt>
                <c:pt idx="2298">
                  <c:v>30998</c:v>
                </c:pt>
                <c:pt idx="2299">
                  <c:v>46998</c:v>
                </c:pt>
                <c:pt idx="2300">
                  <c:v>24998</c:v>
                </c:pt>
                <c:pt idx="2301">
                  <c:v>26998</c:v>
                </c:pt>
                <c:pt idx="2302">
                  <c:v>33998</c:v>
                </c:pt>
                <c:pt idx="2303">
                  <c:v>18998</c:v>
                </c:pt>
                <c:pt idx="2304">
                  <c:v>19998</c:v>
                </c:pt>
                <c:pt idx="2305">
                  <c:v>32998</c:v>
                </c:pt>
                <c:pt idx="2306">
                  <c:v>32998</c:v>
                </c:pt>
                <c:pt idx="2307">
                  <c:v>30998</c:v>
                </c:pt>
                <c:pt idx="2308">
                  <c:v>20998</c:v>
                </c:pt>
                <c:pt idx="2309">
                  <c:v>12998</c:v>
                </c:pt>
                <c:pt idx="2310">
                  <c:v>35998</c:v>
                </c:pt>
                <c:pt idx="2311">
                  <c:v>17998</c:v>
                </c:pt>
                <c:pt idx="2312">
                  <c:v>21998</c:v>
                </c:pt>
                <c:pt idx="2313">
                  <c:v>25998</c:v>
                </c:pt>
                <c:pt idx="2314">
                  <c:v>28998</c:v>
                </c:pt>
                <c:pt idx="2315">
                  <c:v>18998</c:v>
                </c:pt>
                <c:pt idx="2316">
                  <c:v>16998</c:v>
                </c:pt>
                <c:pt idx="2317">
                  <c:v>19998</c:v>
                </c:pt>
                <c:pt idx="2318">
                  <c:v>34998</c:v>
                </c:pt>
                <c:pt idx="2319">
                  <c:v>16998</c:v>
                </c:pt>
                <c:pt idx="2320">
                  <c:v>27998</c:v>
                </c:pt>
                <c:pt idx="2321">
                  <c:v>27998</c:v>
                </c:pt>
                <c:pt idx="2322">
                  <c:v>26998</c:v>
                </c:pt>
                <c:pt idx="2323">
                  <c:v>20998</c:v>
                </c:pt>
                <c:pt idx="2324">
                  <c:v>31998</c:v>
                </c:pt>
                <c:pt idx="2325">
                  <c:v>30998</c:v>
                </c:pt>
                <c:pt idx="2326">
                  <c:v>22998</c:v>
                </c:pt>
                <c:pt idx="2327">
                  <c:v>29998</c:v>
                </c:pt>
                <c:pt idx="2328">
                  <c:v>30998</c:v>
                </c:pt>
                <c:pt idx="2329">
                  <c:v>18998</c:v>
                </c:pt>
                <c:pt idx="2330">
                  <c:v>37998</c:v>
                </c:pt>
                <c:pt idx="2331">
                  <c:v>17998</c:v>
                </c:pt>
                <c:pt idx="2332">
                  <c:v>18998</c:v>
                </c:pt>
                <c:pt idx="2333">
                  <c:v>18998</c:v>
                </c:pt>
                <c:pt idx="2334">
                  <c:v>27998</c:v>
                </c:pt>
                <c:pt idx="2335">
                  <c:v>47998</c:v>
                </c:pt>
                <c:pt idx="2336">
                  <c:v>28998</c:v>
                </c:pt>
                <c:pt idx="2337">
                  <c:v>23998</c:v>
                </c:pt>
                <c:pt idx="2338">
                  <c:v>17998</c:v>
                </c:pt>
                <c:pt idx="2339">
                  <c:v>17998</c:v>
                </c:pt>
                <c:pt idx="2340">
                  <c:v>32998</c:v>
                </c:pt>
                <c:pt idx="2341">
                  <c:v>15998</c:v>
                </c:pt>
                <c:pt idx="2342">
                  <c:v>53998</c:v>
                </c:pt>
                <c:pt idx="2343">
                  <c:v>21998</c:v>
                </c:pt>
                <c:pt idx="2344">
                  <c:v>32998</c:v>
                </c:pt>
                <c:pt idx="2345">
                  <c:v>21998</c:v>
                </c:pt>
                <c:pt idx="2346">
                  <c:v>18998</c:v>
                </c:pt>
                <c:pt idx="2347">
                  <c:v>32998</c:v>
                </c:pt>
                <c:pt idx="2348">
                  <c:v>34998</c:v>
                </c:pt>
                <c:pt idx="2349">
                  <c:v>41998</c:v>
                </c:pt>
                <c:pt idx="2350">
                  <c:v>22998</c:v>
                </c:pt>
                <c:pt idx="2351">
                  <c:v>18998</c:v>
                </c:pt>
                <c:pt idx="2352">
                  <c:v>39998</c:v>
                </c:pt>
                <c:pt idx="2353">
                  <c:v>19998</c:v>
                </c:pt>
                <c:pt idx="2354">
                  <c:v>37998</c:v>
                </c:pt>
                <c:pt idx="2355">
                  <c:v>46998</c:v>
                </c:pt>
                <c:pt idx="2356">
                  <c:v>29998</c:v>
                </c:pt>
                <c:pt idx="2357">
                  <c:v>28998</c:v>
                </c:pt>
                <c:pt idx="2358">
                  <c:v>25998</c:v>
                </c:pt>
                <c:pt idx="2359">
                  <c:v>28998</c:v>
                </c:pt>
                <c:pt idx="2360">
                  <c:v>24998</c:v>
                </c:pt>
                <c:pt idx="2361">
                  <c:v>18998</c:v>
                </c:pt>
                <c:pt idx="2362">
                  <c:v>34998</c:v>
                </c:pt>
                <c:pt idx="2363">
                  <c:v>20998</c:v>
                </c:pt>
                <c:pt idx="2364">
                  <c:v>34998</c:v>
                </c:pt>
                <c:pt idx="2365">
                  <c:v>21998</c:v>
                </c:pt>
                <c:pt idx="2366">
                  <c:v>23998</c:v>
                </c:pt>
                <c:pt idx="2367">
                  <c:v>23998</c:v>
                </c:pt>
                <c:pt idx="2368">
                  <c:v>29998</c:v>
                </c:pt>
                <c:pt idx="2369">
                  <c:v>20998</c:v>
                </c:pt>
                <c:pt idx="2370">
                  <c:v>37998</c:v>
                </c:pt>
                <c:pt idx="2371">
                  <c:v>45998</c:v>
                </c:pt>
                <c:pt idx="2372">
                  <c:v>36998</c:v>
                </c:pt>
                <c:pt idx="2373">
                  <c:v>20998</c:v>
                </c:pt>
                <c:pt idx="2374">
                  <c:v>20998</c:v>
                </c:pt>
                <c:pt idx="2375">
                  <c:v>24998</c:v>
                </c:pt>
                <c:pt idx="2376">
                  <c:v>22998</c:v>
                </c:pt>
                <c:pt idx="2377">
                  <c:v>39998</c:v>
                </c:pt>
                <c:pt idx="2378">
                  <c:v>20998</c:v>
                </c:pt>
                <c:pt idx="2379">
                  <c:v>22998</c:v>
                </c:pt>
                <c:pt idx="2380">
                  <c:v>21998</c:v>
                </c:pt>
                <c:pt idx="2381">
                  <c:v>16998</c:v>
                </c:pt>
                <c:pt idx="2382">
                  <c:v>76998</c:v>
                </c:pt>
                <c:pt idx="2383">
                  <c:v>20998</c:v>
                </c:pt>
                <c:pt idx="2384">
                  <c:v>19998</c:v>
                </c:pt>
                <c:pt idx="2385">
                  <c:v>20998</c:v>
                </c:pt>
                <c:pt idx="2386">
                  <c:v>23998</c:v>
                </c:pt>
                <c:pt idx="2387">
                  <c:v>19998</c:v>
                </c:pt>
                <c:pt idx="2388">
                  <c:v>19998</c:v>
                </c:pt>
                <c:pt idx="2389">
                  <c:v>18998</c:v>
                </c:pt>
                <c:pt idx="2390">
                  <c:v>38998</c:v>
                </c:pt>
                <c:pt idx="2391">
                  <c:v>18998</c:v>
                </c:pt>
                <c:pt idx="2392">
                  <c:v>16998</c:v>
                </c:pt>
                <c:pt idx="2393">
                  <c:v>23998</c:v>
                </c:pt>
                <c:pt idx="2394">
                  <c:v>22998</c:v>
                </c:pt>
                <c:pt idx="2395">
                  <c:v>22998</c:v>
                </c:pt>
                <c:pt idx="2396">
                  <c:v>31998</c:v>
                </c:pt>
                <c:pt idx="2397">
                  <c:v>18998</c:v>
                </c:pt>
                <c:pt idx="2398">
                  <c:v>37998</c:v>
                </c:pt>
                <c:pt idx="2399">
                  <c:v>18998</c:v>
                </c:pt>
                <c:pt idx="2400">
                  <c:v>43998</c:v>
                </c:pt>
                <c:pt idx="2401">
                  <c:v>30998</c:v>
                </c:pt>
                <c:pt idx="2402">
                  <c:v>21998</c:v>
                </c:pt>
                <c:pt idx="2403">
                  <c:v>17998</c:v>
                </c:pt>
                <c:pt idx="2404">
                  <c:v>31998</c:v>
                </c:pt>
                <c:pt idx="2405">
                  <c:v>51998</c:v>
                </c:pt>
                <c:pt idx="2406">
                  <c:v>20998</c:v>
                </c:pt>
                <c:pt idx="2407">
                  <c:v>23998</c:v>
                </c:pt>
                <c:pt idx="2408">
                  <c:v>36998</c:v>
                </c:pt>
                <c:pt idx="2409">
                  <c:v>34998</c:v>
                </c:pt>
                <c:pt idx="2410">
                  <c:v>21998</c:v>
                </c:pt>
                <c:pt idx="2411">
                  <c:v>34998</c:v>
                </c:pt>
                <c:pt idx="2412">
                  <c:v>15998</c:v>
                </c:pt>
                <c:pt idx="2413">
                  <c:v>22998</c:v>
                </c:pt>
                <c:pt idx="2414">
                  <c:v>27998</c:v>
                </c:pt>
                <c:pt idx="2415">
                  <c:v>33998</c:v>
                </c:pt>
                <c:pt idx="2416">
                  <c:v>43998</c:v>
                </c:pt>
                <c:pt idx="2417">
                  <c:v>15998</c:v>
                </c:pt>
                <c:pt idx="2418">
                  <c:v>28998</c:v>
                </c:pt>
                <c:pt idx="2419">
                  <c:v>36998</c:v>
                </c:pt>
                <c:pt idx="2420">
                  <c:v>20998</c:v>
                </c:pt>
                <c:pt idx="2421">
                  <c:v>29998</c:v>
                </c:pt>
                <c:pt idx="2422">
                  <c:v>36998</c:v>
                </c:pt>
                <c:pt idx="2423">
                  <c:v>30998</c:v>
                </c:pt>
                <c:pt idx="2424">
                  <c:v>17998</c:v>
                </c:pt>
                <c:pt idx="2425">
                  <c:v>17998</c:v>
                </c:pt>
                <c:pt idx="2426">
                  <c:v>20998</c:v>
                </c:pt>
                <c:pt idx="2427">
                  <c:v>24998</c:v>
                </c:pt>
                <c:pt idx="2428">
                  <c:v>38998</c:v>
                </c:pt>
                <c:pt idx="2429">
                  <c:v>39998</c:v>
                </c:pt>
                <c:pt idx="2430">
                  <c:v>21998</c:v>
                </c:pt>
                <c:pt idx="2431">
                  <c:v>28998</c:v>
                </c:pt>
                <c:pt idx="2432">
                  <c:v>16998</c:v>
                </c:pt>
                <c:pt idx="2433">
                  <c:v>26998</c:v>
                </c:pt>
                <c:pt idx="2434">
                  <c:v>24998</c:v>
                </c:pt>
                <c:pt idx="2435">
                  <c:v>17998</c:v>
                </c:pt>
                <c:pt idx="2436">
                  <c:v>30998</c:v>
                </c:pt>
                <c:pt idx="2437">
                  <c:v>28998</c:v>
                </c:pt>
                <c:pt idx="2438">
                  <c:v>21998</c:v>
                </c:pt>
                <c:pt idx="2439">
                  <c:v>22998</c:v>
                </c:pt>
                <c:pt idx="2440">
                  <c:v>28998</c:v>
                </c:pt>
                <c:pt idx="2441">
                  <c:v>21998</c:v>
                </c:pt>
                <c:pt idx="2442">
                  <c:v>29998</c:v>
                </c:pt>
                <c:pt idx="2443">
                  <c:v>27998</c:v>
                </c:pt>
                <c:pt idx="2444">
                  <c:v>17998</c:v>
                </c:pt>
                <c:pt idx="2445">
                  <c:v>22998</c:v>
                </c:pt>
                <c:pt idx="2446">
                  <c:v>32998</c:v>
                </c:pt>
                <c:pt idx="2447">
                  <c:v>21998</c:v>
                </c:pt>
                <c:pt idx="2448">
                  <c:v>33998</c:v>
                </c:pt>
                <c:pt idx="2449">
                  <c:v>30998</c:v>
                </c:pt>
                <c:pt idx="2450">
                  <c:v>25998</c:v>
                </c:pt>
                <c:pt idx="2451">
                  <c:v>16998</c:v>
                </c:pt>
                <c:pt idx="2452">
                  <c:v>43998</c:v>
                </c:pt>
                <c:pt idx="2453">
                  <c:v>40998</c:v>
                </c:pt>
                <c:pt idx="2454">
                  <c:v>25998</c:v>
                </c:pt>
                <c:pt idx="2455">
                  <c:v>20998</c:v>
                </c:pt>
                <c:pt idx="2456">
                  <c:v>48998</c:v>
                </c:pt>
                <c:pt idx="2457">
                  <c:v>51998</c:v>
                </c:pt>
                <c:pt idx="2458">
                  <c:v>14998</c:v>
                </c:pt>
                <c:pt idx="2459">
                  <c:v>21998</c:v>
                </c:pt>
                <c:pt idx="2460">
                  <c:v>20998</c:v>
                </c:pt>
                <c:pt idx="2461">
                  <c:v>17998</c:v>
                </c:pt>
                <c:pt idx="2462">
                  <c:v>20998</c:v>
                </c:pt>
                <c:pt idx="2463">
                  <c:v>28998</c:v>
                </c:pt>
                <c:pt idx="2464">
                  <c:v>14998</c:v>
                </c:pt>
                <c:pt idx="2465">
                  <c:v>25998</c:v>
                </c:pt>
                <c:pt idx="2466">
                  <c:v>32998</c:v>
                </c:pt>
                <c:pt idx="2467">
                  <c:v>17998</c:v>
                </c:pt>
                <c:pt idx="2468">
                  <c:v>20998</c:v>
                </c:pt>
                <c:pt idx="2469">
                  <c:v>17998</c:v>
                </c:pt>
                <c:pt idx="2470">
                  <c:v>17998</c:v>
                </c:pt>
                <c:pt idx="2471">
                  <c:v>21998</c:v>
                </c:pt>
                <c:pt idx="2472">
                  <c:v>29998</c:v>
                </c:pt>
                <c:pt idx="2473">
                  <c:v>42998</c:v>
                </c:pt>
                <c:pt idx="2474">
                  <c:v>21998</c:v>
                </c:pt>
                <c:pt idx="2475">
                  <c:v>44998</c:v>
                </c:pt>
                <c:pt idx="2476">
                  <c:v>19998</c:v>
                </c:pt>
                <c:pt idx="2477">
                  <c:v>37998</c:v>
                </c:pt>
                <c:pt idx="2478">
                  <c:v>36998</c:v>
                </c:pt>
                <c:pt idx="2479">
                  <c:v>28998</c:v>
                </c:pt>
                <c:pt idx="2480">
                  <c:v>21998</c:v>
                </c:pt>
                <c:pt idx="2481">
                  <c:v>27998</c:v>
                </c:pt>
                <c:pt idx="2482">
                  <c:v>38998</c:v>
                </c:pt>
                <c:pt idx="2483">
                  <c:v>21998</c:v>
                </c:pt>
                <c:pt idx="2484">
                  <c:v>19998</c:v>
                </c:pt>
                <c:pt idx="2485">
                  <c:v>18998</c:v>
                </c:pt>
                <c:pt idx="2486">
                  <c:v>62998</c:v>
                </c:pt>
                <c:pt idx="2487">
                  <c:v>38998</c:v>
                </c:pt>
                <c:pt idx="2488">
                  <c:v>19998</c:v>
                </c:pt>
                <c:pt idx="2489">
                  <c:v>28998</c:v>
                </c:pt>
                <c:pt idx="2490">
                  <c:v>38998</c:v>
                </c:pt>
                <c:pt idx="2491">
                  <c:v>24998</c:v>
                </c:pt>
                <c:pt idx="2492">
                  <c:v>24998</c:v>
                </c:pt>
                <c:pt idx="2493">
                  <c:v>25998</c:v>
                </c:pt>
                <c:pt idx="2494">
                  <c:v>20998</c:v>
                </c:pt>
                <c:pt idx="2495">
                  <c:v>24998</c:v>
                </c:pt>
                <c:pt idx="2496">
                  <c:v>25998</c:v>
                </c:pt>
                <c:pt idx="2497">
                  <c:v>38998</c:v>
                </c:pt>
                <c:pt idx="2498">
                  <c:v>27998</c:v>
                </c:pt>
                <c:pt idx="2499">
                  <c:v>28998</c:v>
                </c:pt>
                <c:pt idx="2500">
                  <c:v>36998</c:v>
                </c:pt>
                <c:pt idx="2501">
                  <c:v>22998</c:v>
                </c:pt>
                <c:pt idx="2502">
                  <c:v>36998</c:v>
                </c:pt>
                <c:pt idx="2503">
                  <c:v>22998</c:v>
                </c:pt>
                <c:pt idx="2504">
                  <c:v>34998</c:v>
                </c:pt>
                <c:pt idx="2505">
                  <c:v>21998</c:v>
                </c:pt>
                <c:pt idx="2506">
                  <c:v>26998</c:v>
                </c:pt>
                <c:pt idx="2507">
                  <c:v>24998</c:v>
                </c:pt>
                <c:pt idx="2508">
                  <c:v>17998</c:v>
                </c:pt>
                <c:pt idx="2509">
                  <c:v>26998</c:v>
                </c:pt>
                <c:pt idx="2510">
                  <c:v>27998</c:v>
                </c:pt>
                <c:pt idx="2511">
                  <c:v>26998</c:v>
                </c:pt>
                <c:pt idx="2512">
                  <c:v>22998</c:v>
                </c:pt>
                <c:pt idx="2513">
                  <c:v>28998</c:v>
                </c:pt>
                <c:pt idx="2514">
                  <c:v>39998</c:v>
                </c:pt>
                <c:pt idx="2515">
                  <c:v>40998</c:v>
                </c:pt>
                <c:pt idx="2516">
                  <c:v>19998</c:v>
                </c:pt>
                <c:pt idx="2517">
                  <c:v>24998</c:v>
                </c:pt>
                <c:pt idx="2518">
                  <c:v>21998</c:v>
                </c:pt>
                <c:pt idx="2519">
                  <c:v>26998</c:v>
                </c:pt>
                <c:pt idx="2520">
                  <c:v>24998</c:v>
                </c:pt>
                <c:pt idx="2521">
                  <c:v>31998</c:v>
                </c:pt>
                <c:pt idx="2522">
                  <c:v>31998</c:v>
                </c:pt>
                <c:pt idx="2523">
                  <c:v>39998</c:v>
                </c:pt>
                <c:pt idx="2524">
                  <c:v>19998</c:v>
                </c:pt>
                <c:pt idx="2525">
                  <c:v>26998</c:v>
                </c:pt>
                <c:pt idx="2526">
                  <c:v>21998</c:v>
                </c:pt>
                <c:pt idx="2527">
                  <c:v>20998</c:v>
                </c:pt>
                <c:pt idx="2528">
                  <c:v>20998</c:v>
                </c:pt>
                <c:pt idx="2529">
                  <c:v>22998</c:v>
                </c:pt>
                <c:pt idx="2530">
                  <c:v>17998</c:v>
                </c:pt>
                <c:pt idx="2531">
                  <c:v>34998</c:v>
                </c:pt>
                <c:pt idx="2532">
                  <c:v>35998</c:v>
                </c:pt>
                <c:pt idx="2533">
                  <c:v>23998</c:v>
                </c:pt>
                <c:pt idx="2534">
                  <c:v>25998</c:v>
                </c:pt>
                <c:pt idx="2535">
                  <c:v>26998</c:v>
                </c:pt>
                <c:pt idx="2536">
                  <c:v>33998</c:v>
                </c:pt>
                <c:pt idx="2537">
                  <c:v>21998</c:v>
                </c:pt>
                <c:pt idx="2538">
                  <c:v>18998</c:v>
                </c:pt>
                <c:pt idx="2539">
                  <c:v>29998</c:v>
                </c:pt>
                <c:pt idx="2540">
                  <c:v>24998</c:v>
                </c:pt>
                <c:pt idx="2541">
                  <c:v>19998</c:v>
                </c:pt>
                <c:pt idx="2542">
                  <c:v>19998</c:v>
                </c:pt>
                <c:pt idx="2543">
                  <c:v>18998</c:v>
                </c:pt>
                <c:pt idx="2544">
                  <c:v>26998</c:v>
                </c:pt>
                <c:pt idx="2545">
                  <c:v>29998</c:v>
                </c:pt>
                <c:pt idx="2546">
                  <c:v>35998</c:v>
                </c:pt>
                <c:pt idx="2547">
                  <c:v>17998</c:v>
                </c:pt>
                <c:pt idx="2548">
                  <c:v>21998</c:v>
                </c:pt>
                <c:pt idx="2549">
                  <c:v>19998</c:v>
                </c:pt>
                <c:pt idx="2550">
                  <c:v>33998</c:v>
                </c:pt>
                <c:pt idx="2551">
                  <c:v>17998</c:v>
                </c:pt>
                <c:pt idx="2552">
                  <c:v>35998</c:v>
                </c:pt>
                <c:pt idx="2553">
                  <c:v>37998</c:v>
                </c:pt>
                <c:pt idx="2554">
                  <c:v>28998</c:v>
                </c:pt>
                <c:pt idx="2555">
                  <c:v>21998</c:v>
                </c:pt>
                <c:pt idx="2556">
                  <c:v>15998</c:v>
                </c:pt>
                <c:pt idx="2557">
                  <c:v>17998</c:v>
                </c:pt>
                <c:pt idx="2558">
                  <c:v>24998</c:v>
                </c:pt>
                <c:pt idx="2559">
                  <c:v>21998</c:v>
                </c:pt>
                <c:pt idx="2560">
                  <c:v>26998</c:v>
                </c:pt>
                <c:pt idx="2561">
                  <c:v>32998</c:v>
                </c:pt>
                <c:pt idx="2562">
                  <c:v>38998</c:v>
                </c:pt>
                <c:pt idx="2563">
                  <c:v>47998</c:v>
                </c:pt>
                <c:pt idx="2564">
                  <c:v>19998</c:v>
                </c:pt>
                <c:pt idx="2565">
                  <c:v>22998</c:v>
                </c:pt>
                <c:pt idx="2566">
                  <c:v>22998</c:v>
                </c:pt>
                <c:pt idx="2567">
                  <c:v>29998</c:v>
                </c:pt>
                <c:pt idx="2568">
                  <c:v>18998</c:v>
                </c:pt>
                <c:pt idx="2569">
                  <c:v>35998</c:v>
                </c:pt>
                <c:pt idx="2570">
                  <c:v>33998</c:v>
                </c:pt>
                <c:pt idx="2571">
                  <c:v>21998</c:v>
                </c:pt>
                <c:pt idx="2572">
                  <c:v>27998</c:v>
                </c:pt>
                <c:pt idx="2573">
                  <c:v>19998</c:v>
                </c:pt>
                <c:pt idx="2574">
                  <c:v>30998</c:v>
                </c:pt>
                <c:pt idx="2575">
                  <c:v>37998</c:v>
                </c:pt>
                <c:pt idx="2576">
                  <c:v>28998</c:v>
                </c:pt>
                <c:pt idx="2577">
                  <c:v>23998</c:v>
                </c:pt>
                <c:pt idx="2578">
                  <c:v>33998</c:v>
                </c:pt>
                <c:pt idx="2579">
                  <c:v>24998</c:v>
                </c:pt>
                <c:pt idx="2580">
                  <c:v>27998</c:v>
                </c:pt>
                <c:pt idx="2581">
                  <c:v>20998</c:v>
                </c:pt>
                <c:pt idx="2582">
                  <c:v>18998</c:v>
                </c:pt>
                <c:pt idx="2583">
                  <c:v>31998</c:v>
                </c:pt>
                <c:pt idx="2584">
                  <c:v>35998</c:v>
                </c:pt>
                <c:pt idx="2585">
                  <c:v>12998</c:v>
                </c:pt>
                <c:pt idx="2586">
                  <c:v>23998</c:v>
                </c:pt>
                <c:pt idx="2587">
                  <c:v>15998</c:v>
                </c:pt>
                <c:pt idx="2588">
                  <c:v>30998</c:v>
                </c:pt>
                <c:pt idx="2589">
                  <c:v>26998</c:v>
                </c:pt>
                <c:pt idx="2590">
                  <c:v>32998</c:v>
                </c:pt>
                <c:pt idx="2591">
                  <c:v>24998</c:v>
                </c:pt>
                <c:pt idx="2592">
                  <c:v>20998</c:v>
                </c:pt>
                <c:pt idx="2593">
                  <c:v>21998</c:v>
                </c:pt>
                <c:pt idx="2594">
                  <c:v>20998</c:v>
                </c:pt>
                <c:pt idx="2595">
                  <c:v>46998</c:v>
                </c:pt>
                <c:pt idx="2596">
                  <c:v>20998</c:v>
                </c:pt>
                <c:pt idx="2597">
                  <c:v>26998</c:v>
                </c:pt>
                <c:pt idx="2598">
                  <c:v>20998</c:v>
                </c:pt>
                <c:pt idx="2599">
                  <c:v>14998</c:v>
                </c:pt>
                <c:pt idx="2600">
                  <c:v>26998</c:v>
                </c:pt>
                <c:pt idx="2601">
                  <c:v>15998</c:v>
                </c:pt>
                <c:pt idx="2602">
                  <c:v>33998</c:v>
                </c:pt>
                <c:pt idx="2603">
                  <c:v>19998</c:v>
                </c:pt>
                <c:pt idx="2604">
                  <c:v>26998</c:v>
                </c:pt>
                <c:pt idx="2605">
                  <c:v>24998</c:v>
                </c:pt>
                <c:pt idx="2606">
                  <c:v>14599</c:v>
                </c:pt>
                <c:pt idx="2607">
                  <c:v>18998</c:v>
                </c:pt>
                <c:pt idx="2608">
                  <c:v>33998</c:v>
                </c:pt>
                <c:pt idx="2609">
                  <c:v>19998</c:v>
                </c:pt>
                <c:pt idx="2610">
                  <c:v>17998</c:v>
                </c:pt>
                <c:pt idx="2611">
                  <c:v>41998</c:v>
                </c:pt>
                <c:pt idx="2612">
                  <c:v>16998</c:v>
                </c:pt>
                <c:pt idx="2613">
                  <c:v>18998</c:v>
                </c:pt>
                <c:pt idx="2614">
                  <c:v>42998</c:v>
                </c:pt>
                <c:pt idx="2615">
                  <c:v>21998</c:v>
                </c:pt>
                <c:pt idx="2616">
                  <c:v>27998</c:v>
                </c:pt>
                <c:pt idx="2617">
                  <c:v>25998</c:v>
                </c:pt>
                <c:pt idx="2618">
                  <c:v>23998</c:v>
                </c:pt>
                <c:pt idx="2619">
                  <c:v>36998</c:v>
                </c:pt>
                <c:pt idx="2620">
                  <c:v>15998</c:v>
                </c:pt>
                <c:pt idx="2621">
                  <c:v>25998</c:v>
                </c:pt>
                <c:pt idx="2622">
                  <c:v>28998</c:v>
                </c:pt>
                <c:pt idx="2623">
                  <c:v>48998</c:v>
                </c:pt>
                <c:pt idx="2624">
                  <c:v>38998</c:v>
                </c:pt>
                <c:pt idx="2625">
                  <c:v>19998</c:v>
                </c:pt>
                <c:pt idx="2626">
                  <c:v>17998</c:v>
                </c:pt>
                <c:pt idx="2627">
                  <c:v>16998</c:v>
                </c:pt>
                <c:pt idx="2628">
                  <c:v>41998</c:v>
                </c:pt>
                <c:pt idx="2629">
                  <c:v>18998</c:v>
                </c:pt>
                <c:pt idx="2630">
                  <c:v>24998</c:v>
                </c:pt>
                <c:pt idx="2631">
                  <c:v>29998</c:v>
                </c:pt>
                <c:pt idx="2632">
                  <c:v>16998</c:v>
                </c:pt>
                <c:pt idx="2633">
                  <c:v>18998</c:v>
                </c:pt>
                <c:pt idx="2634">
                  <c:v>25998</c:v>
                </c:pt>
                <c:pt idx="2635">
                  <c:v>16998</c:v>
                </c:pt>
                <c:pt idx="2636">
                  <c:v>23998</c:v>
                </c:pt>
                <c:pt idx="2637">
                  <c:v>27998</c:v>
                </c:pt>
                <c:pt idx="2638">
                  <c:v>21998</c:v>
                </c:pt>
                <c:pt idx="2639">
                  <c:v>23998</c:v>
                </c:pt>
                <c:pt idx="2640">
                  <c:v>23998</c:v>
                </c:pt>
                <c:pt idx="2641">
                  <c:v>33998</c:v>
                </c:pt>
                <c:pt idx="2642">
                  <c:v>28998</c:v>
                </c:pt>
                <c:pt idx="2643">
                  <c:v>36998</c:v>
                </c:pt>
                <c:pt idx="2644">
                  <c:v>32998</c:v>
                </c:pt>
                <c:pt idx="2645">
                  <c:v>18998</c:v>
                </c:pt>
                <c:pt idx="2646">
                  <c:v>18998</c:v>
                </c:pt>
                <c:pt idx="2647">
                  <c:v>29998</c:v>
                </c:pt>
                <c:pt idx="2648">
                  <c:v>35998</c:v>
                </c:pt>
                <c:pt idx="2649">
                  <c:v>35998</c:v>
                </c:pt>
                <c:pt idx="2650">
                  <c:v>30998</c:v>
                </c:pt>
                <c:pt idx="2651">
                  <c:v>25998</c:v>
                </c:pt>
                <c:pt idx="2652">
                  <c:v>32998</c:v>
                </c:pt>
                <c:pt idx="2653">
                  <c:v>37998</c:v>
                </c:pt>
                <c:pt idx="2654">
                  <c:v>39998</c:v>
                </c:pt>
                <c:pt idx="2655">
                  <c:v>20998</c:v>
                </c:pt>
                <c:pt idx="2656">
                  <c:v>37998</c:v>
                </c:pt>
                <c:pt idx="2657">
                  <c:v>28998</c:v>
                </c:pt>
                <c:pt idx="2658">
                  <c:v>39998</c:v>
                </c:pt>
                <c:pt idx="2659">
                  <c:v>34998</c:v>
                </c:pt>
                <c:pt idx="2660">
                  <c:v>24998</c:v>
                </c:pt>
                <c:pt idx="2661">
                  <c:v>18998</c:v>
                </c:pt>
                <c:pt idx="2662">
                  <c:v>27998</c:v>
                </c:pt>
                <c:pt idx="2663">
                  <c:v>30998</c:v>
                </c:pt>
                <c:pt idx="2664">
                  <c:v>37998</c:v>
                </c:pt>
                <c:pt idx="2665">
                  <c:v>31998</c:v>
                </c:pt>
                <c:pt idx="2666">
                  <c:v>19998</c:v>
                </c:pt>
                <c:pt idx="2667">
                  <c:v>29998</c:v>
                </c:pt>
                <c:pt idx="2668">
                  <c:v>34998</c:v>
                </c:pt>
                <c:pt idx="2669">
                  <c:v>19998</c:v>
                </c:pt>
                <c:pt idx="2670">
                  <c:v>45998</c:v>
                </c:pt>
                <c:pt idx="2671">
                  <c:v>41998</c:v>
                </c:pt>
                <c:pt idx="2672">
                  <c:v>19998</c:v>
                </c:pt>
                <c:pt idx="2673">
                  <c:v>21998</c:v>
                </c:pt>
                <c:pt idx="2674">
                  <c:v>43998</c:v>
                </c:pt>
                <c:pt idx="2675">
                  <c:v>28998</c:v>
                </c:pt>
                <c:pt idx="2676">
                  <c:v>23998</c:v>
                </c:pt>
                <c:pt idx="2677">
                  <c:v>44998</c:v>
                </c:pt>
                <c:pt idx="2678">
                  <c:v>24998</c:v>
                </c:pt>
                <c:pt idx="2679">
                  <c:v>16998</c:v>
                </c:pt>
                <c:pt idx="2680">
                  <c:v>26998</c:v>
                </c:pt>
                <c:pt idx="2681">
                  <c:v>34998</c:v>
                </c:pt>
                <c:pt idx="2682">
                  <c:v>32998</c:v>
                </c:pt>
                <c:pt idx="2683">
                  <c:v>18998</c:v>
                </c:pt>
                <c:pt idx="2684">
                  <c:v>25998</c:v>
                </c:pt>
                <c:pt idx="2685">
                  <c:v>36998</c:v>
                </c:pt>
                <c:pt idx="2686">
                  <c:v>27998</c:v>
                </c:pt>
                <c:pt idx="2687">
                  <c:v>36998</c:v>
                </c:pt>
                <c:pt idx="2688">
                  <c:v>23998</c:v>
                </c:pt>
                <c:pt idx="2689">
                  <c:v>28998</c:v>
                </c:pt>
                <c:pt idx="2690">
                  <c:v>47998</c:v>
                </c:pt>
                <c:pt idx="2691">
                  <c:v>16998</c:v>
                </c:pt>
                <c:pt idx="2692">
                  <c:v>29998</c:v>
                </c:pt>
                <c:pt idx="2693">
                  <c:v>22998</c:v>
                </c:pt>
                <c:pt idx="2694">
                  <c:v>16998</c:v>
                </c:pt>
                <c:pt idx="2695">
                  <c:v>17998</c:v>
                </c:pt>
                <c:pt idx="2696">
                  <c:v>30998</c:v>
                </c:pt>
                <c:pt idx="2697">
                  <c:v>43998</c:v>
                </c:pt>
                <c:pt idx="2698">
                  <c:v>24998</c:v>
                </c:pt>
                <c:pt idx="2699">
                  <c:v>28998</c:v>
                </c:pt>
                <c:pt idx="2700">
                  <c:v>22998</c:v>
                </c:pt>
                <c:pt idx="2701">
                  <c:v>15998</c:v>
                </c:pt>
                <c:pt idx="2702">
                  <c:v>23998</c:v>
                </c:pt>
                <c:pt idx="2703">
                  <c:v>46998</c:v>
                </c:pt>
                <c:pt idx="2704">
                  <c:v>73998</c:v>
                </c:pt>
                <c:pt idx="2705">
                  <c:v>29998</c:v>
                </c:pt>
                <c:pt idx="2706">
                  <c:v>47998</c:v>
                </c:pt>
                <c:pt idx="2707">
                  <c:v>17998</c:v>
                </c:pt>
                <c:pt idx="2708">
                  <c:v>29998</c:v>
                </c:pt>
                <c:pt idx="2709">
                  <c:v>46998</c:v>
                </c:pt>
                <c:pt idx="2710">
                  <c:v>22998</c:v>
                </c:pt>
                <c:pt idx="2711">
                  <c:v>35998</c:v>
                </c:pt>
                <c:pt idx="2712">
                  <c:v>21998</c:v>
                </c:pt>
                <c:pt idx="2713">
                  <c:v>29998</c:v>
                </c:pt>
                <c:pt idx="2714">
                  <c:v>33998</c:v>
                </c:pt>
                <c:pt idx="2715">
                  <c:v>44998</c:v>
                </c:pt>
                <c:pt idx="2716">
                  <c:v>24998</c:v>
                </c:pt>
                <c:pt idx="2717">
                  <c:v>24998</c:v>
                </c:pt>
                <c:pt idx="2718">
                  <c:v>21998</c:v>
                </c:pt>
                <c:pt idx="2719">
                  <c:v>38998</c:v>
                </c:pt>
                <c:pt idx="2720">
                  <c:v>39998</c:v>
                </c:pt>
                <c:pt idx="2721">
                  <c:v>33998</c:v>
                </c:pt>
                <c:pt idx="2722">
                  <c:v>19998</c:v>
                </c:pt>
                <c:pt idx="2723">
                  <c:v>25998</c:v>
                </c:pt>
                <c:pt idx="2724">
                  <c:v>26998</c:v>
                </c:pt>
                <c:pt idx="2725">
                  <c:v>39998</c:v>
                </c:pt>
                <c:pt idx="2726">
                  <c:v>23998</c:v>
                </c:pt>
                <c:pt idx="2727">
                  <c:v>17998</c:v>
                </c:pt>
                <c:pt idx="2728">
                  <c:v>34998</c:v>
                </c:pt>
                <c:pt idx="2729">
                  <c:v>18998</c:v>
                </c:pt>
                <c:pt idx="2730">
                  <c:v>19998</c:v>
                </c:pt>
                <c:pt idx="2731">
                  <c:v>34998</c:v>
                </c:pt>
                <c:pt idx="2732">
                  <c:v>37998</c:v>
                </c:pt>
                <c:pt idx="2733">
                  <c:v>19998</c:v>
                </c:pt>
                <c:pt idx="2734">
                  <c:v>29998</c:v>
                </c:pt>
                <c:pt idx="2735">
                  <c:v>28998</c:v>
                </c:pt>
                <c:pt idx="2736">
                  <c:v>89998</c:v>
                </c:pt>
                <c:pt idx="2737">
                  <c:v>28998</c:v>
                </c:pt>
                <c:pt idx="2738">
                  <c:v>18998</c:v>
                </c:pt>
                <c:pt idx="2739">
                  <c:v>20998</c:v>
                </c:pt>
                <c:pt idx="2740">
                  <c:v>15998</c:v>
                </c:pt>
                <c:pt idx="2741">
                  <c:v>13998</c:v>
                </c:pt>
                <c:pt idx="2742">
                  <c:v>20998</c:v>
                </c:pt>
                <c:pt idx="2743">
                  <c:v>31998</c:v>
                </c:pt>
                <c:pt idx="2744">
                  <c:v>27998</c:v>
                </c:pt>
                <c:pt idx="2745">
                  <c:v>31998</c:v>
                </c:pt>
                <c:pt idx="2746">
                  <c:v>32998</c:v>
                </c:pt>
                <c:pt idx="2747">
                  <c:v>27998</c:v>
                </c:pt>
                <c:pt idx="2748">
                  <c:v>46998</c:v>
                </c:pt>
                <c:pt idx="2749">
                  <c:v>44998</c:v>
                </c:pt>
                <c:pt idx="2750">
                  <c:v>12998</c:v>
                </c:pt>
                <c:pt idx="2751">
                  <c:v>37998</c:v>
                </c:pt>
                <c:pt idx="2752">
                  <c:v>62998</c:v>
                </c:pt>
                <c:pt idx="2753">
                  <c:v>17998</c:v>
                </c:pt>
                <c:pt idx="2754">
                  <c:v>17998</c:v>
                </c:pt>
                <c:pt idx="2755">
                  <c:v>21998</c:v>
                </c:pt>
                <c:pt idx="2756">
                  <c:v>15998</c:v>
                </c:pt>
                <c:pt idx="2757">
                  <c:v>14998</c:v>
                </c:pt>
                <c:pt idx="2758">
                  <c:v>19998</c:v>
                </c:pt>
                <c:pt idx="2759">
                  <c:v>17998</c:v>
                </c:pt>
                <c:pt idx="2760">
                  <c:v>33998</c:v>
                </c:pt>
                <c:pt idx="2761">
                  <c:v>27998</c:v>
                </c:pt>
                <c:pt idx="2762">
                  <c:v>22998</c:v>
                </c:pt>
                <c:pt idx="2763">
                  <c:v>30998</c:v>
                </c:pt>
                <c:pt idx="2764">
                  <c:v>39998</c:v>
                </c:pt>
                <c:pt idx="2765">
                  <c:v>18998</c:v>
                </c:pt>
                <c:pt idx="2766">
                  <c:v>16998</c:v>
                </c:pt>
                <c:pt idx="2767">
                  <c:v>35998</c:v>
                </c:pt>
                <c:pt idx="2768">
                  <c:v>16998</c:v>
                </c:pt>
                <c:pt idx="2769">
                  <c:v>25998</c:v>
                </c:pt>
                <c:pt idx="2770">
                  <c:v>23998</c:v>
                </c:pt>
                <c:pt idx="2771">
                  <c:v>26998</c:v>
                </c:pt>
                <c:pt idx="2772">
                  <c:v>39998</c:v>
                </c:pt>
                <c:pt idx="2773">
                  <c:v>31998</c:v>
                </c:pt>
                <c:pt idx="2774">
                  <c:v>41998</c:v>
                </c:pt>
                <c:pt idx="2775">
                  <c:v>17998</c:v>
                </c:pt>
                <c:pt idx="2776">
                  <c:v>20998</c:v>
                </c:pt>
                <c:pt idx="2777">
                  <c:v>26998</c:v>
                </c:pt>
                <c:pt idx="2778">
                  <c:v>15998</c:v>
                </c:pt>
                <c:pt idx="2779">
                  <c:v>27998</c:v>
                </c:pt>
                <c:pt idx="2780">
                  <c:v>20998</c:v>
                </c:pt>
                <c:pt idx="2781">
                  <c:v>34998</c:v>
                </c:pt>
                <c:pt idx="2782">
                  <c:v>74998</c:v>
                </c:pt>
                <c:pt idx="2783">
                  <c:v>27998</c:v>
                </c:pt>
                <c:pt idx="2784">
                  <c:v>18899</c:v>
                </c:pt>
                <c:pt idx="2785">
                  <c:v>16998</c:v>
                </c:pt>
                <c:pt idx="2786">
                  <c:v>24998</c:v>
                </c:pt>
                <c:pt idx="2787">
                  <c:v>27998</c:v>
                </c:pt>
                <c:pt idx="2788">
                  <c:v>21998</c:v>
                </c:pt>
                <c:pt idx="2789">
                  <c:v>63998</c:v>
                </c:pt>
                <c:pt idx="2790">
                  <c:v>40998</c:v>
                </c:pt>
                <c:pt idx="2791">
                  <c:v>17998</c:v>
                </c:pt>
                <c:pt idx="2792">
                  <c:v>21998</c:v>
                </c:pt>
                <c:pt idx="2793">
                  <c:v>16998</c:v>
                </c:pt>
                <c:pt idx="2794">
                  <c:v>31998</c:v>
                </c:pt>
                <c:pt idx="2795">
                  <c:v>26998</c:v>
                </c:pt>
                <c:pt idx="2796">
                  <c:v>21998</c:v>
                </c:pt>
                <c:pt idx="2797">
                  <c:v>31998</c:v>
                </c:pt>
                <c:pt idx="2798">
                  <c:v>20998</c:v>
                </c:pt>
                <c:pt idx="2799">
                  <c:v>17998</c:v>
                </c:pt>
                <c:pt idx="2800">
                  <c:v>29998</c:v>
                </c:pt>
                <c:pt idx="2801">
                  <c:v>26998</c:v>
                </c:pt>
                <c:pt idx="2802">
                  <c:v>17998</c:v>
                </c:pt>
                <c:pt idx="2803">
                  <c:v>20998</c:v>
                </c:pt>
                <c:pt idx="2804">
                  <c:v>78998</c:v>
                </c:pt>
                <c:pt idx="2805">
                  <c:v>21998</c:v>
                </c:pt>
                <c:pt idx="2806">
                  <c:v>17998</c:v>
                </c:pt>
                <c:pt idx="2807">
                  <c:v>25998</c:v>
                </c:pt>
                <c:pt idx="2808">
                  <c:v>29998</c:v>
                </c:pt>
                <c:pt idx="2809">
                  <c:v>46998</c:v>
                </c:pt>
                <c:pt idx="2810">
                  <c:v>28998</c:v>
                </c:pt>
                <c:pt idx="2811">
                  <c:v>25998</c:v>
                </c:pt>
                <c:pt idx="2812">
                  <c:v>15998</c:v>
                </c:pt>
                <c:pt idx="2813">
                  <c:v>20998</c:v>
                </c:pt>
                <c:pt idx="2814">
                  <c:v>26998</c:v>
                </c:pt>
                <c:pt idx="2815">
                  <c:v>15998</c:v>
                </c:pt>
                <c:pt idx="2816">
                  <c:v>22998</c:v>
                </c:pt>
                <c:pt idx="2817">
                  <c:v>27998</c:v>
                </c:pt>
                <c:pt idx="2818">
                  <c:v>37998</c:v>
                </c:pt>
                <c:pt idx="2819">
                  <c:v>30998</c:v>
                </c:pt>
                <c:pt idx="2820">
                  <c:v>18998</c:v>
                </c:pt>
                <c:pt idx="2821">
                  <c:v>14599</c:v>
                </c:pt>
                <c:pt idx="2822">
                  <c:v>26998</c:v>
                </c:pt>
                <c:pt idx="2823">
                  <c:v>37998</c:v>
                </c:pt>
                <c:pt idx="2824">
                  <c:v>37998</c:v>
                </c:pt>
                <c:pt idx="2825">
                  <c:v>17998</c:v>
                </c:pt>
                <c:pt idx="2826">
                  <c:v>34998</c:v>
                </c:pt>
                <c:pt idx="2827">
                  <c:v>28998</c:v>
                </c:pt>
                <c:pt idx="2828">
                  <c:v>38998</c:v>
                </c:pt>
                <c:pt idx="2829">
                  <c:v>29998</c:v>
                </c:pt>
                <c:pt idx="2830">
                  <c:v>18998</c:v>
                </c:pt>
                <c:pt idx="2831">
                  <c:v>26998</c:v>
                </c:pt>
                <c:pt idx="2832">
                  <c:v>18998</c:v>
                </c:pt>
                <c:pt idx="2833">
                  <c:v>28998</c:v>
                </c:pt>
                <c:pt idx="2834">
                  <c:v>21998</c:v>
                </c:pt>
                <c:pt idx="2835">
                  <c:v>32998</c:v>
                </c:pt>
                <c:pt idx="2836">
                  <c:v>31998</c:v>
                </c:pt>
                <c:pt idx="2837">
                  <c:v>61998</c:v>
                </c:pt>
                <c:pt idx="2838">
                  <c:v>23998</c:v>
                </c:pt>
                <c:pt idx="2839">
                  <c:v>22998</c:v>
                </c:pt>
                <c:pt idx="2840">
                  <c:v>34998</c:v>
                </c:pt>
                <c:pt idx="2841">
                  <c:v>18998</c:v>
                </c:pt>
                <c:pt idx="2842">
                  <c:v>11599</c:v>
                </c:pt>
                <c:pt idx="2843">
                  <c:v>27998</c:v>
                </c:pt>
                <c:pt idx="2844">
                  <c:v>35998</c:v>
                </c:pt>
                <c:pt idx="2845">
                  <c:v>37998</c:v>
                </c:pt>
                <c:pt idx="2846">
                  <c:v>16998</c:v>
                </c:pt>
                <c:pt idx="2847">
                  <c:v>22998</c:v>
                </c:pt>
                <c:pt idx="2848">
                  <c:v>21998</c:v>
                </c:pt>
                <c:pt idx="2849">
                  <c:v>19998</c:v>
                </c:pt>
                <c:pt idx="2850">
                  <c:v>40998</c:v>
                </c:pt>
                <c:pt idx="2851">
                  <c:v>41998</c:v>
                </c:pt>
                <c:pt idx="2852">
                  <c:v>17998</c:v>
                </c:pt>
                <c:pt idx="2853">
                  <c:v>23998</c:v>
                </c:pt>
                <c:pt idx="2854">
                  <c:v>19998</c:v>
                </c:pt>
                <c:pt idx="2855">
                  <c:v>18998</c:v>
                </c:pt>
                <c:pt idx="2856">
                  <c:v>23998</c:v>
                </c:pt>
                <c:pt idx="2857">
                  <c:v>24998</c:v>
                </c:pt>
                <c:pt idx="2858">
                  <c:v>21998</c:v>
                </c:pt>
                <c:pt idx="2859">
                  <c:v>28998</c:v>
                </c:pt>
                <c:pt idx="2860">
                  <c:v>35998</c:v>
                </c:pt>
                <c:pt idx="2861">
                  <c:v>32998</c:v>
                </c:pt>
                <c:pt idx="2862">
                  <c:v>19998</c:v>
                </c:pt>
                <c:pt idx="2863">
                  <c:v>25998</c:v>
                </c:pt>
                <c:pt idx="2864">
                  <c:v>37998</c:v>
                </c:pt>
                <c:pt idx="2865">
                  <c:v>22998</c:v>
                </c:pt>
                <c:pt idx="2866">
                  <c:v>32998</c:v>
                </c:pt>
                <c:pt idx="2867">
                  <c:v>36998</c:v>
                </c:pt>
                <c:pt idx="2868">
                  <c:v>24998</c:v>
                </c:pt>
                <c:pt idx="2869">
                  <c:v>25998</c:v>
                </c:pt>
                <c:pt idx="2870">
                  <c:v>20998</c:v>
                </c:pt>
                <c:pt idx="2871">
                  <c:v>30998</c:v>
                </c:pt>
                <c:pt idx="2872">
                  <c:v>16998</c:v>
                </c:pt>
                <c:pt idx="2873">
                  <c:v>20998</c:v>
                </c:pt>
                <c:pt idx="2874">
                  <c:v>26998</c:v>
                </c:pt>
                <c:pt idx="2875">
                  <c:v>24998</c:v>
                </c:pt>
                <c:pt idx="2876">
                  <c:v>16998</c:v>
                </c:pt>
                <c:pt idx="2877">
                  <c:v>30998</c:v>
                </c:pt>
                <c:pt idx="2878">
                  <c:v>21998</c:v>
                </c:pt>
                <c:pt idx="2879">
                  <c:v>23998</c:v>
                </c:pt>
                <c:pt idx="2880">
                  <c:v>39998</c:v>
                </c:pt>
                <c:pt idx="2881">
                  <c:v>18998</c:v>
                </c:pt>
                <c:pt idx="2882">
                  <c:v>30998</c:v>
                </c:pt>
                <c:pt idx="2883">
                  <c:v>31998</c:v>
                </c:pt>
                <c:pt idx="2884">
                  <c:v>43998</c:v>
                </c:pt>
                <c:pt idx="2885">
                  <c:v>26998</c:v>
                </c:pt>
                <c:pt idx="2886">
                  <c:v>28998</c:v>
                </c:pt>
                <c:pt idx="2887">
                  <c:v>20998</c:v>
                </c:pt>
                <c:pt idx="2888">
                  <c:v>19998</c:v>
                </c:pt>
                <c:pt idx="2889">
                  <c:v>33998</c:v>
                </c:pt>
                <c:pt idx="2890">
                  <c:v>20998</c:v>
                </c:pt>
                <c:pt idx="2891">
                  <c:v>19998</c:v>
                </c:pt>
                <c:pt idx="2892">
                  <c:v>24998</c:v>
                </c:pt>
                <c:pt idx="2893">
                  <c:v>33998</c:v>
                </c:pt>
                <c:pt idx="2894">
                  <c:v>24998</c:v>
                </c:pt>
                <c:pt idx="2895">
                  <c:v>32998</c:v>
                </c:pt>
                <c:pt idx="2896">
                  <c:v>14998</c:v>
                </c:pt>
                <c:pt idx="2897">
                  <c:v>23998</c:v>
                </c:pt>
                <c:pt idx="2898">
                  <c:v>21998</c:v>
                </c:pt>
                <c:pt idx="2899">
                  <c:v>31998</c:v>
                </c:pt>
                <c:pt idx="2900">
                  <c:v>48998</c:v>
                </c:pt>
                <c:pt idx="2901">
                  <c:v>35998</c:v>
                </c:pt>
                <c:pt idx="2902">
                  <c:v>24998</c:v>
                </c:pt>
                <c:pt idx="2903">
                  <c:v>39998</c:v>
                </c:pt>
                <c:pt idx="2904">
                  <c:v>17998</c:v>
                </c:pt>
                <c:pt idx="2905">
                  <c:v>18998</c:v>
                </c:pt>
                <c:pt idx="2906">
                  <c:v>42998</c:v>
                </c:pt>
                <c:pt idx="2907">
                  <c:v>27998</c:v>
                </c:pt>
                <c:pt idx="2908">
                  <c:v>18998</c:v>
                </c:pt>
                <c:pt idx="2909">
                  <c:v>47998</c:v>
                </c:pt>
                <c:pt idx="2910">
                  <c:v>19998</c:v>
                </c:pt>
                <c:pt idx="2911">
                  <c:v>30998</c:v>
                </c:pt>
                <c:pt idx="2912">
                  <c:v>20998</c:v>
                </c:pt>
                <c:pt idx="2913">
                  <c:v>27998</c:v>
                </c:pt>
                <c:pt idx="2914">
                  <c:v>30998</c:v>
                </c:pt>
                <c:pt idx="2915">
                  <c:v>19998</c:v>
                </c:pt>
                <c:pt idx="2916">
                  <c:v>36998</c:v>
                </c:pt>
                <c:pt idx="2917">
                  <c:v>29998</c:v>
                </c:pt>
                <c:pt idx="2918">
                  <c:v>37998</c:v>
                </c:pt>
                <c:pt idx="2919">
                  <c:v>25998</c:v>
                </c:pt>
                <c:pt idx="2920">
                  <c:v>24998</c:v>
                </c:pt>
                <c:pt idx="2921">
                  <c:v>19998</c:v>
                </c:pt>
                <c:pt idx="2922">
                  <c:v>41998</c:v>
                </c:pt>
                <c:pt idx="2923">
                  <c:v>19998</c:v>
                </c:pt>
                <c:pt idx="2924">
                  <c:v>26998</c:v>
                </c:pt>
                <c:pt idx="2925">
                  <c:v>26998</c:v>
                </c:pt>
                <c:pt idx="2926">
                  <c:v>31998</c:v>
                </c:pt>
                <c:pt idx="2927">
                  <c:v>22998</c:v>
                </c:pt>
                <c:pt idx="2928">
                  <c:v>22998</c:v>
                </c:pt>
                <c:pt idx="2929">
                  <c:v>22998</c:v>
                </c:pt>
                <c:pt idx="2930">
                  <c:v>16998</c:v>
                </c:pt>
                <c:pt idx="2931">
                  <c:v>16998</c:v>
                </c:pt>
                <c:pt idx="2932">
                  <c:v>21998</c:v>
                </c:pt>
                <c:pt idx="2933">
                  <c:v>22998</c:v>
                </c:pt>
                <c:pt idx="2934">
                  <c:v>22998</c:v>
                </c:pt>
                <c:pt idx="2935">
                  <c:v>29998</c:v>
                </c:pt>
                <c:pt idx="2936">
                  <c:v>34998</c:v>
                </c:pt>
                <c:pt idx="2937">
                  <c:v>28998</c:v>
                </c:pt>
                <c:pt idx="2938">
                  <c:v>33998</c:v>
                </c:pt>
                <c:pt idx="2939">
                  <c:v>22998</c:v>
                </c:pt>
                <c:pt idx="2940">
                  <c:v>22998</c:v>
                </c:pt>
                <c:pt idx="2941">
                  <c:v>20998</c:v>
                </c:pt>
                <c:pt idx="2942">
                  <c:v>28998</c:v>
                </c:pt>
                <c:pt idx="2943">
                  <c:v>21998</c:v>
                </c:pt>
                <c:pt idx="2944">
                  <c:v>44998</c:v>
                </c:pt>
                <c:pt idx="2945">
                  <c:v>20998</c:v>
                </c:pt>
                <c:pt idx="2946">
                  <c:v>23998</c:v>
                </c:pt>
                <c:pt idx="2947">
                  <c:v>16998</c:v>
                </c:pt>
                <c:pt idx="2948">
                  <c:v>25998</c:v>
                </c:pt>
                <c:pt idx="2949">
                  <c:v>30998</c:v>
                </c:pt>
                <c:pt idx="2950">
                  <c:v>19998</c:v>
                </c:pt>
                <c:pt idx="2951">
                  <c:v>30998</c:v>
                </c:pt>
                <c:pt idx="2952">
                  <c:v>29998</c:v>
                </c:pt>
                <c:pt idx="2953">
                  <c:v>24998</c:v>
                </c:pt>
                <c:pt idx="2954">
                  <c:v>19998</c:v>
                </c:pt>
                <c:pt idx="2955">
                  <c:v>22998</c:v>
                </c:pt>
                <c:pt idx="2956">
                  <c:v>32998</c:v>
                </c:pt>
                <c:pt idx="2957">
                  <c:v>18998</c:v>
                </c:pt>
                <c:pt idx="2958">
                  <c:v>19998</c:v>
                </c:pt>
                <c:pt idx="2959">
                  <c:v>28998</c:v>
                </c:pt>
                <c:pt idx="2960">
                  <c:v>43998</c:v>
                </c:pt>
                <c:pt idx="2961">
                  <c:v>34998</c:v>
                </c:pt>
                <c:pt idx="2962">
                  <c:v>14998</c:v>
                </c:pt>
                <c:pt idx="2963">
                  <c:v>18998</c:v>
                </c:pt>
                <c:pt idx="2964">
                  <c:v>30998</c:v>
                </c:pt>
                <c:pt idx="2965">
                  <c:v>18998</c:v>
                </c:pt>
                <c:pt idx="2966">
                  <c:v>23998</c:v>
                </c:pt>
                <c:pt idx="2967">
                  <c:v>24998</c:v>
                </c:pt>
                <c:pt idx="2968">
                  <c:v>24998</c:v>
                </c:pt>
                <c:pt idx="2969">
                  <c:v>34998</c:v>
                </c:pt>
                <c:pt idx="2970">
                  <c:v>45998</c:v>
                </c:pt>
                <c:pt idx="2971">
                  <c:v>41998</c:v>
                </c:pt>
                <c:pt idx="2972">
                  <c:v>24998</c:v>
                </c:pt>
                <c:pt idx="2973">
                  <c:v>31998</c:v>
                </c:pt>
                <c:pt idx="2974">
                  <c:v>17998</c:v>
                </c:pt>
                <c:pt idx="2975">
                  <c:v>15998</c:v>
                </c:pt>
                <c:pt idx="2976">
                  <c:v>31998</c:v>
                </c:pt>
                <c:pt idx="2977">
                  <c:v>16998</c:v>
                </c:pt>
                <c:pt idx="2978">
                  <c:v>36998</c:v>
                </c:pt>
                <c:pt idx="2979">
                  <c:v>71998</c:v>
                </c:pt>
                <c:pt idx="2980">
                  <c:v>42998</c:v>
                </c:pt>
                <c:pt idx="2981">
                  <c:v>27998</c:v>
                </c:pt>
                <c:pt idx="2982">
                  <c:v>15998</c:v>
                </c:pt>
                <c:pt idx="2983">
                  <c:v>16998</c:v>
                </c:pt>
                <c:pt idx="2984">
                  <c:v>34998</c:v>
                </c:pt>
                <c:pt idx="2985">
                  <c:v>77998</c:v>
                </c:pt>
                <c:pt idx="2986">
                  <c:v>16998</c:v>
                </c:pt>
                <c:pt idx="2987">
                  <c:v>41998</c:v>
                </c:pt>
                <c:pt idx="2988">
                  <c:v>16998</c:v>
                </c:pt>
                <c:pt idx="2989">
                  <c:v>22998</c:v>
                </c:pt>
                <c:pt idx="2990">
                  <c:v>29998</c:v>
                </c:pt>
                <c:pt idx="2991">
                  <c:v>28998</c:v>
                </c:pt>
                <c:pt idx="2992">
                  <c:v>29998</c:v>
                </c:pt>
                <c:pt idx="2993">
                  <c:v>26998</c:v>
                </c:pt>
                <c:pt idx="2994">
                  <c:v>32998</c:v>
                </c:pt>
                <c:pt idx="2995">
                  <c:v>37998</c:v>
                </c:pt>
                <c:pt idx="2996">
                  <c:v>36998</c:v>
                </c:pt>
                <c:pt idx="2997">
                  <c:v>34998</c:v>
                </c:pt>
                <c:pt idx="2998">
                  <c:v>17998</c:v>
                </c:pt>
                <c:pt idx="2999">
                  <c:v>20998</c:v>
                </c:pt>
                <c:pt idx="3000">
                  <c:v>25998</c:v>
                </c:pt>
                <c:pt idx="3001">
                  <c:v>37998</c:v>
                </c:pt>
                <c:pt idx="3002">
                  <c:v>32998</c:v>
                </c:pt>
                <c:pt idx="3003">
                  <c:v>37998</c:v>
                </c:pt>
                <c:pt idx="3004">
                  <c:v>22998</c:v>
                </c:pt>
                <c:pt idx="3005">
                  <c:v>19998</c:v>
                </c:pt>
                <c:pt idx="3006">
                  <c:v>40998</c:v>
                </c:pt>
                <c:pt idx="3007">
                  <c:v>41998</c:v>
                </c:pt>
                <c:pt idx="3008">
                  <c:v>45998</c:v>
                </c:pt>
                <c:pt idx="3009">
                  <c:v>48998</c:v>
                </c:pt>
                <c:pt idx="3010">
                  <c:v>18998</c:v>
                </c:pt>
                <c:pt idx="3011">
                  <c:v>36998</c:v>
                </c:pt>
                <c:pt idx="3012">
                  <c:v>20998</c:v>
                </c:pt>
                <c:pt idx="3013">
                  <c:v>37998</c:v>
                </c:pt>
                <c:pt idx="3014">
                  <c:v>33998</c:v>
                </c:pt>
                <c:pt idx="3015">
                  <c:v>22998</c:v>
                </c:pt>
                <c:pt idx="3016">
                  <c:v>40998</c:v>
                </c:pt>
                <c:pt idx="3017">
                  <c:v>60998</c:v>
                </c:pt>
                <c:pt idx="3018">
                  <c:v>35998</c:v>
                </c:pt>
                <c:pt idx="3019">
                  <c:v>17998</c:v>
                </c:pt>
                <c:pt idx="3020">
                  <c:v>48998</c:v>
                </c:pt>
                <c:pt idx="3021">
                  <c:v>17998</c:v>
                </c:pt>
                <c:pt idx="3022">
                  <c:v>18998</c:v>
                </c:pt>
                <c:pt idx="3023">
                  <c:v>21998</c:v>
                </c:pt>
                <c:pt idx="3024">
                  <c:v>18998</c:v>
                </c:pt>
                <c:pt idx="3025">
                  <c:v>14998</c:v>
                </c:pt>
                <c:pt idx="3026">
                  <c:v>19998</c:v>
                </c:pt>
                <c:pt idx="3027">
                  <c:v>31998</c:v>
                </c:pt>
                <c:pt idx="3028">
                  <c:v>17998</c:v>
                </c:pt>
                <c:pt idx="3029">
                  <c:v>23998</c:v>
                </c:pt>
                <c:pt idx="3030">
                  <c:v>20998</c:v>
                </c:pt>
                <c:pt idx="3031">
                  <c:v>25998</c:v>
                </c:pt>
                <c:pt idx="3032">
                  <c:v>19998</c:v>
                </c:pt>
                <c:pt idx="3033">
                  <c:v>37998</c:v>
                </c:pt>
                <c:pt idx="3034">
                  <c:v>17998</c:v>
                </c:pt>
                <c:pt idx="3035">
                  <c:v>31998</c:v>
                </c:pt>
                <c:pt idx="3036">
                  <c:v>28998</c:v>
                </c:pt>
                <c:pt idx="3037">
                  <c:v>37998</c:v>
                </c:pt>
                <c:pt idx="3038">
                  <c:v>25998</c:v>
                </c:pt>
                <c:pt idx="3039">
                  <c:v>22998</c:v>
                </c:pt>
                <c:pt idx="3040">
                  <c:v>50998</c:v>
                </c:pt>
                <c:pt idx="3041">
                  <c:v>21998</c:v>
                </c:pt>
                <c:pt idx="3042">
                  <c:v>19998</c:v>
                </c:pt>
                <c:pt idx="3043">
                  <c:v>16998</c:v>
                </c:pt>
                <c:pt idx="3044">
                  <c:v>21998</c:v>
                </c:pt>
                <c:pt idx="3045">
                  <c:v>31998</c:v>
                </c:pt>
                <c:pt idx="3046">
                  <c:v>19998</c:v>
                </c:pt>
                <c:pt idx="3047">
                  <c:v>36998</c:v>
                </c:pt>
                <c:pt idx="3048">
                  <c:v>20998</c:v>
                </c:pt>
                <c:pt idx="3049">
                  <c:v>32998</c:v>
                </c:pt>
                <c:pt idx="3050">
                  <c:v>28998</c:v>
                </c:pt>
                <c:pt idx="3051">
                  <c:v>32998</c:v>
                </c:pt>
                <c:pt idx="3052">
                  <c:v>27998</c:v>
                </c:pt>
                <c:pt idx="3053">
                  <c:v>24998</c:v>
                </c:pt>
                <c:pt idx="3054">
                  <c:v>38998</c:v>
                </c:pt>
                <c:pt idx="3055">
                  <c:v>15998</c:v>
                </c:pt>
                <c:pt idx="3056">
                  <c:v>36998</c:v>
                </c:pt>
                <c:pt idx="3057">
                  <c:v>15998</c:v>
                </c:pt>
                <c:pt idx="3058">
                  <c:v>26998</c:v>
                </c:pt>
                <c:pt idx="3059">
                  <c:v>28998</c:v>
                </c:pt>
                <c:pt idx="3060">
                  <c:v>31998</c:v>
                </c:pt>
                <c:pt idx="3061">
                  <c:v>39998</c:v>
                </c:pt>
                <c:pt idx="3062">
                  <c:v>90998</c:v>
                </c:pt>
                <c:pt idx="3063">
                  <c:v>29998</c:v>
                </c:pt>
                <c:pt idx="3064">
                  <c:v>25998</c:v>
                </c:pt>
                <c:pt idx="3065">
                  <c:v>58998</c:v>
                </c:pt>
                <c:pt idx="3066">
                  <c:v>15998</c:v>
                </c:pt>
                <c:pt idx="3067">
                  <c:v>29998</c:v>
                </c:pt>
                <c:pt idx="3068">
                  <c:v>25998</c:v>
                </c:pt>
                <c:pt idx="3069">
                  <c:v>34998</c:v>
                </c:pt>
                <c:pt idx="3070">
                  <c:v>19998</c:v>
                </c:pt>
                <c:pt idx="3071">
                  <c:v>13998</c:v>
                </c:pt>
                <c:pt idx="3072">
                  <c:v>68998</c:v>
                </c:pt>
                <c:pt idx="3073">
                  <c:v>15998</c:v>
                </c:pt>
                <c:pt idx="3074">
                  <c:v>41998</c:v>
                </c:pt>
                <c:pt idx="3075">
                  <c:v>24998</c:v>
                </c:pt>
                <c:pt idx="3076">
                  <c:v>24998</c:v>
                </c:pt>
                <c:pt idx="3077">
                  <c:v>23998</c:v>
                </c:pt>
                <c:pt idx="3078">
                  <c:v>27998</c:v>
                </c:pt>
                <c:pt idx="3079">
                  <c:v>23998</c:v>
                </c:pt>
                <c:pt idx="3080">
                  <c:v>23998</c:v>
                </c:pt>
                <c:pt idx="3081">
                  <c:v>22998</c:v>
                </c:pt>
                <c:pt idx="3082">
                  <c:v>25998</c:v>
                </c:pt>
                <c:pt idx="3083">
                  <c:v>27998</c:v>
                </c:pt>
                <c:pt idx="3084">
                  <c:v>34998</c:v>
                </c:pt>
                <c:pt idx="3085">
                  <c:v>24998</c:v>
                </c:pt>
                <c:pt idx="3086">
                  <c:v>30998</c:v>
                </c:pt>
                <c:pt idx="3087">
                  <c:v>36998</c:v>
                </c:pt>
                <c:pt idx="3088">
                  <c:v>20998</c:v>
                </c:pt>
                <c:pt idx="3089">
                  <c:v>28998</c:v>
                </c:pt>
                <c:pt idx="3090">
                  <c:v>20998</c:v>
                </c:pt>
                <c:pt idx="3091">
                  <c:v>47998</c:v>
                </c:pt>
                <c:pt idx="3092">
                  <c:v>27998</c:v>
                </c:pt>
                <c:pt idx="3093">
                  <c:v>29998</c:v>
                </c:pt>
                <c:pt idx="3094">
                  <c:v>69998</c:v>
                </c:pt>
                <c:pt idx="3095">
                  <c:v>41998</c:v>
                </c:pt>
                <c:pt idx="3096">
                  <c:v>30998</c:v>
                </c:pt>
                <c:pt idx="3097">
                  <c:v>20998</c:v>
                </c:pt>
                <c:pt idx="3098">
                  <c:v>33998</c:v>
                </c:pt>
                <c:pt idx="3099">
                  <c:v>54998</c:v>
                </c:pt>
                <c:pt idx="3100">
                  <c:v>27998</c:v>
                </c:pt>
                <c:pt idx="3101">
                  <c:v>40998</c:v>
                </c:pt>
                <c:pt idx="3102">
                  <c:v>25998</c:v>
                </c:pt>
                <c:pt idx="3103">
                  <c:v>13998</c:v>
                </c:pt>
                <c:pt idx="3104">
                  <c:v>30998</c:v>
                </c:pt>
                <c:pt idx="3105">
                  <c:v>29998</c:v>
                </c:pt>
                <c:pt idx="3106">
                  <c:v>19998</c:v>
                </c:pt>
                <c:pt idx="3107">
                  <c:v>27998</c:v>
                </c:pt>
                <c:pt idx="3108">
                  <c:v>23998</c:v>
                </c:pt>
                <c:pt idx="3109">
                  <c:v>29998</c:v>
                </c:pt>
                <c:pt idx="3110">
                  <c:v>18998</c:v>
                </c:pt>
                <c:pt idx="3111">
                  <c:v>76998</c:v>
                </c:pt>
                <c:pt idx="3112">
                  <c:v>19998</c:v>
                </c:pt>
                <c:pt idx="3113">
                  <c:v>31998</c:v>
                </c:pt>
                <c:pt idx="3114">
                  <c:v>17998</c:v>
                </c:pt>
                <c:pt idx="3115">
                  <c:v>19998</c:v>
                </c:pt>
                <c:pt idx="3116">
                  <c:v>19998</c:v>
                </c:pt>
                <c:pt idx="3117">
                  <c:v>20998</c:v>
                </c:pt>
                <c:pt idx="3118">
                  <c:v>45998</c:v>
                </c:pt>
                <c:pt idx="3119">
                  <c:v>31998</c:v>
                </c:pt>
                <c:pt idx="3120">
                  <c:v>27998</c:v>
                </c:pt>
                <c:pt idx="3121">
                  <c:v>24998</c:v>
                </c:pt>
                <c:pt idx="3122">
                  <c:v>27998</c:v>
                </c:pt>
                <c:pt idx="3123">
                  <c:v>29998</c:v>
                </c:pt>
                <c:pt idx="3124">
                  <c:v>61998</c:v>
                </c:pt>
                <c:pt idx="3125">
                  <c:v>29998</c:v>
                </c:pt>
                <c:pt idx="3126">
                  <c:v>34998</c:v>
                </c:pt>
                <c:pt idx="3127">
                  <c:v>20998</c:v>
                </c:pt>
                <c:pt idx="3128">
                  <c:v>14998</c:v>
                </c:pt>
                <c:pt idx="3129">
                  <c:v>26998</c:v>
                </c:pt>
                <c:pt idx="3130">
                  <c:v>46998</c:v>
                </c:pt>
                <c:pt idx="3131">
                  <c:v>18998</c:v>
                </c:pt>
                <c:pt idx="3132">
                  <c:v>32998</c:v>
                </c:pt>
                <c:pt idx="3133">
                  <c:v>31998</c:v>
                </c:pt>
                <c:pt idx="3134">
                  <c:v>32998</c:v>
                </c:pt>
                <c:pt idx="3135">
                  <c:v>45998</c:v>
                </c:pt>
                <c:pt idx="3136">
                  <c:v>37998</c:v>
                </c:pt>
                <c:pt idx="3137">
                  <c:v>18998</c:v>
                </c:pt>
                <c:pt idx="3138">
                  <c:v>27998</c:v>
                </c:pt>
                <c:pt idx="3139">
                  <c:v>20998</c:v>
                </c:pt>
                <c:pt idx="3140">
                  <c:v>23998</c:v>
                </c:pt>
                <c:pt idx="3141">
                  <c:v>30998</c:v>
                </c:pt>
                <c:pt idx="3142">
                  <c:v>30998</c:v>
                </c:pt>
                <c:pt idx="3143">
                  <c:v>23998</c:v>
                </c:pt>
                <c:pt idx="3144">
                  <c:v>23998</c:v>
                </c:pt>
                <c:pt idx="3145">
                  <c:v>58998</c:v>
                </c:pt>
                <c:pt idx="3146">
                  <c:v>15998</c:v>
                </c:pt>
                <c:pt idx="3147">
                  <c:v>34998</c:v>
                </c:pt>
                <c:pt idx="3148">
                  <c:v>34998</c:v>
                </c:pt>
                <c:pt idx="3149">
                  <c:v>22998</c:v>
                </c:pt>
                <c:pt idx="3150">
                  <c:v>32998</c:v>
                </c:pt>
                <c:pt idx="3151">
                  <c:v>44998</c:v>
                </c:pt>
                <c:pt idx="3152">
                  <c:v>39998</c:v>
                </c:pt>
                <c:pt idx="3153">
                  <c:v>15998</c:v>
                </c:pt>
                <c:pt idx="3154">
                  <c:v>20998</c:v>
                </c:pt>
                <c:pt idx="3155">
                  <c:v>24998</c:v>
                </c:pt>
                <c:pt idx="3156">
                  <c:v>19998</c:v>
                </c:pt>
                <c:pt idx="3157">
                  <c:v>32998</c:v>
                </c:pt>
                <c:pt idx="3158">
                  <c:v>22998</c:v>
                </c:pt>
                <c:pt idx="3159">
                  <c:v>43998</c:v>
                </c:pt>
                <c:pt idx="3160">
                  <c:v>52998</c:v>
                </c:pt>
                <c:pt idx="3161">
                  <c:v>30998</c:v>
                </c:pt>
                <c:pt idx="3162">
                  <c:v>33998</c:v>
                </c:pt>
                <c:pt idx="3163">
                  <c:v>36998</c:v>
                </c:pt>
                <c:pt idx="3164">
                  <c:v>33998</c:v>
                </c:pt>
                <c:pt idx="3165">
                  <c:v>15998</c:v>
                </c:pt>
                <c:pt idx="3166">
                  <c:v>18998</c:v>
                </c:pt>
                <c:pt idx="3167">
                  <c:v>22998</c:v>
                </c:pt>
                <c:pt idx="3168">
                  <c:v>16998</c:v>
                </c:pt>
                <c:pt idx="3169">
                  <c:v>49998</c:v>
                </c:pt>
                <c:pt idx="3170">
                  <c:v>43998</c:v>
                </c:pt>
                <c:pt idx="3171">
                  <c:v>28998</c:v>
                </c:pt>
                <c:pt idx="3172">
                  <c:v>17998</c:v>
                </c:pt>
                <c:pt idx="3173">
                  <c:v>34998</c:v>
                </c:pt>
                <c:pt idx="3174">
                  <c:v>22998</c:v>
                </c:pt>
                <c:pt idx="3175">
                  <c:v>20998</c:v>
                </c:pt>
                <c:pt idx="3176">
                  <c:v>34998</c:v>
                </c:pt>
                <c:pt idx="3177">
                  <c:v>20998</c:v>
                </c:pt>
                <c:pt idx="3178">
                  <c:v>31998</c:v>
                </c:pt>
                <c:pt idx="3179">
                  <c:v>29998</c:v>
                </c:pt>
                <c:pt idx="3180">
                  <c:v>50998</c:v>
                </c:pt>
                <c:pt idx="3181">
                  <c:v>30998</c:v>
                </c:pt>
                <c:pt idx="3182">
                  <c:v>38998</c:v>
                </c:pt>
                <c:pt idx="3183">
                  <c:v>24998</c:v>
                </c:pt>
                <c:pt idx="3184">
                  <c:v>17998</c:v>
                </c:pt>
                <c:pt idx="3185">
                  <c:v>33998</c:v>
                </c:pt>
                <c:pt idx="3186">
                  <c:v>26998</c:v>
                </c:pt>
                <c:pt idx="3187">
                  <c:v>26998</c:v>
                </c:pt>
                <c:pt idx="3188">
                  <c:v>24998</c:v>
                </c:pt>
                <c:pt idx="3189">
                  <c:v>34998</c:v>
                </c:pt>
                <c:pt idx="3190">
                  <c:v>29998</c:v>
                </c:pt>
                <c:pt idx="3191">
                  <c:v>21998</c:v>
                </c:pt>
                <c:pt idx="3192">
                  <c:v>20998</c:v>
                </c:pt>
                <c:pt idx="3193">
                  <c:v>19998</c:v>
                </c:pt>
                <c:pt idx="3194">
                  <c:v>48998</c:v>
                </c:pt>
                <c:pt idx="3195">
                  <c:v>25998</c:v>
                </c:pt>
                <c:pt idx="3196">
                  <c:v>28998</c:v>
                </c:pt>
                <c:pt idx="3197">
                  <c:v>53998</c:v>
                </c:pt>
                <c:pt idx="3198">
                  <c:v>30998</c:v>
                </c:pt>
                <c:pt idx="3199">
                  <c:v>43998</c:v>
                </c:pt>
                <c:pt idx="3200">
                  <c:v>18998</c:v>
                </c:pt>
                <c:pt idx="3201">
                  <c:v>28998</c:v>
                </c:pt>
                <c:pt idx="3202">
                  <c:v>30998</c:v>
                </c:pt>
                <c:pt idx="3203">
                  <c:v>17998</c:v>
                </c:pt>
                <c:pt idx="3204">
                  <c:v>19998</c:v>
                </c:pt>
                <c:pt idx="3205">
                  <c:v>30998</c:v>
                </c:pt>
                <c:pt idx="3206">
                  <c:v>19998</c:v>
                </c:pt>
                <c:pt idx="3207">
                  <c:v>20998</c:v>
                </c:pt>
                <c:pt idx="3208">
                  <c:v>19998</c:v>
                </c:pt>
                <c:pt idx="3209">
                  <c:v>17998</c:v>
                </c:pt>
                <c:pt idx="3210">
                  <c:v>18998</c:v>
                </c:pt>
                <c:pt idx="3211">
                  <c:v>37998</c:v>
                </c:pt>
                <c:pt idx="3212">
                  <c:v>21998</c:v>
                </c:pt>
                <c:pt idx="3213">
                  <c:v>32998</c:v>
                </c:pt>
                <c:pt idx="3214">
                  <c:v>18998</c:v>
                </c:pt>
                <c:pt idx="3215">
                  <c:v>24998</c:v>
                </c:pt>
                <c:pt idx="3216">
                  <c:v>16998</c:v>
                </c:pt>
                <c:pt idx="3217">
                  <c:v>34998</c:v>
                </c:pt>
                <c:pt idx="3218">
                  <c:v>30998</c:v>
                </c:pt>
                <c:pt idx="3219">
                  <c:v>38998</c:v>
                </c:pt>
                <c:pt idx="3220">
                  <c:v>22998</c:v>
                </c:pt>
                <c:pt idx="3221">
                  <c:v>31998</c:v>
                </c:pt>
                <c:pt idx="3222">
                  <c:v>20998</c:v>
                </c:pt>
                <c:pt idx="3223">
                  <c:v>67998</c:v>
                </c:pt>
                <c:pt idx="3224">
                  <c:v>29998</c:v>
                </c:pt>
                <c:pt idx="3225">
                  <c:v>38998</c:v>
                </c:pt>
                <c:pt idx="3226">
                  <c:v>38998</c:v>
                </c:pt>
                <c:pt idx="3227">
                  <c:v>39998</c:v>
                </c:pt>
                <c:pt idx="3228">
                  <c:v>28998</c:v>
                </c:pt>
                <c:pt idx="3229">
                  <c:v>27998</c:v>
                </c:pt>
                <c:pt idx="3230">
                  <c:v>25998</c:v>
                </c:pt>
                <c:pt idx="3231">
                  <c:v>18998</c:v>
                </c:pt>
                <c:pt idx="3232">
                  <c:v>24998</c:v>
                </c:pt>
                <c:pt idx="3233">
                  <c:v>24998</c:v>
                </c:pt>
                <c:pt idx="3234">
                  <c:v>45998</c:v>
                </c:pt>
                <c:pt idx="3235">
                  <c:v>35998</c:v>
                </c:pt>
                <c:pt idx="3236">
                  <c:v>17998</c:v>
                </c:pt>
                <c:pt idx="3237">
                  <c:v>22998</c:v>
                </c:pt>
                <c:pt idx="3238">
                  <c:v>22998</c:v>
                </c:pt>
                <c:pt idx="3239">
                  <c:v>21998</c:v>
                </c:pt>
                <c:pt idx="3240">
                  <c:v>29998</c:v>
                </c:pt>
                <c:pt idx="3241">
                  <c:v>36998</c:v>
                </c:pt>
                <c:pt idx="3242">
                  <c:v>24998</c:v>
                </c:pt>
                <c:pt idx="3243">
                  <c:v>23998</c:v>
                </c:pt>
                <c:pt idx="3244">
                  <c:v>24998</c:v>
                </c:pt>
                <c:pt idx="3245">
                  <c:v>34998</c:v>
                </c:pt>
                <c:pt idx="3246">
                  <c:v>23998</c:v>
                </c:pt>
                <c:pt idx="3247">
                  <c:v>18998</c:v>
                </c:pt>
                <c:pt idx="3248">
                  <c:v>29998</c:v>
                </c:pt>
                <c:pt idx="3249">
                  <c:v>21998</c:v>
                </c:pt>
                <c:pt idx="3250">
                  <c:v>18998</c:v>
                </c:pt>
                <c:pt idx="3251">
                  <c:v>19998</c:v>
                </c:pt>
                <c:pt idx="3252">
                  <c:v>13599</c:v>
                </c:pt>
                <c:pt idx="3253">
                  <c:v>31998</c:v>
                </c:pt>
                <c:pt idx="3254">
                  <c:v>37998</c:v>
                </c:pt>
                <c:pt idx="3255">
                  <c:v>27998</c:v>
                </c:pt>
                <c:pt idx="3256">
                  <c:v>23998</c:v>
                </c:pt>
                <c:pt idx="3257">
                  <c:v>31998</c:v>
                </c:pt>
                <c:pt idx="3258">
                  <c:v>17998</c:v>
                </c:pt>
                <c:pt idx="3259">
                  <c:v>30998</c:v>
                </c:pt>
                <c:pt idx="3260">
                  <c:v>14599</c:v>
                </c:pt>
                <c:pt idx="3261">
                  <c:v>28998</c:v>
                </c:pt>
                <c:pt idx="3262">
                  <c:v>33998</c:v>
                </c:pt>
                <c:pt idx="3263">
                  <c:v>37998</c:v>
                </c:pt>
                <c:pt idx="3264">
                  <c:v>32998</c:v>
                </c:pt>
                <c:pt idx="3265">
                  <c:v>46998</c:v>
                </c:pt>
                <c:pt idx="3266">
                  <c:v>16998</c:v>
                </c:pt>
                <c:pt idx="3267">
                  <c:v>35998</c:v>
                </c:pt>
                <c:pt idx="3268">
                  <c:v>28998</c:v>
                </c:pt>
                <c:pt idx="3269">
                  <c:v>39998</c:v>
                </c:pt>
                <c:pt idx="3270">
                  <c:v>36998</c:v>
                </c:pt>
                <c:pt idx="3271">
                  <c:v>48998</c:v>
                </c:pt>
                <c:pt idx="3272">
                  <c:v>27998</c:v>
                </c:pt>
                <c:pt idx="3273">
                  <c:v>17998</c:v>
                </c:pt>
                <c:pt idx="3274">
                  <c:v>49998</c:v>
                </c:pt>
                <c:pt idx="3275">
                  <c:v>37998</c:v>
                </c:pt>
                <c:pt idx="3276">
                  <c:v>39998</c:v>
                </c:pt>
                <c:pt idx="3277">
                  <c:v>22998</c:v>
                </c:pt>
                <c:pt idx="3278">
                  <c:v>35998</c:v>
                </c:pt>
                <c:pt idx="3279">
                  <c:v>50998</c:v>
                </c:pt>
                <c:pt idx="3280">
                  <c:v>46998</c:v>
                </c:pt>
                <c:pt idx="3281">
                  <c:v>31998</c:v>
                </c:pt>
                <c:pt idx="3282">
                  <c:v>34998</c:v>
                </c:pt>
                <c:pt idx="3283">
                  <c:v>15998</c:v>
                </c:pt>
                <c:pt idx="3284">
                  <c:v>20998</c:v>
                </c:pt>
                <c:pt idx="3285">
                  <c:v>46998</c:v>
                </c:pt>
                <c:pt idx="3286">
                  <c:v>19998</c:v>
                </c:pt>
                <c:pt idx="3287">
                  <c:v>28998</c:v>
                </c:pt>
                <c:pt idx="3288">
                  <c:v>19998</c:v>
                </c:pt>
                <c:pt idx="3289">
                  <c:v>28998</c:v>
                </c:pt>
                <c:pt idx="3290">
                  <c:v>21998</c:v>
                </c:pt>
                <c:pt idx="3291">
                  <c:v>15998</c:v>
                </c:pt>
                <c:pt idx="3292">
                  <c:v>19998</c:v>
                </c:pt>
                <c:pt idx="3293">
                  <c:v>24998</c:v>
                </c:pt>
                <c:pt idx="3294">
                  <c:v>26998</c:v>
                </c:pt>
                <c:pt idx="3295">
                  <c:v>28998</c:v>
                </c:pt>
                <c:pt idx="3296">
                  <c:v>20998</c:v>
                </c:pt>
                <c:pt idx="3297">
                  <c:v>27998</c:v>
                </c:pt>
                <c:pt idx="3298">
                  <c:v>28998</c:v>
                </c:pt>
                <c:pt idx="3299">
                  <c:v>49998</c:v>
                </c:pt>
                <c:pt idx="3300">
                  <c:v>18998</c:v>
                </c:pt>
                <c:pt idx="3301">
                  <c:v>17998</c:v>
                </c:pt>
                <c:pt idx="3302">
                  <c:v>20998</c:v>
                </c:pt>
                <c:pt idx="3303">
                  <c:v>43998</c:v>
                </c:pt>
                <c:pt idx="3304">
                  <c:v>14998</c:v>
                </c:pt>
                <c:pt idx="3305">
                  <c:v>32998</c:v>
                </c:pt>
                <c:pt idx="3306">
                  <c:v>29998</c:v>
                </c:pt>
                <c:pt idx="3307">
                  <c:v>46998</c:v>
                </c:pt>
                <c:pt idx="3308">
                  <c:v>19998</c:v>
                </c:pt>
                <c:pt idx="3309">
                  <c:v>61998</c:v>
                </c:pt>
                <c:pt idx="3310">
                  <c:v>28998</c:v>
                </c:pt>
                <c:pt idx="3311">
                  <c:v>14998</c:v>
                </c:pt>
                <c:pt idx="3312">
                  <c:v>25998</c:v>
                </c:pt>
                <c:pt idx="3313">
                  <c:v>31998</c:v>
                </c:pt>
                <c:pt idx="3314">
                  <c:v>14599</c:v>
                </c:pt>
                <c:pt idx="3315">
                  <c:v>13998</c:v>
                </c:pt>
                <c:pt idx="3316">
                  <c:v>25998</c:v>
                </c:pt>
                <c:pt idx="3317">
                  <c:v>19998</c:v>
                </c:pt>
                <c:pt idx="3318">
                  <c:v>39998</c:v>
                </c:pt>
                <c:pt idx="3319">
                  <c:v>28998</c:v>
                </c:pt>
                <c:pt idx="3320">
                  <c:v>17998</c:v>
                </c:pt>
                <c:pt idx="3321">
                  <c:v>20998</c:v>
                </c:pt>
                <c:pt idx="3322">
                  <c:v>33998</c:v>
                </c:pt>
                <c:pt idx="3323">
                  <c:v>24998</c:v>
                </c:pt>
                <c:pt idx="3324">
                  <c:v>19998</c:v>
                </c:pt>
                <c:pt idx="3325">
                  <c:v>23998</c:v>
                </c:pt>
                <c:pt idx="3326">
                  <c:v>54998</c:v>
                </c:pt>
                <c:pt idx="3327">
                  <c:v>39998</c:v>
                </c:pt>
                <c:pt idx="3328">
                  <c:v>27998</c:v>
                </c:pt>
                <c:pt idx="3329">
                  <c:v>39998</c:v>
                </c:pt>
                <c:pt idx="3330">
                  <c:v>27998</c:v>
                </c:pt>
                <c:pt idx="3331">
                  <c:v>33998</c:v>
                </c:pt>
                <c:pt idx="3332">
                  <c:v>20998</c:v>
                </c:pt>
                <c:pt idx="3333">
                  <c:v>18998</c:v>
                </c:pt>
                <c:pt idx="3334">
                  <c:v>17998</c:v>
                </c:pt>
                <c:pt idx="3335">
                  <c:v>27998</c:v>
                </c:pt>
                <c:pt idx="3336">
                  <c:v>35998</c:v>
                </c:pt>
                <c:pt idx="3337">
                  <c:v>39998</c:v>
                </c:pt>
                <c:pt idx="3338">
                  <c:v>17998</c:v>
                </c:pt>
                <c:pt idx="3339">
                  <c:v>33998</c:v>
                </c:pt>
                <c:pt idx="3340">
                  <c:v>37998</c:v>
                </c:pt>
                <c:pt idx="3341">
                  <c:v>28998</c:v>
                </c:pt>
                <c:pt idx="3342">
                  <c:v>17998</c:v>
                </c:pt>
                <c:pt idx="3343">
                  <c:v>21998</c:v>
                </c:pt>
                <c:pt idx="3344">
                  <c:v>25998</c:v>
                </c:pt>
                <c:pt idx="3345">
                  <c:v>21998</c:v>
                </c:pt>
                <c:pt idx="3346">
                  <c:v>30998</c:v>
                </c:pt>
                <c:pt idx="3347">
                  <c:v>18998</c:v>
                </c:pt>
                <c:pt idx="3348">
                  <c:v>22998</c:v>
                </c:pt>
                <c:pt idx="3349">
                  <c:v>21998</c:v>
                </c:pt>
                <c:pt idx="3350">
                  <c:v>39998</c:v>
                </c:pt>
                <c:pt idx="3351">
                  <c:v>21998</c:v>
                </c:pt>
                <c:pt idx="3352">
                  <c:v>31998</c:v>
                </c:pt>
                <c:pt idx="3353">
                  <c:v>19998</c:v>
                </c:pt>
                <c:pt idx="3354">
                  <c:v>36998</c:v>
                </c:pt>
                <c:pt idx="3355">
                  <c:v>26998</c:v>
                </c:pt>
                <c:pt idx="3356">
                  <c:v>21998</c:v>
                </c:pt>
                <c:pt idx="3357">
                  <c:v>32998</c:v>
                </c:pt>
                <c:pt idx="3358">
                  <c:v>17998</c:v>
                </c:pt>
                <c:pt idx="3359">
                  <c:v>28998</c:v>
                </c:pt>
                <c:pt idx="3360">
                  <c:v>25998</c:v>
                </c:pt>
                <c:pt idx="3361">
                  <c:v>17998</c:v>
                </c:pt>
                <c:pt idx="3362">
                  <c:v>23998</c:v>
                </c:pt>
                <c:pt idx="3363">
                  <c:v>26998</c:v>
                </c:pt>
                <c:pt idx="3364">
                  <c:v>19998</c:v>
                </c:pt>
                <c:pt idx="3365">
                  <c:v>23998</c:v>
                </c:pt>
                <c:pt idx="3366">
                  <c:v>47998</c:v>
                </c:pt>
                <c:pt idx="3367">
                  <c:v>15998</c:v>
                </c:pt>
                <c:pt idx="3368">
                  <c:v>27998</c:v>
                </c:pt>
                <c:pt idx="3369">
                  <c:v>16998</c:v>
                </c:pt>
                <c:pt idx="3370">
                  <c:v>24998</c:v>
                </c:pt>
                <c:pt idx="3371">
                  <c:v>23998</c:v>
                </c:pt>
                <c:pt idx="3372">
                  <c:v>33998</c:v>
                </c:pt>
                <c:pt idx="3373">
                  <c:v>16998</c:v>
                </c:pt>
                <c:pt idx="3374">
                  <c:v>42998</c:v>
                </c:pt>
                <c:pt idx="3375">
                  <c:v>31998</c:v>
                </c:pt>
                <c:pt idx="3376">
                  <c:v>34998</c:v>
                </c:pt>
                <c:pt idx="3377">
                  <c:v>45998</c:v>
                </c:pt>
                <c:pt idx="3378">
                  <c:v>35998</c:v>
                </c:pt>
                <c:pt idx="3379">
                  <c:v>26998</c:v>
                </c:pt>
                <c:pt idx="3380">
                  <c:v>15998</c:v>
                </c:pt>
                <c:pt idx="3381">
                  <c:v>21998</c:v>
                </c:pt>
                <c:pt idx="3382">
                  <c:v>45998</c:v>
                </c:pt>
                <c:pt idx="3383">
                  <c:v>16998</c:v>
                </c:pt>
                <c:pt idx="3384">
                  <c:v>18998</c:v>
                </c:pt>
                <c:pt idx="3385">
                  <c:v>25998</c:v>
                </c:pt>
                <c:pt idx="3386">
                  <c:v>29998</c:v>
                </c:pt>
                <c:pt idx="3387">
                  <c:v>18998</c:v>
                </c:pt>
                <c:pt idx="3388">
                  <c:v>34998</c:v>
                </c:pt>
                <c:pt idx="3389">
                  <c:v>22998</c:v>
                </c:pt>
                <c:pt idx="3390">
                  <c:v>23998</c:v>
                </c:pt>
                <c:pt idx="3391">
                  <c:v>36998</c:v>
                </c:pt>
                <c:pt idx="3392">
                  <c:v>23998</c:v>
                </c:pt>
                <c:pt idx="3393">
                  <c:v>37998</c:v>
                </c:pt>
                <c:pt idx="3394">
                  <c:v>19998</c:v>
                </c:pt>
                <c:pt idx="3395">
                  <c:v>41998</c:v>
                </c:pt>
                <c:pt idx="3396">
                  <c:v>18998</c:v>
                </c:pt>
                <c:pt idx="3397">
                  <c:v>34998</c:v>
                </c:pt>
                <c:pt idx="3398">
                  <c:v>28998</c:v>
                </c:pt>
                <c:pt idx="3399">
                  <c:v>17998</c:v>
                </c:pt>
                <c:pt idx="3400">
                  <c:v>33998</c:v>
                </c:pt>
                <c:pt idx="3401">
                  <c:v>24998</c:v>
                </c:pt>
                <c:pt idx="3402">
                  <c:v>16998</c:v>
                </c:pt>
                <c:pt idx="3403">
                  <c:v>19998</c:v>
                </c:pt>
                <c:pt idx="3404">
                  <c:v>29998</c:v>
                </c:pt>
                <c:pt idx="3405">
                  <c:v>18998</c:v>
                </c:pt>
                <c:pt idx="3406">
                  <c:v>29998</c:v>
                </c:pt>
                <c:pt idx="3407">
                  <c:v>30998</c:v>
                </c:pt>
                <c:pt idx="3408">
                  <c:v>45998</c:v>
                </c:pt>
                <c:pt idx="3409">
                  <c:v>14998</c:v>
                </c:pt>
                <c:pt idx="3410">
                  <c:v>20998</c:v>
                </c:pt>
                <c:pt idx="3411">
                  <c:v>17998</c:v>
                </c:pt>
                <c:pt idx="3412">
                  <c:v>23998</c:v>
                </c:pt>
                <c:pt idx="3413">
                  <c:v>30998</c:v>
                </c:pt>
                <c:pt idx="3414">
                  <c:v>20998</c:v>
                </c:pt>
                <c:pt idx="3415">
                  <c:v>15998</c:v>
                </c:pt>
                <c:pt idx="3416">
                  <c:v>18998</c:v>
                </c:pt>
                <c:pt idx="3417">
                  <c:v>25998</c:v>
                </c:pt>
                <c:pt idx="3418">
                  <c:v>19998</c:v>
                </c:pt>
                <c:pt idx="3419">
                  <c:v>24998</c:v>
                </c:pt>
                <c:pt idx="3420">
                  <c:v>18998</c:v>
                </c:pt>
                <c:pt idx="3421">
                  <c:v>24998</c:v>
                </c:pt>
                <c:pt idx="3422">
                  <c:v>18998</c:v>
                </c:pt>
                <c:pt idx="3423">
                  <c:v>30998</c:v>
                </c:pt>
                <c:pt idx="3424">
                  <c:v>19998</c:v>
                </c:pt>
                <c:pt idx="3425">
                  <c:v>33998</c:v>
                </c:pt>
                <c:pt idx="3426">
                  <c:v>25998</c:v>
                </c:pt>
                <c:pt idx="3427">
                  <c:v>27998</c:v>
                </c:pt>
                <c:pt idx="3428">
                  <c:v>30998</c:v>
                </c:pt>
                <c:pt idx="3429">
                  <c:v>36998</c:v>
                </c:pt>
                <c:pt idx="3430">
                  <c:v>38998</c:v>
                </c:pt>
                <c:pt idx="3431">
                  <c:v>21998</c:v>
                </c:pt>
                <c:pt idx="3432">
                  <c:v>19998</c:v>
                </c:pt>
                <c:pt idx="3433">
                  <c:v>12599</c:v>
                </c:pt>
                <c:pt idx="3434">
                  <c:v>47998</c:v>
                </c:pt>
                <c:pt idx="3435">
                  <c:v>18998</c:v>
                </c:pt>
                <c:pt idx="3436">
                  <c:v>34998</c:v>
                </c:pt>
                <c:pt idx="3437">
                  <c:v>24998</c:v>
                </c:pt>
                <c:pt idx="3438">
                  <c:v>14998</c:v>
                </c:pt>
                <c:pt idx="3439">
                  <c:v>24998</c:v>
                </c:pt>
                <c:pt idx="3440">
                  <c:v>25998</c:v>
                </c:pt>
                <c:pt idx="3441">
                  <c:v>28998</c:v>
                </c:pt>
                <c:pt idx="3442">
                  <c:v>30998</c:v>
                </c:pt>
                <c:pt idx="3443">
                  <c:v>44998</c:v>
                </c:pt>
                <c:pt idx="3444">
                  <c:v>32998</c:v>
                </c:pt>
                <c:pt idx="3445">
                  <c:v>34998</c:v>
                </c:pt>
                <c:pt idx="3446">
                  <c:v>22998</c:v>
                </c:pt>
                <c:pt idx="3447">
                  <c:v>17998</c:v>
                </c:pt>
                <c:pt idx="3448">
                  <c:v>23998</c:v>
                </c:pt>
                <c:pt idx="3449">
                  <c:v>26998</c:v>
                </c:pt>
                <c:pt idx="3450">
                  <c:v>21998</c:v>
                </c:pt>
                <c:pt idx="3451">
                  <c:v>34998</c:v>
                </c:pt>
                <c:pt idx="3452">
                  <c:v>36998</c:v>
                </c:pt>
                <c:pt idx="3453">
                  <c:v>32998</c:v>
                </c:pt>
                <c:pt idx="3454">
                  <c:v>34998</c:v>
                </c:pt>
                <c:pt idx="3455">
                  <c:v>33998</c:v>
                </c:pt>
                <c:pt idx="3456">
                  <c:v>31998</c:v>
                </c:pt>
                <c:pt idx="3457">
                  <c:v>40998</c:v>
                </c:pt>
                <c:pt idx="3458">
                  <c:v>24998</c:v>
                </c:pt>
                <c:pt idx="3459">
                  <c:v>14599</c:v>
                </c:pt>
                <c:pt idx="3460">
                  <c:v>19998</c:v>
                </c:pt>
                <c:pt idx="3461">
                  <c:v>12998</c:v>
                </c:pt>
                <c:pt idx="3462">
                  <c:v>37998</c:v>
                </c:pt>
                <c:pt idx="3463">
                  <c:v>29998</c:v>
                </c:pt>
                <c:pt idx="3464">
                  <c:v>25998</c:v>
                </c:pt>
                <c:pt idx="3465">
                  <c:v>30998</c:v>
                </c:pt>
                <c:pt idx="3466">
                  <c:v>39998</c:v>
                </c:pt>
                <c:pt idx="3467">
                  <c:v>31998</c:v>
                </c:pt>
                <c:pt idx="3468">
                  <c:v>38998</c:v>
                </c:pt>
                <c:pt idx="3469">
                  <c:v>23998</c:v>
                </c:pt>
                <c:pt idx="3470">
                  <c:v>28998</c:v>
                </c:pt>
                <c:pt idx="3471">
                  <c:v>38998</c:v>
                </c:pt>
                <c:pt idx="3472">
                  <c:v>22998</c:v>
                </c:pt>
                <c:pt idx="3473">
                  <c:v>14599</c:v>
                </c:pt>
                <c:pt idx="3474">
                  <c:v>22998</c:v>
                </c:pt>
                <c:pt idx="3475">
                  <c:v>20998</c:v>
                </c:pt>
                <c:pt idx="3476">
                  <c:v>17998</c:v>
                </c:pt>
                <c:pt idx="3477">
                  <c:v>14998</c:v>
                </c:pt>
                <c:pt idx="3478">
                  <c:v>19998</c:v>
                </c:pt>
                <c:pt idx="3479">
                  <c:v>30998</c:v>
                </c:pt>
                <c:pt idx="3480">
                  <c:v>22998</c:v>
                </c:pt>
                <c:pt idx="3481">
                  <c:v>27998</c:v>
                </c:pt>
                <c:pt idx="3482">
                  <c:v>17998</c:v>
                </c:pt>
                <c:pt idx="3483">
                  <c:v>37998</c:v>
                </c:pt>
                <c:pt idx="3484">
                  <c:v>13998</c:v>
                </c:pt>
                <c:pt idx="3485">
                  <c:v>17998</c:v>
                </c:pt>
                <c:pt idx="3486">
                  <c:v>24998</c:v>
                </c:pt>
                <c:pt idx="3487">
                  <c:v>29998</c:v>
                </c:pt>
                <c:pt idx="3488">
                  <c:v>23998</c:v>
                </c:pt>
                <c:pt idx="3489">
                  <c:v>26998</c:v>
                </c:pt>
                <c:pt idx="3490">
                  <c:v>43998</c:v>
                </c:pt>
                <c:pt idx="3491">
                  <c:v>21998</c:v>
                </c:pt>
                <c:pt idx="3492">
                  <c:v>17998</c:v>
                </c:pt>
                <c:pt idx="3493">
                  <c:v>35998</c:v>
                </c:pt>
                <c:pt idx="3494">
                  <c:v>26998</c:v>
                </c:pt>
                <c:pt idx="3495">
                  <c:v>30998</c:v>
                </c:pt>
                <c:pt idx="3496">
                  <c:v>44998</c:v>
                </c:pt>
                <c:pt idx="3497">
                  <c:v>12599</c:v>
                </c:pt>
                <c:pt idx="3498">
                  <c:v>18998</c:v>
                </c:pt>
                <c:pt idx="3499">
                  <c:v>19998</c:v>
                </c:pt>
                <c:pt idx="3500">
                  <c:v>30998</c:v>
                </c:pt>
                <c:pt idx="3501">
                  <c:v>29998</c:v>
                </c:pt>
                <c:pt idx="3502">
                  <c:v>29998</c:v>
                </c:pt>
                <c:pt idx="3503">
                  <c:v>17998</c:v>
                </c:pt>
                <c:pt idx="3504">
                  <c:v>29998</c:v>
                </c:pt>
                <c:pt idx="3505">
                  <c:v>21998</c:v>
                </c:pt>
                <c:pt idx="3506">
                  <c:v>24998</c:v>
                </c:pt>
                <c:pt idx="3507">
                  <c:v>19998</c:v>
                </c:pt>
                <c:pt idx="3508">
                  <c:v>22998</c:v>
                </c:pt>
                <c:pt idx="3509">
                  <c:v>18998</c:v>
                </c:pt>
                <c:pt idx="3510">
                  <c:v>36998</c:v>
                </c:pt>
                <c:pt idx="3511">
                  <c:v>33998</c:v>
                </c:pt>
                <c:pt idx="3512">
                  <c:v>21998</c:v>
                </c:pt>
                <c:pt idx="3513">
                  <c:v>26998</c:v>
                </c:pt>
                <c:pt idx="3514">
                  <c:v>18998</c:v>
                </c:pt>
                <c:pt idx="3515">
                  <c:v>19998</c:v>
                </c:pt>
                <c:pt idx="3516">
                  <c:v>34998</c:v>
                </c:pt>
                <c:pt idx="3517">
                  <c:v>37998</c:v>
                </c:pt>
                <c:pt idx="3518">
                  <c:v>29998</c:v>
                </c:pt>
                <c:pt idx="3519">
                  <c:v>46998</c:v>
                </c:pt>
                <c:pt idx="3520">
                  <c:v>31998</c:v>
                </c:pt>
                <c:pt idx="3521">
                  <c:v>17998</c:v>
                </c:pt>
                <c:pt idx="3522">
                  <c:v>24998</c:v>
                </c:pt>
                <c:pt idx="3523">
                  <c:v>20998</c:v>
                </c:pt>
                <c:pt idx="3524">
                  <c:v>12998</c:v>
                </c:pt>
                <c:pt idx="3525">
                  <c:v>24998</c:v>
                </c:pt>
                <c:pt idx="3526">
                  <c:v>15998</c:v>
                </c:pt>
                <c:pt idx="3527">
                  <c:v>29998</c:v>
                </c:pt>
                <c:pt idx="3528">
                  <c:v>33998</c:v>
                </c:pt>
                <c:pt idx="3529">
                  <c:v>20998</c:v>
                </c:pt>
                <c:pt idx="3530">
                  <c:v>35998</c:v>
                </c:pt>
                <c:pt idx="3531">
                  <c:v>26998</c:v>
                </c:pt>
                <c:pt idx="3532">
                  <c:v>50998</c:v>
                </c:pt>
                <c:pt idx="3533">
                  <c:v>19998</c:v>
                </c:pt>
                <c:pt idx="3534">
                  <c:v>17998</c:v>
                </c:pt>
                <c:pt idx="3535">
                  <c:v>27998</c:v>
                </c:pt>
                <c:pt idx="3536">
                  <c:v>22998</c:v>
                </c:pt>
                <c:pt idx="3537">
                  <c:v>21998</c:v>
                </c:pt>
                <c:pt idx="3538">
                  <c:v>34998</c:v>
                </c:pt>
                <c:pt idx="3539">
                  <c:v>28998</c:v>
                </c:pt>
                <c:pt idx="3540">
                  <c:v>46998</c:v>
                </c:pt>
                <c:pt idx="3541">
                  <c:v>21998</c:v>
                </c:pt>
                <c:pt idx="3542">
                  <c:v>16998</c:v>
                </c:pt>
                <c:pt idx="3543">
                  <c:v>33998</c:v>
                </c:pt>
                <c:pt idx="3544">
                  <c:v>22998</c:v>
                </c:pt>
                <c:pt idx="3545">
                  <c:v>12998</c:v>
                </c:pt>
                <c:pt idx="3546">
                  <c:v>42998</c:v>
                </c:pt>
              </c:numCache>
            </c:numRef>
          </c:xVal>
          <c:yVal>
            <c:numRef>
              <c:f>'data (2)'!$L$2:$L$3984</c:f>
              <c:numCache>
                <c:formatCode>General</c:formatCode>
                <c:ptCount val="3983"/>
                <c:pt idx="0">
                  <c:v>29892.127</c:v>
                </c:pt>
                <c:pt idx="1">
                  <c:v>14686.531500000001</c:v>
                </c:pt>
                <c:pt idx="2">
                  <c:v>20400.294000000002</c:v>
                </c:pt>
                <c:pt idx="3">
                  <c:v>25550.951999999997</c:v>
                </c:pt>
                <c:pt idx="4">
                  <c:v>37128.92</c:v>
                </c:pt>
                <c:pt idx="5">
                  <c:v>32085.993999999999</c:v>
                </c:pt>
                <c:pt idx="6">
                  <c:v>30765.108500000002</c:v>
                </c:pt>
                <c:pt idx="7">
                  <c:v>13848.717000000001</c:v>
                </c:pt>
                <c:pt idx="8">
                  <c:v>27638.286</c:v>
                </c:pt>
                <c:pt idx="9">
                  <c:v>20071.566500000001</c:v>
                </c:pt>
                <c:pt idx="10">
                  <c:v>22631.943500000001</c:v>
                </c:pt>
                <c:pt idx="11">
                  <c:v>26868.915000000001</c:v>
                </c:pt>
                <c:pt idx="12">
                  <c:v>17537.754999999997</c:v>
                </c:pt>
                <c:pt idx="13">
                  <c:v>24890.572500000002</c:v>
                </c:pt>
                <c:pt idx="14">
                  <c:v>43940.517500000002</c:v>
                </c:pt>
                <c:pt idx="15">
                  <c:v>28923.727500000001</c:v>
                </c:pt>
                <c:pt idx="16">
                  <c:v>22792.145</c:v>
                </c:pt>
                <c:pt idx="17">
                  <c:v>22081.442499999997</c:v>
                </c:pt>
                <c:pt idx="18">
                  <c:v>16907.082999999999</c:v>
                </c:pt>
                <c:pt idx="19">
                  <c:v>26057.478499999997</c:v>
                </c:pt>
                <c:pt idx="20">
                  <c:v>37883.540999999997</c:v>
                </c:pt>
                <c:pt idx="21">
                  <c:v>21018.845000000001</c:v>
                </c:pt>
                <c:pt idx="22">
                  <c:v>29294.459000000003</c:v>
                </c:pt>
                <c:pt idx="23">
                  <c:v>30597.465</c:v>
                </c:pt>
                <c:pt idx="24">
                  <c:v>44783.263500000001</c:v>
                </c:pt>
                <c:pt idx="25">
                  <c:v>35652.902499999997</c:v>
                </c:pt>
                <c:pt idx="26">
                  <c:v>20053.6525</c:v>
                </c:pt>
                <c:pt idx="27">
                  <c:v>19230.930500000002</c:v>
                </c:pt>
                <c:pt idx="28">
                  <c:v>32256.962</c:v>
                </c:pt>
                <c:pt idx="29">
                  <c:v>26063.129999999997</c:v>
                </c:pt>
                <c:pt idx="30">
                  <c:v>40394.261500000001</c:v>
                </c:pt>
                <c:pt idx="31">
                  <c:v>23265.243999999999</c:v>
                </c:pt>
                <c:pt idx="32">
                  <c:v>18338.756999999998</c:v>
                </c:pt>
                <c:pt idx="33">
                  <c:v>38896.54</c:v>
                </c:pt>
                <c:pt idx="34">
                  <c:v>18723.212</c:v>
                </c:pt>
                <c:pt idx="35">
                  <c:v>35085.540999999997</c:v>
                </c:pt>
                <c:pt idx="36">
                  <c:v>14886.3925</c:v>
                </c:pt>
                <c:pt idx="37">
                  <c:v>21967.614999999998</c:v>
                </c:pt>
                <c:pt idx="38">
                  <c:v>19360.995000000003</c:v>
                </c:pt>
                <c:pt idx="39">
                  <c:v>40992.896500000003</c:v>
                </c:pt>
                <c:pt idx="40">
                  <c:v>19559.656999999999</c:v>
                </c:pt>
                <c:pt idx="41">
                  <c:v>31078.102500000001</c:v>
                </c:pt>
                <c:pt idx="42">
                  <c:v>36739.347500000003</c:v>
                </c:pt>
                <c:pt idx="43">
                  <c:v>23863.947500000002</c:v>
                </c:pt>
                <c:pt idx="44">
                  <c:v>39993.986499999999</c:v>
                </c:pt>
                <c:pt idx="45">
                  <c:v>35816.36</c:v>
                </c:pt>
                <c:pt idx="46">
                  <c:v>18605.4015</c:v>
                </c:pt>
                <c:pt idx="47">
                  <c:v>36182.120999999999</c:v>
                </c:pt>
                <c:pt idx="48">
                  <c:v>21357.578999999998</c:v>
                </c:pt>
                <c:pt idx="49">
                  <c:v>47551.058499999999</c:v>
                </c:pt>
                <c:pt idx="50">
                  <c:v>28474.088</c:v>
                </c:pt>
                <c:pt idx="51">
                  <c:v>28283.9355</c:v>
                </c:pt>
                <c:pt idx="52">
                  <c:v>20886.64</c:v>
                </c:pt>
                <c:pt idx="53">
                  <c:v>21561.65</c:v>
                </c:pt>
                <c:pt idx="54">
                  <c:v>36382.171999999999</c:v>
                </c:pt>
                <c:pt idx="55">
                  <c:v>21905.341</c:v>
                </c:pt>
                <c:pt idx="56">
                  <c:v>38904.509999999995</c:v>
                </c:pt>
                <c:pt idx="57">
                  <c:v>45186.282999999996</c:v>
                </c:pt>
                <c:pt idx="58">
                  <c:v>29984.654999999999</c:v>
                </c:pt>
                <c:pt idx="59">
                  <c:v>31530.010000000002</c:v>
                </c:pt>
                <c:pt idx="60">
                  <c:v>43807.152499999997</c:v>
                </c:pt>
                <c:pt idx="61">
                  <c:v>27367.684999999998</c:v>
                </c:pt>
                <c:pt idx="62">
                  <c:v>19064.576000000001</c:v>
                </c:pt>
                <c:pt idx="63">
                  <c:v>59325.646500000003</c:v>
                </c:pt>
                <c:pt idx="64">
                  <c:v>34163.263500000001</c:v>
                </c:pt>
                <c:pt idx="65">
                  <c:v>29519.308499999999</c:v>
                </c:pt>
                <c:pt idx="66">
                  <c:v>30132.620999999999</c:v>
                </c:pt>
                <c:pt idx="67">
                  <c:v>27218.238499999999</c:v>
                </c:pt>
                <c:pt idx="68">
                  <c:v>40888.555</c:v>
                </c:pt>
                <c:pt idx="69">
                  <c:v>19988.046999999999</c:v>
                </c:pt>
                <c:pt idx="70">
                  <c:v>49247.39</c:v>
                </c:pt>
                <c:pt idx="71">
                  <c:v>30230.955999999998</c:v>
                </c:pt>
                <c:pt idx="72">
                  <c:v>89656.014999999999</c:v>
                </c:pt>
                <c:pt idx="73">
                  <c:v>29631.8995</c:v>
                </c:pt>
                <c:pt idx="74">
                  <c:v>21613.1855</c:v>
                </c:pt>
                <c:pt idx="75">
                  <c:v>17478.031999999999</c:v>
                </c:pt>
                <c:pt idx="76">
                  <c:v>18165.785</c:v>
                </c:pt>
                <c:pt idx="77">
                  <c:v>28936.618000000002</c:v>
                </c:pt>
                <c:pt idx="78">
                  <c:v>20680.798999999999</c:v>
                </c:pt>
                <c:pt idx="79">
                  <c:v>26562.334999999999</c:v>
                </c:pt>
                <c:pt idx="80">
                  <c:v>29096.050999999999</c:v>
                </c:pt>
                <c:pt idx="81">
                  <c:v>35666.434999999998</c:v>
                </c:pt>
                <c:pt idx="82">
                  <c:v>23111.957999999999</c:v>
                </c:pt>
                <c:pt idx="83">
                  <c:v>35294.828999999998</c:v>
                </c:pt>
                <c:pt idx="84">
                  <c:v>23606.843000000001</c:v>
                </c:pt>
                <c:pt idx="85">
                  <c:v>29826.6895</c:v>
                </c:pt>
                <c:pt idx="86">
                  <c:v>26499.871999999999</c:v>
                </c:pt>
                <c:pt idx="87">
                  <c:v>16812.324000000001</c:v>
                </c:pt>
                <c:pt idx="88">
                  <c:v>16567.484</c:v>
                </c:pt>
                <c:pt idx="89">
                  <c:v>37271.472500000003</c:v>
                </c:pt>
                <c:pt idx="90">
                  <c:v>30644.456999999999</c:v>
                </c:pt>
                <c:pt idx="91">
                  <c:v>19680.593000000001</c:v>
                </c:pt>
                <c:pt idx="92">
                  <c:v>27510.1</c:v>
                </c:pt>
                <c:pt idx="93">
                  <c:v>15111.4375</c:v>
                </c:pt>
                <c:pt idx="94">
                  <c:v>23861.055</c:v>
                </c:pt>
                <c:pt idx="95">
                  <c:v>31753.674999999999</c:v>
                </c:pt>
                <c:pt idx="96">
                  <c:v>20840.453000000001</c:v>
                </c:pt>
                <c:pt idx="97">
                  <c:v>39967.191500000001</c:v>
                </c:pt>
                <c:pt idx="98">
                  <c:v>21915.275000000001</c:v>
                </c:pt>
                <c:pt idx="99">
                  <c:v>34378.068500000001</c:v>
                </c:pt>
                <c:pt idx="100">
                  <c:v>17967.66</c:v>
                </c:pt>
                <c:pt idx="101">
                  <c:v>19197.537</c:v>
                </c:pt>
                <c:pt idx="102">
                  <c:v>22247.165000000001</c:v>
                </c:pt>
                <c:pt idx="103">
                  <c:v>21431.3485</c:v>
                </c:pt>
                <c:pt idx="104">
                  <c:v>17522.289000000001</c:v>
                </c:pt>
                <c:pt idx="105">
                  <c:v>34437.195</c:v>
                </c:pt>
                <c:pt idx="106">
                  <c:v>20366.523499999999</c:v>
                </c:pt>
                <c:pt idx="107">
                  <c:v>17813.967499999999</c:v>
                </c:pt>
                <c:pt idx="108">
                  <c:v>17387.345999999998</c:v>
                </c:pt>
                <c:pt idx="109">
                  <c:v>24279.323499999999</c:v>
                </c:pt>
                <c:pt idx="110">
                  <c:v>37065.558499999999</c:v>
                </c:pt>
                <c:pt idx="111">
                  <c:v>31553.287</c:v>
                </c:pt>
                <c:pt idx="112">
                  <c:v>35174.081999999995</c:v>
                </c:pt>
                <c:pt idx="113">
                  <c:v>30185.6885</c:v>
                </c:pt>
                <c:pt idx="114">
                  <c:v>44415.058499999999</c:v>
                </c:pt>
                <c:pt idx="115">
                  <c:v>20089.379000000001</c:v>
                </c:pt>
                <c:pt idx="116">
                  <c:v>22644.58</c:v>
                </c:pt>
                <c:pt idx="117">
                  <c:v>23541.895499999999</c:v>
                </c:pt>
                <c:pt idx="118">
                  <c:v>31165.001</c:v>
                </c:pt>
                <c:pt idx="119">
                  <c:v>25976.7605</c:v>
                </c:pt>
                <c:pt idx="120">
                  <c:v>26100.555500000002</c:v>
                </c:pt>
                <c:pt idx="121">
                  <c:v>39797.316500000001</c:v>
                </c:pt>
                <c:pt idx="122">
                  <c:v>16781.137500000001</c:v>
                </c:pt>
                <c:pt idx="123">
                  <c:v>28645.198</c:v>
                </c:pt>
                <c:pt idx="124">
                  <c:v>31579.118000000002</c:v>
                </c:pt>
                <c:pt idx="125">
                  <c:v>22633.324000000001</c:v>
                </c:pt>
                <c:pt idx="126">
                  <c:v>31220.887500000001</c:v>
                </c:pt>
                <c:pt idx="127">
                  <c:v>50460.717000000004</c:v>
                </c:pt>
                <c:pt idx="128">
                  <c:v>23353.647499999999</c:v>
                </c:pt>
                <c:pt idx="129">
                  <c:v>24365.48</c:v>
                </c:pt>
                <c:pt idx="130">
                  <c:v>20831.568500000001</c:v>
                </c:pt>
                <c:pt idx="131">
                  <c:v>16832.637999999999</c:v>
                </c:pt>
                <c:pt idx="132">
                  <c:v>22423.113499999999</c:v>
                </c:pt>
                <c:pt idx="133">
                  <c:v>26463.406999999999</c:v>
                </c:pt>
                <c:pt idx="134">
                  <c:v>32909.322499999995</c:v>
                </c:pt>
                <c:pt idx="135">
                  <c:v>24940.121999999999</c:v>
                </c:pt>
                <c:pt idx="136">
                  <c:v>15751.518499999998</c:v>
                </c:pt>
                <c:pt idx="137">
                  <c:v>23840.818500000001</c:v>
                </c:pt>
                <c:pt idx="138">
                  <c:v>35183.248</c:v>
                </c:pt>
                <c:pt idx="139">
                  <c:v>23815.674999999999</c:v>
                </c:pt>
                <c:pt idx="140">
                  <c:v>20093.758999999998</c:v>
                </c:pt>
                <c:pt idx="141">
                  <c:v>46766.270000000004</c:v>
                </c:pt>
                <c:pt idx="142">
                  <c:v>19129.856500000002</c:v>
                </c:pt>
                <c:pt idx="143">
                  <c:v>29686.112499999999</c:v>
                </c:pt>
                <c:pt idx="144">
                  <c:v>22671.887500000001</c:v>
                </c:pt>
                <c:pt idx="145">
                  <c:v>24125.696499999998</c:v>
                </c:pt>
                <c:pt idx="146">
                  <c:v>20009.432500000003</c:v>
                </c:pt>
                <c:pt idx="147">
                  <c:v>19547.720499999999</c:v>
                </c:pt>
                <c:pt idx="148">
                  <c:v>18302.326000000001</c:v>
                </c:pt>
                <c:pt idx="149">
                  <c:v>36872.843999999997</c:v>
                </c:pt>
                <c:pt idx="150">
                  <c:v>21832.555500000002</c:v>
                </c:pt>
                <c:pt idx="151">
                  <c:v>25592.909</c:v>
                </c:pt>
                <c:pt idx="152">
                  <c:v>24988.404500000001</c:v>
                </c:pt>
                <c:pt idx="153">
                  <c:v>26636.400000000001</c:v>
                </c:pt>
                <c:pt idx="154">
                  <c:v>44954.463000000003</c:v>
                </c:pt>
                <c:pt idx="155">
                  <c:v>55611.360000000001</c:v>
                </c:pt>
                <c:pt idx="156">
                  <c:v>18914.368999999999</c:v>
                </c:pt>
                <c:pt idx="157">
                  <c:v>33776.009999999995</c:v>
                </c:pt>
                <c:pt idx="158">
                  <c:v>26227.2605</c:v>
                </c:pt>
                <c:pt idx="159">
                  <c:v>16403.688000000002</c:v>
                </c:pt>
                <c:pt idx="160">
                  <c:v>31496.568500000001</c:v>
                </c:pt>
                <c:pt idx="161">
                  <c:v>17085.044000000002</c:v>
                </c:pt>
                <c:pt idx="162">
                  <c:v>31834.677</c:v>
                </c:pt>
                <c:pt idx="163">
                  <c:v>19395.852500000001</c:v>
                </c:pt>
                <c:pt idx="164">
                  <c:v>40454.014999999999</c:v>
                </c:pt>
                <c:pt idx="165">
                  <c:v>24886.352500000001</c:v>
                </c:pt>
                <c:pt idx="166">
                  <c:v>19340.987499999999</c:v>
                </c:pt>
                <c:pt idx="167">
                  <c:v>30882.515500000001</c:v>
                </c:pt>
                <c:pt idx="168">
                  <c:v>29500.745000000003</c:v>
                </c:pt>
                <c:pt idx="169">
                  <c:v>22303.991999999998</c:v>
                </c:pt>
                <c:pt idx="170">
                  <c:v>28093.46</c:v>
                </c:pt>
                <c:pt idx="171">
                  <c:v>28284.606500000002</c:v>
                </c:pt>
                <c:pt idx="172">
                  <c:v>17837.2785</c:v>
                </c:pt>
                <c:pt idx="173">
                  <c:v>21629.633000000002</c:v>
                </c:pt>
                <c:pt idx="174">
                  <c:v>26648.080000000002</c:v>
                </c:pt>
                <c:pt idx="175">
                  <c:v>25443.397499999999</c:v>
                </c:pt>
                <c:pt idx="176">
                  <c:v>18541.337</c:v>
                </c:pt>
                <c:pt idx="177">
                  <c:v>27248.879999999997</c:v>
                </c:pt>
                <c:pt idx="178">
                  <c:v>35675.744999999995</c:v>
                </c:pt>
                <c:pt idx="179">
                  <c:v>18787.519</c:v>
                </c:pt>
                <c:pt idx="180">
                  <c:v>24225.328000000001</c:v>
                </c:pt>
                <c:pt idx="181">
                  <c:v>20894.558499999999</c:v>
                </c:pt>
                <c:pt idx="182">
                  <c:v>23580.167999999998</c:v>
                </c:pt>
                <c:pt idx="183">
                  <c:v>41651.699999999997</c:v>
                </c:pt>
                <c:pt idx="184">
                  <c:v>40296.173999999999</c:v>
                </c:pt>
                <c:pt idx="185">
                  <c:v>17785.537</c:v>
                </c:pt>
                <c:pt idx="186">
                  <c:v>19102.0105</c:v>
                </c:pt>
                <c:pt idx="187">
                  <c:v>19572.609499999999</c:v>
                </c:pt>
                <c:pt idx="188">
                  <c:v>25745.91</c:v>
                </c:pt>
                <c:pt idx="189">
                  <c:v>19640.512500000001</c:v>
                </c:pt>
                <c:pt idx="190">
                  <c:v>19827.798000000003</c:v>
                </c:pt>
                <c:pt idx="191">
                  <c:v>29571.424999999999</c:v>
                </c:pt>
                <c:pt idx="192">
                  <c:v>28928.54</c:v>
                </c:pt>
                <c:pt idx="193">
                  <c:v>40510.873</c:v>
                </c:pt>
                <c:pt idx="194">
                  <c:v>31952.09</c:v>
                </c:pt>
                <c:pt idx="195">
                  <c:v>24391.371999999999</c:v>
                </c:pt>
                <c:pt idx="196">
                  <c:v>26372.120000000003</c:v>
                </c:pt>
                <c:pt idx="197">
                  <c:v>36891.86</c:v>
                </c:pt>
                <c:pt idx="198">
                  <c:v>20371.578000000001</c:v>
                </c:pt>
                <c:pt idx="199">
                  <c:v>34043.544999999998</c:v>
                </c:pt>
                <c:pt idx="200">
                  <c:v>20210.199000000001</c:v>
                </c:pt>
                <c:pt idx="201">
                  <c:v>21798.013500000001</c:v>
                </c:pt>
                <c:pt idx="202">
                  <c:v>47838.171999999999</c:v>
                </c:pt>
                <c:pt idx="203">
                  <c:v>22457.059999999998</c:v>
                </c:pt>
                <c:pt idx="204">
                  <c:v>15412.9835</c:v>
                </c:pt>
                <c:pt idx="205">
                  <c:v>26125.983500000002</c:v>
                </c:pt>
                <c:pt idx="206">
                  <c:v>26896.602500000001</c:v>
                </c:pt>
                <c:pt idx="207">
                  <c:v>39447.949999999997</c:v>
                </c:pt>
                <c:pt idx="208">
                  <c:v>36580.745999999999</c:v>
                </c:pt>
                <c:pt idx="209">
                  <c:v>20012.032999999999</c:v>
                </c:pt>
                <c:pt idx="210">
                  <c:v>34244.931499999999</c:v>
                </c:pt>
                <c:pt idx="211">
                  <c:v>43894.65</c:v>
                </c:pt>
                <c:pt idx="212">
                  <c:v>29436.466</c:v>
                </c:pt>
                <c:pt idx="213">
                  <c:v>15174.82775</c:v>
                </c:pt>
                <c:pt idx="214">
                  <c:v>16837.078000000001</c:v>
                </c:pt>
                <c:pt idx="215">
                  <c:v>24914.356500000002</c:v>
                </c:pt>
                <c:pt idx="216">
                  <c:v>48066.407999999996</c:v>
                </c:pt>
                <c:pt idx="217">
                  <c:v>34030.744999999995</c:v>
                </c:pt>
                <c:pt idx="218">
                  <c:v>26610.415999999997</c:v>
                </c:pt>
                <c:pt idx="219">
                  <c:v>25455.414000000001</c:v>
                </c:pt>
                <c:pt idx="220">
                  <c:v>30440.65</c:v>
                </c:pt>
                <c:pt idx="221">
                  <c:v>41201.324999999997</c:v>
                </c:pt>
                <c:pt idx="222">
                  <c:v>29645.535</c:v>
                </c:pt>
                <c:pt idx="223">
                  <c:v>19119.217499999999</c:v>
                </c:pt>
                <c:pt idx="224">
                  <c:v>66302.59</c:v>
                </c:pt>
                <c:pt idx="225">
                  <c:v>21282.5</c:v>
                </c:pt>
                <c:pt idx="226">
                  <c:v>19283.305</c:v>
                </c:pt>
                <c:pt idx="227">
                  <c:v>56676.334000000003</c:v>
                </c:pt>
                <c:pt idx="228">
                  <c:v>16035.802</c:v>
                </c:pt>
                <c:pt idx="229">
                  <c:v>17302.6515</c:v>
                </c:pt>
                <c:pt idx="230">
                  <c:v>17798.815000000002</c:v>
                </c:pt>
                <c:pt idx="231">
                  <c:v>20766.542999999998</c:v>
                </c:pt>
                <c:pt idx="232">
                  <c:v>25156.904500000001</c:v>
                </c:pt>
                <c:pt idx="233">
                  <c:v>27446.487499999999</c:v>
                </c:pt>
                <c:pt idx="234">
                  <c:v>26292.604500000001</c:v>
                </c:pt>
                <c:pt idx="235">
                  <c:v>20512.6145</c:v>
                </c:pt>
                <c:pt idx="236">
                  <c:v>15115.118</c:v>
                </c:pt>
                <c:pt idx="237">
                  <c:v>24379.6885</c:v>
                </c:pt>
                <c:pt idx="238">
                  <c:v>24132.294000000002</c:v>
                </c:pt>
                <c:pt idx="239">
                  <c:v>22490.761500000001</c:v>
                </c:pt>
                <c:pt idx="240">
                  <c:v>25059.953999999998</c:v>
                </c:pt>
                <c:pt idx="241">
                  <c:v>21236.246999999999</c:v>
                </c:pt>
                <c:pt idx="242">
                  <c:v>19178.854500000001</c:v>
                </c:pt>
                <c:pt idx="243">
                  <c:v>33899.21</c:v>
                </c:pt>
                <c:pt idx="244">
                  <c:v>41340.081999999995</c:v>
                </c:pt>
                <c:pt idx="245">
                  <c:v>22906.235000000001</c:v>
                </c:pt>
                <c:pt idx="246">
                  <c:v>42843.568500000001</c:v>
                </c:pt>
                <c:pt idx="247">
                  <c:v>16717.4755</c:v>
                </c:pt>
                <c:pt idx="248">
                  <c:v>20653.674999999999</c:v>
                </c:pt>
                <c:pt idx="249">
                  <c:v>34117.824999999997</c:v>
                </c:pt>
                <c:pt idx="250">
                  <c:v>20174.0275</c:v>
                </c:pt>
                <c:pt idx="251">
                  <c:v>23075.066500000001</c:v>
                </c:pt>
                <c:pt idx="252">
                  <c:v>31166.217000000001</c:v>
                </c:pt>
                <c:pt idx="253">
                  <c:v>23926.258999999998</c:v>
                </c:pt>
                <c:pt idx="254">
                  <c:v>31499.5645</c:v>
                </c:pt>
                <c:pt idx="255">
                  <c:v>36337.675000000003</c:v>
                </c:pt>
                <c:pt idx="256">
                  <c:v>32362.92</c:v>
                </c:pt>
                <c:pt idx="257">
                  <c:v>25124.77</c:v>
                </c:pt>
                <c:pt idx="258">
                  <c:v>42776.879000000001</c:v>
                </c:pt>
                <c:pt idx="259">
                  <c:v>19754.478499999997</c:v>
                </c:pt>
                <c:pt idx="260">
                  <c:v>29149.406999999999</c:v>
                </c:pt>
                <c:pt idx="261">
                  <c:v>21725.443500000001</c:v>
                </c:pt>
                <c:pt idx="262">
                  <c:v>20658.446499999998</c:v>
                </c:pt>
                <c:pt idx="263">
                  <c:v>38564.084000000003</c:v>
                </c:pt>
                <c:pt idx="264">
                  <c:v>27669.319499999998</c:v>
                </c:pt>
                <c:pt idx="265">
                  <c:v>18080.887999999999</c:v>
                </c:pt>
                <c:pt idx="266">
                  <c:v>30482.215</c:v>
                </c:pt>
                <c:pt idx="267">
                  <c:v>18916.173999999999</c:v>
                </c:pt>
                <c:pt idx="268">
                  <c:v>27000.449000000001</c:v>
                </c:pt>
                <c:pt idx="269">
                  <c:v>26578.843999999997</c:v>
                </c:pt>
                <c:pt idx="270">
                  <c:v>21832.945</c:v>
                </c:pt>
                <c:pt idx="271">
                  <c:v>24049.072</c:v>
                </c:pt>
                <c:pt idx="272">
                  <c:v>17177.626499999998</c:v>
                </c:pt>
                <c:pt idx="273">
                  <c:v>24888.824000000001</c:v>
                </c:pt>
                <c:pt idx="274">
                  <c:v>24196.5625</c:v>
                </c:pt>
                <c:pt idx="275">
                  <c:v>31505.3475</c:v>
                </c:pt>
                <c:pt idx="276">
                  <c:v>55433.318500000001</c:v>
                </c:pt>
                <c:pt idx="277">
                  <c:v>22143.877</c:v>
                </c:pt>
                <c:pt idx="278">
                  <c:v>24442.550999999999</c:v>
                </c:pt>
                <c:pt idx="279">
                  <c:v>52671.595000000001</c:v>
                </c:pt>
                <c:pt idx="280">
                  <c:v>21544.963</c:v>
                </c:pt>
                <c:pt idx="281">
                  <c:v>22833.703999999998</c:v>
                </c:pt>
                <c:pt idx="282">
                  <c:v>34742.808499999999</c:v>
                </c:pt>
                <c:pt idx="283">
                  <c:v>38268.020000000004</c:v>
                </c:pt>
                <c:pt idx="284">
                  <c:v>18599.813999999998</c:v>
                </c:pt>
                <c:pt idx="285">
                  <c:v>26443.553500000002</c:v>
                </c:pt>
                <c:pt idx="286">
                  <c:v>29564.154999999999</c:v>
                </c:pt>
                <c:pt idx="287">
                  <c:v>19042.695</c:v>
                </c:pt>
                <c:pt idx="288">
                  <c:v>23153.614999999998</c:v>
                </c:pt>
                <c:pt idx="289">
                  <c:v>40032.58</c:v>
                </c:pt>
                <c:pt idx="290">
                  <c:v>29032.05</c:v>
                </c:pt>
                <c:pt idx="291">
                  <c:v>26361.8505</c:v>
                </c:pt>
                <c:pt idx="292">
                  <c:v>34759.407999999996</c:v>
                </c:pt>
                <c:pt idx="293">
                  <c:v>32399.517500000002</c:v>
                </c:pt>
                <c:pt idx="294">
                  <c:v>21098.537</c:v>
                </c:pt>
                <c:pt idx="295">
                  <c:v>25902.409</c:v>
                </c:pt>
                <c:pt idx="296">
                  <c:v>19271.929</c:v>
                </c:pt>
                <c:pt idx="297">
                  <c:v>23733.87</c:v>
                </c:pt>
                <c:pt idx="298">
                  <c:v>28749.9025</c:v>
                </c:pt>
                <c:pt idx="299">
                  <c:v>42203.92</c:v>
                </c:pt>
                <c:pt idx="300">
                  <c:v>27733.535</c:v>
                </c:pt>
                <c:pt idx="301">
                  <c:v>35175.363499999999</c:v>
                </c:pt>
                <c:pt idx="302">
                  <c:v>24402.273499999999</c:v>
                </c:pt>
                <c:pt idx="303">
                  <c:v>23918.126</c:v>
                </c:pt>
                <c:pt idx="304">
                  <c:v>26777.262500000001</c:v>
                </c:pt>
                <c:pt idx="305">
                  <c:v>23017.7</c:v>
                </c:pt>
                <c:pt idx="306">
                  <c:v>42709.252</c:v>
                </c:pt>
                <c:pt idx="307">
                  <c:v>24023.802</c:v>
                </c:pt>
                <c:pt idx="308">
                  <c:v>21902.693500000001</c:v>
                </c:pt>
                <c:pt idx="309">
                  <c:v>24729.300999999999</c:v>
                </c:pt>
                <c:pt idx="310">
                  <c:v>31131.707000000002</c:v>
                </c:pt>
                <c:pt idx="311">
                  <c:v>24427.7745</c:v>
                </c:pt>
                <c:pt idx="312">
                  <c:v>29045.745999999999</c:v>
                </c:pt>
                <c:pt idx="313">
                  <c:v>29396.944499999998</c:v>
                </c:pt>
                <c:pt idx="314">
                  <c:v>32385.004000000001</c:v>
                </c:pt>
                <c:pt idx="315">
                  <c:v>28208.790999999997</c:v>
                </c:pt>
                <c:pt idx="316">
                  <c:v>30928.763500000001</c:v>
                </c:pt>
                <c:pt idx="317">
                  <c:v>26880.7605</c:v>
                </c:pt>
                <c:pt idx="318">
                  <c:v>23284.366999999998</c:v>
                </c:pt>
                <c:pt idx="319">
                  <c:v>31153.792000000001</c:v>
                </c:pt>
                <c:pt idx="320">
                  <c:v>33326.839999999997</c:v>
                </c:pt>
                <c:pt idx="321">
                  <c:v>17845.363499999999</c:v>
                </c:pt>
                <c:pt idx="322">
                  <c:v>15172.746999999999</c:v>
                </c:pt>
                <c:pt idx="323">
                  <c:v>37170.1</c:v>
                </c:pt>
                <c:pt idx="324">
                  <c:v>69180.639999999999</c:v>
                </c:pt>
                <c:pt idx="325">
                  <c:v>38776.699999999997</c:v>
                </c:pt>
                <c:pt idx="326">
                  <c:v>20334.91</c:v>
                </c:pt>
                <c:pt idx="327">
                  <c:v>25185.790999999997</c:v>
                </c:pt>
                <c:pt idx="328">
                  <c:v>27379.7785</c:v>
                </c:pt>
                <c:pt idx="329">
                  <c:v>34223.25</c:v>
                </c:pt>
                <c:pt idx="330">
                  <c:v>21303.464</c:v>
                </c:pt>
                <c:pt idx="331">
                  <c:v>33348.592000000004</c:v>
                </c:pt>
                <c:pt idx="332">
                  <c:v>18021.370000000003</c:v>
                </c:pt>
                <c:pt idx="333">
                  <c:v>59264.404999999999</c:v>
                </c:pt>
                <c:pt idx="334">
                  <c:v>45758.035000000003</c:v>
                </c:pt>
                <c:pt idx="335">
                  <c:v>26794.873</c:v>
                </c:pt>
                <c:pt idx="336">
                  <c:v>23213.342000000001</c:v>
                </c:pt>
                <c:pt idx="337">
                  <c:v>27693.421000000002</c:v>
                </c:pt>
                <c:pt idx="338">
                  <c:v>15296.7785</c:v>
                </c:pt>
                <c:pt idx="339">
                  <c:v>15455.102500000001</c:v>
                </c:pt>
                <c:pt idx="340">
                  <c:v>33595.017500000002</c:v>
                </c:pt>
                <c:pt idx="341">
                  <c:v>38929.406000000003</c:v>
                </c:pt>
                <c:pt idx="342">
                  <c:v>32886.282999999996</c:v>
                </c:pt>
                <c:pt idx="343">
                  <c:v>28648.613499999999</c:v>
                </c:pt>
                <c:pt idx="344">
                  <c:v>28398.229500000001</c:v>
                </c:pt>
                <c:pt idx="345">
                  <c:v>28193.488499999999</c:v>
                </c:pt>
                <c:pt idx="346">
                  <c:v>17710.284</c:v>
                </c:pt>
                <c:pt idx="347">
                  <c:v>15723.0365</c:v>
                </c:pt>
                <c:pt idx="348">
                  <c:v>21244.665000000001</c:v>
                </c:pt>
                <c:pt idx="349">
                  <c:v>21794.18</c:v>
                </c:pt>
                <c:pt idx="350">
                  <c:v>22401.572500000002</c:v>
                </c:pt>
                <c:pt idx="351">
                  <c:v>25460.913</c:v>
                </c:pt>
                <c:pt idx="352">
                  <c:v>24838.602500000001</c:v>
                </c:pt>
                <c:pt idx="353">
                  <c:v>30937.258000000002</c:v>
                </c:pt>
                <c:pt idx="354">
                  <c:v>18951.239000000001</c:v>
                </c:pt>
                <c:pt idx="355">
                  <c:v>20635.181499999999</c:v>
                </c:pt>
                <c:pt idx="356">
                  <c:v>23023.988499999999</c:v>
                </c:pt>
                <c:pt idx="357">
                  <c:v>18313.440000000002</c:v>
                </c:pt>
                <c:pt idx="358">
                  <c:v>26611.940000000002</c:v>
                </c:pt>
                <c:pt idx="359">
                  <c:v>18876.493000000002</c:v>
                </c:pt>
                <c:pt idx="360">
                  <c:v>20230.881999999998</c:v>
                </c:pt>
                <c:pt idx="361">
                  <c:v>20403.417999999998</c:v>
                </c:pt>
                <c:pt idx="362">
                  <c:v>31566.281999999999</c:v>
                </c:pt>
                <c:pt idx="363">
                  <c:v>30214.258000000002</c:v>
                </c:pt>
                <c:pt idx="364">
                  <c:v>27276.232499999998</c:v>
                </c:pt>
                <c:pt idx="365">
                  <c:v>31351.842000000001</c:v>
                </c:pt>
                <c:pt idx="366">
                  <c:v>34174.453000000001</c:v>
                </c:pt>
                <c:pt idx="367">
                  <c:v>15543.512500000001</c:v>
                </c:pt>
                <c:pt idx="368">
                  <c:v>26048.911</c:v>
                </c:pt>
                <c:pt idx="369">
                  <c:v>25564.989999999998</c:v>
                </c:pt>
                <c:pt idx="370">
                  <c:v>22441.308499999999</c:v>
                </c:pt>
                <c:pt idx="371">
                  <c:v>19033.995999999999</c:v>
                </c:pt>
                <c:pt idx="372">
                  <c:v>27478.4715</c:v>
                </c:pt>
                <c:pt idx="373">
                  <c:v>22057.888500000001</c:v>
                </c:pt>
                <c:pt idx="374">
                  <c:v>22791.822500000002</c:v>
                </c:pt>
                <c:pt idx="375">
                  <c:v>25167.395499999999</c:v>
                </c:pt>
                <c:pt idx="376">
                  <c:v>22193.131999999998</c:v>
                </c:pt>
                <c:pt idx="377">
                  <c:v>31556.703999999998</c:v>
                </c:pt>
                <c:pt idx="378">
                  <c:v>27062.602500000001</c:v>
                </c:pt>
                <c:pt idx="379">
                  <c:v>22129.915999999997</c:v>
                </c:pt>
                <c:pt idx="380">
                  <c:v>37117.373</c:v>
                </c:pt>
                <c:pt idx="381">
                  <c:v>19983.879000000001</c:v>
                </c:pt>
                <c:pt idx="382">
                  <c:v>16549.648000000001</c:v>
                </c:pt>
                <c:pt idx="383">
                  <c:v>43219.334000000003</c:v>
                </c:pt>
                <c:pt idx="384">
                  <c:v>24214.357499999998</c:v>
                </c:pt>
                <c:pt idx="385">
                  <c:v>18926.5265</c:v>
                </c:pt>
                <c:pt idx="386">
                  <c:v>27138.296000000002</c:v>
                </c:pt>
                <c:pt idx="387">
                  <c:v>35887.745999999999</c:v>
                </c:pt>
                <c:pt idx="388">
                  <c:v>33056.258000000002</c:v>
                </c:pt>
                <c:pt idx="389">
                  <c:v>21457.964</c:v>
                </c:pt>
                <c:pt idx="390">
                  <c:v>25614.548999999999</c:v>
                </c:pt>
                <c:pt idx="391">
                  <c:v>31572.567499999997</c:v>
                </c:pt>
                <c:pt idx="392">
                  <c:v>23240.821499999998</c:v>
                </c:pt>
                <c:pt idx="393">
                  <c:v>16677.955999999998</c:v>
                </c:pt>
                <c:pt idx="394">
                  <c:v>33066.509999999995</c:v>
                </c:pt>
                <c:pt idx="395">
                  <c:v>24443.683499999999</c:v>
                </c:pt>
                <c:pt idx="396">
                  <c:v>21219.2255</c:v>
                </c:pt>
                <c:pt idx="397">
                  <c:v>40990.805</c:v>
                </c:pt>
                <c:pt idx="398">
                  <c:v>41262.625</c:v>
                </c:pt>
                <c:pt idx="399">
                  <c:v>16916.701000000001</c:v>
                </c:pt>
                <c:pt idx="400">
                  <c:v>40869.324999999997</c:v>
                </c:pt>
                <c:pt idx="401">
                  <c:v>17155.381999999998</c:v>
                </c:pt>
                <c:pt idx="402">
                  <c:v>24789.995999999999</c:v>
                </c:pt>
                <c:pt idx="403">
                  <c:v>29602.571499999998</c:v>
                </c:pt>
                <c:pt idx="404">
                  <c:v>21609.506999999998</c:v>
                </c:pt>
                <c:pt idx="405">
                  <c:v>37522.863499999999</c:v>
                </c:pt>
                <c:pt idx="406">
                  <c:v>31713.469000000001</c:v>
                </c:pt>
                <c:pt idx="407">
                  <c:v>32121.5265</c:v>
                </c:pt>
                <c:pt idx="408">
                  <c:v>17844.318500000001</c:v>
                </c:pt>
                <c:pt idx="409">
                  <c:v>22454.036</c:v>
                </c:pt>
                <c:pt idx="410">
                  <c:v>21733.95</c:v>
                </c:pt>
                <c:pt idx="411">
                  <c:v>23079.131000000001</c:v>
                </c:pt>
                <c:pt idx="412">
                  <c:v>27832.909</c:v>
                </c:pt>
                <c:pt idx="413">
                  <c:v>21869.067499999997</c:v>
                </c:pt>
                <c:pt idx="414">
                  <c:v>19628.5605</c:v>
                </c:pt>
                <c:pt idx="415">
                  <c:v>24364.832000000002</c:v>
                </c:pt>
                <c:pt idx="416">
                  <c:v>24946.182500000003</c:v>
                </c:pt>
                <c:pt idx="417">
                  <c:v>26138.423000000003</c:v>
                </c:pt>
                <c:pt idx="418">
                  <c:v>26891.381999999998</c:v>
                </c:pt>
                <c:pt idx="419">
                  <c:v>18757.366999999998</c:v>
                </c:pt>
                <c:pt idx="420">
                  <c:v>15334.026999999998</c:v>
                </c:pt>
                <c:pt idx="421">
                  <c:v>33599.995999999999</c:v>
                </c:pt>
                <c:pt idx="422">
                  <c:v>48707.581999999995</c:v>
                </c:pt>
                <c:pt idx="423">
                  <c:v>20423.025000000001</c:v>
                </c:pt>
                <c:pt idx="424">
                  <c:v>20895.273499999999</c:v>
                </c:pt>
                <c:pt idx="425">
                  <c:v>20158.319499999998</c:v>
                </c:pt>
                <c:pt idx="426">
                  <c:v>18854.682500000003</c:v>
                </c:pt>
                <c:pt idx="427">
                  <c:v>24621.35</c:v>
                </c:pt>
                <c:pt idx="428">
                  <c:v>30845.930500000002</c:v>
                </c:pt>
                <c:pt idx="429">
                  <c:v>51437.145000000004</c:v>
                </c:pt>
                <c:pt idx="430">
                  <c:v>37682.838000000003</c:v>
                </c:pt>
                <c:pt idx="431">
                  <c:v>32866.302500000005</c:v>
                </c:pt>
                <c:pt idx="432">
                  <c:v>24194.754000000001</c:v>
                </c:pt>
                <c:pt idx="433">
                  <c:v>31102.548000000003</c:v>
                </c:pt>
                <c:pt idx="434">
                  <c:v>21817.968999999997</c:v>
                </c:pt>
                <c:pt idx="435">
                  <c:v>18787.627</c:v>
                </c:pt>
                <c:pt idx="436">
                  <c:v>68629.843999999997</c:v>
                </c:pt>
                <c:pt idx="437">
                  <c:v>20463.3125</c:v>
                </c:pt>
                <c:pt idx="438">
                  <c:v>57717.933499999999</c:v>
                </c:pt>
                <c:pt idx="439">
                  <c:v>18822.5265</c:v>
                </c:pt>
                <c:pt idx="440">
                  <c:v>49951.035000000003</c:v>
                </c:pt>
                <c:pt idx="441">
                  <c:v>19272.315000000002</c:v>
                </c:pt>
                <c:pt idx="442">
                  <c:v>22491.145499999999</c:v>
                </c:pt>
                <c:pt idx="443">
                  <c:v>17430.462</c:v>
                </c:pt>
                <c:pt idx="444">
                  <c:v>29869.8115</c:v>
                </c:pt>
                <c:pt idx="445">
                  <c:v>19028.0615</c:v>
                </c:pt>
                <c:pt idx="446">
                  <c:v>39169.611499999999</c:v>
                </c:pt>
                <c:pt idx="447">
                  <c:v>21106.477500000001</c:v>
                </c:pt>
                <c:pt idx="448">
                  <c:v>18014.57</c:v>
                </c:pt>
                <c:pt idx="449">
                  <c:v>28599.78</c:v>
                </c:pt>
                <c:pt idx="450">
                  <c:v>28349.175999999999</c:v>
                </c:pt>
                <c:pt idx="451">
                  <c:v>33023.398499999996</c:v>
                </c:pt>
                <c:pt idx="452">
                  <c:v>35281.550000000003</c:v>
                </c:pt>
                <c:pt idx="453">
                  <c:v>35870.754000000001</c:v>
                </c:pt>
                <c:pt idx="454">
                  <c:v>37173.589999999997</c:v>
                </c:pt>
                <c:pt idx="455">
                  <c:v>40170.883000000002</c:v>
                </c:pt>
                <c:pt idx="456">
                  <c:v>15475.294000000002</c:v>
                </c:pt>
                <c:pt idx="457">
                  <c:v>42338.53</c:v>
                </c:pt>
                <c:pt idx="458">
                  <c:v>23977.078999999998</c:v>
                </c:pt>
                <c:pt idx="459">
                  <c:v>42948.986499999999</c:v>
                </c:pt>
                <c:pt idx="460">
                  <c:v>32795.240000000005</c:v>
                </c:pt>
                <c:pt idx="461">
                  <c:v>32586.109499999999</c:v>
                </c:pt>
                <c:pt idx="462">
                  <c:v>31715.8645</c:v>
                </c:pt>
                <c:pt idx="463">
                  <c:v>18851.275000000001</c:v>
                </c:pt>
                <c:pt idx="464">
                  <c:v>29636.113499999999</c:v>
                </c:pt>
                <c:pt idx="465">
                  <c:v>17376.950499999999</c:v>
                </c:pt>
                <c:pt idx="466">
                  <c:v>15787.012999999999</c:v>
                </c:pt>
                <c:pt idx="467">
                  <c:v>35086.434999999998</c:v>
                </c:pt>
                <c:pt idx="468">
                  <c:v>24507.319499999998</c:v>
                </c:pt>
                <c:pt idx="469">
                  <c:v>23996.464</c:v>
                </c:pt>
                <c:pt idx="470">
                  <c:v>30698.163</c:v>
                </c:pt>
                <c:pt idx="471">
                  <c:v>48093.693500000001</c:v>
                </c:pt>
                <c:pt idx="472">
                  <c:v>33424.863499999999</c:v>
                </c:pt>
                <c:pt idx="473">
                  <c:v>37158.535000000003</c:v>
                </c:pt>
                <c:pt idx="474">
                  <c:v>37606.373</c:v>
                </c:pt>
                <c:pt idx="475">
                  <c:v>18119.855499999998</c:v>
                </c:pt>
                <c:pt idx="476">
                  <c:v>29747.256999999998</c:v>
                </c:pt>
                <c:pt idx="477">
                  <c:v>24948.930500000002</c:v>
                </c:pt>
                <c:pt idx="478">
                  <c:v>33035.457000000002</c:v>
                </c:pt>
                <c:pt idx="479">
                  <c:v>22746.364999999998</c:v>
                </c:pt>
                <c:pt idx="480">
                  <c:v>26995.095000000001</c:v>
                </c:pt>
                <c:pt idx="481">
                  <c:v>44972.805</c:v>
                </c:pt>
                <c:pt idx="482">
                  <c:v>18341.951000000001</c:v>
                </c:pt>
                <c:pt idx="483">
                  <c:v>21016.9535</c:v>
                </c:pt>
                <c:pt idx="484">
                  <c:v>14227.477500000001</c:v>
                </c:pt>
                <c:pt idx="485">
                  <c:v>41889.388500000001</c:v>
                </c:pt>
                <c:pt idx="486">
                  <c:v>18879.321499999998</c:v>
                </c:pt>
                <c:pt idx="487">
                  <c:v>20081.677499999998</c:v>
                </c:pt>
                <c:pt idx="488">
                  <c:v>25023.03</c:v>
                </c:pt>
                <c:pt idx="489">
                  <c:v>28340.39</c:v>
                </c:pt>
                <c:pt idx="490">
                  <c:v>23285.334999999999</c:v>
                </c:pt>
                <c:pt idx="491">
                  <c:v>47954.623</c:v>
                </c:pt>
                <c:pt idx="492">
                  <c:v>45458.41</c:v>
                </c:pt>
                <c:pt idx="493">
                  <c:v>25279.032999999999</c:v>
                </c:pt>
                <c:pt idx="494">
                  <c:v>39045.72</c:v>
                </c:pt>
                <c:pt idx="495">
                  <c:v>39163.056499999999</c:v>
                </c:pt>
                <c:pt idx="496">
                  <c:v>27565.726500000001</c:v>
                </c:pt>
                <c:pt idx="497">
                  <c:v>21433.321499999998</c:v>
                </c:pt>
                <c:pt idx="498">
                  <c:v>41809.634999999995</c:v>
                </c:pt>
                <c:pt idx="499">
                  <c:v>14583.666499999999</c:v>
                </c:pt>
                <c:pt idx="500">
                  <c:v>24727.368999999999</c:v>
                </c:pt>
                <c:pt idx="501">
                  <c:v>28837.118000000002</c:v>
                </c:pt>
                <c:pt idx="502">
                  <c:v>25778.55</c:v>
                </c:pt>
                <c:pt idx="503">
                  <c:v>19654.1855</c:v>
                </c:pt>
                <c:pt idx="504">
                  <c:v>21627.73</c:v>
                </c:pt>
                <c:pt idx="505">
                  <c:v>28253.548000000003</c:v>
                </c:pt>
                <c:pt idx="506">
                  <c:v>57297.082000000002</c:v>
                </c:pt>
                <c:pt idx="507">
                  <c:v>28774.582000000002</c:v>
                </c:pt>
                <c:pt idx="508">
                  <c:v>16913.214</c:v>
                </c:pt>
                <c:pt idx="509">
                  <c:v>23347.182500000003</c:v>
                </c:pt>
                <c:pt idx="510">
                  <c:v>21817.578000000001</c:v>
                </c:pt>
                <c:pt idx="511">
                  <c:v>19402.95</c:v>
                </c:pt>
                <c:pt idx="512">
                  <c:v>38314.834999999999</c:v>
                </c:pt>
                <c:pt idx="513">
                  <c:v>21129.548000000003</c:v>
                </c:pt>
                <c:pt idx="514">
                  <c:v>42316.357499999998</c:v>
                </c:pt>
                <c:pt idx="515">
                  <c:v>25565.9725</c:v>
                </c:pt>
                <c:pt idx="516">
                  <c:v>24823.214</c:v>
                </c:pt>
                <c:pt idx="517">
                  <c:v>21943.275000000001</c:v>
                </c:pt>
                <c:pt idx="518">
                  <c:v>27573.933499999999</c:v>
                </c:pt>
                <c:pt idx="519">
                  <c:v>36916.863499999999</c:v>
                </c:pt>
                <c:pt idx="520">
                  <c:v>38785.441500000001</c:v>
                </c:pt>
                <c:pt idx="521">
                  <c:v>30170.625</c:v>
                </c:pt>
                <c:pt idx="522">
                  <c:v>21940.542000000001</c:v>
                </c:pt>
                <c:pt idx="523">
                  <c:v>17660.968999999997</c:v>
                </c:pt>
                <c:pt idx="524">
                  <c:v>17909.6535</c:v>
                </c:pt>
                <c:pt idx="525">
                  <c:v>26664.165000000001</c:v>
                </c:pt>
                <c:pt idx="526">
                  <c:v>22124.129000000001</c:v>
                </c:pt>
                <c:pt idx="527">
                  <c:v>34949.081999999995</c:v>
                </c:pt>
                <c:pt idx="528">
                  <c:v>21683.226500000001</c:v>
                </c:pt>
                <c:pt idx="529">
                  <c:v>44454.998</c:v>
                </c:pt>
                <c:pt idx="530">
                  <c:v>61452.588000000003</c:v>
                </c:pt>
                <c:pt idx="531">
                  <c:v>35313.869999999995</c:v>
                </c:pt>
                <c:pt idx="532">
                  <c:v>22584.718000000001</c:v>
                </c:pt>
                <c:pt idx="533">
                  <c:v>20789.681499999999</c:v>
                </c:pt>
                <c:pt idx="534">
                  <c:v>33738.331999999995</c:v>
                </c:pt>
                <c:pt idx="535">
                  <c:v>23162.218999999997</c:v>
                </c:pt>
                <c:pt idx="536">
                  <c:v>50216.255000000005</c:v>
                </c:pt>
                <c:pt idx="537">
                  <c:v>27493.572500000002</c:v>
                </c:pt>
                <c:pt idx="538">
                  <c:v>53238.43</c:v>
                </c:pt>
                <c:pt idx="539">
                  <c:v>24289.794999999998</c:v>
                </c:pt>
                <c:pt idx="540">
                  <c:v>18827.154500000001</c:v>
                </c:pt>
                <c:pt idx="541">
                  <c:v>21620.697500000002</c:v>
                </c:pt>
                <c:pt idx="542">
                  <c:v>17891.582999999999</c:v>
                </c:pt>
                <c:pt idx="543">
                  <c:v>19791.763500000001</c:v>
                </c:pt>
                <c:pt idx="544">
                  <c:v>36522.794999999998</c:v>
                </c:pt>
                <c:pt idx="545">
                  <c:v>21437.786</c:v>
                </c:pt>
                <c:pt idx="546">
                  <c:v>17619.216</c:v>
                </c:pt>
                <c:pt idx="547">
                  <c:v>21917.053500000002</c:v>
                </c:pt>
                <c:pt idx="548">
                  <c:v>21589.0645</c:v>
                </c:pt>
                <c:pt idx="549">
                  <c:v>19892.496999999999</c:v>
                </c:pt>
                <c:pt idx="550">
                  <c:v>27696.993999999999</c:v>
                </c:pt>
                <c:pt idx="551">
                  <c:v>16375.214</c:v>
                </c:pt>
                <c:pt idx="552">
                  <c:v>43526.343999999997</c:v>
                </c:pt>
                <c:pt idx="553">
                  <c:v>32704.921999999999</c:v>
                </c:pt>
                <c:pt idx="554">
                  <c:v>29366.421000000002</c:v>
                </c:pt>
                <c:pt idx="555">
                  <c:v>47827.634999999995</c:v>
                </c:pt>
                <c:pt idx="556">
                  <c:v>20244.503000000001</c:v>
                </c:pt>
                <c:pt idx="557">
                  <c:v>33821.168000000005</c:v>
                </c:pt>
                <c:pt idx="558">
                  <c:v>21052.571499999998</c:v>
                </c:pt>
                <c:pt idx="559">
                  <c:v>32226.851500000001</c:v>
                </c:pt>
                <c:pt idx="560">
                  <c:v>26464.120999999999</c:v>
                </c:pt>
                <c:pt idx="561">
                  <c:v>40062.802500000005</c:v>
                </c:pt>
                <c:pt idx="562">
                  <c:v>20651.129000000001</c:v>
                </c:pt>
                <c:pt idx="563">
                  <c:v>21102.321499999998</c:v>
                </c:pt>
                <c:pt idx="564">
                  <c:v>36512.956999999995</c:v>
                </c:pt>
                <c:pt idx="565">
                  <c:v>30117.025000000001</c:v>
                </c:pt>
                <c:pt idx="566">
                  <c:v>22938.834000000003</c:v>
                </c:pt>
                <c:pt idx="567">
                  <c:v>37746.168000000005</c:v>
                </c:pt>
                <c:pt idx="568">
                  <c:v>17862.565999999999</c:v>
                </c:pt>
                <c:pt idx="569">
                  <c:v>38805.976500000004</c:v>
                </c:pt>
                <c:pt idx="570">
                  <c:v>21099.781000000003</c:v>
                </c:pt>
                <c:pt idx="571">
                  <c:v>48729.9</c:v>
                </c:pt>
                <c:pt idx="572">
                  <c:v>17020.469000000001</c:v>
                </c:pt>
                <c:pt idx="573">
                  <c:v>36099.502</c:v>
                </c:pt>
                <c:pt idx="574">
                  <c:v>17285.5985</c:v>
                </c:pt>
                <c:pt idx="575">
                  <c:v>41467.56</c:v>
                </c:pt>
                <c:pt idx="576">
                  <c:v>20934.055500000002</c:v>
                </c:pt>
                <c:pt idx="577">
                  <c:v>28102.927499999998</c:v>
                </c:pt>
                <c:pt idx="578">
                  <c:v>27123.5285</c:v>
                </c:pt>
                <c:pt idx="579">
                  <c:v>27014.864999999998</c:v>
                </c:pt>
                <c:pt idx="580">
                  <c:v>35142.513500000001</c:v>
                </c:pt>
                <c:pt idx="581">
                  <c:v>17447.016499999998</c:v>
                </c:pt>
                <c:pt idx="582">
                  <c:v>25749.819499999998</c:v>
                </c:pt>
                <c:pt idx="583">
                  <c:v>27033.207000000002</c:v>
                </c:pt>
                <c:pt idx="584">
                  <c:v>28514.237499999999</c:v>
                </c:pt>
                <c:pt idx="585">
                  <c:v>16192.366</c:v>
                </c:pt>
                <c:pt idx="586">
                  <c:v>22594.302499999998</c:v>
                </c:pt>
                <c:pt idx="587">
                  <c:v>28129.582999999999</c:v>
                </c:pt>
                <c:pt idx="588">
                  <c:v>19386.601500000001</c:v>
                </c:pt>
                <c:pt idx="589">
                  <c:v>17263.487000000001</c:v>
                </c:pt>
                <c:pt idx="590">
                  <c:v>23785.006000000001</c:v>
                </c:pt>
                <c:pt idx="591">
                  <c:v>34509.161999999997</c:v>
                </c:pt>
                <c:pt idx="592">
                  <c:v>20196.904999999999</c:v>
                </c:pt>
                <c:pt idx="593">
                  <c:v>20310.352500000001</c:v>
                </c:pt>
                <c:pt idx="594">
                  <c:v>29633.323</c:v>
                </c:pt>
                <c:pt idx="595">
                  <c:v>20167.445</c:v>
                </c:pt>
                <c:pt idx="596">
                  <c:v>28915.9755</c:v>
                </c:pt>
                <c:pt idx="597">
                  <c:v>66534.23</c:v>
                </c:pt>
                <c:pt idx="598">
                  <c:v>40691.673999999999</c:v>
                </c:pt>
                <c:pt idx="599">
                  <c:v>16538.109499999999</c:v>
                </c:pt>
                <c:pt idx="600">
                  <c:v>28197.703000000001</c:v>
                </c:pt>
                <c:pt idx="601">
                  <c:v>27844.1</c:v>
                </c:pt>
                <c:pt idx="602">
                  <c:v>28345.5245</c:v>
                </c:pt>
                <c:pt idx="603">
                  <c:v>42485.548999999999</c:v>
                </c:pt>
                <c:pt idx="604">
                  <c:v>21728.673000000003</c:v>
                </c:pt>
                <c:pt idx="605">
                  <c:v>13256.243999999999</c:v>
                </c:pt>
                <c:pt idx="606">
                  <c:v>26379.83</c:v>
                </c:pt>
                <c:pt idx="607">
                  <c:v>43910.645000000004</c:v>
                </c:pt>
                <c:pt idx="608">
                  <c:v>31684.6145</c:v>
                </c:pt>
                <c:pt idx="609">
                  <c:v>24723.506000000001</c:v>
                </c:pt>
                <c:pt idx="610">
                  <c:v>46672.175000000003</c:v>
                </c:pt>
                <c:pt idx="611">
                  <c:v>18853.998</c:v>
                </c:pt>
                <c:pt idx="612">
                  <c:v>18368.157500000001</c:v>
                </c:pt>
                <c:pt idx="613">
                  <c:v>36769.020000000004</c:v>
                </c:pt>
                <c:pt idx="614">
                  <c:v>22691.7605</c:v>
                </c:pt>
                <c:pt idx="615">
                  <c:v>27547.656999999999</c:v>
                </c:pt>
                <c:pt idx="616">
                  <c:v>40885.123</c:v>
                </c:pt>
                <c:pt idx="617">
                  <c:v>25250.2395</c:v>
                </c:pt>
                <c:pt idx="618">
                  <c:v>28339.145499999999</c:v>
                </c:pt>
                <c:pt idx="619">
                  <c:v>55834.298999999999</c:v>
                </c:pt>
                <c:pt idx="620">
                  <c:v>14928.2665</c:v>
                </c:pt>
                <c:pt idx="621">
                  <c:v>19023.616999999998</c:v>
                </c:pt>
                <c:pt idx="622">
                  <c:v>19479.296000000002</c:v>
                </c:pt>
                <c:pt idx="623">
                  <c:v>35930.758000000002</c:v>
                </c:pt>
                <c:pt idx="624">
                  <c:v>26520.133999999998</c:v>
                </c:pt>
                <c:pt idx="625">
                  <c:v>27900.413</c:v>
                </c:pt>
                <c:pt idx="626">
                  <c:v>30557.1515</c:v>
                </c:pt>
                <c:pt idx="627">
                  <c:v>27621.771500000003</c:v>
                </c:pt>
                <c:pt idx="628">
                  <c:v>18427.441500000001</c:v>
                </c:pt>
                <c:pt idx="629">
                  <c:v>31500.038</c:v>
                </c:pt>
                <c:pt idx="630">
                  <c:v>18968.983500000002</c:v>
                </c:pt>
                <c:pt idx="631">
                  <c:v>19038.565000000002</c:v>
                </c:pt>
                <c:pt idx="632">
                  <c:v>30332.794000000002</c:v>
                </c:pt>
                <c:pt idx="633">
                  <c:v>19943.554</c:v>
                </c:pt>
                <c:pt idx="634">
                  <c:v>20416.607499999998</c:v>
                </c:pt>
                <c:pt idx="635">
                  <c:v>29290.447500000002</c:v>
                </c:pt>
                <c:pt idx="636">
                  <c:v>44127.154999999999</c:v>
                </c:pt>
                <c:pt idx="637">
                  <c:v>28917.879999999997</c:v>
                </c:pt>
                <c:pt idx="638">
                  <c:v>12461.146499999999</c:v>
                </c:pt>
                <c:pt idx="639">
                  <c:v>23982.957000000002</c:v>
                </c:pt>
                <c:pt idx="640">
                  <c:v>41402.665999999997</c:v>
                </c:pt>
                <c:pt idx="641">
                  <c:v>19932.2225</c:v>
                </c:pt>
                <c:pt idx="642">
                  <c:v>18942.786</c:v>
                </c:pt>
                <c:pt idx="643">
                  <c:v>41832.0625</c:v>
                </c:pt>
                <c:pt idx="644">
                  <c:v>46793.133000000002</c:v>
                </c:pt>
                <c:pt idx="645">
                  <c:v>21207.373</c:v>
                </c:pt>
                <c:pt idx="646">
                  <c:v>38187.156000000003</c:v>
                </c:pt>
                <c:pt idx="647">
                  <c:v>25498.726500000001</c:v>
                </c:pt>
                <c:pt idx="648">
                  <c:v>27696.226500000001</c:v>
                </c:pt>
                <c:pt idx="649">
                  <c:v>29440.856500000002</c:v>
                </c:pt>
                <c:pt idx="650">
                  <c:v>37492.331999999995</c:v>
                </c:pt>
                <c:pt idx="651">
                  <c:v>37092.111499999999</c:v>
                </c:pt>
                <c:pt idx="652">
                  <c:v>35100.625</c:v>
                </c:pt>
                <c:pt idx="653">
                  <c:v>41402.665999999997</c:v>
                </c:pt>
                <c:pt idx="654">
                  <c:v>22900.75</c:v>
                </c:pt>
                <c:pt idx="655">
                  <c:v>40537.921999999999</c:v>
                </c:pt>
                <c:pt idx="656">
                  <c:v>77805.165000000008</c:v>
                </c:pt>
                <c:pt idx="657">
                  <c:v>28825.470499999999</c:v>
                </c:pt>
                <c:pt idx="658">
                  <c:v>38133.898499999996</c:v>
                </c:pt>
                <c:pt idx="659">
                  <c:v>49060.986499999999</c:v>
                </c:pt>
                <c:pt idx="660">
                  <c:v>35310.222500000003</c:v>
                </c:pt>
                <c:pt idx="661">
                  <c:v>20512.4375</c:v>
                </c:pt>
                <c:pt idx="662">
                  <c:v>22750.345000000001</c:v>
                </c:pt>
                <c:pt idx="663">
                  <c:v>32694.18</c:v>
                </c:pt>
                <c:pt idx="664">
                  <c:v>20701.145</c:v>
                </c:pt>
                <c:pt idx="665">
                  <c:v>31028.368999999999</c:v>
                </c:pt>
                <c:pt idx="666">
                  <c:v>38800.472500000003</c:v>
                </c:pt>
                <c:pt idx="667">
                  <c:v>25497.486499999999</c:v>
                </c:pt>
                <c:pt idx="668">
                  <c:v>36195.089999999997</c:v>
                </c:pt>
                <c:pt idx="669">
                  <c:v>25081.7215</c:v>
                </c:pt>
                <c:pt idx="670">
                  <c:v>28235.654999999999</c:v>
                </c:pt>
                <c:pt idx="671">
                  <c:v>20175.178500000002</c:v>
                </c:pt>
                <c:pt idx="672">
                  <c:v>22444.669000000002</c:v>
                </c:pt>
                <c:pt idx="673">
                  <c:v>22741.414000000001</c:v>
                </c:pt>
                <c:pt idx="674">
                  <c:v>23269.468999999997</c:v>
                </c:pt>
                <c:pt idx="675">
                  <c:v>65496.855000000003</c:v>
                </c:pt>
                <c:pt idx="676">
                  <c:v>32495.325000000001</c:v>
                </c:pt>
                <c:pt idx="677">
                  <c:v>34871.478499999997</c:v>
                </c:pt>
                <c:pt idx="678">
                  <c:v>33129.111499999999</c:v>
                </c:pt>
                <c:pt idx="679">
                  <c:v>28812.457000000002</c:v>
                </c:pt>
                <c:pt idx="680">
                  <c:v>27805.125</c:v>
                </c:pt>
                <c:pt idx="681">
                  <c:v>18527.018499999998</c:v>
                </c:pt>
                <c:pt idx="682">
                  <c:v>42433.383000000002</c:v>
                </c:pt>
                <c:pt idx="683">
                  <c:v>19644.722999999998</c:v>
                </c:pt>
                <c:pt idx="684">
                  <c:v>41855.156000000003</c:v>
                </c:pt>
                <c:pt idx="685">
                  <c:v>35362.004000000001</c:v>
                </c:pt>
                <c:pt idx="686">
                  <c:v>22172.7235</c:v>
                </c:pt>
                <c:pt idx="687">
                  <c:v>20196.159</c:v>
                </c:pt>
                <c:pt idx="688">
                  <c:v>21830.601500000001</c:v>
                </c:pt>
                <c:pt idx="689">
                  <c:v>40204.29</c:v>
                </c:pt>
                <c:pt idx="690">
                  <c:v>21749.074000000001</c:v>
                </c:pt>
                <c:pt idx="691">
                  <c:v>31236.985000000001</c:v>
                </c:pt>
                <c:pt idx="692">
                  <c:v>29780.123</c:v>
                </c:pt>
                <c:pt idx="693">
                  <c:v>24777.856500000002</c:v>
                </c:pt>
                <c:pt idx="694">
                  <c:v>22956.316500000001</c:v>
                </c:pt>
                <c:pt idx="695">
                  <c:v>31403.177</c:v>
                </c:pt>
                <c:pt idx="696">
                  <c:v>17476.167000000001</c:v>
                </c:pt>
                <c:pt idx="697">
                  <c:v>51678.785000000003</c:v>
                </c:pt>
                <c:pt idx="698">
                  <c:v>38474.705000000002</c:v>
                </c:pt>
                <c:pt idx="699">
                  <c:v>19954.465</c:v>
                </c:pt>
                <c:pt idx="700">
                  <c:v>17266.72</c:v>
                </c:pt>
                <c:pt idx="701">
                  <c:v>32378.294999999998</c:v>
                </c:pt>
                <c:pt idx="702">
                  <c:v>33413.652499999997</c:v>
                </c:pt>
                <c:pt idx="703">
                  <c:v>32357.109499999999</c:v>
                </c:pt>
                <c:pt idx="704">
                  <c:v>25453.109499999999</c:v>
                </c:pt>
                <c:pt idx="705">
                  <c:v>35801.293000000005</c:v>
                </c:pt>
                <c:pt idx="706">
                  <c:v>29226.720000000001</c:v>
                </c:pt>
                <c:pt idx="707">
                  <c:v>34259.328000000001</c:v>
                </c:pt>
                <c:pt idx="708">
                  <c:v>23174.604500000001</c:v>
                </c:pt>
                <c:pt idx="709">
                  <c:v>28048.661</c:v>
                </c:pt>
                <c:pt idx="710">
                  <c:v>23746.012500000001</c:v>
                </c:pt>
                <c:pt idx="711">
                  <c:v>30790.946499999998</c:v>
                </c:pt>
                <c:pt idx="712">
                  <c:v>31754.052</c:v>
                </c:pt>
                <c:pt idx="713">
                  <c:v>24091.919999999998</c:v>
                </c:pt>
                <c:pt idx="714">
                  <c:v>41510.048999999999</c:v>
                </c:pt>
                <c:pt idx="715">
                  <c:v>36653.478499999997</c:v>
                </c:pt>
                <c:pt idx="716">
                  <c:v>17594.2415</c:v>
                </c:pt>
                <c:pt idx="717">
                  <c:v>24508.196499999998</c:v>
                </c:pt>
                <c:pt idx="718">
                  <c:v>19244.345499999999</c:v>
                </c:pt>
                <c:pt idx="719">
                  <c:v>19584.638500000001</c:v>
                </c:pt>
                <c:pt idx="720">
                  <c:v>21629.112499999999</c:v>
                </c:pt>
                <c:pt idx="721">
                  <c:v>28386.245000000003</c:v>
                </c:pt>
                <c:pt idx="722">
                  <c:v>22628.6495</c:v>
                </c:pt>
                <c:pt idx="723">
                  <c:v>26898.113499999999</c:v>
                </c:pt>
                <c:pt idx="724">
                  <c:v>35755.4</c:v>
                </c:pt>
                <c:pt idx="725">
                  <c:v>28931.879999999997</c:v>
                </c:pt>
                <c:pt idx="726">
                  <c:v>35691.865000000005</c:v>
                </c:pt>
                <c:pt idx="727">
                  <c:v>41407.285000000003</c:v>
                </c:pt>
                <c:pt idx="728">
                  <c:v>21002.457999999999</c:v>
                </c:pt>
                <c:pt idx="729">
                  <c:v>42707.305</c:v>
                </c:pt>
                <c:pt idx="730">
                  <c:v>21134.5965</c:v>
                </c:pt>
                <c:pt idx="731">
                  <c:v>61375.47</c:v>
                </c:pt>
                <c:pt idx="732">
                  <c:v>25473.298000000003</c:v>
                </c:pt>
                <c:pt idx="733">
                  <c:v>23549.8485</c:v>
                </c:pt>
                <c:pt idx="734">
                  <c:v>27816.7395</c:v>
                </c:pt>
                <c:pt idx="735">
                  <c:v>42288.129000000001</c:v>
                </c:pt>
                <c:pt idx="736">
                  <c:v>29487.287</c:v>
                </c:pt>
                <c:pt idx="737">
                  <c:v>38042.990000000005</c:v>
                </c:pt>
                <c:pt idx="738">
                  <c:v>18170.227500000001</c:v>
                </c:pt>
                <c:pt idx="739">
                  <c:v>36029.883000000002</c:v>
                </c:pt>
                <c:pt idx="740">
                  <c:v>48112.406000000003</c:v>
                </c:pt>
                <c:pt idx="741">
                  <c:v>23077.59</c:v>
                </c:pt>
                <c:pt idx="742">
                  <c:v>23215.432500000003</c:v>
                </c:pt>
                <c:pt idx="743">
                  <c:v>34423.953000000001</c:v>
                </c:pt>
                <c:pt idx="744">
                  <c:v>23777.991000000002</c:v>
                </c:pt>
                <c:pt idx="745">
                  <c:v>22019.631999999998</c:v>
                </c:pt>
                <c:pt idx="746">
                  <c:v>35033.64</c:v>
                </c:pt>
                <c:pt idx="747">
                  <c:v>41139.193500000001</c:v>
                </c:pt>
                <c:pt idx="748">
                  <c:v>35435.828000000001</c:v>
                </c:pt>
                <c:pt idx="749">
                  <c:v>29412.28</c:v>
                </c:pt>
                <c:pt idx="750">
                  <c:v>22650.3485</c:v>
                </c:pt>
                <c:pt idx="751">
                  <c:v>38235.254000000001</c:v>
                </c:pt>
                <c:pt idx="752">
                  <c:v>19444.3465</c:v>
                </c:pt>
                <c:pt idx="753">
                  <c:v>40261.074999999997</c:v>
                </c:pt>
                <c:pt idx="754">
                  <c:v>24845.421000000002</c:v>
                </c:pt>
                <c:pt idx="755">
                  <c:v>24956.675999999999</c:v>
                </c:pt>
                <c:pt idx="756">
                  <c:v>41601.33</c:v>
                </c:pt>
                <c:pt idx="757">
                  <c:v>17310.429</c:v>
                </c:pt>
                <c:pt idx="758">
                  <c:v>21307.360000000001</c:v>
                </c:pt>
                <c:pt idx="759">
                  <c:v>27519.891499999998</c:v>
                </c:pt>
                <c:pt idx="760">
                  <c:v>32845.248999999996</c:v>
                </c:pt>
                <c:pt idx="761">
                  <c:v>31701.923000000003</c:v>
                </c:pt>
                <c:pt idx="762">
                  <c:v>28540.451999999997</c:v>
                </c:pt>
                <c:pt idx="763">
                  <c:v>24974.639999999999</c:v>
                </c:pt>
                <c:pt idx="764">
                  <c:v>22850.963</c:v>
                </c:pt>
                <c:pt idx="765">
                  <c:v>21943.824499999999</c:v>
                </c:pt>
                <c:pt idx="766">
                  <c:v>38367.491999999998</c:v>
                </c:pt>
                <c:pt idx="767">
                  <c:v>21030.258000000002</c:v>
                </c:pt>
                <c:pt idx="768">
                  <c:v>19170.423999999999</c:v>
                </c:pt>
                <c:pt idx="769">
                  <c:v>25209.014999999999</c:v>
                </c:pt>
                <c:pt idx="770">
                  <c:v>45338.918000000005</c:v>
                </c:pt>
                <c:pt idx="771">
                  <c:v>35490.720000000001</c:v>
                </c:pt>
                <c:pt idx="772">
                  <c:v>16436.757799999999</c:v>
                </c:pt>
                <c:pt idx="773">
                  <c:v>31679.8475</c:v>
                </c:pt>
                <c:pt idx="774">
                  <c:v>22232.696499999998</c:v>
                </c:pt>
                <c:pt idx="775">
                  <c:v>18801.268499999998</c:v>
                </c:pt>
                <c:pt idx="776">
                  <c:v>16459.646000000001</c:v>
                </c:pt>
                <c:pt idx="777">
                  <c:v>18317.282999999999</c:v>
                </c:pt>
                <c:pt idx="778">
                  <c:v>19968.7255</c:v>
                </c:pt>
                <c:pt idx="779">
                  <c:v>24034.553500000002</c:v>
                </c:pt>
                <c:pt idx="780">
                  <c:v>50252.298999999999</c:v>
                </c:pt>
                <c:pt idx="781">
                  <c:v>26474.243000000002</c:v>
                </c:pt>
                <c:pt idx="782">
                  <c:v>42433.281000000003</c:v>
                </c:pt>
                <c:pt idx="783">
                  <c:v>21388.538</c:v>
                </c:pt>
                <c:pt idx="784">
                  <c:v>33892.46</c:v>
                </c:pt>
                <c:pt idx="785">
                  <c:v>20397.924999999999</c:v>
                </c:pt>
                <c:pt idx="786">
                  <c:v>27760.52</c:v>
                </c:pt>
                <c:pt idx="787">
                  <c:v>37837.57</c:v>
                </c:pt>
                <c:pt idx="788">
                  <c:v>39653.668000000005</c:v>
                </c:pt>
                <c:pt idx="789">
                  <c:v>19026.714</c:v>
                </c:pt>
                <c:pt idx="790">
                  <c:v>16027.632</c:v>
                </c:pt>
                <c:pt idx="791">
                  <c:v>18742.23</c:v>
                </c:pt>
                <c:pt idx="792">
                  <c:v>24312.540999999997</c:v>
                </c:pt>
                <c:pt idx="793">
                  <c:v>28347.004000000001</c:v>
                </c:pt>
                <c:pt idx="794">
                  <c:v>31224.493999999999</c:v>
                </c:pt>
                <c:pt idx="795">
                  <c:v>34844.933499999999</c:v>
                </c:pt>
                <c:pt idx="796">
                  <c:v>23109.93</c:v>
                </c:pt>
                <c:pt idx="797">
                  <c:v>15638.767</c:v>
                </c:pt>
                <c:pt idx="798">
                  <c:v>17408.0625</c:v>
                </c:pt>
                <c:pt idx="799">
                  <c:v>29331.8995</c:v>
                </c:pt>
                <c:pt idx="800">
                  <c:v>25830.671999999999</c:v>
                </c:pt>
                <c:pt idx="801">
                  <c:v>32413.838</c:v>
                </c:pt>
                <c:pt idx="802">
                  <c:v>37899.636500000001</c:v>
                </c:pt>
                <c:pt idx="803">
                  <c:v>18585.084999999999</c:v>
                </c:pt>
                <c:pt idx="804">
                  <c:v>16801.79</c:v>
                </c:pt>
                <c:pt idx="805">
                  <c:v>21970.728499999997</c:v>
                </c:pt>
                <c:pt idx="806">
                  <c:v>30247.987499999999</c:v>
                </c:pt>
                <c:pt idx="807">
                  <c:v>28290.191500000001</c:v>
                </c:pt>
                <c:pt idx="808">
                  <c:v>37865.113499999999</c:v>
                </c:pt>
                <c:pt idx="809">
                  <c:v>17177.611499999999</c:v>
                </c:pt>
                <c:pt idx="810">
                  <c:v>24444.368999999999</c:v>
                </c:pt>
                <c:pt idx="811">
                  <c:v>16098.226999999999</c:v>
                </c:pt>
                <c:pt idx="812">
                  <c:v>32484.190000000002</c:v>
                </c:pt>
                <c:pt idx="813">
                  <c:v>38997.511500000001</c:v>
                </c:pt>
                <c:pt idx="814">
                  <c:v>33677.236499999999</c:v>
                </c:pt>
                <c:pt idx="815">
                  <c:v>41919.805</c:v>
                </c:pt>
                <c:pt idx="816">
                  <c:v>35157.902499999997</c:v>
                </c:pt>
                <c:pt idx="817">
                  <c:v>29044.785</c:v>
                </c:pt>
                <c:pt idx="818">
                  <c:v>17558.529500000001</c:v>
                </c:pt>
                <c:pt idx="819">
                  <c:v>16525.330999999998</c:v>
                </c:pt>
                <c:pt idx="820">
                  <c:v>20589.281000000003</c:v>
                </c:pt>
                <c:pt idx="821">
                  <c:v>26619.792999999998</c:v>
                </c:pt>
                <c:pt idx="822">
                  <c:v>17183.919999999998</c:v>
                </c:pt>
                <c:pt idx="823">
                  <c:v>31163.5</c:v>
                </c:pt>
                <c:pt idx="824">
                  <c:v>31468.663</c:v>
                </c:pt>
                <c:pt idx="825">
                  <c:v>35984.271500000003</c:v>
                </c:pt>
                <c:pt idx="826">
                  <c:v>25915.593999999997</c:v>
                </c:pt>
                <c:pt idx="827">
                  <c:v>13480.582249999999</c:v>
                </c:pt>
                <c:pt idx="828">
                  <c:v>19243.182499999999</c:v>
                </c:pt>
                <c:pt idx="829">
                  <c:v>23136.567499999997</c:v>
                </c:pt>
                <c:pt idx="830">
                  <c:v>26193.7255</c:v>
                </c:pt>
                <c:pt idx="831">
                  <c:v>40603.386500000001</c:v>
                </c:pt>
                <c:pt idx="832">
                  <c:v>30368.430500000002</c:v>
                </c:pt>
                <c:pt idx="833">
                  <c:v>22984.309999999998</c:v>
                </c:pt>
                <c:pt idx="834">
                  <c:v>20090.5985</c:v>
                </c:pt>
                <c:pt idx="835">
                  <c:v>19968.7255</c:v>
                </c:pt>
                <c:pt idx="836">
                  <c:v>40253.357499999998</c:v>
                </c:pt>
                <c:pt idx="837">
                  <c:v>40691.701000000001</c:v>
                </c:pt>
                <c:pt idx="838">
                  <c:v>33892.46</c:v>
                </c:pt>
                <c:pt idx="839">
                  <c:v>35275.729999999996</c:v>
                </c:pt>
                <c:pt idx="840">
                  <c:v>54403.425000000003</c:v>
                </c:pt>
                <c:pt idx="841">
                  <c:v>20397.924999999999</c:v>
                </c:pt>
                <c:pt idx="842">
                  <c:v>20472.765500000001</c:v>
                </c:pt>
                <c:pt idx="843">
                  <c:v>42458.607499999998</c:v>
                </c:pt>
                <c:pt idx="844">
                  <c:v>17584.213</c:v>
                </c:pt>
                <c:pt idx="845">
                  <c:v>34075.125</c:v>
                </c:pt>
                <c:pt idx="846">
                  <c:v>27555.857499999998</c:v>
                </c:pt>
                <c:pt idx="847">
                  <c:v>19051.123500000002</c:v>
                </c:pt>
                <c:pt idx="848">
                  <c:v>18565.076000000001</c:v>
                </c:pt>
                <c:pt idx="849">
                  <c:v>18742.23</c:v>
                </c:pt>
                <c:pt idx="850">
                  <c:v>21632.003000000001</c:v>
                </c:pt>
                <c:pt idx="851">
                  <c:v>41897.023499999996</c:v>
                </c:pt>
                <c:pt idx="852">
                  <c:v>15638.767</c:v>
                </c:pt>
                <c:pt idx="853">
                  <c:v>16156.100999999999</c:v>
                </c:pt>
                <c:pt idx="854">
                  <c:v>24312.540999999997</c:v>
                </c:pt>
                <c:pt idx="855">
                  <c:v>29873.470499999999</c:v>
                </c:pt>
                <c:pt idx="856">
                  <c:v>31224.493999999999</c:v>
                </c:pt>
                <c:pt idx="857">
                  <c:v>18716.6875</c:v>
                </c:pt>
                <c:pt idx="858">
                  <c:v>37288.0625</c:v>
                </c:pt>
                <c:pt idx="859">
                  <c:v>24907.357499999998</c:v>
                </c:pt>
                <c:pt idx="860">
                  <c:v>23875.334999999999</c:v>
                </c:pt>
                <c:pt idx="861">
                  <c:v>33901.298999999999</c:v>
                </c:pt>
                <c:pt idx="862">
                  <c:v>23861.361499999999</c:v>
                </c:pt>
                <c:pt idx="863">
                  <c:v>27480.764999999999</c:v>
                </c:pt>
                <c:pt idx="864">
                  <c:v>24919.254999999997</c:v>
                </c:pt>
                <c:pt idx="865">
                  <c:v>31489.074000000001</c:v>
                </c:pt>
                <c:pt idx="866">
                  <c:v>30608.056499999999</c:v>
                </c:pt>
                <c:pt idx="867">
                  <c:v>27909.978499999997</c:v>
                </c:pt>
                <c:pt idx="868">
                  <c:v>19585.395</c:v>
                </c:pt>
                <c:pt idx="869">
                  <c:v>22753.656999999999</c:v>
                </c:pt>
                <c:pt idx="870">
                  <c:v>14013.893</c:v>
                </c:pt>
                <c:pt idx="871">
                  <c:v>23781.107499999998</c:v>
                </c:pt>
                <c:pt idx="872">
                  <c:v>30639.609499999999</c:v>
                </c:pt>
                <c:pt idx="873">
                  <c:v>41806.717000000004</c:v>
                </c:pt>
                <c:pt idx="874">
                  <c:v>20154.2235</c:v>
                </c:pt>
                <c:pt idx="875">
                  <c:v>24156.0625</c:v>
                </c:pt>
                <c:pt idx="876">
                  <c:v>29328.343000000001</c:v>
                </c:pt>
                <c:pt idx="877">
                  <c:v>42401.203000000001</c:v>
                </c:pt>
                <c:pt idx="878">
                  <c:v>28002.542999999998</c:v>
                </c:pt>
                <c:pt idx="879">
                  <c:v>22367.4755</c:v>
                </c:pt>
                <c:pt idx="880">
                  <c:v>39942.29</c:v>
                </c:pt>
                <c:pt idx="881">
                  <c:v>18112.705000000002</c:v>
                </c:pt>
                <c:pt idx="882">
                  <c:v>49861.47</c:v>
                </c:pt>
                <c:pt idx="883">
                  <c:v>33786.75</c:v>
                </c:pt>
                <c:pt idx="884">
                  <c:v>61115.945</c:v>
                </c:pt>
                <c:pt idx="885">
                  <c:v>19346.629000000001</c:v>
                </c:pt>
                <c:pt idx="886">
                  <c:v>36878.35</c:v>
                </c:pt>
                <c:pt idx="887">
                  <c:v>21348.238499999999</c:v>
                </c:pt>
                <c:pt idx="888">
                  <c:v>21714.504999999997</c:v>
                </c:pt>
                <c:pt idx="889">
                  <c:v>38261.839999999997</c:v>
                </c:pt>
                <c:pt idx="890">
                  <c:v>23783.223999999998</c:v>
                </c:pt>
                <c:pt idx="891">
                  <c:v>20432.495000000003</c:v>
                </c:pt>
                <c:pt idx="892">
                  <c:v>23774.324000000001</c:v>
                </c:pt>
                <c:pt idx="893">
                  <c:v>29922.379999999997</c:v>
                </c:pt>
                <c:pt idx="894">
                  <c:v>32659.966</c:v>
                </c:pt>
                <c:pt idx="895">
                  <c:v>37108.68</c:v>
                </c:pt>
                <c:pt idx="896">
                  <c:v>37130.880000000005</c:v>
                </c:pt>
                <c:pt idx="897">
                  <c:v>26128.946499999998</c:v>
                </c:pt>
                <c:pt idx="898">
                  <c:v>34763.138500000001</c:v>
                </c:pt>
                <c:pt idx="899">
                  <c:v>38492.39</c:v>
                </c:pt>
                <c:pt idx="900">
                  <c:v>25894.714</c:v>
                </c:pt>
                <c:pt idx="901">
                  <c:v>18872.076499999999</c:v>
                </c:pt>
                <c:pt idx="902">
                  <c:v>24064.9395</c:v>
                </c:pt>
                <c:pt idx="903">
                  <c:v>16285.381000000001</c:v>
                </c:pt>
                <c:pt idx="904">
                  <c:v>20730.254999999997</c:v>
                </c:pt>
                <c:pt idx="905">
                  <c:v>23703.243499999997</c:v>
                </c:pt>
                <c:pt idx="906">
                  <c:v>32993.877</c:v>
                </c:pt>
                <c:pt idx="907">
                  <c:v>23212.455999999998</c:v>
                </c:pt>
                <c:pt idx="908">
                  <c:v>34623.08</c:v>
                </c:pt>
                <c:pt idx="909">
                  <c:v>21211.760000000002</c:v>
                </c:pt>
                <c:pt idx="910">
                  <c:v>18599.7785</c:v>
                </c:pt>
                <c:pt idx="911">
                  <c:v>20998.16</c:v>
                </c:pt>
                <c:pt idx="912">
                  <c:v>29846.716</c:v>
                </c:pt>
                <c:pt idx="913">
                  <c:v>34410.588000000003</c:v>
                </c:pt>
                <c:pt idx="914">
                  <c:v>28746.656999999999</c:v>
                </c:pt>
                <c:pt idx="915">
                  <c:v>28212.981500000002</c:v>
                </c:pt>
                <c:pt idx="916">
                  <c:v>19052.857499999998</c:v>
                </c:pt>
                <c:pt idx="917">
                  <c:v>53849.238499999999</c:v>
                </c:pt>
                <c:pt idx="918">
                  <c:v>21630.0975</c:v>
                </c:pt>
                <c:pt idx="919">
                  <c:v>24685.762500000001</c:v>
                </c:pt>
                <c:pt idx="920">
                  <c:v>30667.383999999998</c:v>
                </c:pt>
                <c:pt idx="921">
                  <c:v>22704.5975</c:v>
                </c:pt>
                <c:pt idx="922">
                  <c:v>43880.103499999997</c:v>
                </c:pt>
                <c:pt idx="923">
                  <c:v>30859.449000000001</c:v>
                </c:pt>
                <c:pt idx="924">
                  <c:v>18336.987000000001</c:v>
                </c:pt>
                <c:pt idx="925">
                  <c:v>28188.914000000001</c:v>
                </c:pt>
                <c:pt idx="926">
                  <c:v>46824.206999999995</c:v>
                </c:pt>
                <c:pt idx="927">
                  <c:v>30692.584000000003</c:v>
                </c:pt>
                <c:pt idx="928">
                  <c:v>24098.2225</c:v>
                </c:pt>
                <c:pt idx="929">
                  <c:v>30331.376</c:v>
                </c:pt>
                <c:pt idx="930">
                  <c:v>42485.675000000003</c:v>
                </c:pt>
                <c:pt idx="931">
                  <c:v>46265.17</c:v>
                </c:pt>
                <c:pt idx="932">
                  <c:v>15907.803499999998</c:v>
                </c:pt>
                <c:pt idx="933">
                  <c:v>20015.771500000003</c:v>
                </c:pt>
                <c:pt idx="934">
                  <c:v>27584.2775</c:v>
                </c:pt>
                <c:pt idx="935">
                  <c:v>18096.455999999998</c:v>
                </c:pt>
                <c:pt idx="936">
                  <c:v>21092.620000000003</c:v>
                </c:pt>
                <c:pt idx="937">
                  <c:v>23263.8475</c:v>
                </c:pt>
                <c:pt idx="938">
                  <c:v>33400.494999999995</c:v>
                </c:pt>
                <c:pt idx="939">
                  <c:v>29129.786</c:v>
                </c:pt>
                <c:pt idx="940">
                  <c:v>15761.457750000001</c:v>
                </c:pt>
                <c:pt idx="941">
                  <c:v>30091.504000000001</c:v>
                </c:pt>
                <c:pt idx="942">
                  <c:v>51109.09</c:v>
                </c:pt>
                <c:pt idx="943">
                  <c:v>19414.544000000002</c:v>
                </c:pt>
                <c:pt idx="944">
                  <c:v>17277.57</c:v>
                </c:pt>
                <c:pt idx="945">
                  <c:v>35863.722500000003</c:v>
                </c:pt>
                <c:pt idx="946">
                  <c:v>17585.314999999999</c:v>
                </c:pt>
                <c:pt idx="947">
                  <c:v>48471.543000000005</c:v>
                </c:pt>
                <c:pt idx="948">
                  <c:v>33244.134999999995</c:v>
                </c:pt>
                <c:pt idx="949">
                  <c:v>18158.003000000001</c:v>
                </c:pt>
                <c:pt idx="950">
                  <c:v>43485.691500000001</c:v>
                </c:pt>
                <c:pt idx="951">
                  <c:v>49621.56</c:v>
                </c:pt>
                <c:pt idx="952">
                  <c:v>35504.717000000004</c:v>
                </c:pt>
                <c:pt idx="953">
                  <c:v>21681.272499999999</c:v>
                </c:pt>
                <c:pt idx="954">
                  <c:v>31729.607499999998</c:v>
                </c:pt>
                <c:pt idx="955">
                  <c:v>38898.572499999995</c:v>
                </c:pt>
                <c:pt idx="956">
                  <c:v>22713.485000000001</c:v>
                </c:pt>
                <c:pt idx="957">
                  <c:v>27840.501</c:v>
                </c:pt>
                <c:pt idx="958">
                  <c:v>29533.991000000002</c:v>
                </c:pt>
                <c:pt idx="959">
                  <c:v>17252.957000000002</c:v>
                </c:pt>
                <c:pt idx="960">
                  <c:v>25666.481500000002</c:v>
                </c:pt>
                <c:pt idx="961">
                  <c:v>40396.691500000001</c:v>
                </c:pt>
                <c:pt idx="962">
                  <c:v>28864.571499999998</c:v>
                </c:pt>
                <c:pt idx="963">
                  <c:v>34212.78</c:v>
                </c:pt>
                <c:pt idx="964">
                  <c:v>23849.457999999999</c:v>
                </c:pt>
                <c:pt idx="965">
                  <c:v>25273.09</c:v>
                </c:pt>
                <c:pt idx="966">
                  <c:v>25860.080999999998</c:v>
                </c:pt>
                <c:pt idx="967">
                  <c:v>19293.256000000001</c:v>
                </c:pt>
                <c:pt idx="968">
                  <c:v>16697.245999999999</c:v>
                </c:pt>
                <c:pt idx="969">
                  <c:v>38382.800000000003</c:v>
                </c:pt>
                <c:pt idx="970">
                  <c:v>28123.728499999997</c:v>
                </c:pt>
                <c:pt idx="971">
                  <c:v>37766.988499999999</c:v>
                </c:pt>
                <c:pt idx="972">
                  <c:v>38091.732499999998</c:v>
                </c:pt>
                <c:pt idx="973">
                  <c:v>21776.5285</c:v>
                </c:pt>
                <c:pt idx="974">
                  <c:v>33375.023499999996</c:v>
                </c:pt>
                <c:pt idx="975">
                  <c:v>17858.52</c:v>
                </c:pt>
                <c:pt idx="976">
                  <c:v>44891.488499999999</c:v>
                </c:pt>
                <c:pt idx="977">
                  <c:v>26521.720499999999</c:v>
                </c:pt>
                <c:pt idx="978">
                  <c:v>62200.36</c:v>
                </c:pt>
                <c:pt idx="979">
                  <c:v>26382.129999999997</c:v>
                </c:pt>
                <c:pt idx="980">
                  <c:v>28228.145499999999</c:v>
                </c:pt>
                <c:pt idx="981">
                  <c:v>20945.511500000001</c:v>
                </c:pt>
                <c:pt idx="982">
                  <c:v>40774.315000000002</c:v>
                </c:pt>
                <c:pt idx="983">
                  <c:v>40148.316500000001</c:v>
                </c:pt>
                <c:pt idx="984">
                  <c:v>22676.842000000001</c:v>
                </c:pt>
                <c:pt idx="985">
                  <c:v>28417.645499999999</c:v>
                </c:pt>
                <c:pt idx="986">
                  <c:v>11408.6855</c:v>
                </c:pt>
                <c:pt idx="987">
                  <c:v>17160.332999999999</c:v>
                </c:pt>
                <c:pt idx="988">
                  <c:v>15761.457750000001</c:v>
                </c:pt>
                <c:pt idx="989">
                  <c:v>21994.974999999999</c:v>
                </c:pt>
                <c:pt idx="990">
                  <c:v>29129.786</c:v>
                </c:pt>
                <c:pt idx="991">
                  <c:v>23218.974999999999</c:v>
                </c:pt>
                <c:pt idx="992">
                  <c:v>24364.042000000001</c:v>
                </c:pt>
                <c:pt idx="993">
                  <c:v>20080.663</c:v>
                </c:pt>
                <c:pt idx="994">
                  <c:v>38403.402499999997</c:v>
                </c:pt>
                <c:pt idx="995">
                  <c:v>21027.627</c:v>
                </c:pt>
                <c:pt idx="996">
                  <c:v>18158.003000000001</c:v>
                </c:pt>
                <c:pt idx="997">
                  <c:v>21534.728499999997</c:v>
                </c:pt>
                <c:pt idx="998">
                  <c:v>32062.0625</c:v>
                </c:pt>
                <c:pt idx="999">
                  <c:v>21793.8465</c:v>
                </c:pt>
                <c:pt idx="1000">
                  <c:v>26002.629000000001</c:v>
                </c:pt>
                <c:pt idx="1001">
                  <c:v>40678.258000000002</c:v>
                </c:pt>
                <c:pt idx="1002">
                  <c:v>23227.113499999999</c:v>
                </c:pt>
                <c:pt idx="1003">
                  <c:v>20136.662</c:v>
                </c:pt>
                <c:pt idx="1004">
                  <c:v>40187.201000000001</c:v>
                </c:pt>
                <c:pt idx="1005">
                  <c:v>25523.0965</c:v>
                </c:pt>
                <c:pt idx="1006">
                  <c:v>20482.871999999999</c:v>
                </c:pt>
                <c:pt idx="1007">
                  <c:v>17890.4365</c:v>
                </c:pt>
                <c:pt idx="1008">
                  <c:v>26550.11</c:v>
                </c:pt>
                <c:pt idx="1009">
                  <c:v>17349.084999999999</c:v>
                </c:pt>
                <c:pt idx="1010">
                  <c:v>21754.233500000002</c:v>
                </c:pt>
                <c:pt idx="1011">
                  <c:v>23628.261500000001</c:v>
                </c:pt>
                <c:pt idx="1012">
                  <c:v>28622.294000000002</c:v>
                </c:pt>
                <c:pt idx="1013">
                  <c:v>19689.421999999999</c:v>
                </c:pt>
                <c:pt idx="1014">
                  <c:v>17929.906999999999</c:v>
                </c:pt>
                <c:pt idx="1015">
                  <c:v>18304.983500000002</c:v>
                </c:pt>
                <c:pt idx="1016">
                  <c:v>14397.545999999998</c:v>
                </c:pt>
                <c:pt idx="1017">
                  <c:v>37557.755000000005</c:v>
                </c:pt>
                <c:pt idx="1018">
                  <c:v>35166.777499999997</c:v>
                </c:pt>
                <c:pt idx="1019">
                  <c:v>23937.489999999998</c:v>
                </c:pt>
                <c:pt idx="1020">
                  <c:v>24240.0615</c:v>
                </c:pt>
                <c:pt idx="1021">
                  <c:v>39002.418000000005</c:v>
                </c:pt>
                <c:pt idx="1022">
                  <c:v>40625.892500000002</c:v>
                </c:pt>
                <c:pt idx="1023">
                  <c:v>19596.127</c:v>
                </c:pt>
                <c:pt idx="1024">
                  <c:v>29853.5975</c:v>
                </c:pt>
                <c:pt idx="1025">
                  <c:v>21878.531000000003</c:v>
                </c:pt>
                <c:pt idx="1026">
                  <c:v>20219.518499999998</c:v>
                </c:pt>
                <c:pt idx="1027">
                  <c:v>15459.0375</c:v>
                </c:pt>
                <c:pt idx="1028">
                  <c:v>19716.8675</c:v>
                </c:pt>
                <c:pt idx="1029">
                  <c:v>27288.246999999999</c:v>
                </c:pt>
                <c:pt idx="1030">
                  <c:v>20436.118999999999</c:v>
                </c:pt>
                <c:pt idx="1031">
                  <c:v>31919.947499999998</c:v>
                </c:pt>
                <c:pt idx="1032">
                  <c:v>16481.862000000001</c:v>
                </c:pt>
                <c:pt idx="1033">
                  <c:v>35610.683499999999</c:v>
                </c:pt>
                <c:pt idx="1034">
                  <c:v>22855.044000000002</c:v>
                </c:pt>
                <c:pt idx="1035">
                  <c:v>29708.508999999998</c:v>
                </c:pt>
                <c:pt idx="1036">
                  <c:v>18301.504999999997</c:v>
                </c:pt>
                <c:pt idx="1037">
                  <c:v>33509.296999999999</c:v>
                </c:pt>
                <c:pt idx="1038">
                  <c:v>17715.379000000001</c:v>
                </c:pt>
                <c:pt idx="1039">
                  <c:v>26894.947500000002</c:v>
                </c:pt>
                <c:pt idx="1040">
                  <c:v>40341.884999999995</c:v>
                </c:pt>
                <c:pt idx="1041">
                  <c:v>31153.7255</c:v>
                </c:pt>
                <c:pt idx="1042">
                  <c:v>32770.048000000003</c:v>
                </c:pt>
                <c:pt idx="1043">
                  <c:v>29435.627</c:v>
                </c:pt>
                <c:pt idx="1044">
                  <c:v>44671.259999999995</c:v>
                </c:pt>
                <c:pt idx="1045">
                  <c:v>42134.581999999995</c:v>
                </c:pt>
                <c:pt idx="1046">
                  <c:v>29998.977500000001</c:v>
                </c:pt>
                <c:pt idx="1047">
                  <c:v>31926.82</c:v>
                </c:pt>
                <c:pt idx="1048">
                  <c:v>18794.2605</c:v>
                </c:pt>
                <c:pt idx="1049">
                  <c:v>30821.5275</c:v>
                </c:pt>
                <c:pt idx="1050">
                  <c:v>52200.485000000001</c:v>
                </c:pt>
                <c:pt idx="1051">
                  <c:v>29087.481500000002</c:v>
                </c:pt>
                <c:pt idx="1052">
                  <c:v>40507.599999999999</c:v>
                </c:pt>
                <c:pt idx="1053">
                  <c:v>22706.4015</c:v>
                </c:pt>
                <c:pt idx="1054">
                  <c:v>23414.082000000002</c:v>
                </c:pt>
                <c:pt idx="1055">
                  <c:v>31014.4725</c:v>
                </c:pt>
                <c:pt idx="1056">
                  <c:v>26565.241000000002</c:v>
                </c:pt>
                <c:pt idx="1057">
                  <c:v>26536.826000000001</c:v>
                </c:pt>
                <c:pt idx="1058">
                  <c:v>75194.760000000009</c:v>
                </c:pt>
                <c:pt idx="1059">
                  <c:v>19913.102500000001</c:v>
                </c:pt>
                <c:pt idx="1060">
                  <c:v>20147.839</c:v>
                </c:pt>
                <c:pt idx="1061">
                  <c:v>24220.97</c:v>
                </c:pt>
                <c:pt idx="1062">
                  <c:v>37690.754000000001</c:v>
                </c:pt>
                <c:pt idx="1063">
                  <c:v>25769.361499999999</c:v>
                </c:pt>
                <c:pt idx="1064">
                  <c:v>20969.943500000001</c:v>
                </c:pt>
                <c:pt idx="1065">
                  <c:v>31994.305500000002</c:v>
                </c:pt>
                <c:pt idx="1066">
                  <c:v>17117.103499999997</c:v>
                </c:pt>
                <c:pt idx="1067">
                  <c:v>19276.378000000001</c:v>
                </c:pt>
                <c:pt idx="1068">
                  <c:v>26638.5265</c:v>
                </c:pt>
                <c:pt idx="1069">
                  <c:v>21215.4715</c:v>
                </c:pt>
                <c:pt idx="1070">
                  <c:v>21537.88</c:v>
                </c:pt>
                <c:pt idx="1071">
                  <c:v>34767.027499999997</c:v>
                </c:pt>
                <c:pt idx="1072">
                  <c:v>22096.781999999999</c:v>
                </c:pt>
                <c:pt idx="1073">
                  <c:v>18786.575000000001</c:v>
                </c:pt>
                <c:pt idx="1074">
                  <c:v>28415.991999999998</c:v>
                </c:pt>
                <c:pt idx="1075">
                  <c:v>34647.745999999999</c:v>
                </c:pt>
                <c:pt idx="1076">
                  <c:v>37835.4375</c:v>
                </c:pt>
                <c:pt idx="1077">
                  <c:v>67399.510000000009</c:v>
                </c:pt>
                <c:pt idx="1078">
                  <c:v>33470.146500000003</c:v>
                </c:pt>
                <c:pt idx="1079">
                  <c:v>27544.073</c:v>
                </c:pt>
                <c:pt idx="1080">
                  <c:v>29299.603499999997</c:v>
                </c:pt>
                <c:pt idx="1081">
                  <c:v>14886.561</c:v>
                </c:pt>
                <c:pt idx="1082">
                  <c:v>35245.599999999999</c:v>
                </c:pt>
                <c:pt idx="1083">
                  <c:v>19124.370999999999</c:v>
                </c:pt>
                <c:pt idx="1084">
                  <c:v>28580.164000000001</c:v>
                </c:pt>
                <c:pt idx="1085">
                  <c:v>19190.6515</c:v>
                </c:pt>
                <c:pt idx="1086">
                  <c:v>24636.887999999999</c:v>
                </c:pt>
                <c:pt idx="1087">
                  <c:v>14521.9555</c:v>
                </c:pt>
                <c:pt idx="1088">
                  <c:v>33680.796999999999</c:v>
                </c:pt>
                <c:pt idx="1089">
                  <c:v>62377.918000000005</c:v>
                </c:pt>
                <c:pt idx="1090">
                  <c:v>42725.556499999999</c:v>
                </c:pt>
                <c:pt idx="1091">
                  <c:v>26165.035</c:v>
                </c:pt>
                <c:pt idx="1092">
                  <c:v>26404.927</c:v>
                </c:pt>
                <c:pt idx="1093">
                  <c:v>22256.548000000003</c:v>
                </c:pt>
                <c:pt idx="1094">
                  <c:v>23342.157999999999</c:v>
                </c:pt>
                <c:pt idx="1095">
                  <c:v>20999.991000000002</c:v>
                </c:pt>
                <c:pt idx="1096">
                  <c:v>24593.897499999999</c:v>
                </c:pt>
                <c:pt idx="1097">
                  <c:v>22426.377</c:v>
                </c:pt>
                <c:pt idx="1098">
                  <c:v>19501.1355</c:v>
                </c:pt>
                <c:pt idx="1099">
                  <c:v>29069.359499999999</c:v>
                </c:pt>
                <c:pt idx="1100">
                  <c:v>12951.0825</c:v>
                </c:pt>
                <c:pt idx="1101">
                  <c:v>34598.379000000001</c:v>
                </c:pt>
                <c:pt idx="1102">
                  <c:v>44064.675000000003</c:v>
                </c:pt>
                <c:pt idx="1103">
                  <c:v>36497.902499999997</c:v>
                </c:pt>
                <c:pt idx="1104">
                  <c:v>26067.323</c:v>
                </c:pt>
                <c:pt idx="1105">
                  <c:v>34598.854999999996</c:v>
                </c:pt>
                <c:pt idx="1106">
                  <c:v>39312.270000000004</c:v>
                </c:pt>
                <c:pt idx="1107">
                  <c:v>16143.537</c:v>
                </c:pt>
                <c:pt idx="1108">
                  <c:v>29982.726500000001</c:v>
                </c:pt>
                <c:pt idx="1109">
                  <c:v>32271.483500000002</c:v>
                </c:pt>
                <c:pt idx="1110">
                  <c:v>30584.0605</c:v>
                </c:pt>
                <c:pt idx="1111">
                  <c:v>29176.620999999999</c:v>
                </c:pt>
                <c:pt idx="1112">
                  <c:v>29058.968999999997</c:v>
                </c:pt>
                <c:pt idx="1113">
                  <c:v>56197.286999999997</c:v>
                </c:pt>
                <c:pt idx="1114">
                  <c:v>22555.988499999999</c:v>
                </c:pt>
                <c:pt idx="1115">
                  <c:v>22091.298000000003</c:v>
                </c:pt>
                <c:pt idx="1116">
                  <c:v>39706.604999999996</c:v>
                </c:pt>
                <c:pt idx="1117">
                  <c:v>23071.203000000001</c:v>
                </c:pt>
                <c:pt idx="1118">
                  <c:v>32130.642500000002</c:v>
                </c:pt>
                <c:pt idx="1119">
                  <c:v>34413.521500000003</c:v>
                </c:pt>
                <c:pt idx="1120">
                  <c:v>20148.842000000001</c:v>
                </c:pt>
                <c:pt idx="1121">
                  <c:v>33373.058499999999</c:v>
                </c:pt>
                <c:pt idx="1122">
                  <c:v>29224.645</c:v>
                </c:pt>
                <c:pt idx="1123">
                  <c:v>19756.112499999999</c:v>
                </c:pt>
                <c:pt idx="1124">
                  <c:v>16438.657999999999</c:v>
                </c:pt>
                <c:pt idx="1125">
                  <c:v>41560.781000000003</c:v>
                </c:pt>
                <c:pt idx="1126">
                  <c:v>27551.546000000002</c:v>
                </c:pt>
                <c:pt idx="1127">
                  <c:v>19907.465</c:v>
                </c:pt>
                <c:pt idx="1128">
                  <c:v>16947.715</c:v>
                </c:pt>
                <c:pt idx="1129">
                  <c:v>17201.896500000003</c:v>
                </c:pt>
                <c:pt idx="1130">
                  <c:v>17494.038</c:v>
                </c:pt>
                <c:pt idx="1131">
                  <c:v>44788.21</c:v>
                </c:pt>
                <c:pt idx="1132">
                  <c:v>24331.753000000001</c:v>
                </c:pt>
                <c:pt idx="1133">
                  <c:v>25772.088</c:v>
                </c:pt>
                <c:pt idx="1134">
                  <c:v>32227.787</c:v>
                </c:pt>
                <c:pt idx="1135">
                  <c:v>40703.4375</c:v>
                </c:pt>
                <c:pt idx="1136">
                  <c:v>46455.78</c:v>
                </c:pt>
                <c:pt idx="1137">
                  <c:v>23480.371999999999</c:v>
                </c:pt>
                <c:pt idx="1138">
                  <c:v>20720.73</c:v>
                </c:pt>
                <c:pt idx="1139">
                  <c:v>29960.199000000001</c:v>
                </c:pt>
                <c:pt idx="1140">
                  <c:v>36951.302500000005</c:v>
                </c:pt>
                <c:pt idx="1141">
                  <c:v>20251.0285</c:v>
                </c:pt>
                <c:pt idx="1142">
                  <c:v>18162.7775</c:v>
                </c:pt>
                <c:pt idx="1143">
                  <c:v>21867.859499999999</c:v>
                </c:pt>
                <c:pt idx="1144">
                  <c:v>34362.097500000003</c:v>
                </c:pt>
                <c:pt idx="1145">
                  <c:v>20079.022499999999</c:v>
                </c:pt>
                <c:pt idx="1146">
                  <c:v>19006.3475</c:v>
                </c:pt>
                <c:pt idx="1147">
                  <c:v>31092.535</c:v>
                </c:pt>
                <c:pt idx="1148">
                  <c:v>30894.534</c:v>
                </c:pt>
                <c:pt idx="1149">
                  <c:v>21065.15</c:v>
                </c:pt>
                <c:pt idx="1150">
                  <c:v>28334.1535</c:v>
                </c:pt>
                <c:pt idx="1151">
                  <c:v>22122.02</c:v>
                </c:pt>
                <c:pt idx="1152">
                  <c:v>35769.093999999997</c:v>
                </c:pt>
                <c:pt idx="1153">
                  <c:v>19389.832000000002</c:v>
                </c:pt>
                <c:pt idx="1154">
                  <c:v>31612.7255</c:v>
                </c:pt>
                <c:pt idx="1155">
                  <c:v>18311.23</c:v>
                </c:pt>
                <c:pt idx="1156">
                  <c:v>22004.012500000001</c:v>
                </c:pt>
                <c:pt idx="1157">
                  <c:v>28890.341</c:v>
                </c:pt>
                <c:pt idx="1158">
                  <c:v>31558.266499999998</c:v>
                </c:pt>
                <c:pt idx="1159">
                  <c:v>23069.052499999998</c:v>
                </c:pt>
                <c:pt idx="1160">
                  <c:v>20899.212</c:v>
                </c:pt>
                <c:pt idx="1161">
                  <c:v>25716.86</c:v>
                </c:pt>
                <c:pt idx="1162">
                  <c:v>28361.667000000001</c:v>
                </c:pt>
                <c:pt idx="1163">
                  <c:v>29495.0245</c:v>
                </c:pt>
                <c:pt idx="1164">
                  <c:v>20311.531999999999</c:v>
                </c:pt>
                <c:pt idx="1165">
                  <c:v>29960.0275</c:v>
                </c:pt>
                <c:pt idx="1166">
                  <c:v>36859.8125</c:v>
                </c:pt>
                <c:pt idx="1167">
                  <c:v>56638.636500000001</c:v>
                </c:pt>
                <c:pt idx="1168">
                  <c:v>38306.421999999999</c:v>
                </c:pt>
                <c:pt idx="1169">
                  <c:v>32714.816500000001</c:v>
                </c:pt>
                <c:pt idx="1170">
                  <c:v>29341.41</c:v>
                </c:pt>
                <c:pt idx="1171">
                  <c:v>42281.870999999999</c:v>
                </c:pt>
                <c:pt idx="1172">
                  <c:v>25802.927499999998</c:v>
                </c:pt>
                <c:pt idx="1173">
                  <c:v>31877.363499999999</c:v>
                </c:pt>
                <c:pt idx="1174">
                  <c:v>21384.265500000001</c:v>
                </c:pt>
                <c:pt idx="1175">
                  <c:v>23295.857499999998</c:v>
                </c:pt>
                <c:pt idx="1176">
                  <c:v>20599.921999999999</c:v>
                </c:pt>
                <c:pt idx="1177">
                  <c:v>46131.636500000001</c:v>
                </c:pt>
                <c:pt idx="1178">
                  <c:v>19873.307500000003</c:v>
                </c:pt>
                <c:pt idx="1179">
                  <c:v>37421.576000000001</c:v>
                </c:pt>
                <c:pt idx="1180">
                  <c:v>21407.6865</c:v>
                </c:pt>
                <c:pt idx="1181">
                  <c:v>69417.695000000007</c:v>
                </c:pt>
                <c:pt idx="1182">
                  <c:v>26234.4715</c:v>
                </c:pt>
                <c:pt idx="1183">
                  <c:v>16630.525000000001</c:v>
                </c:pt>
                <c:pt idx="1184">
                  <c:v>50196.58</c:v>
                </c:pt>
                <c:pt idx="1185">
                  <c:v>20990.386500000001</c:v>
                </c:pt>
                <c:pt idx="1186">
                  <c:v>19703.635000000002</c:v>
                </c:pt>
                <c:pt idx="1187">
                  <c:v>25221.631999999998</c:v>
                </c:pt>
                <c:pt idx="1188">
                  <c:v>72259.991999999998</c:v>
                </c:pt>
                <c:pt idx="1189">
                  <c:v>18879.618999999999</c:v>
                </c:pt>
                <c:pt idx="1190">
                  <c:v>19549.849999999999</c:v>
                </c:pt>
                <c:pt idx="1191">
                  <c:v>28200.923999999999</c:v>
                </c:pt>
                <c:pt idx="1192">
                  <c:v>40429.32</c:v>
                </c:pt>
                <c:pt idx="1193">
                  <c:v>38941.863499999999</c:v>
                </c:pt>
                <c:pt idx="1194">
                  <c:v>38538.050000000003</c:v>
                </c:pt>
                <c:pt idx="1195">
                  <c:v>39730.011500000001</c:v>
                </c:pt>
                <c:pt idx="1196">
                  <c:v>37264.748</c:v>
                </c:pt>
                <c:pt idx="1197">
                  <c:v>21508.483500000002</c:v>
                </c:pt>
                <c:pt idx="1198">
                  <c:v>29879.360000000001</c:v>
                </c:pt>
                <c:pt idx="1199">
                  <c:v>32484.863499999999</c:v>
                </c:pt>
                <c:pt idx="1200">
                  <c:v>15742.086500000001</c:v>
                </c:pt>
                <c:pt idx="1201">
                  <c:v>23300.623</c:v>
                </c:pt>
                <c:pt idx="1202">
                  <c:v>19368.953000000001</c:v>
                </c:pt>
                <c:pt idx="1203">
                  <c:v>19179.300999999999</c:v>
                </c:pt>
                <c:pt idx="1204">
                  <c:v>27815.599999999999</c:v>
                </c:pt>
                <c:pt idx="1205">
                  <c:v>54250.951000000001</c:v>
                </c:pt>
                <c:pt idx="1206">
                  <c:v>24982.044000000002</c:v>
                </c:pt>
                <c:pt idx="1207">
                  <c:v>19403.604500000001</c:v>
                </c:pt>
                <c:pt idx="1208">
                  <c:v>19073.387500000001</c:v>
                </c:pt>
                <c:pt idx="1209">
                  <c:v>22881.576000000001</c:v>
                </c:pt>
                <c:pt idx="1210">
                  <c:v>20575.667000000001</c:v>
                </c:pt>
                <c:pt idx="1211">
                  <c:v>53104.258000000002</c:v>
                </c:pt>
                <c:pt idx="1212">
                  <c:v>24008.016499999998</c:v>
                </c:pt>
                <c:pt idx="1213">
                  <c:v>41531.775000000001</c:v>
                </c:pt>
                <c:pt idx="1214">
                  <c:v>51602.83</c:v>
                </c:pt>
                <c:pt idx="1215">
                  <c:v>21971.5965</c:v>
                </c:pt>
                <c:pt idx="1216">
                  <c:v>43796.505000000005</c:v>
                </c:pt>
                <c:pt idx="1217">
                  <c:v>18545.864999999998</c:v>
                </c:pt>
                <c:pt idx="1218">
                  <c:v>39350.263500000001</c:v>
                </c:pt>
                <c:pt idx="1219">
                  <c:v>16854.004000000001</c:v>
                </c:pt>
                <c:pt idx="1220">
                  <c:v>38591.255000000005</c:v>
                </c:pt>
                <c:pt idx="1221">
                  <c:v>36263.648499999996</c:v>
                </c:pt>
                <c:pt idx="1222">
                  <c:v>50482.978499999997</c:v>
                </c:pt>
                <c:pt idx="1223">
                  <c:v>42579.752</c:v>
                </c:pt>
                <c:pt idx="1224">
                  <c:v>22460.430500000002</c:v>
                </c:pt>
                <c:pt idx="1225">
                  <c:v>27301.602500000001</c:v>
                </c:pt>
                <c:pt idx="1226">
                  <c:v>40129.953000000001</c:v>
                </c:pt>
                <c:pt idx="1227">
                  <c:v>32236.5645</c:v>
                </c:pt>
                <c:pt idx="1228">
                  <c:v>35495.767500000002</c:v>
                </c:pt>
                <c:pt idx="1229">
                  <c:v>19521.988499999999</c:v>
                </c:pt>
                <c:pt idx="1230">
                  <c:v>21853.701999999997</c:v>
                </c:pt>
                <c:pt idx="1231">
                  <c:v>35765.58</c:v>
                </c:pt>
                <c:pt idx="1232">
                  <c:v>24829.986499999999</c:v>
                </c:pt>
                <c:pt idx="1233">
                  <c:v>27797.761500000001</c:v>
                </c:pt>
                <c:pt idx="1234">
                  <c:v>30273.2785</c:v>
                </c:pt>
                <c:pt idx="1235">
                  <c:v>28632.177499999998</c:v>
                </c:pt>
                <c:pt idx="1236">
                  <c:v>28183.457999999999</c:v>
                </c:pt>
                <c:pt idx="1237">
                  <c:v>18689.463</c:v>
                </c:pt>
                <c:pt idx="1238">
                  <c:v>28195.252</c:v>
                </c:pt>
                <c:pt idx="1239">
                  <c:v>24824.444499999998</c:v>
                </c:pt>
                <c:pt idx="1240">
                  <c:v>22033.930500000002</c:v>
                </c:pt>
                <c:pt idx="1241">
                  <c:v>40682.601500000004</c:v>
                </c:pt>
                <c:pt idx="1242">
                  <c:v>23441.515500000001</c:v>
                </c:pt>
                <c:pt idx="1243">
                  <c:v>38900.58</c:v>
                </c:pt>
                <c:pt idx="1244">
                  <c:v>15909.434499999999</c:v>
                </c:pt>
                <c:pt idx="1245">
                  <c:v>25724.385000000002</c:v>
                </c:pt>
                <c:pt idx="1246">
                  <c:v>18204.448</c:v>
                </c:pt>
                <c:pt idx="1247">
                  <c:v>18069.542000000001</c:v>
                </c:pt>
                <c:pt idx="1248">
                  <c:v>30140.1005</c:v>
                </c:pt>
                <c:pt idx="1249">
                  <c:v>14284.117999999999</c:v>
                </c:pt>
                <c:pt idx="1250">
                  <c:v>16802.602999999999</c:v>
                </c:pt>
                <c:pt idx="1251">
                  <c:v>15654.0605</c:v>
                </c:pt>
                <c:pt idx="1252">
                  <c:v>30100.9385</c:v>
                </c:pt>
                <c:pt idx="1253">
                  <c:v>18141.861499999999</c:v>
                </c:pt>
                <c:pt idx="1254">
                  <c:v>45688.044999999998</c:v>
                </c:pt>
                <c:pt idx="1255">
                  <c:v>19229.965</c:v>
                </c:pt>
                <c:pt idx="1256">
                  <c:v>36040.111499999999</c:v>
                </c:pt>
                <c:pt idx="1257">
                  <c:v>53376.767500000002</c:v>
                </c:pt>
                <c:pt idx="1258">
                  <c:v>19761.909</c:v>
                </c:pt>
                <c:pt idx="1259">
                  <c:v>15303.922500000001</c:v>
                </c:pt>
                <c:pt idx="1260">
                  <c:v>27727.014999999999</c:v>
                </c:pt>
                <c:pt idx="1261">
                  <c:v>25331.858500000002</c:v>
                </c:pt>
                <c:pt idx="1262">
                  <c:v>18356.597999999998</c:v>
                </c:pt>
                <c:pt idx="1263">
                  <c:v>22882.709000000003</c:v>
                </c:pt>
                <c:pt idx="1264">
                  <c:v>32275.884999999998</c:v>
                </c:pt>
                <c:pt idx="1265">
                  <c:v>18396.931499999999</c:v>
                </c:pt>
                <c:pt idx="1266">
                  <c:v>24190.207000000002</c:v>
                </c:pt>
                <c:pt idx="1267">
                  <c:v>13895.489000000001</c:v>
                </c:pt>
                <c:pt idx="1268">
                  <c:v>29849.643499999998</c:v>
                </c:pt>
                <c:pt idx="1269">
                  <c:v>20132.631999999998</c:v>
                </c:pt>
                <c:pt idx="1270">
                  <c:v>29875.923000000003</c:v>
                </c:pt>
                <c:pt idx="1271">
                  <c:v>29609.763500000001</c:v>
                </c:pt>
                <c:pt idx="1272">
                  <c:v>13427.6145</c:v>
                </c:pt>
                <c:pt idx="1273">
                  <c:v>48562.084000000003</c:v>
                </c:pt>
                <c:pt idx="1274">
                  <c:v>19817.2745</c:v>
                </c:pt>
                <c:pt idx="1275">
                  <c:v>25197.45</c:v>
                </c:pt>
                <c:pt idx="1276">
                  <c:v>34813.285000000003</c:v>
                </c:pt>
                <c:pt idx="1277">
                  <c:v>23455.550999999999</c:v>
                </c:pt>
                <c:pt idx="1278">
                  <c:v>25641.034</c:v>
                </c:pt>
                <c:pt idx="1279">
                  <c:v>25595.637500000001</c:v>
                </c:pt>
                <c:pt idx="1280">
                  <c:v>64898.794999999998</c:v>
                </c:pt>
                <c:pt idx="1281">
                  <c:v>20555.893499999998</c:v>
                </c:pt>
                <c:pt idx="1282">
                  <c:v>28653.6525</c:v>
                </c:pt>
                <c:pt idx="1283">
                  <c:v>23833.447500000002</c:v>
                </c:pt>
                <c:pt idx="1284">
                  <c:v>50949.525000000001</c:v>
                </c:pt>
                <c:pt idx="1285">
                  <c:v>19605.843000000001</c:v>
                </c:pt>
                <c:pt idx="1286">
                  <c:v>16253.528999999999</c:v>
                </c:pt>
                <c:pt idx="1287">
                  <c:v>28722.629999999997</c:v>
                </c:pt>
                <c:pt idx="1288">
                  <c:v>32914.173999999999</c:v>
                </c:pt>
                <c:pt idx="1289">
                  <c:v>38155.293000000005</c:v>
                </c:pt>
                <c:pt idx="1290">
                  <c:v>21635.129999999997</c:v>
                </c:pt>
                <c:pt idx="1291">
                  <c:v>23110.871999999999</c:v>
                </c:pt>
                <c:pt idx="1292">
                  <c:v>31798.636500000001</c:v>
                </c:pt>
                <c:pt idx="1293">
                  <c:v>24907.694499999998</c:v>
                </c:pt>
                <c:pt idx="1294">
                  <c:v>29973.807500000003</c:v>
                </c:pt>
                <c:pt idx="1295">
                  <c:v>31687.4725</c:v>
                </c:pt>
                <c:pt idx="1296">
                  <c:v>28072.07</c:v>
                </c:pt>
                <c:pt idx="1297">
                  <c:v>14568.282500000001</c:v>
                </c:pt>
                <c:pt idx="1298">
                  <c:v>24770.54</c:v>
                </c:pt>
                <c:pt idx="1299">
                  <c:v>33424.339999999997</c:v>
                </c:pt>
                <c:pt idx="1300">
                  <c:v>22395.729500000001</c:v>
                </c:pt>
                <c:pt idx="1301">
                  <c:v>36659.995999999999</c:v>
                </c:pt>
                <c:pt idx="1302">
                  <c:v>32000.826000000001</c:v>
                </c:pt>
                <c:pt idx="1303">
                  <c:v>16116.436</c:v>
                </c:pt>
                <c:pt idx="1304">
                  <c:v>28877.934999999998</c:v>
                </c:pt>
                <c:pt idx="1305">
                  <c:v>14713.38875</c:v>
                </c:pt>
                <c:pt idx="1306">
                  <c:v>50864.54</c:v>
                </c:pt>
                <c:pt idx="1307">
                  <c:v>44470.558499999999</c:v>
                </c:pt>
                <c:pt idx="1308">
                  <c:v>16558.47</c:v>
                </c:pt>
                <c:pt idx="1309">
                  <c:v>25886.359499999999</c:v>
                </c:pt>
                <c:pt idx="1310">
                  <c:v>64154.285000000003</c:v>
                </c:pt>
                <c:pt idx="1311">
                  <c:v>34271.853499999997</c:v>
                </c:pt>
                <c:pt idx="1312">
                  <c:v>15656.439999999999</c:v>
                </c:pt>
                <c:pt idx="1313">
                  <c:v>22862.453999999998</c:v>
                </c:pt>
                <c:pt idx="1314">
                  <c:v>19666.481500000002</c:v>
                </c:pt>
                <c:pt idx="1315">
                  <c:v>23571.616999999998</c:v>
                </c:pt>
                <c:pt idx="1316">
                  <c:v>36080.020000000004</c:v>
                </c:pt>
                <c:pt idx="1317">
                  <c:v>15703.9445</c:v>
                </c:pt>
                <c:pt idx="1318">
                  <c:v>16806.5975</c:v>
                </c:pt>
                <c:pt idx="1319">
                  <c:v>29512.261500000001</c:v>
                </c:pt>
                <c:pt idx="1320">
                  <c:v>34885.116999999998</c:v>
                </c:pt>
                <c:pt idx="1321">
                  <c:v>59037.69</c:v>
                </c:pt>
                <c:pt idx="1322">
                  <c:v>20467.78</c:v>
                </c:pt>
                <c:pt idx="1323">
                  <c:v>25294.818500000001</c:v>
                </c:pt>
                <c:pt idx="1324">
                  <c:v>30297.681499999999</c:v>
                </c:pt>
                <c:pt idx="1325">
                  <c:v>29806.241999999998</c:v>
                </c:pt>
                <c:pt idx="1326">
                  <c:v>28003.123</c:v>
                </c:pt>
                <c:pt idx="1327">
                  <c:v>39238.004000000001</c:v>
                </c:pt>
                <c:pt idx="1328">
                  <c:v>23645.324000000001</c:v>
                </c:pt>
                <c:pt idx="1329">
                  <c:v>22686.116000000002</c:v>
                </c:pt>
                <c:pt idx="1330">
                  <c:v>16788.3645</c:v>
                </c:pt>
                <c:pt idx="1331">
                  <c:v>24209.267500000002</c:v>
                </c:pt>
                <c:pt idx="1332">
                  <c:v>28365.640500000001</c:v>
                </c:pt>
                <c:pt idx="1333">
                  <c:v>33503.433499999999</c:v>
                </c:pt>
                <c:pt idx="1334">
                  <c:v>25853.161</c:v>
                </c:pt>
                <c:pt idx="1335">
                  <c:v>40929.277499999997</c:v>
                </c:pt>
                <c:pt idx="1336">
                  <c:v>18263.453000000001</c:v>
                </c:pt>
                <c:pt idx="1337">
                  <c:v>21116.046999999999</c:v>
                </c:pt>
                <c:pt idx="1338">
                  <c:v>24780.825000000001</c:v>
                </c:pt>
                <c:pt idx="1339">
                  <c:v>44624.630000000005</c:v>
                </c:pt>
                <c:pt idx="1340">
                  <c:v>21302.4725</c:v>
                </c:pt>
                <c:pt idx="1341">
                  <c:v>14999.391</c:v>
                </c:pt>
                <c:pt idx="1342">
                  <c:v>22819.23</c:v>
                </c:pt>
                <c:pt idx="1343">
                  <c:v>27542.914000000001</c:v>
                </c:pt>
                <c:pt idx="1344">
                  <c:v>25307.279500000001</c:v>
                </c:pt>
                <c:pt idx="1345">
                  <c:v>24930.262500000001</c:v>
                </c:pt>
                <c:pt idx="1346">
                  <c:v>18441.821499999998</c:v>
                </c:pt>
                <c:pt idx="1347">
                  <c:v>37449.206999999995</c:v>
                </c:pt>
                <c:pt idx="1348">
                  <c:v>20712.463</c:v>
                </c:pt>
                <c:pt idx="1349">
                  <c:v>25398.059999999998</c:v>
                </c:pt>
                <c:pt idx="1350">
                  <c:v>39446.548999999999</c:v>
                </c:pt>
                <c:pt idx="1351">
                  <c:v>37366.145000000004</c:v>
                </c:pt>
                <c:pt idx="1352">
                  <c:v>18991.906000000003</c:v>
                </c:pt>
                <c:pt idx="1353">
                  <c:v>19577.919999999998</c:v>
                </c:pt>
                <c:pt idx="1354">
                  <c:v>37763.181499999999</c:v>
                </c:pt>
                <c:pt idx="1355">
                  <c:v>19306.145499999999</c:v>
                </c:pt>
                <c:pt idx="1356">
                  <c:v>23751.356500000002</c:v>
                </c:pt>
                <c:pt idx="1357">
                  <c:v>35346.048999999999</c:v>
                </c:pt>
                <c:pt idx="1358">
                  <c:v>29951.657999999999</c:v>
                </c:pt>
                <c:pt idx="1359">
                  <c:v>24108.048999999999</c:v>
                </c:pt>
                <c:pt idx="1360">
                  <c:v>19276.53</c:v>
                </c:pt>
                <c:pt idx="1361">
                  <c:v>24170.1355</c:v>
                </c:pt>
                <c:pt idx="1362">
                  <c:v>29558.11</c:v>
                </c:pt>
                <c:pt idx="1363">
                  <c:v>21329.974999999999</c:v>
                </c:pt>
                <c:pt idx="1364">
                  <c:v>31217.055500000002</c:v>
                </c:pt>
                <c:pt idx="1365">
                  <c:v>15995.4655</c:v>
                </c:pt>
                <c:pt idx="1366">
                  <c:v>32207.638500000001</c:v>
                </c:pt>
                <c:pt idx="1367">
                  <c:v>19682.951999999997</c:v>
                </c:pt>
                <c:pt idx="1368">
                  <c:v>26509.828000000001</c:v>
                </c:pt>
                <c:pt idx="1369">
                  <c:v>19072.193500000001</c:v>
                </c:pt>
                <c:pt idx="1370">
                  <c:v>16019.198</c:v>
                </c:pt>
                <c:pt idx="1371">
                  <c:v>25329.4375</c:v>
                </c:pt>
                <c:pt idx="1372">
                  <c:v>25086.107499999998</c:v>
                </c:pt>
                <c:pt idx="1373">
                  <c:v>21989.236499999999</c:v>
                </c:pt>
                <c:pt idx="1374">
                  <c:v>18475.716</c:v>
                </c:pt>
                <c:pt idx="1375">
                  <c:v>27565.771500000003</c:v>
                </c:pt>
                <c:pt idx="1376">
                  <c:v>27043.305500000002</c:v>
                </c:pt>
                <c:pt idx="1377">
                  <c:v>20099.8145</c:v>
                </c:pt>
                <c:pt idx="1378">
                  <c:v>34320.592000000004</c:v>
                </c:pt>
                <c:pt idx="1379">
                  <c:v>30620.145499999999</c:v>
                </c:pt>
                <c:pt idx="1380">
                  <c:v>35741.601500000004</c:v>
                </c:pt>
                <c:pt idx="1381">
                  <c:v>22601.3855</c:v>
                </c:pt>
                <c:pt idx="1382">
                  <c:v>29783.161</c:v>
                </c:pt>
                <c:pt idx="1383">
                  <c:v>21751.334000000003</c:v>
                </c:pt>
                <c:pt idx="1384">
                  <c:v>20017.727500000001</c:v>
                </c:pt>
                <c:pt idx="1385">
                  <c:v>22090.397499999999</c:v>
                </c:pt>
                <c:pt idx="1386">
                  <c:v>50022.806499999999</c:v>
                </c:pt>
                <c:pt idx="1387">
                  <c:v>26483.923999999999</c:v>
                </c:pt>
                <c:pt idx="1388">
                  <c:v>19225.415999999997</c:v>
                </c:pt>
                <c:pt idx="1389">
                  <c:v>48197.3125</c:v>
                </c:pt>
                <c:pt idx="1390">
                  <c:v>37728.252</c:v>
                </c:pt>
                <c:pt idx="1391">
                  <c:v>23648.895</c:v>
                </c:pt>
                <c:pt idx="1392">
                  <c:v>35629.434999999998</c:v>
                </c:pt>
                <c:pt idx="1393">
                  <c:v>30405.1355</c:v>
                </c:pt>
                <c:pt idx="1394">
                  <c:v>17968.294999999998</c:v>
                </c:pt>
                <c:pt idx="1395">
                  <c:v>36912.184999999998</c:v>
                </c:pt>
                <c:pt idx="1396">
                  <c:v>38262.566500000001</c:v>
                </c:pt>
                <c:pt idx="1397">
                  <c:v>27008.9715</c:v>
                </c:pt>
                <c:pt idx="1398">
                  <c:v>35504.127</c:v>
                </c:pt>
                <c:pt idx="1399">
                  <c:v>23966.720499999999</c:v>
                </c:pt>
                <c:pt idx="1400">
                  <c:v>41988.505000000005</c:v>
                </c:pt>
                <c:pt idx="1401">
                  <c:v>23833.7255</c:v>
                </c:pt>
                <c:pt idx="1402">
                  <c:v>34551.732499999998</c:v>
                </c:pt>
                <c:pt idx="1403">
                  <c:v>30304.58</c:v>
                </c:pt>
                <c:pt idx="1404">
                  <c:v>19483.232499999998</c:v>
                </c:pt>
                <c:pt idx="1405">
                  <c:v>22450.6005</c:v>
                </c:pt>
                <c:pt idx="1406">
                  <c:v>30261.107499999998</c:v>
                </c:pt>
                <c:pt idx="1407">
                  <c:v>21254.35</c:v>
                </c:pt>
                <c:pt idx="1408">
                  <c:v>20537.734499999999</c:v>
                </c:pt>
                <c:pt idx="1409">
                  <c:v>29879.159</c:v>
                </c:pt>
                <c:pt idx="1410">
                  <c:v>37027.334999999999</c:v>
                </c:pt>
                <c:pt idx="1411">
                  <c:v>33200.815000000002</c:v>
                </c:pt>
                <c:pt idx="1412">
                  <c:v>28075.790999999997</c:v>
                </c:pt>
                <c:pt idx="1413">
                  <c:v>39091.800000000003</c:v>
                </c:pt>
                <c:pt idx="1414">
                  <c:v>23150.146500000003</c:v>
                </c:pt>
                <c:pt idx="1415">
                  <c:v>32670.4375</c:v>
                </c:pt>
                <c:pt idx="1416">
                  <c:v>15761.9825</c:v>
                </c:pt>
                <c:pt idx="1417">
                  <c:v>28698.294999999998</c:v>
                </c:pt>
                <c:pt idx="1418">
                  <c:v>19199.087</c:v>
                </c:pt>
                <c:pt idx="1419">
                  <c:v>17644.502</c:v>
                </c:pt>
                <c:pt idx="1420">
                  <c:v>44636.921999999999</c:v>
                </c:pt>
                <c:pt idx="1421">
                  <c:v>24599.985000000001</c:v>
                </c:pt>
                <c:pt idx="1422">
                  <c:v>23972.93</c:v>
                </c:pt>
                <c:pt idx="1423">
                  <c:v>28368.400000000001</c:v>
                </c:pt>
                <c:pt idx="1424">
                  <c:v>46598.870999999999</c:v>
                </c:pt>
                <c:pt idx="1425">
                  <c:v>24551.412</c:v>
                </c:pt>
                <c:pt idx="1426">
                  <c:v>46830.834999999999</c:v>
                </c:pt>
                <c:pt idx="1427">
                  <c:v>27031.423999999999</c:v>
                </c:pt>
                <c:pt idx="1428">
                  <c:v>20996.763500000001</c:v>
                </c:pt>
                <c:pt idx="1429">
                  <c:v>22198.574000000001</c:v>
                </c:pt>
                <c:pt idx="1430">
                  <c:v>22946.084999999999</c:v>
                </c:pt>
                <c:pt idx="1431">
                  <c:v>32935.142500000002</c:v>
                </c:pt>
                <c:pt idx="1432">
                  <c:v>30974.128000000001</c:v>
                </c:pt>
                <c:pt idx="1433">
                  <c:v>18211.27</c:v>
                </c:pt>
                <c:pt idx="1434">
                  <c:v>29040.623</c:v>
                </c:pt>
                <c:pt idx="1435">
                  <c:v>36473.275000000001</c:v>
                </c:pt>
                <c:pt idx="1436">
                  <c:v>19704.236499999999</c:v>
                </c:pt>
                <c:pt idx="1437">
                  <c:v>24064.965</c:v>
                </c:pt>
                <c:pt idx="1438">
                  <c:v>20926.1875</c:v>
                </c:pt>
                <c:pt idx="1439">
                  <c:v>25275.979500000001</c:v>
                </c:pt>
                <c:pt idx="1440">
                  <c:v>23124.459000000003</c:v>
                </c:pt>
                <c:pt idx="1441">
                  <c:v>21326.817499999997</c:v>
                </c:pt>
                <c:pt idx="1442">
                  <c:v>39939.875</c:v>
                </c:pt>
                <c:pt idx="1443">
                  <c:v>47468.58</c:v>
                </c:pt>
                <c:pt idx="1444">
                  <c:v>22745.3995</c:v>
                </c:pt>
                <c:pt idx="1445">
                  <c:v>34107.372000000003</c:v>
                </c:pt>
                <c:pt idx="1446">
                  <c:v>23764.485000000001</c:v>
                </c:pt>
                <c:pt idx="1447">
                  <c:v>34940.57</c:v>
                </c:pt>
                <c:pt idx="1448">
                  <c:v>23000.66</c:v>
                </c:pt>
                <c:pt idx="1449">
                  <c:v>32603.433499999999</c:v>
                </c:pt>
                <c:pt idx="1450">
                  <c:v>23337.53</c:v>
                </c:pt>
                <c:pt idx="1451">
                  <c:v>23979.824000000001</c:v>
                </c:pt>
                <c:pt idx="1452">
                  <c:v>21276.819499999998</c:v>
                </c:pt>
                <c:pt idx="1453">
                  <c:v>18497.638999999999</c:v>
                </c:pt>
                <c:pt idx="1454">
                  <c:v>29095.093000000001</c:v>
                </c:pt>
                <c:pt idx="1455">
                  <c:v>25349.198</c:v>
                </c:pt>
                <c:pt idx="1456">
                  <c:v>32814.635500000004</c:v>
                </c:pt>
                <c:pt idx="1457">
                  <c:v>38295.136500000001</c:v>
                </c:pt>
                <c:pt idx="1458">
                  <c:v>23337.53</c:v>
                </c:pt>
                <c:pt idx="1459">
                  <c:v>39227.959000000003</c:v>
                </c:pt>
                <c:pt idx="1460">
                  <c:v>34712.523499999996</c:v>
                </c:pt>
                <c:pt idx="1461">
                  <c:v>37269.406000000003</c:v>
                </c:pt>
                <c:pt idx="1462">
                  <c:v>25998.368999999999</c:v>
                </c:pt>
                <c:pt idx="1463">
                  <c:v>19448.229500000001</c:v>
                </c:pt>
                <c:pt idx="1464">
                  <c:v>27812.73</c:v>
                </c:pt>
                <c:pt idx="1465">
                  <c:v>52322.93</c:v>
                </c:pt>
                <c:pt idx="1466">
                  <c:v>36200.255000000005</c:v>
                </c:pt>
                <c:pt idx="1467">
                  <c:v>17728.967499999999</c:v>
                </c:pt>
                <c:pt idx="1468">
                  <c:v>36556.656000000003</c:v>
                </c:pt>
                <c:pt idx="1469">
                  <c:v>24050.415999999997</c:v>
                </c:pt>
                <c:pt idx="1470">
                  <c:v>20081.165999999997</c:v>
                </c:pt>
                <c:pt idx="1471">
                  <c:v>29095.739999999998</c:v>
                </c:pt>
                <c:pt idx="1472">
                  <c:v>24936.316500000001</c:v>
                </c:pt>
                <c:pt idx="1473">
                  <c:v>24272.8645</c:v>
                </c:pt>
                <c:pt idx="1474">
                  <c:v>29188.003000000001</c:v>
                </c:pt>
                <c:pt idx="1475">
                  <c:v>32315.457000000002</c:v>
                </c:pt>
                <c:pt idx="1476">
                  <c:v>18593.718999999997</c:v>
                </c:pt>
                <c:pt idx="1477">
                  <c:v>28392.662</c:v>
                </c:pt>
                <c:pt idx="1478">
                  <c:v>40779.994999999995</c:v>
                </c:pt>
                <c:pt idx="1479">
                  <c:v>22192.645</c:v>
                </c:pt>
                <c:pt idx="1480">
                  <c:v>16972.710999999999</c:v>
                </c:pt>
                <c:pt idx="1481">
                  <c:v>25450.4715</c:v>
                </c:pt>
                <c:pt idx="1482">
                  <c:v>36467.494999999995</c:v>
                </c:pt>
                <c:pt idx="1483">
                  <c:v>29117.923999999999</c:v>
                </c:pt>
                <c:pt idx="1484">
                  <c:v>37453.472500000003</c:v>
                </c:pt>
                <c:pt idx="1485">
                  <c:v>15983.4535</c:v>
                </c:pt>
                <c:pt idx="1486">
                  <c:v>15592.7425</c:v>
                </c:pt>
                <c:pt idx="1487">
                  <c:v>13901.83</c:v>
                </c:pt>
                <c:pt idx="1488">
                  <c:v>31551.48</c:v>
                </c:pt>
                <c:pt idx="1489">
                  <c:v>45022.931499999999</c:v>
                </c:pt>
                <c:pt idx="1490">
                  <c:v>16427.4905</c:v>
                </c:pt>
                <c:pt idx="1491">
                  <c:v>21081.302499999998</c:v>
                </c:pt>
                <c:pt idx="1492">
                  <c:v>27041.236499999999</c:v>
                </c:pt>
                <c:pt idx="1493">
                  <c:v>30913.72</c:v>
                </c:pt>
                <c:pt idx="1494">
                  <c:v>28699.391499999998</c:v>
                </c:pt>
                <c:pt idx="1495">
                  <c:v>18281.751</c:v>
                </c:pt>
                <c:pt idx="1496">
                  <c:v>22046.025000000001</c:v>
                </c:pt>
                <c:pt idx="1497">
                  <c:v>18891.991999999998</c:v>
                </c:pt>
                <c:pt idx="1498">
                  <c:v>24081.140500000001</c:v>
                </c:pt>
                <c:pt idx="1499">
                  <c:v>27255.11</c:v>
                </c:pt>
                <c:pt idx="1500">
                  <c:v>19608.991999999998</c:v>
                </c:pt>
                <c:pt idx="1501">
                  <c:v>36305.334000000003</c:v>
                </c:pt>
                <c:pt idx="1502">
                  <c:v>18632.177499999998</c:v>
                </c:pt>
                <c:pt idx="1503">
                  <c:v>31616.693500000001</c:v>
                </c:pt>
                <c:pt idx="1504">
                  <c:v>35728.831999999995</c:v>
                </c:pt>
                <c:pt idx="1505">
                  <c:v>22768.843000000001</c:v>
                </c:pt>
                <c:pt idx="1506">
                  <c:v>25630.684999999998</c:v>
                </c:pt>
                <c:pt idx="1507">
                  <c:v>28722.199000000001</c:v>
                </c:pt>
                <c:pt idx="1508">
                  <c:v>67011.277499999997</c:v>
                </c:pt>
                <c:pt idx="1509">
                  <c:v>19593.924999999999</c:v>
                </c:pt>
                <c:pt idx="1510">
                  <c:v>26321.925999999999</c:v>
                </c:pt>
                <c:pt idx="1511">
                  <c:v>25014.911</c:v>
                </c:pt>
                <c:pt idx="1512">
                  <c:v>15792.307499999999</c:v>
                </c:pt>
                <c:pt idx="1513">
                  <c:v>17709.9035</c:v>
                </c:pt>
                <c:pt idx="1514">
                  <c:v>21174.673000000003</c:v>
                </c:pt>
                <c:pt idx="1515">
                  <c:v>12619.494500000001</c:v>
                </c:pt>
                <c:pt idx="1516">
                  <c:v>26519.815000000002</c:v>
                </c:pt>
                <c:pt idx="1517">
                  <c:v>20524.286</c:v>
                </c:pt>
                <c:pt idx="1518">
                  <c:v>23385.631999999998</c:v>
                </c:pt>
                <c:pt idx="1519">
                  <c:v>29564.479500000001</c:v>
                </c:pt>
                <c:pt idx="1520">
                  <c:v>32704.17</c:v>
                </c:pt>
                <c:pt idx="1521">
                  <c:v>42375.468999999997</c:v>
                </c:pt>
                <c:pt idx="1522">
                  <c:v>24893.159</c:v>
                </c:pt>
                <c:pt idx="1523">
                  <c:v>20862.362499999999</c:v>
                </c:pt>
                <c:pt idx="1524">
                  <c:v>13922.437</c:v>
                </c:pt>
                <c:pt idx="1525">
                  <c:v>20507.421999999999</c:v>
                </c:pt>
                <c:pt idx="1526">
                  <c:v>20483.192499999997</c:v>
                </c:pt>
                <c:pt idx="1527">
                  <c:v>44429.798999999999</c:v>
                </c:pt>
                <c:pt idx="1528">
                  <c:v>34746.29</c:v>
                </c:pt>
                <c:pt idx="1529">
                  <c:v>31471.496999999999</c:v>
                </c:pt>
                <c:pt idx="1530">
                  <c:v>20928.796999999999</c:v>
                </c:pt>
                <c:pt idx="1531">
                  <c:v>33058.822499999995</c:v>
                </c:pt>
                <c:pt idx="1532">
                  <c:v>43850.763500000001</c:v>
                </c:pt>
                <c:pt idx="1533">
                  <c:v>18395.341</c:v>
                </c:pt>
                <c:pt idx="1534">
                  <c:v>18569.976500000001</c:v>
                </c:pt>
                <c:pt idx="1535">
                  <c:v>16904.18</c:v>
                </c:pt>
                <c:pt idx="1536">
                  <c:v>21677.521500000003</c:v>
                </c:pt>
                <c:pt idx="1537">
                  <c:v>29480.258999999998</c:v>
                </c:pt>
                <c:pt idx="1538">
                  <c:v>15872.316999999999</c:v>
                </c:pt>
                <c:pt idx="1539">
                  <c:v>55915.343999999997</c:v>
                </c:pt>
                <c:pt idx="1540">
                  <c:v>33130.379000000001</c:v>
                </c:pt>
                <c:pt idx="1541">
                  <c:v>17545.347999999998</c:v>
                </c:pt>
                <c:pt idx="1542">
                  <c:v>23340.923000000003</c:v>
                </c:pt>
                <c:pt idx="1543">
                  <c:v>20807.446499999998</c:v>
                </c:pt>
                <c:pt idx="1544">
                  <c:v>37245.615000000005</c:v>
                </c:pt>
                <c:pt idx="1545">
                  <c:v>25997.729500000001</c:v>
                </c:pt>
                <c:pt idx="1546">
                  <c:v>23253.57</c:v>
                </c:pt>
                <c:pt idx="1547">
                  <c:v>28638.355</c:v>
                </c:pt>
                <c:pt idx="1548">
                  <c:v>26120.8995</c:v>
                </c:pt>
                <c:pt idx="1549">
                  <c:v>30648.9025</c:v>
                </c:pt>
                <c:pt idx="1550">
                  <c:v>33964.103499999997</c:v>
                </c:pt>
                <c:pt idx="1551">
                  <c:v>26430.508999999998</c:v>
                </c:pt>
                <c:pt idx="1552">
                  <c:v>38184.370999999999</c:v>
                </c:pt>
                <c:pt idx="1553">
                  <c:v>21553.390500000001</c:v>
                </c:pt>
                <c:pt idx="1554">
                  <c:v>40669.138500000001</c:v>
                </c:pt>
                <c:pt idx="1555">
                  <c:v>26900.3995</c:v>
                </c:pt>
                <c:pt idx="1556">
                  <c:v>26045.746999999999</c:v>
                </c:pt>
                <c:pt idx="1557">
                  <c:v>19016.981500000002</c:v>
                </c:pt>
                <c:pt idx="1558">
                  <c:v>18676.101500000001</c:v>
                </c:pt>
                <c:pt idx="1559">
                  <c:v>31100.33</c:v>
                </c:pt>
                <c:pt idx="1560">
                  <c:v>28277.3475</c:v>
                </c:pt>
                <c:pt idx="1561">
                  <c:v>34219.620999999999</c:v>
                </c:pt>
                <c:pt idx="1562">
                  <c:v>27502.356500000002</c:v>
                </c:pt>
                <c:pt idx="1563">
                  <c:v>18508.900000000001</c:v>
                </c:pt>
                <c:pt idx="1564">
                  <c:v>20957.532999999999</c:v>
                </c:pt>
                <c:pt idx="1565">
                  <c:v>18698.294999999998</c:v>
                </c:pt>
                <c:pt idx="1566">
                  <c:v>23694.013500000001</c:v>
                </c:pt>
                <c:pt idx="1567">
                  <c:v>29661.146500000003</c:v>
                </c:pt>
                <c:pt idx="1568">
                  <c:v>25478.45</c:v>
                </c:pt>
                <c:pt idx="1569">
                  <c:v>32160.042000000001</c:v>
                </c:pt>
                <c:pt idx="1570">
                  <c:v>71343.635000000009</c:v>
                </c:pt>
                <c:pt idx="1571">
                  <c:v>34046.084999999999</c:v>
                </c:pt>
                <c:pt idx="1572">
                  <c:v>24384.207000000002</c:v>
                </c:pt>
                <c:pt idx="1573">
                  <c:v>40990.293000000005</c:v>
                </c:pt>
                <c:pt idx="1574">
                  <c:v>50588.302500000005</c:v>
                </c:pt>
                <c:pt idx="1575">
                  <c:v>34251.228499999997</c:v>
                </c:pt>
                <c:pt idx="1576">
                  <c:v>29653.656999999999</c:v>
                </c:pt>
                <c:pt idx="1577">
                  <c:v>21564.236499999999</c:v>
                </c:pt>
                <c:pt idx="1578">
                  <c:v>31444.029500000001</c:v>
                </c:pt>
                <c:pt idx="1579">
                  <c:v>25946.818500000001</c:v>
                </c:pt>
                <c:pt idx="1580">
                  <c:v>21487.8</c:v>
                </c:pt>
                <c:pt idx="1581">
                  <c:v>21262.191500000001</c:v>
                </c:pt>
                <c:pt idx="1582">
                  <c:v>20624.886500000001</c:v>
                </c:pt>
                <c:pt idx="1583">
                  <c:v>33448.294999999998</c:v>
                </c:pt>
                <c:pt idx="1584">
                  <c:v>60008.203000000001</c:v>
                </c:pt>
                <c:pt idx="1585">
                  <c:v>23752.038</c:v>
                </c:pt>
                <c:pt idx="1586">
                  <c:v>53379.123</c:v>
                </c:pt>
                <c:pt idx="1587">
                  <c:v>27111.696499999998</c:v>
                </c:pt>
                <c:pt idx="1588">
                  <c:v>21522.482499999998</c:v>
                </c:pt>
                <c:pt idx="1589">
                  <c:v>36837.982499999998</c:v>
                </c:pt>
                <c:pt idx="1590">
                  <c:v>37428.741999999998</c:v>
                </c:pt>
                <c:pt idx="1591">
                  <c:v>22749.928500000002</c:v>
                </c:pt>
                <c:pt idx="1592">
                  <c:v>21448.697500000002</c:v>
                </c:pt>
                <c:pt idx="1593">
                  <c:v>19444.667000000001</c:v>
                </c:pt>
                <c:pt idx="1594">
                  <c:v>18069.997500000001</c:v>
                </c:pt>
                <c:pt idx="1595">
                  <c:v>42471.921999999999</c:v>
                </c:pt>
                <c:pt idx="1596">
                  <c:v>34592.031000000003</c:v>
                </c:pt>
                <c:pt idx="1597">
                  <c:v>35007.798999999999</c:v>
                </c:pt>
                <c:pt idx="1598">
                  <c:v>40652.402499999997</c:v>
                </c:pt>
                <c:pt idx="1599">
                  <c:v>19564.048999999999</c:v>
                </c:pt>
                <c:pt idx="1600">
                  <c:v>51455.915999999997</c:v>
                </c:pt>
                <c:pt idx="1601">
                  <c:v>23164.233500000002</c:v>
                </c:pt>
                <c:pt idx="1602">
                  <c:v>28464.61</c:v>
                </c:pt>
                <c:pt idx="1603">
                  <c:v>29801.409</c:v>
                </c:pt>
                <c:pt idx="1604">
                  <c:v>34460.451000000001</c:v>
                </c:pt>
                <c:pt idx="1605">
                  <c:v>40486.53</c:v>
                </c:pt>
                <c:pt idx="1606">
                  <c:v>34734.620999999999</c:v>
                </c:pt>
                <c:pt idx="1607">
                  <c:v>20551.9015</c:v>
                </c:pt>
                <c:pt idx="1608">
                  <c:v>21410.441500000001</c:v>
                </c:pt>
                <c:pt idx="1609">
                  <c:v>21569.1525</c:v>
                </c:pt>
                <c:pt idx="1610">
                  <c:v>25649.861499999999</c:v>
                </c:pt>
                <c:pt idx="1611">
                  <c:v>24291.680500000002</c:v>
                </c:pt>
                <c:pt idx="1612">
                  <c:v>39373.195</c:v>
                </c:pt>
                <c:pt idx="1613">
                  <c:v>22917.6865</c:v>
                </c:pt>
                <c:pt idx="1614">
                  <c:v>19356.207999999999</c:v>
                </c:pt>
                <c:pt idx="1615">
                  <c:v>60616.146500000003</c:v>
                </c:pt>
                <c:pt idx="1616">
                  <c:v>23194.434999999998</c:v>
                </c:pt>
                <c:pt idx="1617">
                  <c:v>16478.88</c:v>
                </c:pt>
                <c:pt idx="1618">
                  <c:v>22302.79</c:v>
                </c:pt>
                <c:pt idx="1619">
                  <c:v>23113.83</c:v>
                </c:pt>
                <c:pt idx="1620">
                  <c:v>17903.523999999998</c:v>
                </c:pt>
                <c:pt idx="1621">
                  <c:v>54828.75</c:v>
                </c:pt>
                <c:pt idx="1622">
                  <c:v>36991.353499999997</c:v>
                </c:pt>
                <c:pt idx="1623">
                  <c:v>13683.226000000001</c:v>
                </c:pt>
                <c:pt idx="1624">
                  <c:v>37505.240000000005</c:v>
                </c:pt>
                <c:pt idx="1625">
                  <c:v>71430.070000000007</c:v>
                </c:pt>
                <c:pt idx="1626">
                  <c:v>24885.5265</c:v>
                </c:pt>
                <c:pt idx="1627">
                  <c:v>26597.069499999998</c:v>
                </c:pt>
                <c:pt idx="1628">
                  <c:v>23068.256000000001</c:v>
                </c:pt>
                <c:pt idx="1629">
                  <c:v>31045.126</c:v>
                </c:pt>
                <c:pt idx="1630">
                  <c:v>20322.7395</c:v>
                </c:pt>
                <c:pt idx="1631">
                  <c:v>28596.674999999999</c:v>
                </c:pt>
                <c:pt idx="1632">
                  <c:v>33706.822499999995</c:v>
                </c:pt>
                <c:pt idx="1633">
                  <c:v>22504.766499999998</c:v>
                </c:pt>
                <c:pt idx="1634">
                  <c:v>38921.782999999996</c:v>
                </c:pt>
                <c:pt idx="1635">
                  <c:v>26834.5285</c:v>
                </c:pt>
                <c:pt idx="1636">
                  <c:v>28364.948</c:v>
                </c:pt>
                <c:pt idx="1637">
                  <c:v>22061.3475</c:v>
                </c:pt>
                <c:pt idx="1638">
                  <c:v>23350.548999999999</c:v>
                </c:pt>
                <c:pt idx="1639">
                  <c:v>24459.843999999997</c:v>
                </c:pt>
                <c:pt idx="1640">
                  <c:v>33520.050000000003</c:v>
                </c:pt>
                <c:pt idx="1641">
                  <c:v>17940.741999999998</c:v>
                </c:pt>
                <c:pt idx="1642">
                  <c:v>27762.065000000002</c:v>
                </c:pt>
                <c:pt idx="1643">
                  <c:v>35125.988499999999</c:v>
                </c:pt>
                <c:pt idx="1644">
                  <c:v>19224.782999999999</c:v>
                </c:pt>
                <c:pt idx="1645">
                  <c:v>22465.305</c:v>
                </c:pt>
                <c:pt idx="1646">
                  <c:v>18494.008999999998</c:v>
                </c:pt>
                <c:pt idx="1647">
                  <c:v>14083.753499999999</c:v>
                </c:pt>
                <c:pt idx="1648">
                  <c:v>31383.645499999999</c:v>
                </c:pt>
                <c:pt idx="1649">
                  <c:v>39645.076000000001</c:v>
                </c:pt>
                <c:pt idx="1650">
                  <c:v>23521.6005</c:v>
                </c:pt>
                <c:pt idx="1651">
                  <c:v>21667.374</c:v>
                </c:pt>
                <c:pt idx="1652">
                  <c:v>22356.555500000002</c:v>
                </c:pt>
                <c:pt idx="1653">
                  <c:v>26236.476500000001</c:v>
                </c:pt>
                <c:pt idx="1654">
                  <c:v>20717.491999999998</c:v>
                </c:pt>
                <c:pt idx="1655">
                  <c:v>24061.031999999999</c:v>
                </c:pt>
                <c:pt idx="1656">
                  <c:v>19830.847999999998</c:v>
                </c:pt>
                <c:pt idx="1657">
                  <c:v>26014.772499999999</c:v>
                </c:pt>
                <c:pt idx="1658">
                  <c:v>23734.925999999999</c:v>
                </c:pt>
                <c:pt idx="1659">
                  <c:v>26265.716</c:v>
                </c:pt>
                <c:pt idx="1660">
                  <c:v>33301.729999999996</c:v>
                </c:pt>
                <c:pt idx="1661">
                  <c:v>21856.828999999998</c:v>
                </c:pt>
                <c:pt idx="1662">
                  <c:v>41711.956999999995</c:v>
                </c:pt>
                <c:pt idx="1663">
                  <c:v>28670.718999999997</c:v>
                </c:pt>
                <c:pt idx="1664">
                  <c:v>35417.434999999998</c:v>
                </c:pt>
                <c:pt idx="1665">
                  <c:v>24307.1145</c:v>
                </c:pt>
                <c:pt idx="1666">
                  <c:v>35912.65</c:v>
                </c:pt>
                <c:pt idx="1667">
                  <c:v>27865.805</c:v>
                </c:pt>
                <c:pt idx="1668">
                  <c:v>20827.716</c:v>
                </c:pt>
                <c:pt idx="1669">
                  <c:v>22279.146500000003</c:v>
                </c:pt>
                <c:pt idx="1670">
                  <c:v>21046.968000000001</c:v>
                </c:pt>
                <c:pt idx="1671">
                  <c:v>32900.076000000001</c:v>
                </c:pt>
                <c:pt idx="1672">
                  <c:v>29103.457000000002</c:v>
                </c:pt>
                <c:pt idx="1673">
                  <c:v>19630.996999999999</c:v>
                </c:pt>
                <c:pt idx="1674">
                  <c:v>26786.942499999997</c:v>
                </c:pt>
                <c:pt idx="1675">
                  <c:v>19525.715</c:v>
                </c:pt>
                <c:pt idx="1676">
                  <c:v>27107.728499999997</c:v>
                </c:pt>
                <c:pt idx="1677">
                  <c:v>20997.034</c:v>
                </c:pt>
                <c:pt idx="1678">
                  <c:v>19767.593000000001</c:v>
                </c:pt>
                <c:pt idx="1679">
                  <c:v>22113.271500000003</c:v>
                </c:pt>
                <c:pt idx="1680">
                  <c:v>19838.391499999998</c:v>
                </c:pt>
                <c:pt idx="1681">
                  <c:v>45477.148499999996</c:v>
                </c:pt>
                <c:pt idx="1682">
                  <c:v>38539.514999999999</c:v>
                </c:pt>
                <c:pt idx="1683">
                  <c:v>47017.383000000002</c:v>
                </c:pt>
                <c:pt idx="1684">
                  <c:v>34444.934999999998</c:v>
                </c:pt>
                <c:pt idx="1685">
                  <c:v>38918.377</c:v>
                </c:pt>
                <c:pt idx="1686">
                  <c:v>24134.504999999997</c:v>
                </c:pt>
                <c:pt idx="1687">
                  <c:v>21940.595000000001</c:v>
                </c:pt>
                <c:pt idx="1688">
                  <c:v>18038.271500000003</c:v>
                </c:pt>
                <c:pt idx="1689">
                  <c:v>40471.271500000003</c:v>
                </c:pt>
                <c:pt idx="1690">
                  <c:v>18270.331999999999</c:v>
                </c:pt>
                <c:pt idx="1691">
                  <c:v>20672.906999999999</c:v>
                </c:pt>
                <c:pt idx="1692">
                  <c:v>43094.7</c:v>
                </c:pt>
                <c:pt idx="1693">
                  <c:v>33704.927500000005</c:v>
                </c:pt>
                <c:pt idx="1694">
                  <c:v>25583.498</c:v>
                </c:pt>
                <c:pt idx="1695">
                  <c:v>45210.53</c:v>
                </c:pt>
                <c:pt idx="1696">
                  <c:v>19151.199000000001</c:v>
                </c:pt>
                <c:pt idx="1697">
                  <c:v>20005.252</c:v>
                </c:pt>
                <c:pt idx="1698">
                  <c:v>21896.906000000003</c:v>
                </c:pt>
                <c:pt idx="1699">
                  <c:v>27206.412</c:v>
                </c:pt>
                <c:pt idx="1700">
                  <c:v>19068.6895</c:v>
                </c:pt>
                <c:pt idx="1701">
                  <c:v>19963.68</c:v>
                </c:pt>
                <c:pt idx="1702">
                  <c:v>19905.368000000002</c:v>
                </c:pt>
                <c:pt idx="1703">
                  <c:v>19828.761999999999</c:v>
                </c:pt>
                <c:pt idx="1704">
                  <c:v>21808.003000000001</c:v>
                </c:pt>
                <c:pt idx="1705">
                  <c:v>35918.654999999999</c:v>
                </c:pt>
                <c:pt idx="1706">
                  <c:v>25417.978499999997</c:v>
                </c:pt>
                <c:pt idx="1707">
                  <c:v>39592.474999999999</c:v>
                </c:pt>
                <c:pt idx="1708">
                  <c:v>21351.466</c:v>
                </c:pt>
                <c:pt idx="1709">
                  <c:v>61329.741999999998</c:v>
                </c:pt>
                <c:pt idx="1710">
                  <c:v>33016.956999999995</c:v>
                </c:pt>
                <c:pt idx="1711">
                  <c:v>40307.240000000005</c:v>
                </c:pt>
                <c:pt idx="1712">
                  <c:v>59345.421999999999</c:v>
                </c:pt>
                <c:pt idx="1713">
                  <c:v>43286.615000000005</c:v>
                </c:pt>
                <c:pt idx="1714">
                  <c:v>53070.873</c:v>
                </c:pt>
                <c:pt idx="1715">
                  <c:v>20246.516499999998</c:v>
                </c:pt>
                <c:pt idx="1716">
                  <c:v>22316.876</c:v>
                </c:pt>
                <c:pt idx="1717">
                  <c:v>19469.357499999998</c:v>
                </c:pt>
                <c:pt idx="1718">
                  <c:v>27278.218000000001</c:v>
                </c:pt>
                <c:pt idx="1719">
                  <c:v>24549.143499999998</c:v>
                </c:pt>
                <c:pt idx="1720">
                  <c:v>24872.633000000002</c:v>
                </c:pt>
                <c:pt idx="1721">
                  <c:v>18481.156999999999</c:v>
                </c:pt>
                <c:pt idx="1722">
                  <c:v>21885.462</c:v>
                </c:pt>
                <c:pt idx="1723">
                  <c:v>23027.874</c:v>
                </c:pt>
                <c:pt idx="1724">
                  <c:v>19770.989999999998</c:v>
                </c:pt>
                <c:pt idx="1725">
                  <c:v>16869.292999999998</c:v>
                </c:pt>
                <c:pt idx="1726">
                  <c:v>21223.643499999998</c:v>
                </c:pt>
                <c:pt idx="1727">
                  <c:v>25950.008999999998</c:v>
                </c:pt>
                <c:pt idx="1728">
                  <c:v>18011.709000000003</c:v>
                </c:pt>
                <c:pt idx="1729">
                  <c:v>32212.366999999998</c:v>
                </c:pt>
                <c:pt idx="1730">
                  <c:v>25767.105</c:v>
                </c:pt>
                <c:pt idx="1731">
                  <c:v>35149.648499999996</c:v>
                </c:pt>
                <c:pt idx="1732">
                  <c:v>19732.0985</c:v>
                </c:pt>
                <c:pt idx="1733">
                  <c:v>30610.535</c:v>
                </c:pt>
                <c:pt idx="1734">
                  <c:v>22533.457000000002</c:v>
                </c:pt>
                <c:pt idx="1735">
                  <c:v>24887.239999999998</c:v>
                </c:pt>
                <c:pt idx="1736">
                  <c:v>40191.592000000004</c:v>
                </c:pt>
                <c:pt idx="1737">
                  <c:v>20910.302499999998</c:v>
                </c:pt>
                <c:pt idx="1738">
                  <c:v>25102.322500000002</c:v>
                </c:pt>
                <c:pt idx="1739">
                  <c:v>21623.532999999999</c:v>
                </c:pt>
                <c:pt idx="1740">
                  <c:v>21973.488499999999</c:v>
                </c:pt>
                <c:pt idx="1741">
                  <c:v>21646.816500000001</c:v>
                </c:pt>
                <c:pt idx="1742">
                  <c:v>40198.75</c:v>
                </c:pt>
                <c:pt idx="1743">
                  <c:v>18783.4365</c:v>
                </c:pt>
                <c:pt idx="1744">
                  <c:v>20262.626</c:v>
                </c:pt>
                <c:pt idx="1745">
                  <c:v>38156.42</c:v>
                </c:pt>
                <c:pt idx="1746">
                  <c:v>32595.296000000002</c:v>
                </c:pt>
                <c:pt idx="1747">
                  <c:v>20883.249</c:v>
                </c:pt>
                <c:pt idx="1748">
                  <c:v>29370.4755</c:v>
                </c:pt>
                <c:pt idx="1749">
                  <c:v>23611.643499999998</c:v>
                </c:pt>
                <c:pt idx="1750">
                  <c:v>17336.513500000001</c:v>
                </c:pt>
                <c:pt idx="1751">
                  <c:v>19657.421000000002</c:v>
                </c:pt>
                <c:pt idx="1752">
                  <c:v>47194.798999999999</c:v>
                </c:pt>
                <c:pt idx="1753">
                  <c:v>47643.794999999998</c:v>
                </c:pt>
                <c:pt idx="1754">
                  <c:v>52772.388500000001</c:v>
                </c:pt>
                <c:pt idx="1755">
                  <c:v>26586.0985</c:v>
                </c:pt>
                <c:pt idx="1756">
                  <c:v>18471.0985</c:v>
                </c:pt>
                <c:pt idx="1757">
                  <c:v>27539.032999999999</c:v>
                </c:pt>
                <c:pt idx="1758">
                  <c:v>17657.067499999997</c:v>
                </c:pt>
                <c:pt idx="1759">
                  <c:v>21816.417000000001</c:v>
                </c:pt>
                <c:pt idx="1760">
                  <c:v>23838.751</c:v>
                </c:pt>
                <c:pt idx="1761">
                  <c:v>46096.18</c:v>
                </c:pt>
                <c:pt idx="1762">
                  <c:v>49546.990000000005</c:v>
                </c:pt>
                <c:pt idx="1763">
                  <c:v>22980.121999999999</c:v>
                </c:pt>
                <c:pt idx="1764">
                  <c:v>20257.620000000003</c:v>
                </c:pt>
                <c:pt idx="1765">
                  <c:v>27491.455000000002</c:v>
                </c:pt>
                <c:pt idx="1766">
                  <c:v>98264.804999999993</c:v>
                </c:pt>
                <c:pt idx="1767">
                  <c:v>20128.423000000003</c:v>
                </c:pt>
                <c:pt idx="1768">
                  <c:v>22634.205000000002</c:v>
                </c:pt>
                <c:pt idx="1769">
                  <c:v>21944.684999999998</c:v>
                </c:pt>
                <c:pt idx="1770">
                  <c:v>50924.5</c:v>
                </c:pt>
                <c:pt idx="1771">
                  <c:v>24954.977500000001</c:v>
                </c:pt>
                <c:pt idx="1772">
                  <c:v>20180.182500000003</c:v>
                </c:pt>
                <c:pt idx="1773">
                  <c:v>21621.069499999998</c:v>
                </c:pt>
                <c:pt idx="1774">
                  <c:v>44780.443500000001</c:v>
                </c:pt>
                <c:pt idx="1775">
                  <c:v>23252.05</c:v>
                </c:pt>
                <c:pt idx="1776">
                  <c:v>36104.888500000001</c:v>
                </c:pt>
                <c:pt idx="1777">
                  <c:v>22670.3125</c:v>
                </c:pt>
                <c:pt idx="1778">
                  <c:v>20586.529500000001</c:v>
                </c:pt>
                <c:pt idx="1779">
                  <c:v>75058.915000000008</c:v>
                </c:pt>
                <c:pt idx="1780">
                  <c:v>19420.264999999999</c:v>
                </c:pt>
                <c:pt idx="1781">
                  <c:v>33847.3125</c:v>
                </c:pt>
                <c:pt idx="1782">
                  <c:v>23352.9</c:v>
                </c:pt>
                <c:pt idx="1783">
                  <c:v>25499.883999999998</c:v>
                </c:pt>
                <c:pt idx="1784">
                  <c:v>18486.8105</c:v>
                </c:pt>
                <c:pt idx="1785">
                  <c:v>39277.203000000001</c:v>
                </c:pt>
                <c:pt idx="1786">
                  <c:v>19445.233500000002</c:v>
                </c:pt>
                <c:pt idx="1787">
                  <c:v>19964.640500000001</c:v>
                </c:pt>
                <c:pt idx="1788">
                  <c:v>28271.65</c:v>
                </c:pt>
                <c:pt idx="1789">
                  <c:v>69189.535000000003</c:v>
                </c:pt>
                <c:pt idx="1790">
                  <c:v>24152.457999999999</c:v>
                </c:pt>
                <c:pt idx="1791">
                  <c:v>16562.511500000001</c:v>
                </c:pt>
                <c:pt idx="1792">
                  <c:v>30834.91</c:v>
                </c:pt>
                <c:pt idx="1793">
                  <c:v>31984.915999999997</c:v>
                </c:pt>
                <c:pt idx="1794">
                  <c:v>18364.0465</c:v>
                </c:pt>
                <c:pt idx="1795">
                  <c:v>20264.821499999998</c:v>
                </c:pt>
                <c:pt idx="1796">
                  <c:v>23140.254000000001</c:v>
                </c:pt>
                <c:pt idx="1797">
                  <c:v>40194.915000000001</c:v>
                </c:pt>
                <c:pt idx="1798">
                  <c:v>41626.853499999997</c:v>
                </c:pt>
                <c:pt idx="1799">
                  <c:v>19312.915000000001</c:v>
                </c:pt>
                <c:pt idx="1800">
                  <c:v>18138.835999999999</c:v>
                </c:pt>
                <c:pt idx="1801">
                  <c:v>25069.9755</c:v>
                </c:pt>
                <c:pt idx="1802">
                  <c:v>38181.201000000001</c:v>
                </c:pt>
                <c:pt idx="1803">
                  <c:v>21095.683499999999</c:v>
                </c:pt>
                <c:pt idx="1804">
                  <c:v>39796.854999999996</c:v>
                </c:pt>
                <c:pt idx="1805">
                  <c:v>25745.758000000002</c:v>
                </c:pt>
                <c:pt idx="1806">
                  <c:v>50148.843999999997</c:v>
                </c:pt>
                <c:pt idx="1807">
                  <c:v>28569.042999999998</c:v>
                </c:pt>
                <c:pt idx="1808">
                  <c:v>21777.9375</c:v>
                </c:pt>
                <c:pt idx="1809">
                  <c:v>90006.864999999991</c:v>
                </c:pt>
                <c:pt idx="1810">
                  <c:v>21129.525000000001</c:v>
                </c:pt>
                <c:pt idx="1811">
                  <c:v>35650.985000000001</c:v>
                </c:pt>
                <c:pt idx="1812">
                  <c:v>21656.415999999997</c:v>
                </c:pt>
                <c:pt idx="1813">
                  <c:v>38575.665000000001</c:v>
                </c:pt>
                <c:pt idx="1814">
                  <c:v>33847.3125</c:v>
                </c:pt>
                <c:pt idx="1815">
                  <c:v>39911.261500000001</c:v>
                </c:pt>
                <c:pt idx="1816">
                  <c:v>29681.385000000002</c:v>
                </c:pt>
                <c:pt idx="1817">
                  <c:v>31334.906000000003</c:v>
                </c:pt>
                <c:pt idx="1818">
                  <c:v>38943.6875</c:v>
                </c:pt>
                <c:pt idx="1819">
                  <c:v>36426.004000000001</c:v>
                </c:pt>
                <c:pt idx="1820">
                  <c:v>26024.9375</c:v>
                </c:pt>
                <c:pt idx="1821">
                  <c:v>19600.781999999999</c:v>
                </c:pt>
                <c:pt idx="1822">
                  <c:v>34117.502</c:v>
                </c:pt>
                <c:pt idx="1823">
                  <c:v>34243.67</c:v>
                </c:pt>
                <c:pt idx="1824">
                  <c:v>20691.728499999997</c:v>
                </c:pt>
                <c:pt idx="1825">
                  <c:v>21756.381000000001</c:v>
                </c:pt>
                <c:pt idx="1826">
                  <c:v>33537.004000000001</c:v>
                </c:pt>
                <c:pt idx="1827">
                  <c:v>28160.891499999998</c:v>
                </c:pt>
                <c:pt idx="1828">
                  <c:v>27738.605</c:v>
                </c:pt>
                <c:pt idx="1829">
                  <c:v>20956.150000000001</c:v>
                </c:pt>
                <c:pt idx="1830">
                  <c:v>16279.948</c:v>
                </c:pt>
                <c:pt idx="1831">
                  <c:v>35420.377</c:v>
                </c:pt>
                <c:pt idx="1832">
                  <c:v>26855.624</c:v>
                </c:pt>
                <c:pt idx="1833">
                  <c:v>26954.228499999997</c:v>
                </c:pt>
                <c:pt idx="1834">
                  <c:v>31326.866000000002</c:v>
                </c:pt>
                <c:pt idx="1835">
                  <c:v>40826.47</c:v>
                </c:pt>
                <c:pt idx="1836">
                  <c:v>24533.548999999999</c:v>
                </c:pt>
                <c:pt idx="1837">
                  <c:v>48146.343999999997</c:v>
                </c:pt>
                <c:pt idx="1838">
                  <c:v>29019.618999999999</c:v>
                </c:pt>
                <c:pt idx="1839">
                  <c:v>27550.743499999997</c:v>
                </c:pt>
                <c:pt idx="1840">
                  <c:v>24520.855</c:v>
                </c:pt>
                <c:pt idx="1841">
                  <c:v>43288.217000000004</c:v>
                </c:pt>
                <c:pt idx="1842">
                  <c:v>22370.66</c:v>
                </c:pt>
                <c:pt idx="1843">
                  <c:v>20253.983500000002</c:v>
                </c:pt>
                <c:pt idx="1844">
                  <c:v>18212.768499999998</c:v>
                </c:pt>
                <c:pt idx="1845">
                  <c:v>29168.464</c:v>
                </c:pt>
                <c:pt idx="1846">
                  <c:v>19758.184999999998</c:v>
                </c:pt>
                <c:pt idx="1847">
                  <c:v>24838.858500000002</c:v>
                </c:pt>
                <c:pt idx="1848">
                  <c:v>38843.052500000005</c:v>
                </c:pt>
                <c:pt idx="1849">
                  <c:v>34926.119999999995</c:v>
                </c:pt>
                <c:pt idx="1850">
                  <c:v>26447.322500000002</c:v>
                </c:pt>
                <c:pt idx="1851">
                  <c:v>25544.470499999999</c:v>
                </c:pt>
                <c:pt idx="1852">
                  <c:v>24055.245999999999</c:v>
                </c:pt>
                <c:pt idx="1853">
                  <c:v>22706.07</c:v>
                </c:pt>
                <c:pt idx="1854">
                  <c:v>24949.091</c:v>
                </c:pt>
                <c:pt idx="1855">
                  <c:v>26486.575000000001</c:v>
                </c:pt>
                <c:pt idx="1856">
                  <c:v>37838.718999999997</c:v>
                </c:pt>
                <c:pt idx="1857">
                  <c:v>24312.604500000001</c:v>
                </c:pt>
                <c:pt idx="1858">
                  <c:v>14536.585000000001</c:v>
                </c:pt>
                <c:pt idx="1859">
                  <c:v>50034.880000000005</c:v>
                </c:pt>
                <c:pt idx="1860">
                  <c:v>35257.072499999995</c:v>
                </c:pt>
                <c:pt idx="1861">
                  <c:v>22995.324000000001</c:v>
                </c:pt>
                <c:pt idx="1862">
                  <c:v>46293.546999999999</c:v>
                </c:pt>
                <c:pt idx="1863">
                  <c:v>24744.431499999999</c:v>
                </c:pt>
                <c:pt idx="1864">
                  <c:v>101065.13</c:v>
                </c:pt>
                <c:pt idx="1865">
                  <c:v>18320.103999999999</c:v>
                </c:pt>
                <c:pt idx="1866">
                  <c:v>42888.665999999997</c:v>
                </c:pt>
                <c:pt idx="1867">
                  <c:v>32225.602500000001</c:v>
                </c:pt>
                <c:pt idx="1868">
                  <c:v>33953.271500000003</c:v>
                </c:pt>
                <c:pt idx="1869">
                  <c:v>41708.111499999999</c:v>
                </c:pt>
                <c:pt idx="1870">
                  <c:v>38627.505000000005</c:v>
                </c:pt>
                <c:pt idx="1871">
                  <c:v>34169.285000000003</c:v>
                </c:pt>
                <c:pt idx="1872">
                  <c:v>21757.182500000003</c:v>
                </c:pt>
                <c:pt idx="1873">
                  <c:v>27858.191500000001</c:v>
                </c:pt>
                <c:pt idx="1874">
                  <c:v>17851.217000000001</c:v>
                </c:pt>
                <c:pt idx="1875">
                  <c:v>32275.885000000002</c:v>
                </c:pt>
                <c:pt idx="1876">
                  <c:v>29511.048000000003</c:v>
                </c:pt>
                <c:pt idx="1877">
                  <c:v>25298.953000000001</c:v>
                </c:pt>
                <c:pt idx="1878">
                  <c:v>28068.140500000001</c:v>
                </c:pt>
                <c:pt idx="1879">
                  <c:v>16873.5965</c:v>
                </c:pt>
                <c:pt idx="1880">
                  <c:v>25806.764999999999</c:v>
                </c:pt>
                <c:pt idx="1881">
                  <c:v>34572.94</c:v>
                </c:pt>
                <c:pt idx="1882">
                  <c:v>19878.771500000003</c:v>
                </c:pt>
                <c:pt idx="1883">
                  <c:v>31793.127</c:v>
                </c:pt>
                <c:pt idx="1884">
                  <c:v>36174.25</c:v>
                </c:pt>
                <c:pt idx="1885">
                  <c:v>17629.3125</c:v>
                </c:pt>
                <c:pt idx="1886">
                  <c:v>29610.3995</c:v>
                </c:pt>
                <c:pt idx="1887">
                  <c:v>15271.220000000001</c:v>
                </c:pt>
                <c:pt idx="1888">
                  <c:v>16409.2075</c:v>
                </c:pt>
                <c:pt idx="1889">
                  <c:v>19702.603499999997</c:v>
                </c:pt>
                <c:pt idx="1890">
                  <c:v>17104.9735</c:v>
                </c:pt>
                <c:pt idx="1891">
                  <c:v>35354.423999999999</c:v>
                </c:pt>
                <c:pt idx="1892">
                  <c:v>68456.820000000007</c:v>
                </c:pt>
                <c:pt idx="1893">
                  <c:v>34991.745999999999</c:v>
                </c:pt>
                <c:pt idx="1894">
                  <c:v>41999.168000000005</c:v>
                </c:pt>
                <c:pt idx="1895">
                  <c:v>40394.245999999999</c:v>
                </c:pt>
                <c:pt idx="1896">
                  <c:v>25644.8855</c:v>
                </c:pt>
                <c:pt idx="1897">
                  <c:v>12393.095499999999</c:v>
                </c:pt>
                <c:pt idx="1898">
                  <c:v>31982.976500000001</c:v>
                </c:pt>
                <c:pt idx="1899">
                  <c:v>37042.342000000004</c:v>
                </c:pt>
                <c:pt idx="1900">
                  <c:v>27565.48</c:v>
                </c:pt>
                <c:pt idx="1901">
                  <c:v>24757.62</c:v>
                </c:pt>
                <c:pt idx="1902">
                  <c:v>15388.656999999999</c:v>
                </c:pt>
                <c:pt idx="1903">
                  <c:v>36394.955000000002</c:v>
                </c:pt>
                <c:pt idx="1904">
                  <c:v>24753.748</c:v>
                </c:pt>
                <c:pt idx="1905">
                  <c:v>16800.135000000002</c:v>
                </c:pt>
                <c:pt idx="1906">
                  <c:v>43800.904999999999</c:v>
                </c:pt>
                <c:pt idx="1907">
                  <c:v>20431.789000000001</c:v>
                </c:pt>
                <c:pt idx="1908">
                  <c:v>23595.595499999999</c:v>
                </c:pt>
                <c:pt idx="1909">
                  <c:v>37001.116999999998</c:v>
                </c:pt>
                <c:pt idx="1910">
                  <c:v>28162.584000000003</c:v>
                </c:pt>
                <c:pt idx="1911">
                  <c:v>18510.6005</c:v>
                </c:pt>
                <c:pt idx="1912">
                  <c:v>19982.163</c:v>
                </c:pt>
                <c:pt idx="1913">
                  <c:v>38257.781000000003</c:v>
                </c:pt>
                <c:pt idx="1914">
                  <c:v>31471.915000000001</c:v>
                </c:pt>
                <c:pt idx="1915">
                  <c:v>43922.923999999999</c:v>
                </c:pt>
                <c:pt idx="1916">
                  <c:v>33646.82</c:v>
                </c:pt>
                <c:pt idx="1917">
                  <c:v>20219.748</c:v>
                </c:pt>
                <c:pt idx="1918">
                  <c:v>42873.453000000001</c:v>
                </c:pt>
                <c:pt idx="1919">
                  <c:v>29672.4395</c:v>
                </c:pt>
                <c:pt idx="1920">
                  <c:v>43694.705000000002</c:v>
                </c:pt>
                <c:pt idx="1921">
                  <c:v>19624.066500000001</c:v>
                </c:pt>
                <c:pt idx="1922">
                  <c:v>20306.4385</c:v>
                </c:pt>
                <c:pt idx="1923">
                  <c:v>34689.915999999997</c:v>
                </c:pt>
                <c:pt idx="1924">
                  <c:v>22865.766499999998</c:v>
                </c:pt>
                <c:pt idx="1925">
                  <c:v>28635.037</c:v>
                </c:pt>
                <c:pt idx="1926">
                  <c:v>41697.556499999999</c:v>
                </c:pt>
                <c:pt idx="1927">
                  <c:v>64857.385000000002</c:v>
                </c:pt>
                <c:pt idx="1928">
                  <c:v>17421.898499999999</c:v>
                </c:pt>
                <c:pt idx="1929">
                  <c:v>20202.09</c:v>
                </c:pt>
                <c:pt idx="1930">
                  <c:v>42204.252</c:v>
                </c:pt>
                <c:pt idx="1931">
                  <c:v>32899.982499999998</c:v>
                </c:pt>
                <c:pt idx="1932">
                  <c:v>27645.978499999997</c:v>
                </c:pt>
                <c:pt idx="1933">
                  <c:v>28985.930500000002</c:v>
                </c:pt>
                <c:pt idx="1934">
                  <c:v>42288.714999999997</c:v>
                </c:pt>
                <c:pt idx="1935">
                  <c:v>23275.772499999999</c:v>
                </c:pt>
                <c:pt idx="1936">
                  <c:v>20426.604500000001</c:v>
                </c:pt>
                <c:pt idx="1937">
                  <c:v>32773.5965</c:v>
                </c:pt>
                <c:pt idx="1938">
                  <c:v>36988.683499999999</c:v>
                </c:pt>
                <c:pt idx="1939">
                  <c:v>31791.381000000001</c:v>
                </c:pt>
                <c:pt idx="1940">
                  <c:v>17638.483</c:v>
                </c:pt>
                <c:pt idx="1941">
                  <c:v>22569.377</c:v>
                </c:pt>
                <c:pt idx="1942">
                  <c:v>21975.951499999999</c:v>
                </c:pt>
                <c:pt idx="1943">
                  <c:v>41475.898499999996</c:v>
                </c:pt>
                <c:pt idx="1944">
                  <c:v>21607.914000000001</c:v>
                </c:pt>
                <c:pt idx="1945">
                  <c:v>17054.996500000001</c:v>
                </c:pt>
                <c:pt idx="1946">
                  <c:v>22321.370999999999</c:v>
                </c:pt>
                <c:pt idx="1947">
                  <c:v>19711.449000000001</c:v>
                </c:pt>
                <c:pt idx="1948">
                  <c:v>31590.9035</c:v>
                </c:pt>
                <c:pt idx="1949">
                  <c:v>15679.1585</c:v>
                </c:pt>
                <c:pt idx="1950">
                  <c:v>29018.398499999999</c:v>
                </c:pt>
                <c:pt idx="1951">
                  <c:v>21159.582000000002</c:v>
                </c:pt>
                <c:pt idx="1952">
                  <c:v>27752.8135</c:v>
                </c:pt>
                <c:pt idx="1953">
                  <c:v>29541.839</c:v>
                </c:pt>
                <c:pt idx="1954">
                  <c:v>43585.645000000004</c:v>
                </c:pt>
                <c:pt idx="1955">
                  <c:v>76951.334999999992</c:v>
                </c:pt>
                <c:pt idx="1956">
                  <c:v>18294.05</c:v>
                </c:pt>
                <c:pt idx="1957">
                  <c:v>39964.165000000001</c:v>
                </c:pt>
                <c:pt idx="1958">
                  <c:v>32966.556499999999</c:v>
                </c:pt>
                <c:pt idx="1959">
                  <c:v>18242.991999999998</c:v>
                </c:pt>
                <c:pt idx="1960">
                  <c:v>24819.449000000001</c:v>
                </c:pt>
                <c:pt idx="1961">
                  <c:v>51577.805</c:v>
                </c:pt>
                <c:pt idx="1962">
                  <c:v>23306.082000000002</c:v>
                </c:pt>
                <c:pt idx="1963">
                  <c:v>27717.229500000001</c:v>
                </c:pt>
                <c:pt idx="1964">
                  <c:v>37371.949999999997</c:v>
                </c:pt>
                <c:pt idx="1965">
                  <c:v>29536.167000000001</c:v>
                </c:pt>
                <c:pt idx="1966">
                  <c:v>24975.254000000001</c:v>
                </c:pt>
                <c:pt idx="1967">
                  <c:v>20507.370000000003</c:v>
                </c:pt>
                <c:pt idx="1968">
                  <c:v>34115.418000000005</c:v>
                </c:pt>
                <c:pt idx="1969">
                  <c:v>21042.657999999999</c:v>
                </c:pt>
                <c:pt idx="1970">
                  <c:v>31397.226500000001</c:v>
                </c:pt>
                <c:pt idx="1971">
                  <c:v>18124.131000000001</c:v>
                </c:pt>
                <c:pt idx="1972">
                  <c:v>23176.11</c:v>
                </c:pt>
                <c:pt idx="1973">
                  <c:v>31684.994999999999</c:v>
                </c:pt>
                <c:pt idx="1974">
                  <c:v>15223.149000000001</c:v>
                </c:pt>
                <c:pt idx="1975">
                  <c:v>19360.510000000002</c:v>
                </c:pt>
                <c:pt idx="1976">
                  <c:v>27001.091</c:v>
                </c:pt>
                <c:pt idx="1977">
                  <c:v>76334.350000000006</c:v>
                </c:pt>
                <c:pt idx="1978">
                  <c:v>18565.451000000001</c:v>
                </c:pt>
                <c:pt idx="1979">
                  <c:v>28895.374</c:v>
                </c:pt>
                <c:pt idx="1980">
                  <c:v>40360.357499999998</c:v>
                </c:pt>
                <c:pt idx="1981">
                  <c:v>22177.0275</c:v>
                </c:pt>
                <c:pt idx="1982">
                  <c:v>26402.717000000001</c:v>
                </c:pt>
                <c:pt idx="1983">
                  <c:v>29283.103499999997</c:v>
                </c:pt>
                <c:pt idx="1984">
                  <c:v>20433.361499999999</c:v>
                </c:pt>
                <c:pt idx="1985">
                  <c:v>27814.792999999998</c:v>
                </c:pt>
                <c:pt idx="1986">
                  <c:v>21393.534</c:v>
                </c:pt>
                <c:pt idx="1987">
                  <c:v>22321.65</c:v>
                </c:pt>
                <c:pt idx="1988">
                  <c:v>20382.113499999999</c:v>
                </c:pt>
                <c:pt idx="1989">
                  <c:v>16274.176500000001</c:v>
                </c:pt>
                <c:pt idx="1990">
                  <c:v>28490.076000000001</c:v>
                </c:pt>
                <c:pt idx="1991">
                  <c:v>20304.175999999999</c:v>
                </c:pt>
                <c:pt idx="1992">
                  <c:v>26289.177</c:v>
                </c:pt>
                <c:pt idx="1993">
                  <c:v>32418.8115</c:v>
                </c:pt>
                <c:pt idx="1994">
                  <c:v>31244.51</c:v>
                </c:pt>
                <c:pt idx="1995">
                  <c:v>43184.127</c:v>
                </c:pt>
                <c:pt idx="1996">
                  <c:v>42190.044999999998</c:v>
                </c:pt>
                <c:pt idx="1997">
                  <c:v>21518.415999999997</c:v>
                </c:pt>
                <c:pt idx="1998">
                  <c:v>23657.855</c:v>
                </c:pt>
                <c:pt idx="1999">
                  <c:v>20041.979500000001</c:v>
                </c:pt>
                <c:pt idx="2000">
                  <c:v>21132.342000000001</c:v>
                </c:pt>
                <c:pt idx="2001">
                  <c:v>41266.125</c:v>
                </c:pt>
                <c:pt idx="2002">
                  <c:v>28952.697500000002</c:v>
                </c:pt>
                <c:pt idx="2003">
                  <c:v>41090.123</c:v>
                </c:pt>
                <c:pt idx="2004">
                  <c:v>20957.328000000001</c:v>
                </c:pt>
                <c:pt idx="2005">
                  <c:v>31803.3485</c:v>
                </c:pt>
                <c:pt idx="2006">
                  <c:v>18793.539000000001</c:v>
                </c:pt>
                <c:pt idx="2007">
                  <c:v>38802.463000000003</c:v>
                </c:pt>
                <c:pt idx="2008">
                  <c:v>27080.025000000001</c:v>
                </c:pt>
                <c:pt idx="2009">
                  <c:v>22812.995999999999</c:v>
                </c:pt>
                <c:pt idx="2010">
                  <c:v>35245.254000000001</c:v>
                </c:pt>
                <c:pt idx="2011">
                  <c:v>37771.270000000004</c:v>
                </c:pt>
                <c:pt idx="2012">
                  <c:v>30036.772499999999</c:v>
                </c:pt>
                <c:pt idx="2013">
                  <c:v>31752.6855</c:v>
                </c:pt>
                <c:pt idx="2014">
                  <c:v>27413.678500000002</c:v>
                </c:pt>
                <c:pt idx="2015">
                  <c:v>31590.292999999998</c:v>
                </c:pt>
                <c:pt idx="2016">
                  <c:v>36318.93</c:v>
                </c:pt>
                <c:pt idx="2017">
                  <c:v>35358.035000000003</c:v>
                </c:pt>
                <c:pt idx="2018">
                  <c:v>17789.3485</c:v>
                </c:pt>
                <c:pt idx="2019">
                  <c:v>15383.526</c:v>
                </c:pt>
                <c:pt idx="2020">
                  <c:v>23689.203999999998</c:v>
                </c:pt>
                <c:pt idx="2021">
                  <c:v>17357.656999999999</c:v>
                </c:pt>
                <c:pt idx="2022">
                  <c:v>20657.39</c:v>
                </c:pt>
                <c:pt idx="2023">
                  <c:v>51950.92</c:v>
                </c:pt>
                <c:pt idx="2024">
                  <c:v>27488.335999999999</c:v>
                </c:pt>
                <c:pt idx="2025">
                  <c:v>29734.694499999998</c:v>
                </c:pt>
                <c:pt idx="2026">
                  <c:v>51295.184999999998</c:v>
                </c:pt>
                <c:pt idx="2027">
                  <c:v>24010.249</c:v>
                </c:pt>
                <c:pt idx="2028">
                  <c:v>22484.173999999999</c:v>
                </c:pt>
                <c:pt idx="2029">
                  <c:v>25492.966</c:v>
                </c:pt>
                <c:pt idx="2030">
                  <c:v>32165.678500000002</c:v>
                </c:pt>
                <c:pt idx="2031">
                  <c:v>24682.546999999999</c:v>
                </c:pt>
                <c:pt idx="2032">
                  <c:v>27867.727500000001</c:v>
                </c:pt>
                <c:pt idx="2033">
                  <c:v>20507.201000000001</c:v>
                </c:pt>
                <c:pt idx="2034">
                  <c:v>39495.790999999997</c:v>
                </c:pt>
                <c:pt idx="2035">
                  <c:v>24254.640500000001</c:v>
                </c:pt>
                <c:pt idx="2036">
                  <c:v>35672.163</c:v>
                </c:pt>
                <c:pt idx="2037">
                  <c:v>19535.897499999999</c:v>
                </c:pt>
                <c:pt idx="2038">
                  <c:v>23611.629999999997</c:v>
                </c:pt>
                <c:pt idx="2039">
                  <c:v>24054.281999999999</c:v>
                </c:pt>
                <c:pt idx="2040">
                  <c:v>21796.85</c:v>
                </c:pt>
                <c:pt idx="2041">
                  <c:v>24238.415999999997</c:v>
                </c:pt>
                <c:pt idx="2042">
                  <c:v>17596.978000000003</c:v>
                </c:pt>
                <c:pt idx="2043">
                  <c:v>26212.373</c:v>
                </c:pt>
                <c:pt idx="2044">
                  <c:v>19077.673000000003</c:v>
                </c:pt>
                <c:pt idx="2045">
                  <c:v>24455.290999999997</c:v>
                </c:pt>
                <c:pt idx="2046">
                  <c:v>69527.17</c:v>
                </c:pt>
                <c:pt idx="2047">
                  <c:v>20698.256999999998</c:v>
                </c:pt>
                <c:pt idx="2048">
                  <c:v>16229.974000000002</c:v>
                </c:pt>
                <c:pt idx="2049">
                  <c:v>31528.258000000002</c:v>
                </c:pt>
                <c:pt idx="2050">
                  <c:v>26617.195</c:v>
                </c:pt>
                <c:pt idx="2051">
                  <c:v>26546.629000000001</c:v>
                </c:pt>
                <c:pt idx="2052">
                  <c:v>8117.6829500000003</c:v>
                </c:pt>
                <c:pt idx="2053">
                  <c:v>26410.332999999999</c:v>
                </c:pt>
                <c:pt idx="2054">
                  <c:v>28258.694499999998</c:v>
                </c:pt>
                <c:pt idx="2055">
                  <c:v>33555.146500000003</c:v>
                </c:pt>
                <c:pt idx="2056">
                  <c:v>18123.0275</c:v>
                </c:pt>
                <c:pt idx="2057">
                  <c:v>36176.502</c:v>
                </c:pt>
                <c:pt idx="2058">
                  <c:v>28533.116999999998</c:v>
                </c:pt>
                <c:pt idx="2059">
                  <c:v>15562.0615</c:v>
                </c:pt>
                <c:pt idx="2060">
                  <c:v>27074.664000000001</c:v>
                </c:pt>
                <c:pt idx="2061">
                  <c:v>22987.464</c:v>
                </c:pt>
                <c:pt idx="2062">
                  <c:v>20803.761500000001</c:v>
                </c:pt>
                <c:pt idx="2063">
                  <c:v>28015.203000000001</c:v>
                </c:pt>
                <c:pt idx="2064">
                  <c:v>42049.281000000003</c:v>
                </c:pt>
                <c:pt idx="2065">
                  <c:v>28855.138500000001</c:v>
                </c:pt>
                <c:pt idx="2066">
                  <c:v>43152.86</c:v>
                </c:pt>
                <c:pt idx="2067">
                  <c:v>37915.232499999998</c:v>
                </c:pt>
                <c:pt idx="2068">
                  <c:v>25962.988499999999</c:v>
                </c:pt>
                <c:pt idx="2069">
                  <c:v>23455.772499999999</c:v>
                </c:pt>
                <c:pt idx="2070">
                  <c:v>20708.464</c:v>
                </c:pt>
                <c:pt idx="2071">
                  <c:v>22259.756000000001</c:v>
                </c:pt>
                <c:pt idx="2072">
                  <c:v>27916.792000000001</c:v>
                </c:pt>
                <c:pt idx="2073">
                  <c:v>24957.7235</c:v>
                </c:pt>
                <c:pt idx="2074">
                  <c:v>26148.981500000002</c:v>
                </c:pt>
                <c:pt idx="2075">
                  <c:v>50869.241999999998</c:v>
                </c:pt>
                <c:pt idx="2076">
                  <c:v>46038.425000000003</c:v>
                </c:pt>
                <c:pt idx="2077">
                  <c:v>24780.316500000001</c:v>
                </c:pt>
                <c:pt idx="2078">
                  <c:v>25747.580999999998</c:v>
                </c:pt>
                <c:pt idx="2079">
                  <c:v>24989.482499999998</c:v>
                </c:pt>
                <c:pt idx="2080">
                  <c:v>47788.245999999999</c:v>
                </c:pt>
                <c:pt idx="2081">
                  <c:v>46268.3125</c:v>
                </c:pt>
                <c:pt idx="2082">
                  <c:v>27393.521500000003</c:v>
                </c:pt>
                <c:pt idx="2083">
                  <c:v>24347.482499999998</c:v>
                </c:pt>
                <c:pt idx="2084">
                  <c:v>23704.707000000002</c:v>
                </c:pt>
                <c:pt idx="2085">
                  <c:v>21166.123</c:v>
                </c:pt>
                <c:pt idx="2086">
                  <c:v>38384.133000000002</c:v>
                </c:pt>
                <c:pt idx="2087">
                  <c:v>18255.641499999998</c:v>
                </c:pt>
                <c:pt idx="2088">
                  <c:v>24502.743000000002</c:v>
                </c:pt>
                <c:pt idx="2089">
                  <c:v>48545.933499999999</c:v>
                </c:pt>
                <c:pt idx="2090">
                  <c:v>26994.101500000001</c:v>
                </c:pt>
                <c:pt idx="2091">
                  <c:v>74596.918000000005</c:v>
                </c:pt>
                <c:pt idx="2092">
                  <c:v>31223.842000000001</c:v>
                </c:pt>
                <c:pt idx="2093">
                  <c:v>42720.709000000003</c:v>
                </c:pt>
                <c:pt idx="2094">
                  <c:v>22472.691500000001</c:v>
                </c:pt>
                <c:pt idx="2095">
                  <c:v>42806.165999999997</c:v>
                </c:pt>
                <c:pt idx="2096">
                  <c:v>31154.821499999998</c:v>
                </c:pt>
                <c:pt idx="2097">
                  <c:v>19815.14</c:v>
                </c:pt>
                <c:pt idx="2098">
                  <c:v>42426.808499999999</c:v>
                </c:pt>
                <c:pt idx="2099">
                  <c:v>27092.195</c:v>
                </c:pt>
                <c:pt idx="2100">
                  <c:v>42044.771500000003</c:v>
                </c:pt>
                <c:pt idx="2101">
                  <c:v>20796.183499999999</c:v>
                </c:pt>
                <c:pt idx="2102">
                  <c:v>37721.709000000003</c:v>
                </c:pt>
                <c:pt idx="2103">
                  <c:v>29147.477500000001</c:v>
                </c:pt>
                <c:pt idx="2104">
                  <c:v>18912.409</c:v>
                </c:pt>
                <c:pt idx="2105">
                  <c:v>35532.203000000001</c:v>
                </c:pt>
                <c:pt idx="2106">
                  <c:v>30953.569499999998</c:v>
                </c:pt>
                <c:pt idx="2107">
                  <c:v>35370.873</c:v>
                </c:pt>
                <c:pt idx="2108">
                  <c:v>28462.61</c:v>
                </c:pt>
                <c:pt idx="2109">
                  <c:v>19098.386500000001</c:v>
                </c:pt>
                <c:pt idx="2110">
                  <c:v>15808.9745</c:v>
                </c:pt>
                <c:pt idx="2111">
                  <c:v>31798.455999999998</c:v>
                </c:pt>
                <c:pt idx="2112">
                  <c:v>19889.013500000001</c:v>
                </c:pt>
                <c:pt idx="2113">
                  <c:v>20743.746999999999</c:v>
                </c:pt>
                <c:pt idx="2114">
                  <c:v>27267.802499999998</c:v>
                </c:pt>
                <c:pt idx="2115">
                  <c:v>16339.136999999999</c:v>
                </c:pt>
                <c:pt idx="2116">
                  <c:v>27832.792999999998</c:v>
                </c:pt>
                <c:pt idx="2117">
                  <c:v>16607.580000000002</c:v>
                </c:pt>
                <c:pt idx="2118">
                  <c:v>15661.0825</c:v>
                </c:pt>
                <c:pt idx="2119">
                  <c:v>33685.181499999999</c:v>
                </c:pt>
                <c:pt idx="2120">
                  <c:v>32060.4895</c:v>
                </c:pt>
                <c:pt idx="2121">
                  <c:v>13517.493999999999</c:v>
                </c:pt>
                <c:pt idx="2122">
                  <c:v>19266.478499999997</c:v>
                </c:pt>
                <c:pt idx="2123">
                  <c:v>19050.425500000001</c:v>
                </c:pt>
                <c:pt idx="2124">
                  <c:v>20035.148499999999</c:v>
                </c:pt>
                <c:pt idx="2125">
                  <c:v>26170.449000000001</c:v>
                </c:pt>
                <c:pt idx="2126">
                  <c:v>44902.705000000002</c:v>
                </c:pt>
                <c:pt idx="2127">
                  <c:v>29492.9925</c:v>
                </c:pt>
                <c:pt idx="2128">
                  <c:v>29402.0645</c:v>
                </c:pt>
                <c:pt idx="2129">
                  <c:v>23973.0625</c:v>
                </c:pt>
                <c:pt idx="2130">
                  <c:v>18233.9535</c:v>
                </c:pt>
                <c:pt idx="2131">
                  <c:v>19901.145499999999</c:v>
                </c:pt>
                <c:pt idx="2132">
                  <c:v>21335.502</c:v>
                </c:pt>
                <c:pt idx="2133">
                  <c:v>28143.273499999999</c:v>
                </c:pt>
                <c:pt idx="2134">
                  <c:v>25341.714</c:v>
                </c:pt>
                <c:pt idx="2135">
                  <c:v>21631.010000000002</c:v>
                </c:pt>
                <c:pt idx="2136">
                  <c:v>29092.667999999998</c:v>
                </c:pt>
                <c:pt idx="2137">
                  <c:v>20646.1895</c:v>
                </c:pt>
                <c:pt idx="2138">
                  <c:v>22378.35</c:v>
                </c:pt>
                <c:pt idx="2139">
                  <c:v>25481.087</c:v>
                </c:pt>
                <c:pt idx="2140">
                  <c:v>13915.398999999999</c:v>
                </c:pt>
                <c:pt idx="2141">
                  <c:v>20924.754999999997</c:v>
                </c:pt>
                <c:pt idx="2142">
                  <c:v>31744.8475</c:v>
                </c:pt>
                <c:pt idx="2143">
                  <c:v>24867.3855</c:v>
                </c:pt>
                <c:pt idx="2144">
                  <c:v>29102.104500000001</c:v>
                </c:pt>
                <c:pt idx="2145">
                  <c:v>28377.075000000001</c:v>
                </c:pt>
                <c:pt idx="2146">
                  <c:v>23359.921000000002</c:v>
                </c:pt>
                <c:pt idx="2147">
                  <c:v>18014.5605</c:v>
                </c:pt>
                <c:pt idx="2148">
                  <c:v>28577.609499999999</c:v>
                </c:pt>
                <c:pt idx="2149">
                  <c:v>22820.43</c:v>
                </c:pt>
                <c:pt idx="2150">
                  <c:v>25059.2765</c:v>
                </c:pt>
                <c:pt idx="2151">
                  <c:v>25359.764999999999</c:v>
                </c:pt>
                <c:pt idx="2152">
                  <c:v>18039.553500000002</c:v>
                </c:pt>
                <c:pt idx="2153">
                  <c:v>80220.94</c:v>
                </c:pt>
                <c:pt idx="2154">
                  <c:v>24263.8125</c:v>
                </c:pt>
                <c:pt idx="2155">
                  <c:v>23477.440000000002</c:v>
                </c:pt>
                <c:pt idx="2156">
                  <c:v>42304.565000000002</c:v>
                </c:pt>
                <c:pt idx="2157">
                  <c:v>24218.345000000001</c:v>
                </c:pt>
                <c:pt idx="2158">
                  <c:v>29357.656000000003</c:v>
                </c:pt>
                <c:pt idx="2159">
                  <c:v>46532.214999999997</c:v>
                </c:pt>
                <c:pt idx="2160">
                  <c:v>16654.5995</c:v>
                </c:pt>
                <c:pt idx="2161">
                  <c:v>22592.933499999999</c:v>
                </c:pt>
                <c:pt idx="2162">
                  <c:v>19208.0975</c:v>
                </c:pt>
                <c:pt idx="2163">
                  <c:v>28468.550999999999</c:v>
                </c:pt>
                <c:pt idx="2164">
                  <c:v>25271.536</c:v>
                </c:pt>
                <c:pt idx="2165">
                  <c:v>35907.964999999997</c:v>
                </c:pt>
                <c:pt idx="2166">
                  <c:v>16063.1885</c:v>
                </c:pt>
                <c:pt idx="2167">
                  <c:v>25765.785</c:v>
                </c:pt>
                <c:pt idx="2168">
                  <c:v>16617.693500000001</c:v>
                </c:pt>
                <c:pt idx="2169">
                  <c:v>28641.854500000001</c:v>
                </c:pt>
                <c:pt idx="2170">
                  <c:v>22463.364999999998</c:v>
                </c:pt>
                <c:pt idx="2171">
                  <c:v>41817.318500000001</c:v>
                </c:pt>
                <c:pt idx="2172">
                  <c:v>21671.726499999997</c:v>
                </c:pt>
                <c:pt idx="2173">
                  <c:v>17602.851500000001</c:v>
                </c:pt>
                <c:pt idx="2174">
                  <c:v>22047.75</c:v>
                </c:pt>
                <c:pt idx="2175">
                  <c:v>30832.055</c:v>
                </c:pt>
                <c:pt idx="2176">
                  <c:v>33993.517500000002</c:v>
                </c:pt>
                <c:pt idx="2177">
                  <c:v>18960.522499999999</c:v>
                </c:pt>
                <c:pt idx="2178">
                  <c:v>33015.94</c:v>
                </c:pt>
                <c:pt idx="2179">
                  <c:v>21804.068500000001</c:v>
                </c:pt>
                <c:pt idx="2180">
                  <c:v>50910.818500000001</c:v>
                </c:pt>
                <c:pt idx="2181">
                  <c:v>27870.9735</c:v>
                </c:pt>
                <c:pt idx="2182">
                  <c:v>32884.494999999995</c:v>
                </c:pt>
                <c:pt idx="2183">
                  <c:v>16364.7035</c:v>
                </c:pt>
                <c:pt idx="2184">
                  <c:v>18347.923999999999</c:v>
                </c:pt>
                <c:pt idx="2185">
                  <c:v>19263.404999999999</c:v>
                </c:pt>
                <c:pt idx="2186">
                  <c:v>20524.323</c:v>
                </c:pt>
                <c:pt idx="2187">
                  <c:v>25064.55</c:v>
                </c:pt>
                <c:pt idx="2188">
                  <c:v>24643.745999999999</c:v>
                </c:pt>
                <c:pt idx="2189">
                  <c:v>33282.217000000004</c:v>
                </c:pt>
                <c:pt idx="2190">
                  <c:v>31022.671999999999</c:v>
                </c:pt>
                <c:pt idx="2191">
                  <c:v>28613.68</c:v>
                </c:pt>
                <c:pt idx="2192">
                  <c:v>36100.613499999999</c:v>
                </c:pt>
                <c:pt idx="2193">
                  <c:v>37305.947499999995</c:v>
                </c:pt>
                <c:pt idx="2194">
                  <c:v>51981.138500000001</c:v>
                </c:pt>
                <c:pt idx="2195">
                  <c:v>41943.869999999995</c:v>
                </c:pt>
                <c:pt idx="2196">
                  <c:v>19947.502</c:v>
                </c:pt>
                <c:pt idx="2197">
                  <c:v>21410.667999999998</c:v>
                </c:pt>
                <c:pt idx="2198">
                  <c:v>41586.854999999996</c:v>
                </c:pt>
                <c:pt idx="2199">
                  <c:v>24101.605</c:v>
                </c:pt>
                <c:pt idx="2200">
                  <c:v>20114.675999999999</c:v>
                </c:pt>
                <c:pt idx="2201">
                  <c:v>19075.1885</c:v>
                </c:pt>
                <c:pt idx="2202">
                  <c:v>21664.233500000002</c:v>
                </c:pt>
                <c:pt idx="2203">
                  <c:v>24771.1875</c:v>
                </c:pt>
                <c:pt idx="2204">
                  <c:v>16222.761999999999</c:v>
                </c:pt>
                <c:pt idx="2205">
                  <c:v>62405.917999999998</c:v>
                </c:pt>
                <c:pt idx="2206">
                  <c:v>32158.5635</c:v>
                </c:pt>
                <c:pt idx="2207">
                  <c:v>30851.057500000003</c:v>
                </c:pt>
                <c:pt idx="2208">
                  <c:v>16950.628499999999</c:v>
                </c:pt>
                <c:pt idx="2209">
                  <c:v>25038.296999999999</c:v>
                </c:pt>
                <c:pt idx="2210">
                  <c:v>19048.131000000001</c:v>
                </c:pt>
                <c:pt idx="2211">
                  <c:v>18037.071499999998</c:v>
                </c:pt>
                <c:pt idx="2212">
                  <c:v>26650.6865</c:v>
                </c:pt>
                <c:pt idx="2213">
                  <c:v>29850.173000000003</c:v>
                </c:pt>
                <c:pt idx="2214">
                  <c:v>32064.953000000001</c:v>
                </c:pt>
                <c:pt idx="2215">
                  <c:v>19483.249</c:v>
                </c:pt>
                <c:pt idx="2216">
                  <c:v>19126.736499999999</c:v>
                </c:pt>
                <c:pt idx="2217">
                  <c:v>26232.5615</c:v>
                </c:pt>
                <c:pt idx="2218">
                  <c:v>19461.1875</c:v>
                </c:pt>
                <c:pt idx="2219">
                  <c:v>20881.203999999998</c:v>
                </c:pt>
                <c:pt idx="2220">
                  <c:v>40177.388500000001</c:v>
                </c:pt>
                <c:pt idx="2221">
                  <c:v>20566.84</c:v>
                </c:pt>
                <c:pt idx="2222">
                  <c:v>34192.273499999996</c:v>
                </c:pt>
                <c:pt idx="2223">
                  <c:v>25900.390500000001</c:v>
                </c:pt>
                <c:pt idx="2224">
                  <c:v>33401.657999999996</c:v>
                </c:pt>
                <c:pt idx="2225">
                  <c:v>34316.964999999997</c:v>
                </c:pt>
                <c:pt idx="2226">
                  <c:v>17376.018499999998</c:v>
                </c:pt>
                <c:pt idx="2227">
                  <c:v>22677.376</c:v>
                </c:pt>
                <c:pt idx="2228">
                  <c:v>17625.277999999998</c:v>
                </c:pt>
                <c:pt idx="2229">
                  <c:v>26256.210999999999</c:v>
                </c:pt>
                <c:pt idx="2230">
                  <c:v>37553.984499999999</c:v>
                </c:pt>
                <c:pt idx="2231">
                  <c:v>43230.168000000005</c:v>
                </c:pt>
                <c:pt idx="2232">
                  <c:v>27189.529500000001</c:v>
                </c:pt>
                <c:pt idx="2233">
                  <c:v>45272.642500000002</c:v>
                </c:pt>
                <c:pt idx="2234">
                  <c:v>18844.985000000001</c:v>
                </c:pt>
                <c:pt idx="2235">
                  <c:v>19740.174999999999</c:v>
                </c:pt>
                <c:pt idx="2236">
                  <c:v>25937.968999999997</c:v>
                </c:pt>
                <c:pt idx="2237">
                  <c:v>16395.236000000001</c:v>
                </c:pt>
                <c:pt idx="2238">
                  <c:v>42891.642500000002</c:v>
                </c:pt>
                <c:pt idx="2239">
                  <c:v>31417.318500000001</c:v>
                </c:pt>
                <c:pt idx="2240">
                  <c:v>28651.838</c:v>
                </c:pt>
                <c:pt idx="2241">
                  <c:v>23743.010000000002</c:v>
                </c:pt>
                <c:pt idx="2242">
                  <c:v>42452.947499999995</c:v>
                </c:pt>
                <c:pt idx="2243">
                  <c:v>39341.845000000001</c:v>
                </c:pt>
                <c:pt idx="2244">
                  <c:v>38199.013500000001</c:v>
                </c:pt>
                <c:pt idx="2245">
                  <c:v>25064.616999999998</c:v>
                </c:pt>
                <c:pt idx="2246">
                  <c:v>20985.953999999998</c:v>
                </c:pt>
                <c:pt idx="2247">
                  <c:v>14855.4815</c:v>
                </c:pt>
                <c:pt idx="2248">
                  <c:v>26197.326999999997</c:v>
                </c:pt>
                <c:pt idx="2249">
                  <c:v>42114.334000000003</c:v>
                </c:pt>
                <c:pt idx="2250">
                  <c:v>24344.945</c:v>
                </c:pt>
                <c:pt idx="2251">
                  <c:v>31093.477500000001</c:v>
                </c:pt>
                <c:pt idx="2252">
                  <c:v>63607.18</c:v>
                </c:pt>
                <c:pt idx="2253">
                  <c:v>30193.113499999999</c:v>
                </c:pt>
                <c:pt idx="2254">
                  <c:v>56190.724999999999</c:v>
                </c:pt>
                <c:pt idx="2255">
                  <c:v>22825.566500000001</c:v>
                </c:pt>
                <c:pt idx="2256">
                  <c:v>21418.021500000003</c:v>
                </c:pt>
                <c:pt idx="2257">
                  <c:v>50536.494999999995</c:v>
                </c:pt>
                <c:pt idx="2258">
                  <c:v>24466.069499999998</c:v>
                </c:pt>
                <c:pt idx="2259">
                  <c:v>16440.427499999998</c:v>
                </c:pt>
                <c:pt idx="2260">
                  <c:v>52303.918000000005</c:v>
                </c:pt>
                <c:pt idx="2261">
                  <c:v>31560.331999999999</c:v>
                </c:pt>
                <c:pt idx="2262">
                  <c:v>34639.904999999999</c:v>
                </c:pt>
                <c:pt idx="2263">
                  <c:v>17086.044000000002</c:v>
                </c:pt>
                <c:pt idx="2264">
                  <c:v>21426.453000000001</c:v>
                </c:pt>
                <c:pt idx="2265">
                  <c:v>30527.976500000001</c:v>
                </c:pt>
                <c:pt idx="2266">
                  <c:v>40651.599999999999</c:v>
                </c:pt>
                <c:pt idx="2267">
                  <c:v>40256.456999999995</c:v>
                </c:pt>
                <c:pt idx="2268">
                  <c:v>28340.318500000001</c:v>
                </c:pt>
                <c:pt idx="2269">
                  <c:v>33881.714</c:v>
                </c:pt>
                <c:pt idx="2270">
                  <c:v>24690.9725</c:v>
                </c:pt>
                <c:pt idx="2271">
                  <c:v>18202.2605</c:v>
                </c:pt>
                <c:pt idx="2272">
                  <c:v>22199.875</c:v>
                </c:pt>
                <c:pt idx="2273">
                  <c:v>26465.946499999998</c:v>
                </c:pt>
                <c:pt idx="2274">
                  <c:v>22276.364999999998</c:v>
                </c:pt>
                <c:pt idx="2275">
                  <c:v>45109.693500000001</c:v>
                </c:pt>
                <c:pt idx="2276">
                  <c:v>56525.074999999997</c:v>
                </c:pt>
                <c:pt idx="2277">
                  <c:v>16888.603999999999</c:v>
                </c:pt>
                <c:pt idx="2278">
                  <c:v>24330.67</c:v>
                </c:pt>
                <c:pt idx="2279">
                  <c:v>19708.734499999999</c:v>
                </c:pt>
                <c:pt idx="2280">
                  <c:v>18218.385000000002</c:v>
                </c:pt>
                <c:pt idx="2281">
                  <c:v>33085.974999999999</c:v>
                </c:pt>
                <c:pt idx="2282">
                  <c:v>15958.1175</c:v>
                </c:pt>
                <c:pt idx="2283">
                  <c:v>21077.245000000003</c:v>
                </c:pt>
                <c:pt idx="2284">
                  <c:v>35869.245999999999</c:v>
                </c:pt>
                <c:pt idx="2285">
                  <c:v>35947.334000000003</c:v>
                </c:pt>
                <c:pt idx="2286">
                  <c:v>26910.056499999999</c:v>
                </c:pt>
                <c:pt idx="2287">
                  <c:v>34468.597500000003</c:v>
                </c:pt>
                <c:pt idx="2288">
                  <c:v>37737.96</c:v>
                </c:pt>
                <c:pt idx="2289">
                  <c:v>21407.157999999999</c:v>
                </c:pt>
                <c:pt idx="2290">
                  <c:v>40630.456999999995</c:v>
                </c:pt>
                <c:pt idx="2291">
                  <c:v>16063.221</c:v>
                </c:pt>
                <c:pt idx="2292">
                  <c:v>46779.558499999999</c:v>
                </c:pt>
                <c:pt idx="2293">
                  <c:v>52522.235000000001</c:v>
                </c:pt>
                <c:pt idx="2294">
                  <c:v>27989.433499999999</c:v>
                </c:pt>
                <c:pt idx="2295">
                  <c:v>35416.032999999996</c:v>
                </c:pt>
                <c:pt idx="2296">
                  <c:v>38001.377</c:v>
                </c:pt>
                <c:pt idx="2297">
                  <c:v>33638.315000000002</c:v>
                </c:pt>
                <c:pt idx="2298">
                  <c:v>27154.482499999998</c:v>
                </c:pt>
                <c:pt idx="2299">
                  <c:v>43857.383000000002</c:v>
                </c:pt>
                <c:pt idx="2300">
                  <c:v>25792.7215</c:v>
                </c:pt>
                <c:pt idx="2301">
                  <c:v>24849.3645</c:v>
                </c:pt>
                <c:pt idx="2302">
                  <c:v>30553.710999999999</c:v>
                </c:pt>
                <c:pt idx="2303">
                  <c:v>20787.076000000001</c:v>
                </c:pt>
                <c:pt idx="2304">
                  <c:v>21705.995999999999</c:v>
                </c:pt>
                <c:pt idx="2305">
                  <c:v>29823.548000000003</c:v>
                </c:pt>
                <c:pt idx="2306">
                  <c:v>33758.706999999995</c:v>
                </c:pt>
                <c:pt idx="2307">
                  <c:v>33600.847500000003</c:v>
                </c:pt>
                <c:pt idx="2308">
                  <c:v>21189.065000000002</c:v>
                </c:pt>
                <c:pt idx="2309">
                  <c:v>13764.639499999999</c:v>
                </c:pt>
                <c:pt idx="2310">
                  <c:v>39405.892500000002</c:v>
                </c:pt>
                <c:pt idx="2311">
                  <c:v>17097.764999999999</c:v>
                </c:pt>
                <c:pt idx="2312">
                  <c:v>22940.824000000001</c:v>
                </c:pt>
                <c:pt idx="2313">
                  <c:v>28243.004000000001</c:v>
                </c:pt>
                <c:pt idx="2314">
                  <c:v>28801.3485</c:v>
                </c:pt>
                <c:pt idx="2315">
                  <c:v>19679.514999999999</c:v>
                </c:pt>
                <c:pt idx="2316">
                  <c:v>18169.0615</c:v>
                </c:pt>
                <c:pt idx="2317">
                  <c:v>20700.981500000002</c:v>
                </c:pt>
                <c:pt idx="2318">
                  <c:v>32825.328000000001</c:v>
                </c:pt>
                <c:pt idx="2319">
                  <c:v>18185.567500000001</c:v>
                </c:pt>
                <c:pt idx="2320">
                  <c:v>32371.970499999999</c:v>
                </c:pt>
                <c:pt idx="2321">
                  <c:v>29430.772499999999</c:v>
                </c:pt>
                <c:pt idx="2322">
                  <c:v>27336.928500000002</c:v>
                </c:pt>
                <c:pt idx="2323">
                  <c:v>22196.682500000003</c:v>
                </c:pt>
                <c:pt idx="2324">
                  <c:v>28946.136500000001</c:v>
                </c:pt>
                <c:pt idx="2325">
                  <c:v>32215.857499999998</c:v>
                </c:pt>
                <c:pt idx="2326">
                  <c:v>28738.4395</c:v>
                </c:pt>
                <c:pt idx="2327">
                  <c:v>35303.395000000004</c:v>
                </c:pt>
                <c:pt idx="2328">
                  <c:v>30132.957999999999</c:v>
                </c:pt>
                <c:pt idx="2329">
                  <c:v>19448.673000000003</c:v>
                </c:pt>
                <c:pt idx="2330">
                  <c:v>37452.629000000001</c:v>
                </c:pt>
                <c:pt idx="2331">
                  <c:v>18890.712</c:v>
                </c:pt>
                <c:pt idx="2332">
                  <c:v>18951.4375</c:v>
                </c:pt>
                <c:pt idx="2333">
                  <c:v>19226.404500000001</c:v>
                </c:pt>
                <c:pt idx="2334">
                  <c:v>27603.695</c:v>
                </c:pt>
                <c:pt idx="2335">
                  <c:v>49715.581999999995</c:v>
                </c:pt>
                <c:pt idx="2336">
                  <c:v>31568.744999999999</c:v>
                </c:pt>
                <c:pt idx="2337">
                  <c:v>24883.388500000001</c:v>
                </c:pt>
                <c:pt idx="2338">
                  <c:v>17720.589</c:v>
                </c:pt>
                <c:pt idx="2339">
                  <c:v>19062.6355</c:v>
                </c:pt>
                <c:pt idx="2340">
                  <c:v>32280.986499999999</c:v>
                </c:pt>
                <c:pt idx="2341">
                  <c:v>17365.652000000002</c:v>
                </c:pt>
                <c:pt idx="2342">
                  <c:v>48514.334000000003</c:v>
                </c:pt>
                <c:pt idx="2343">
                  <c:v>23959.595499999999</c:v>
                </c:pt>
                <c:pt idx="2344">
                  <c:v>27988.286</c:v>
                </c:pt>
                <c:pt idx="2345">
                  <c:v>22975.667000000001</c:v>
                </c:pt>
                <c:pt idx="2346">
                  <c:v>17062.031499999997</c:v>
                </c:pt>
                <c:pt idx="2347">
                  <c:v>29611.717000000001</c:v>
                </c:pt>
                <c:pt idx="2348">
                  <c:v>34460.074999999997</c:v>
                </c:pt>
                <c:pt idx="2349">
                  <c:v>44551.601500000004</c:v>
                </c:pt>
                <c:pt idx="2350">
                  <c:v>23281.142500000002</c:v>
                </c:pt>
                <c:pt idx="2351">
                  <c:v>22638.826999999997</c:v>
                </c:pt>
                <c:pt idx="2352">
                  <c:v>39595.263500000001</c:v>
                </c:pt>
                <c:pt idx="2353">
                  <c:v>19722.43</c:v>
                </c:pt>
                <c:pt idx="2354">
                  <c:v>42232.956999999995</c:v>
                </c:pt>
                <c:pt idx="2355">
                  <c:v>52666.161999999997</c:v>
                </c:pt>
                <c:pt idx="2356">
                  <c:v>30479.228499999997</c:v>
                </c:pt>
                <c:pt idx="2357">
                  <c:v>29478.796000000002</c:v>
                </c:pt>
                <c:pt idx="2358">
                  <c:v>27423.423999999999</c:v>
                </c:pt>
                <c:pt idx="2359">
                  <c:v>28903.154999999999</c:v>
                </c:pt>
                <c:pt idx="2360">
                  <c:v>23149.246999999999</c:v>
                </c:pt>
                <c:pt idx="2361">
                  <c:v>18763.601500000001</c:v>
                </c:pt>
                <c:pt idx="2362">
                  <c:v>36104.129000000001</c:v>
                </c:pt>
                <c:pt idx="2363">
                  <c:v>22278.618000000002</c:v>
                </c:pt>
                <c:pt idx="2364">
                  <c:v>40458.705000000002</c:v>
                </c:pt>
                <c:pt idx="2365">
                  <c:v>20923.106500000002</c:v>
                </c:pt>
                <c:pt idx="2366">
                  <c:v>23107.0965</c:v>
                </c:pt>
                <c:pt idx="2367">
                  <c:v>23121.946499999998</c:v>
                </c:pt>
                <c:pt idx="2368">
                  <c:v>29404.618999999999</c:v>
                </c:pt>
                <c:pt idx="2369">
                  <c:v>20671.727500000001</c:v>
                </c:pt>
                <c:pt idx="2370">
                  <c:v>37347.142500000002</c:v>
                </c:pt>
                <c:pt idx="2371">
                  <c:v>42544.459000000003</c:v>
                </c:pt>
                <c:pt idx="2372">
                  <c:v>43269.822499999995</c:v>
                </c:pt>
                <c:pt idx="2373">
                  <c:v>21507.013500000001</c:v>
                </c:pt>
                <c:pt idx="2374">
                  <c:v>21002.218999999997</c:v>
                </c:pt>
                <c:pt idx="2375">
                  <c:v>24673.330999999998</c:v>
                </c:pt>
                <c:pt idx="2376">
                  <c:v>23805.957999999999</c:v>
                </c:pt>
                <c:pt idx="2377">
                  <c:v>33812.116999999998</c:v>
                </c:pt>
                <c:pt idx="2378">
                  <c:v>21092.9395</c:v>
                </c:pt>
                <c:pt idx="2379">
                  <c:v>21271.978499999997</c:v>
                </c:pt>
                <c:pt idx="2380">
                  <c:v>22079.1865</c:v>
                </c:pt>
                <c:pt idx="2381">
                  <c:v>16823.420999999998</c:v>
                </c:pt>
                <c:pt idx="2382">
                  <c:v>66494.904999999999</c:v>
                </c:pt>
                <c:pt idx="2383">
                  <c:v>19963.595000000001</c:v>
                </c:pt>
                <c:pt idx="2384">
                  <c:v>21284.639999999999</c:v>
                </c:pt>
                <c:pt idx="2385">
                  <c:v>21416.625</c:v>
                </c:pt>
                <c:pt idx="2386">
                  <c:v>23807.621999999999</c:v>
                </c:pt>
                <c:pt idx="2387">
                  <c:v>21039.265500000001</c:v>
                </c:pt>
                <c:pt idx="2388">
                  <c:v>19909.739999999998</c:v>
                </c:pt>
                <c:pt idx="2389">
                  <c:v>19409.281000000003</c:v>
                </c:pt>
                <c:pt idx="2390">
                  <c:v>38838.031000000003</c:v>
                </c:pt>
                <c:pt idx="2391">
                  <c:v>18692.978999999999</c:v>
                </c:pt>
                <c:pt idx="2392">
                  <c:v>16409.0985</c:v>
                </c:pt>
                <c:pt idx="2393">
                  <c:v>21579.485000000001</c:v>
                </c:pt>
                <c:pt idx="2394">
                  <c:v>22172.907999999999</c:v>
                </c:pt>
                <c:pt idx="2395">
                  <c:v>23285.7235</c:v>
                </c:pt>
                <c:pt idx="2396">
                  <c:v>33889.11</c:v>
                </c:pt>
                <c:pt idx="2397">
                  <c:v>19273.409</c:v>
                </c:pt>
                <c:pt idx="2398">
                  <c:v>39330.630000000005</c:v>
                </c:pt>
                <c:pt idx="2399">
                  <c:v>18154.1855</c:v>
                </c:pt>
                <c:pt idx="2400">
                  <c:v>41525.736499999999</c:v>
                </c:pt>
                <c:pt idx="2401">
                  <c:v>29191.751</c:v>
                </c:pt>
                <c:pt idx="2402">
                  <c:v>22924.1</c:v>
                </c:pt>
                <c:pt idx="2403">
                  <c:v>17324.701499999999</c:v>
                </c:pt>
                <c:pt idx="2404">
                  <c:v>29239.825000000001</c:v>
                </c:pt>
                <c:pt idx="2405">
                  <c:v>42233.842000000004</c:v>
                </c:pt>
                <c:pt idx="2406">
                  <c:v>21322.129000000001</c:v>
                </c:pt>
                <c:pt idx="2407">
                  <c:v>26633.282999999999</c:v>
                </c:pt>
                <c:pt idx="2408">
                  <c:v>34743.72</c:v>
                </c:pt>
                <c:pt idx="2409">
                  <c:v>38976.120999999999</c:v>
                </c:pt>
                <c:pt idx="2410">
                  <c:v>21111.998</c:v>
                </c:pt>
                <c:pt idx="2411">
                  <c:v>36552.906000000003</c:v>
                </c:pt>
                <c:pt idx="2412">
                  <c:v>17653.2035</c:v>
                </c:pt>
                <c:pt idx="2413">
                  <c:v>23807.217000000001</c:v>
                </c:pt>
                <c:pt idx="2414">
                  <c:v>27759.21</c:v>
                </c:pt>
                <c:pt idx="2415">
                  <c:v>32693.574000000001</c:v>
                </c:pt>
                <c:pt idx="2416">
                  <c:v>43655.532999999996</c:v>
                </c:pt>
                <c:pt idx="2417">
                  <c:v>16052.840499999998</c:v>
                </c:pt>
                <c:pt idx="2418">
                  <c:v>27677.173000000003</c:v>
                </c:pt>
                <c:pt idx="2419">
                  <c:v>37626.505000000005</c:v>
                </c:pt>
                <c:pt idx="2420">
                  <c:v>22582.4035</c:v>
                </c:pt>
                <c:pt idx="2421">
                  <c:v>29851.98</c:v>
                </c:pt>
                <c:pt idx="2422">
                  <c:v>41034.177500000005</c:v>
                </c:pt>
                <c:pt idx="2423">
                  <c:v>34545.861499999999</c:v>
                </c:pt>
                <c:pt idx="2424">
                  <c:v>15371.231</c:v>
                </c:pt>
                <c:pt idx="2425">
                  <c:v>18150.604500000001</c:v>
                </c:pt>
                <c:pt idx="2426">
                  <c:v>26637.104500000001</c:v>
                </c:pt>
                <c:pt idx="2427">
                  <c:v>23656.0615</c:v>
                </c:pt>
                <c:pt idx="2428">
                  <c:v>38145.004000000001</c:v>
                </c:pt>
                <c:pt idx="2429">
                  <c:v>37481.353499999997</c:v>
                </c:pt>
                <c:pt idx="2430">
                  <c:v>21067.296999999999</c:v>
                </c:pt>
                <c:pt idx="2431">
                  <c:v>29339.3475</c:v>
                </c:pt>
                <c:pt idx="2432">
                  <c:v>16295.838</c:v>
                </c:pt>
                <c:pt idx="2433">
                  <c:v>24344.39</c:v>
                </c:pt>
                <c:pt idx="2434">
                  <c:v>25386.167000000001</c:v>
                </c:pt>
                <c:pt idx="2435">
                  <c:v>19103.522499999999</c:v>
                </c:pt>
                <c:pt idx="2436">
                  <c:v>27538.534</c:v>
                </c:pt>
                <c:pt idx="2437">
                  <c:v>28950.9385</c:v>
                </c:pt>
                <c:pt idx="2438">
                  <c:v>22016.1355</c:v>
                </c:pt>
                <c:pt idx="2439">
                  <c:v>21922.669000000002</c:v>
                </c:pt>
                <c:pt idx="2440">
                  <c:v>27077.5825</c:v>
                </c:pt>
                <c:pt idx="2441">
                  <c:v>23980.758000000002</c:v>
                </c:pt>
                <c:pt idx="2442">
                  <c:v>30187.042000000001</c:v>
                </c:pt>
                <c:pt idx="2443">
                  <c:v>29561.467000000001</c:v>
                </c:pt>
                <c:pt idx="2444">
                  <c:v>18769.039000000001</c:v>
                </c:pt>
                <c:pt idx="2445">
                  <c:v>25688.7745</c:v>
                </c:pt>
                <c:pt idx="2446">
                  <c:v>34939.85</c:v>
                </c:pt>
                <c:pt idx="2447">
                  <c:v>22346.646500000003</c:v>
                </c:pt>
                <c:pt idx="2448">
                  <c:v>38096.755000000005</c:v>
                </c:pt>
                <c:pt idx="2449">
                  <c:v>28801.4355</c:v>
                </c:pt>
                <c:pt idx="2450">
                  <c:v>25060.406999999999</c:v>
                </c:pt>
                <c:pt idx="2451">
                  <c:v>17634.190500000001</c:v>
                </c:pt>
                <c:pt idx="2452">
                  <c:v>40914.97</c:v>
                </c:pt>
                <c:pt idx="2453">
                  <c:v>38158.888500000001</c:v>
                </c:pt>
                <c:pt idx="2454">
                  <c:v>28276.925999999999</c:v>
                </c:pt>
                <c:pt idx="2455">
                  <c:v>19925.322500000002</c:v>
                </c:pt>
                <c:pt idx="2456">
                  <c:v>52747.3125</c:v>
                </c:pt>
                <c:pt idx="2457">
                  <c:v>47038.347500000003</c:v>
                </c:pt>
                <c:pt idx="2458">
                  <c:v>15981.203</c:v>
                </c:pt>
                <c:pt idx="2459">
                  <c:v>21601.612499999999</c:v>
                </c:pt>
                <c:pt idx="2460">
                  <c:v>20375.697500000002</c:v>
                </c:pt>
                <c:pt idx="2461">
                  <c:v>18271.322500000002</c:v>
                </c:pt>
                <c:pt idx="2462">
                  <c:v>19920.917000000001</c:v>
                </c:pt>
                <c:pt idx="2463">
                  <c:v>29523.22</c:v>
                </c:pt>
                <c:pt idx="2464">
                  <c:v>15613.78</c:v>
                </c:pt>
                <c:pt idx="2465">
                  <c:v>24199.7225</c:v>
                </c:pt>
                <c:pt idx="2466">
                  <c:v>34585.611499999999</c:v>
                </c:pt>
                <c:pt idx="2467">
                  <c:v>19143.010000000002</c:v>
                </c:pt>
                <c:pt idx="2468">
                  <c:v>22023.319499999998</c:v>
                </c:pt>
                <c:pt idx="2469">
                  <c:v>16502.628000000001</c:v>
                </c:pt>
                <c:pt idx="2470">
                  <c:v>19120.745999999999</c:v>
                </c:pt>
                <c:pt idx="2471">
                  <c:v>22756.217000000001</c:v>
                </c:pt>
                <c:pt idx="2472">
                  <c:v>30748.805</c:v>
                </c:pt>
                <c:pt idx="2473">
                  <c:v>40209.244999999995</c:v>
                </c:pt>
                <c:pt idx="2474">
                  <c:v>20125.0965</c:v>
                </c:pt>
                <c:pt idx="2475">
                  <c:v>42515.277499999997</c:v>
                </c:pt>
                <c:pt idx="2476">
                  <c:v>21162.010000000002</c:v>
                </c:pt>
                <c:pt idx="2477">
                  <c:v>42069.488499999999</c:v>
                </c:pt>
                <c:pt idx="2478">
                  <c:v>34730.544999999998</c:v>
                </c:pt>
                <c:pt idx="2479">
                  <c:v>30835.671999999999</c:v>
                </c:pt>
                <c:pt idx="2480">
                  <c:v>27584.6005</c:v>
                </c:pt>
                <c:pt idx="2481">
                  <c:v>28893.957000000002</c:v>
                </c:pt>
                <c:pt idx="2482">
                  <c:v>39951.777499999997</c:v>
                </c:pt>
                <c:pt idx="2483">
                  <c:v>26448.677499999998</c:v>
                </c:pt>
                <c:pt idx="2484">
                  <c:v>19987.379000000001</c:v>
                </c:pt>
                <c:pt idx="2485">
                  <c:v>19018.984</c:v>
                </c:pt>
                <c:pt idx="2486">
                  <c:v>55565.3</c:v>
                </c:pt>
                <c:pt idx="2487">
                  <c:v>38846.103499999997</c:v>
                </c:pt>
                <c:pt idx="2488">
                  <c:v>20479.821499999998</c:v>
                </c:pt>
                <c:pt idx="2489">
                  <c:v>31555.305</c:v>
                </c:pt>
                <c:pt idx="2490">
                  <c:v>39713.498</c:v>
                </c:pt>
                <c:pt idx="2491">
                  <c:v>25562.842000000001</c:v>
                </c:pt>
                <c:pt idx="2492">
                  <c:v>26898.031000000003</c:v>
                </c:pt>
                <c:pt idx="2493">
                  <c:v>25805.147499999999</c:v>
                </c:pt>
                <c:pt idx="2494">
                  <c:v>20997.048000000003</c:v>
                </c:pt>
                <c:pt idx="2495">
                  <c:v>25075.47</c:v>
                </c:pt>
                <c:pt idx="2496">
                  <c:v>26727.23</c:v>
                </c:pt>
                <c:pt idx="2497">
                  <c:v>36759.19</c:v>
                </c:pt>
                <c:pt idx="2498">
                  <c:v>27647.529500000001</c:v>
                </c:pt>
                <c:pt idx="2499">
                  <c:v>29801.665000000001</c:v>
                </c:pt>
                <c:pt idx="2500">
                  <c:v>34700.843999999997</c:v>
                </c:pt>
                <c:pt idx="2501">
                  <c:v>26282.863499999999</c:v>
                </c:pt>
                <c:pt idx="2502">
                  <c:v>39109.201000000001</c:v>
                </c:pt>
                <c:pt idx="2503">
                  <c:v>25476.198</c:v>
                </c:pt>
                <c:pt idx="2504">
                  <c:v>37544.205000000002</c:v>
                </c:pt>
                <c:pt idx="2505">
                  <c:v>24034.177499999998</c:v>
                </c:pt>
                <c:pt idx="2506">
                  <c:v>27399.620999999999</c:v>
                </c:pt>
                <c:pt idx="2507">
                  <c:v>27166.656999999999</c:v>
                </c:pt>
                <c:pt idx="2508">
                  <c:v>17869.879000000001</c:v>
                </c:pt>
                <c:pt idx="2509">
                  <c:v>31605.843999999997</c:v>
                </c:pt>
                <c:pt idx="2510">
                  <c:v>27055.73</c:v>
                </c:pt>
                <c:pt idx="2511">
                  <c:v>31462.231500000002</c:v>
                </c:pt>
                <c:pt idx="2512">
                  <c:v>22969.540999999997</c:v>
                </c:pt>
                <c:pt idx="2513">
                  <c:v>29095.734499999999</c:v>
                </c:pt>
                <c:pt idx="2514">
                  <c:v>38920.955000000002</c:v>
                </c:pt>
                <c:pt idx="2515">
                  <c:v>38766.305</c:v>
                </c:pt>
                <c:pt idx="2516">
                  <c:v>21735.504000000001</c:v>
                </c:pt>
                <c:pt idx="2517">
                  <c:v>29465.573</c:v>
                </c:pt>
                <c:pt idx="2518">
                  <c:v>21833.180500000002</c:v>
                </c:pt>
                <c:pt idx="2519">
                  <c:v>34614.358500000002</c:v>
                </c:pt>
                <c:pt idx="2520">
                  <c:v>25040.5265</c:v>
                </c:pt>
                <c:pt idx="2521">
                  <c:v>33996.824999999997</c:v>
                </c:pt>
                <c:pt idx="2522">
                  <c:v>29459.620000000003</c:v>
                </c:pt>
                <c:pt idx="2523">
                  <c:v>42556</c:v>
                </c:pt>
                <c:pt idx="2524">
                  <c:v>20560.2745</c:v>
                </c:pt>
                <c:pt idx="2525">
                  <c:v>27438.662</c:v>
                </c:pt>
                <c:pt idx="2526">
                  <c:v>20583.59</c:v>
                </c:pt>
                <c:pt idx="2527">
                  <c:v>19013.625</c:v>
                </c:pt>
                <c:pt idx="2528">
                  <c:v>22158.116999999998</c:v>
                </c:pt>
                <c:pt idx="2529">
                  <c:v>24889.201999999997</c:v>
                </c:pt>
                <c:pt idx="2530">
                  <c:v>20067.8505</c:v>
                </c:pt>
                <c:pt idx="2531">
                  <c:v>34771.933499999999</c:v>
                </c:pt>
                <c:pt idx="2532">
                  <c:v>35857.592000000004</c:v>
                </c:pt>
                <c:pt idx="2533">
                  <c:v>21718.709000000003</c:v>
                </c:pt>
                <c:pt idx="2534">
                  <c:v>25801.395</c:v>
                </c:pt>
                <c:pt idx="2535">
                  <c:v>29511.559999999998</c:v>
                </c:pt>
                <c:pt idx="2536">
                  <c:v>35756.735000000001</c:v>
                </c:pt>
                <c:pt idx="2537">
                  <c:v>21570.696499999998</c:v>
                </c:pt>
                <c:pt idx="2538">
                  <c:v>18980.258000000002</c:v>
                </c:pt>
                <c:pt idx="2539">
                  <c:v>28350.006000000001</c:v>
                </c:pt>
                <c:pt idx="2540">
                  <c:v>23305.031999999999</c:v>
                </c:pt>
                <c:pt idx="2541">
                  <c:v>19927.739999999998</c:v>
                </c:pt>
                <c:pt idx="2542">
                  <c:v>21903.23</c:v>
                </c:pt>
                <c:pt idx="2543">
                  <c:v>19774.169999999998</c:v>
                </c:pt>
                <c:pt idx="2544">
                  <c:v>27953.558499999999</c:v>
                </c:pt>
                <c:pt idx="2545">
                  <c:v>30949.5615</c:v>
                </c:pt>
                <c:pt idx="2546">
                  <c:v>36340.328000000001</c:v>
                </c:pt>
                <c:pt idx="2547">
                  <c:v>18864.892500000002</c:v>
                </c:pt>
                <c:pt idx="2548">
                  <c:v>23026.483500000002</c:v>
                </c:pt>
                <c:pt idx="2549">
                  <c:v>19514.016499999998</c:v>
                </c:pt>
                <c:pt idx="2550">
                  <c:v>33075.066500000001</c:v>
                </c:pt>
                <c:pt idx="2551">
                  <c:v>19885.4375</c:v>
                </c:pt>
                <c:pt idx="2552">
                  <c:v>41447.892500000002</c:v>
                </c:pt>
                <c:pt idx="2553">
                  <c:v>41893.218999999997</c:v>
                </c:pt>
                <c:pt idx="2554">
                  <c:v>28281.587</c:v>
                </c:pt>
                <c:pt idx="2555">
                  <c:v>19738.018499999998</c:v>
                </c:pt>
                <c:pt idx="2556">
                  <c:v>18364.964500000002</c:v>
                </c:pt>
                <c:pt idx="2557">
                  <c:v>17361.1145</c:v>
                </c:pt>
                <c:pt idx="2558">
                  <c:v>23691.373</c:v>
                </c:pt>
                <c:pt idx="2559">
                  <c:v>22267.691500000001</c:v>
                </c:pt>
                <c:pt idx="2560">
                  <c:v>28746.863499999999</c:v>
                </c:pt>
                <c:pt idx="2561">
                  <c:v>36869.616999999998</c:v>
                </c:pt>
                <c:pt idx="2562">
                  <c:v>34190.648499999996</c:v>
                </c:pt>
                <c:pt idx="2563">
                  <c:v>46991.861499999999</c:v>
                </c:pt>
                <c:pt idx="2564">
                  <c:v>20468.135000000002</c:v>
                </c:pt>
                <c:pt idx="2565">
                  <c:v>23303.281999999999</c:v>
                </c:pt>
                <c:pt idx="2566">
                  <c:v>23099.9385</c:v>
                </c:pt>
                <c:pt idx="2567">
                  <c:v>26789.268499999998</c:v>
                </c:pt>
                <c:pt idx="2568">
                  <c:v>16715.281999999999</c:v>
                </c:pt>
                <c:pt idx="2569">
                  <c:v>32956.931499999999</c:v>
                </c:pt>
                <c:pt idx="2570">
                  <c:v>32367.735000000001</c:v>
                </c:pt>
                <c:pt idx="2571">
                  <c:v>20116.031500000001</c:v>
                </c:pt>
                <c:pt idx="2572">
                  <c:v>27565.843999999997</c:v>
                </c:pt>
                <c:pt idx="2573">
                  <c:v>20669.482499999998</c:v>
                </c:pt>
                <c:pt idx="2574">
                  <c:v>33030.261500000001</c:v>
                </c:pt>
                <c:pt idx="2575">
                  <c:v>43843.646500000003</c:v>
                </c:pt>
                <c:pt idx="2576">
                  <c:v>32064.362499999999</c:v>
                </c:pt>
                <c:pt idx="2577">
                  <c:v>24089.576999999997</c:v>
                </c:pt>
                <c:pt idx="2578">
                  <c:v>32946.3125</c:v>
                </c:pt>
                <c:pt idx="2579">
                  <c:v>26067.232499999998</c:v>
                </c:pt>
                <c:pt idx="2580">
                  <c:v>26382.133999999998</c:v>
                </c:pt>
                <c:pt idx="2581">
                  <c:v>20212.661</c:v>
                </c:pt>
                <c:pt idx="2582">
                  <c:v>19748.315000000002</c:v>
                </c:pt>
                <c:pt idx="2583">
                  <c:v>32078.988499999999</c:v>
                </c:pt>
                <c:pt idx="2584">
                  <c:v>33688.369999999995</c:v>
                </c:pt>
                <c:pt idx="2585">
                  <c:v>14694.152999999998</c:v>
                </c:pt>
                <c:pt idx="2586">
                  <c:v>26734.038999999997</c:v>
                </c:pt>
                <c:pt idx="2587">
                  <c:v>15940.485000000001</c:v>
                </c:pt>
                <c:pt idx="2588">
                  <c:v>31630.025000000001</c:v>
                </c:pt>
                <c:pt idx="2589">
                  <c:v>28651.532999999999</c:v>
                </c:pt>
                <c:pt idx="2590">
                  <c:v>33426.520000000004</c:v>
                </c:pt>
                <c:pt idx="2591">
                  <c:v>23995.995999999999</c:v>
                </c:pt>
                <c:pt idx="2592">
                  <c:v>22624.7605</c:v>
                </c:pt>
                <c:pt idx="2593">
                  <c:v>23502.210999999999</c:v>
                </c:pt>
                <c:pt idx="2594">
                  <c:v>19696.087</c:v>
                </c:pt>
                <c:pt idx="2595">
                  <c:v>47864.11</c:v>
                </c:pt>
                <c:pt idx="2596">
                  <c:v>22702.459000000003</c:v>
                </c:pt>
                <c:pt idx="2597">
                  <c:v>26103.963</c:v>
                </c:pt>
                <c:pt idx="2598">
                  <c:v>20796.2605</c:v>
                </c:pt>
                <c:pt idx="2599">
                  <c:v>15035.183000000001</c:v>
                </c:pt>
                <c:pt idx="2600">
                  <c:v>24059.883000000002</c:v>
                </c:pt>
                <c:pt idx="2601">
                  <c:v>16215.8505</c:v>
                </c:pt>
                <c:pt idx="2602">
                  <c:v>23677.075499999999</c:v>
                </c:pt>
                <c:pt idx="2603">
                  <c:v>21354.7765</c:v>
                </c:pt>
                <c:pt idx="2604">
                  <c:v>26739.159</c:v>
                </c:pt>
                <c:pt idx="2605">
                  <c:v>25932.605</c:v>
                </c:pt>
                <c:pt idx="2606">
                  <c:v>14084.055499999999</c:v>
                </c:pt>
                <c:pt idx="2607">
                  <c:v>18246.150000000001</c:v>
                </c:pt>
                <c:pt idx="2608">
                  <c:v>30803.4375</c:v>
                </c:pt>
                <c:pt idx="2609">
                  <c:v>20018.395</c:v>
                </c:pt>
                <c:pt idx="2610">
                  <c:v>17147.0645</c:v>
                </c:pt>
                <c:pt idx="2611">
                  <c:v>34116.074999999997</c:v>
                </c:pt>
                <c:pt idx="2612">
                  <c:v>16606.546999999999</c:v>
                </c:pt>
                <c:pt idx="2613">
                  <c:v>17109.667000000001</c:v>
                </c:pt>
                <c:pt idx="2614">
                  <c:v>47654.15</c:v>
                </c:pt>
                <c:pt idx="2615">
                  <c:v>20806.571499999998</c:v>
                </c:pt>
                <c:pt idx="2616">
                  <c:v>26837.828999999998</c:v>
                </c:pt>
                <c:pt idx="2617">
                  <c:v>26693.256999999998</c:v>
                </c:pt>
                <c:pt idx="2618">
                  <c:v>23778.4385</c:v>
                </c:pt>
                <c:pt idx="2619">
                  <c:v>35452.550000000003</c:v>
                </c:pt>
                <c:pt idx="2620">
                  <c:v>16312.909</c:v>
                </c:pt>
                <c:pt idx="2621">
                  <c:v>25844.228499999997</c:v>
                </c:pt>
                <c:pt idx="2622">
                  <c:v>30568.1865</c:v>
                </c:pt>
                <c:pt idx="2623">
                  <c:v>41704.244999999995</c:v>
                </c:pt>
                <c:pt idx="2624">
                  <c:v>37261.048999999999</c:v>
                </c:pt>
                <c:pt idx="2625">
                  <c:v>20305.575000000001</c:v>
                </c:pt>
                <c:pt idx="2626">
                  <c:v>19332.699000000001</c:v>
                </c:pt>
                <c:pt idx="2627">
                  <c:v>16852.019</c:v>
                </c:pt>
                <c:pt idx="2628">
                  <c:v>43889.906000000003</c:v>
                </c:pt>
                <c:pt idx="2629">
                  <c:v>18620.913</c:v>
                </c:pt>
                <c:pt idx="2630">
                  <c:v>23659.832999999999</c:v>
                </c:pt>
                <c:pt idx="2631">
                  <c:v>30901.83</c:v>
                </c:pt>
                <c:pt idx="2632">
                  <c:v>17944.04</c:v>
                </c:pt>
                <c:pt idx="2633">
                  <c:v>18303.0265</c:v>
                </c:pt>
                <c:pt idx="2634">
                  <c:v>24842.601500000001</c:v>
                </c:pt>
                <c:pt idx="2635">
                  <c:v>17703.029500000001</c:v>
                </c:pt>
                <c:pt idx="2636">
                  <c:v>23126.631999999998</c:v>
                </c:pt>
                <c:pt idx="2637">
                  <c:v>28017.233500000002</c:v>
                </c:pt>
                <c:pt idx="2638">
                  <c:v>24829.575000000001</c:v>
                </c:pt>
                <c:pt idx="2639">
                  <c:v>23761.171000000002</c:v>
                </c:pt>
                <c:pt idx="2640">
                  <c:v>25240.215</c:v>
                </c:pt>
                <c:pt idx="2641">
                  <c:v>33957.623</c:v>
                </c:pt>
                <c:pt idx="2642">
                  <c:v>25468.218000000001</c:v>
                </c:pt>
                <c:pt idx="2643">
                  <c:v>34292.584999999999</c:v>
                </c:pt>
                <c:pt idx="2644">
                  <c:v>27288.552</c:v>
                </c:pt>
                <c:pt idx="2645">
                  <c:v>18812.671999999999</c:v>
                </c:pt>
                <c:pt idx="2646">
                  <c:v>18527.544000000002</c:v>
                </c:pt>
                <c:pt idx="2647">
                  <c:v>27773.042999999998</c:v>
                </c:pt>
                <c:pt idx="2648">
                  <c:v>35301.486499999999</c:v>
                </c:pt>
                <c:pt idx="2649">
                  <c:v>34904.831999999995</c:v>
                </c:pt>
                <c:pt idx="2650">
                  <c:v>30117.281000000003</c:v>
                </c:pt>
                <c:pt idx="2651">
                  <c:v>26001.360000000001</c:v>
                </c:pt>
                <c:pt idx="2652">
                  <c:v>27319.055500000002</c:v>
                </c:pt>
                <c:pt idx="2653">
                  <c:v>33945.732499999998</c:v>
                </c:pt>
                <c:pt idx="2654">
                  <c:v>39804.665999999997</c:v>
                </c:pt>
                <c:pt idx="2655">
                  <c:v>20254.116999999998</c:v>
                </c:pt>
                <c:pt idx="2656">
                  <c:v>38225.279999999999</c:v>
                </c:pt>
                <c:pt idx="2657">
                  <c:v>30319.748</c:v>
                </c:pt>
                <c:pt idx="2658">
                  <c:v>40538.785000000003</c:v>
                </c:pt>
                <c:pt idx="2659">
                  <c:v>38529.656000000003</c:v>
                </c:pt>
                <c:pt idx="2660">
                  <c:v>26206.209000000003</c:v>
                </c:pt>
                <c:pt idx="2661">
                  <c:v>20036.120999999999</c:v>
                </c:pt>
                <c:pt idx="2662">
                  <c:v>27545.868999999999</c:v>
                </c:pt>
                <c:pt idx="2663">
                  <c:v>40629.076000000001</c:v>
                </c:pt>
                <c:pt idx="2664">
                  <c:v>37714.639999999999</c:v>
                </c:pt>
                <c:pt idx="2665">
                  <c:v>38668.011500000001</c:v>
                </c:pt>
                <c:pt idx="2666">
                  <c:v>21258.123</c:v>
                </c:pt>
                <c:pt idx="2667">
                  <c:v>26644.5265</c:v>
                </c:pt>
                <c:pt idx="2668">
                  <c:v>39764.146500000003</c:v>
                </c:pt>
                <c:pt idx="2669">
                  <c:v>20316.402000000002</c:v>
                </c:pt>
                <c:pt idx="2670">
                  <c:v>43120.217000000004</c:v>
                </c:pt>
                <c:pt idx="2671">
                  <c:v>36981.46</c:v>
                </c:pt>
                <c:pt idx="2672">
                  <c:v>20698.834000000003</c:v>
                </c:pt>
                <c:pt idx="2673">
                  <c:v>21833.699000000001</c:v>
                </c:pt>
                <c:pt idx="2674">
                  <c:v>43046.286999999997</c:v>
                </c:pt>
                <c:pt idx="2675">
                  <c:v>26864.406999999999</c:v>
                </c:pt>
                <c:pt idx="2676">
                  <c:v>23376.385000000002</c:v>
                </c:pt>
                <c:pt idx="2677">
                  <c:v>44944.027499999997</c:v>
                </c:pt>
                <c:pt idx="2678">
                  <c:v>25259.197500000002</c:v>
                </c:pt>
                <c:pt idx="2679">
                  <c:v>17472.603499999997</c:v>
                </c:pt>
                <c:pt idx="2680">
                  <c:v>25343.728499999997</c:v>
                </c:pt>
                <c:pt idx="2681">
                  <c:v>40168.67</c:v>
                </c:pt>
                <c:pt idx="2682">
                  <c:v>34157.536999999997</c:v>
                </c:pt>
                <c:pt idx="2683">
                  <c:v>20429.013500000001</c:v>
                </c:pt>
                <c:pt idx="2684">
                  <c:v>25230.828999999998</c:v>
                </c:pt>
                <c:pt idx="2685">
                  <c:v>36623.675000000003</c:v>
                </c:pt>
                <c:pt idx="2686">
                  <c:v>28634.175999999999</c:v>
                </c:pt>
                <c:pt idx="2687">
                  <c:v>33244.008000000002</c:v>
                </c:pt>
                <c:pt idx="2688">
                  <c:v>27128.264999999999</c:v>
                </c:pt>
                <c:pt idx="2689">
                  <c:v>30418.681499999999</c:v>
                </c:pt>
                <c:pt idx="2690">
                  <c:v>43960.05</c:v>
                </c:pt>
                <c:pt idx="2691">
                  <c:v>17044.458500000001</c:v>
                </c:pt>
                <c:pt idx="2692">
                  <c:v>30133.256999999998</c:v>
                </c:pt>
                <c:pt idx="2693">
                  <c:v>22915.85</c:v>
                </c:pt>
                <c:pt idx="2694">
                  <c:v>17297.6855</c:v>
                </c:pt>
                <c:pt idx="2695">
                  <c:v>19626.417999999998</c:v>
                </c:pt>
                <c:pt idx="2696">
                  <c:v>31108.531999999999</c:v>
                </c:pt>
                <c:pt idx="2697">
                  <c:v>44852.574999999997</c:v>
                </c:pt>
                <c:pt idx="2698">
                  <c:v>26899.218000000001</c:v>
                </c:pt>
                <c:pt idx="2699">
                  <c:v>29118.224999999999</c:v>
                </c:pt>
                <c:pt idx="2700">
                  <c:v>21863.067499999997</c:v>
                </c:pt>
                <c:pt idx="2701">
                  <c:v>16200.876</c:v>
                </c:pt>
                <c:pt idx="2702">
                  <c:v>23412.251</c:v>
                </c:pt>
                <c:pt idx="2703">
                  <c:v>45825.941500000001</c:v>
                </c:pt>
                <c:pt idx="2704">
                  <c:v>59056.331999999995</c:v>
                </c:pt>
                <c:pt idx="2705">
                  <c:v>31076.92</c:v>
                </c:pt>
                <c:pt idx="2706">
                  <c:v>45293.472500000003</c:v>
                </c:pt>
                <c:pt idx="2707">
                  <c:v>20781.201000000001</c:v>
                </c:pt>
                <c:pt idx="2708">
                  <c:v>29342.303500000002</c:v>
                </c:pt>
                <c:pt idx="2709">
                  <c:v>43157.3</c:v>
                </c:pt>
                <c:pt idx="2710">
                  <c:v>22225.875</c:v>
                </c:pt>
                <c:pt idx="2711">
                  <c:v>36198.342000000004</c:v>
                </c:pt>
                <c:pt idx="2712">
                  <c:v>21088.298000000003</c:v>
                </c:pt>
                <c:pt idx="2713">
                  <c:v>33466.195</c:v>
                </c:pt>
                <c:pt idx="2714">
                  <c:v>31293.693500000001</c:v>
                </c:pt>
                <c:pt idx="2715">
                  <c:v>46178.755000000005</c:v>
                </c:pt>
                <c:pt idx="2716">
                  <c:v>23965.1865</c:v>
                </c:pt>
                <c:pt idx="2717">
                  <c:v>24587.45</c:v>
                </c:pt>
                <c:pt idx="2718">
                  <c:v>21899.008999999998</c:v>
                </c:pt>
                <c:pt idx="2719">
                  <c:v>38920.361499999999</c:v>
                </c:pt>
                <c:pt idx="2720">
                  <c:v>41150.843999999997</c:v>
                </c:pt>
                <c:pt idx="2721">
                  <c:v>32426.078999999998</c:v>
                </c:pt>
                <c:pt idx="2722">
                  <c:v>20076.123</c:v>
                </c:pt>
                <c:pt idx="2723">
                  <c:v>25839.909</c:v>
                </c:pt>
                <c:pt idx="2724">
                  <c:v>25795.5645</c:v>
                </c:pt>
                <c:pt idx="2725">
                  <c:v>45742.94</c:v>
                </c:pt>
                <c:pt idx="2726">
                  <c:v>24217.8855</c:v>
                </c:pt>
                <c:pt idx="2727">
                  <c:v>17838.302</c:v>
                </c:pt>
                <c:pt idx="2728">
                  <c:v>31170.2215</c:v>
                </c:pt>
                <c:pt idx="2729">
                  <c:v>18977.879499999999</c:v>
                </c:pt>
                <c:pt idx="2730">
                  <c:v>20344.712</c:v>
                </c:pt>
                <c:pt idx="2731">
                  <c:v>35096.880000000005</c:v>
                </c:pt>
                <c:pt idx="2732">
                  <c:v>39035.699999999997</c:v>
                </c:pt>
                <c:pt idx="2733">
                  <c:v>23228.796999999999</c:v>
                </c:pt>
                <c:pt idx="2734">
                  <c:v>28733.603499999997</c:v>
                </c:pt>
                <c:pt idx="2735">
                  <c:v>30643.856500000002</c:v>
                </c:pt>
                <c:pt idx="2736">
                  <c:v>75558.26999999999</c:v>
                </c:pt>
                <c:pt idx="2737">
                  <c:v>30825.766499999998</c:v>
                </c:pt>
                <c:pt idx="2738">
                  <c:v>18856.6535</c:v>
                </c:pt>
                <c:pt idx="2739">
                  <c:v>21298.758000000002</c:v>
                </c:pt>
                <c:pt idx="2740">
                  <c:v>16310.406500000001</c:v>
                </c:pt>
                <c:pt idx="2741">
                  <c:v>16438.541000000001</c:v>
                </c:pt>
                <c:pt idx="2742">
                  <c:v>20856.104500000001</c:v>
                </c:pt>
                <c:pt idx="2743">
                  <c:v>33216.566500000001</c:v>
                </c:pt>
                <c:pt idx="2744">
                  <c:v>28571.728499999997</c:v>
                </c:pt>
                <c:pt idx="2745">
                  <c:v>36273.657999999996</c:v>
                </c:pt>
                <c:pt idx="2746">
                  <c:v>33758.498</c:v>
                </c:pt>
                <c:pt idx="2747">
                  <c:v>28151.109499999999</c:v>
                </c:pt>
                <c:pt idx="2748">
                  <c:v>40375.396500000003</c:v>
                </c:pt>
                <c:pt idx="2749">
                  <c:v>46426.136500000001</c:v>
                </c:pt>
                <c:pt idx="2750">
                  <c:v>15855.505000000001</c:v>
                </c:pt>
                <c:pt idx="2751">
                  <c:v>37209.056499999999</c:v>
                </c:pt>
                <c:pt idx="2752">
                  <c:v>66493.59</c:v>
                </c:pt>
                <c:pt idx="2753">
                  <c:v>18303.635000000002</c:v>
                </c:pt>
                <c:pt idx="2754">
                  <c:v>19188.9725</c:v>
                </c:pt>
                <c:pt idx="2755">
                  <c:v>22686.5</c:v>
                </c:pt>
                <c:pt idx="2756">
                  <c:v>16974.862499999999</c:v>
                </c:pt>
                <c:pt idx="2757">
                  <c:v>13148.326999999999</c:v>
                </c:pt>
                <c:pt idx="2758">
                  <c:v>18695.991999999998</c:v>
                </c:pt>
                <c:pt idx="2759">
                  <c:v>18833.891499999998</c:v>
                </c:pt>
                <c:pt idx="2760">
                  <c:v>37919.755000000005</c:v>
                </c:pt>
                <c:pt idx="2761">
                  <c:v>26200.354500000001</c:v>
                </c:pt>
                <c:pt idx="2762">
                  <c:v>22827.025000000001</c:v>
                </c:pt>
                <c:pt idx="2763">
                  <c:v>32521.79</c:v>
                </c:pt>
                <c:pt idx="2764">
                  <c:v>41053.886500000001</c:v>
                </c:pt>
                <c:pt idx="2765">
                  <c:v>20494.838</c:v>
                </c:pt>
                <c:pt idx="2766">
                  <c:v>17440.23</c:v>
                </c:pt>
                <c:pt idx="2767">
                  <c:v>36977.517500000002</c:v>
                </c:pt>
                <c:pt idx="2768">
                  <c:v>16945.314999999999</c:v>
                </c:pt>
                <c:pt idx="2769">
                  <c:v>21692.729500000001</c:v>
                </c:pt>
                <c:pt idx="2770">
                  <c:v>25258.127</c:v>
                </c:pt>
                <c:pt idx="2771">
                  <c:v>29445.748</c:v>
                </c:pt>
                <c:pt idx="2772">
                  <c:v>37898.406000000003</c:v>
                </c:pt>
                <c:pt idx="2773">
                  <c:v>29467.264999999999</c:v>
                </c:pt>
                <c:pt idx="2774">
                  <c:v>45169.498</c:v>
                </c:pt>
                <c:pt idx="2775">
                  <c:v>18208.714</c:v>
                </c:pt>
                <c:pt idx="2776">
                  <c:v>21815.641499999998</c:v>
                </c:pt>
                <c:pt idx="2777">
                  <c:v>24247.076499999999</c:v>
                </c:pt>
                <c:pt idx="2778">
                  <c:v>17602.932499999999</c:v>
                </c:pt>
                <c:pt idx="2779">
                  <c:v>30542.639000000003</c:v>
                </c:pt>
                <c:pt idx="2780">
                  <c:v>20945.989999999998</c:v>
                </c:pt>
                <c:pt idx="2781">
                  <c:v>34807.736499999999</c:v>
                </c:pt>
                <c:pt idx="2782">
                  <c:v>80668.59</c:v>
                </c:pt>
                <c:pt idx="2783">
                  <c:v>27199.841</c:v>
                </c:pt>
                <c:pt idx="2784">
                  <c:v>20837.345000000001</c:v>
                </c:pt>
                <c:pt idx="2785">
                  <c:v>17832.218999999997</c:v>
                </c:pt>
                <c:pt idx="2786">
                  <c:v>26466.470499999999</c:v>
                </c:pt>
                <c:pt idx="2787">
                  <c:v>29954.511500000001</c:v>
                </c:pt>
                <c:pt idx="2788">
                  <c:v>24462.238499999999</c:v>
                </c:pt>
                <c:pt idx="2789">
                  <c:v>57783.451000000001</c:v>
                </c:pt>
                <c:pt idx="2790">
                  <c:v>39774.04</c:v>
                </c:pt>
                <c:pt idx="2791">
                  <c:v>16737.461499999998</c:v>
                </c:pt>
                <c:pt idx="2792">
                  <c:v>20545.964</c:v>
                </c:pt>
                <c:pt idx="2793">
                  <c:v>21729.119500000001</c:v>
                </c:pt>
                <c:pt idx="2794">
                  <c:v>29246.3505</c:v>
                </c:pt>
                <c:pt idx="2795">
                  <c:v>23391.235000000001</c:v>
                </c:pt>
                <c:pt idx="2796">
                  <c:v>20524.816500000001</c:v>
                </c:pt>
                <c:pt idx="2797">
                  <c:v>32556.476500000001</c:v>
                </c:pt>
                <c:pt idx="2798">
                  <c:v>23096.883000000002</c:v>
                </c:pt>
                <c:pt idx="2799">
                  <c:v>18456.798999999999</c:v>
                </c:pt>
                <c:pt idx="2800">
                  <c:v>30077.97</c:v>
                </c:pt>
                <c:pt idx="2801">
                  <c:v>27213.163</c:v>
                </c:pt>
                <c:pt idx="2802">
                  <c:v>17879.343999999997</c:v>
                </c:pt>
                <c:pt idx="2803">
                  <c:v>21131.556499999999</c:v>
                </c:pt>
                <c:pt idx="2804">
                  <c:v>73131.34</c:v>
                </c:pt>
                <c:pt idx="2805">
                  <c:v>20579.307500000003</c:v>
                </c:pt>
                <c:pt idx="2806">
                  <c:v>19500.678500000002</c:v>
                </c:pt>
                <c:pt idx="2807">
                  <c:v>23297.5975</c:v>
                </c:pt>
                <c:pt idx="2808">
                  <c:v>24643.495999999999</c:v>
                </c:pt>
                <c:pt idx="2809">
                  <c:v>46172.342000000004</c:v>
                </c:pt>
                <c:pt idx="2810">
                  <c:v>27915.654500000001</c:v>
                </c:pt>
                <c:pt idx="2811">
                  <c:v>24348.75</c:v>
                </c:pt>
                <c:pt idx="2812">
                  <c:v>17683.599999999999</c:v>
                </c:pt>
                <c:pt idx="2813">
                  <c:v>21563.9365</c:v>
                </c:pt>
                <c:pt idx="2814">
                  <c:v>28346.0625</c:v>
                </c:pt>
                <c:pt idx="2815">
                  <c:v>16734.602500000001</c:v>
                </c:pt>
                <c:pt idx="2816">
                  <c:v>21297.453999999998</c:v>
                </c:pt>
                <c:pt idx="2817">
                  <c:v>29425.656999999999</c:v>
                </c:pt>
                <c:pt idx="2818">
                  <c:v>38277.706999999995</c:v>
                </c:pt>
                <c:pt idx="2819">
                  <c:v>31721.071499999998</c:v>
                </c:pt>
                <c:pt idx="2820">
                  <c:v>21053.816500000001</c:v>
                </c:pt>
                <c:pt idx="2821">
                  <c:v>16144.981</c:v>
                </c:pt>
                <c:pt idx="2822">
                  <c:v>27486.631000000001</c:v>
                </c:pt>
                <c:pt idx="2823">
                  <c:v>38660.574999999997</c:v>
                </c:pt>
                <c:pt idx="2824">
                  <c:v>36526.248</c:v>
                </c:pt>
                <c:pt idx="2825">
                  <c:v>16548.28125</c:v>
                </c:pt>
                <c:pt idx="2826">
                  <c:v>35857.629000000001</c:v>
                </c:pt>
                <c:pt idx="2827">
                  <c:v>28017.4725</c:v>
                </c:pt>
                <c:pt idx="2828">
                  <c:v>37732.875</c:v>
                </c:pt>
                <c:pt idx="2829">
                  <c:v>30415.904999999999</c:v>
                </c:pt>
                <c:pt idx="2830">
                  <c:v>18473.430500000002</c:v>
                </c:pt>
                <c:pt idx="2831">
                  <c:v>26333.248</c:v>
                </c:pt>
                <c:pt idx="2832">
                  <c:v>18487.701000000001</c:v>
                </c:pt>
                <c:pt idx="2833">
                  <c:v>29154.085999999999</c:v>
                </c:pt>
                <c:pt idx="2834">
                  <c:v>23428.532999999999</c:v>
                </c:pt>
                <c:pt idx="2835">
                  <c:v>29676.173999999999</c:v>
                </c:pt>
                <c:pt idx="2836">
                  <c:v>31717.332000000002</c:v>
                </c:pt>
                <c:pt idx="2837">
                  <c:v>56661.665000000001</c:v>
                </c:pt>
                <c:pt idx="2838">
                  <c:v>24324.457000000002</c:v>
                </c:pt>
                <c:pt idx="2839">
                  <c:v>24487.9725</c:v>
                </c:pt>
                <c:pt idx="2840">
                  <c:v>33165.925000000003</c:v>
                </c:pt>
                <c:pt idx="2841">
                  <c:v>19517.552499999998</c:v>
                </c:pt>
                <c:pt idx="2842">
                  <c:v>11940.521000000001</c:v>
                </c:pt>
                <c:pt idx="2843">
                  <c:v>29676.694499999998</c:v>
                </c:pt>
                <c:pt idx="2844">
                  <c:v>34399.46</c:v>
                </c:pt>
                <c:pt idx="2845">
                  <c:v>34353.056499999999</c:v>
                </c:pt>
                <c:pt idx="2846">
                  <c:v>16177.372500000001</c:v>
                </c:pt>
                <c:pt idx="2847">
                  <c:v>23498.9035</c:v>
                </c:pt>
                <c:pt idx="2848">
                  <c:v>19473.4715</c:v>
                </c:pt>
                <c:pt idx="2849">
                  <c:v>20431.2235</c:v>
                </c:pt>
                <c:pt idx="2850">
                  <c:v>40401.193500000001</c:v>
                </c:pt>
                <c:pt idx="2851">
                  <c:v>44452.701000000001</c:v>
                </c:pt>
                <c:pt idx="2852">
                  <c:v>18698.477500000001</c:v>
                </c:pt>
                <c:pt idx="2853">
                  <c:v>22624.68</c:v>
                </c:pt>
                <c:pt idx="2854">
                  <c:v>19313.3995</c:v>
                </c:pt>
                <c:pt idx="2855">
                  <c:v>20535.315000000002</c:v>
                </c:pt>
                <c:pt idx="2856">
                  <c:v>37018.443500000001</c:v>
                </c:pt>
                <c:pt idx="2857">
                  <c:v>27088.513500000001</c:v>
                </c:pt>
                <c:pt idx="2858">
                  <c:v>21083.4355</c:v>
                </c:pt>
                <c:pt idx="2859">
                  <c:v>29170.629999999997</c:v>
                </c:pt>
                <c:pt idx="2860">
                  <c:v>34483.842000000004</c:v>
                </c:pt>
                <c:pt idx="2861">
                  <c:v>38493.536999999997</c:v>
                </c:pt>
                <c:pt idx="2862">
                  <c:v>19126.323</c:v>
                </c:pt>
                <c:pt idx="2863">
                  <c:v>26231.921000000002</c:v>
                </c:pt>
                <c:pt idx="2864">
                  <c:v>36502.183499999999</c:v>
                </c:pt>
                <c:pt idx="2865">
                  <c:v>24826.074000000001</c:v>
                </c:pt>
                <c:pt idx="2866">
                  <c:v>35522.978499999997</c:v>
                </c:pt>
                <c:pt idx="2867">
                  <c:v>38551.802500000005</c:v>
                </c:pt>
                <c:pt idx="2868">
                  <c:v>23763.568500000001</c:v>
                </c:pt>
                <c:pt idx="2869">
                  <c:v>27967.298999999999</c:v>
                </c:pt>
                <c:pt idx="2870">
                  <c:v>22629.638500000001</c:v>
                </c:pt>
                <c:pt idx="2871">
                  <c:v>35568.298999999999</c:v>
                </c:pt>
                <c:pt idx="2872">
                  <c:v>18168.498</c:v>
                </c:pt>
                <c:pt idx="2873">
                  <c:v>21122.335999999999</c:v>
                </c:pt>
                <c:pt idx="2874">
                  <c:v>33455.406000000003</c:v>
                </c:pt>
                <c:pt idx="2875">
                  <c:v>26210.55</c:v>
                </c:pt>
                <c:pt idx="2876">
                  <c:v>17465.512500000001</c:v>
                </c:pt>
                <c:pt idx="2877">
                  <c:v>32380.386500000001</c:v>
                </c:pt>
                <c:pt idx="2878">
                  <c:v>22852.343999999997</c:v>
                </c:pt>
                <c:pt idx="2879">
                  <c:v>24740.207000000002</c:v>
                </c:pt>
                <c:pt idx="2880">
                  <c:v>40447.93</c:v>
                </c:pt>
                <c:pt idx="2881">
                  <c:v>18866.585999999999</c:v>
                </c:pt>
                <c:pt idx="2882">
                  <c:v>36436.415000000001</c:v>
                </c:pt>
                <c:pt idx="2883">
                  <c:v>28941.705000000002</c:v>
                </c:pt>
                <c:pt idx="2884">
                  <c:v>42021.931499999999</c:v>
                </c:pt>
                <c:pt idx="2885">
                  <c:v>27878.886500000001</c:v>
                </c:pt>
                <c:pt idx="2886">
                  <c:v>33621.861499999999</c:v>
                </c:pt>
                <c:pt idx="2887">
                  <c:v>18610.352500000001</c:v>
                </c:pt>
                <c:pt idx="2888">
                  <c:v>20105.979500000001</c:v>
                </c:pt>
                <c:pt idx="2889">
                  <c:v>29135.6495</c:v>
                </c:pt>
                <c:pt idx="2890">
                  <c:v>20189.697500000002</c:v>
                </c:pt>
                <c:pt idx="2891">
                  <c:v>19849.251</c:v>
                </c:pt>
                <c:pt idx="2892">
                  <c:v>23351.248</c:v>
                </c:pt>
                <c:pt idx="2893">
                  <c:v>34019.354999999996</c:v>
                </c:pt>
                <c:pt idx="2894">
                  <c:v>24328.453000000001</c:v>
                </c:pt>
                <c:pt idx="2895">
                  <c:v>30402.636500000001</c:v>
                </c:pt>
                <c:pt idx="2896">
                  <c:v>14539.272000000001</c:v>
                </c:pt>
                <c:pt idx="2897">
                  <c:v>25964.806499999999</c:v>
                </c:pt>
                <c:pt idx="2898">
                  <c:v>22005.220499999999</c:v>
                </c:pt>
                <c:pt idx="2899">
                  <c:v>31607.599999999999</c:v>
                </c:pt>
                <c:pt idx="2900">
                  <c:v>43337.607499999998</c:v>
                </c:pt>
                <c:pt idx="2901">
                  <c:v>39655.853499999997</c:v>
                </c:pt>
                <c:pt idx="2902">
                  <c:v>23243.735000000001</c:v>
                </c:pt>
                <c:pt idx="2903">
                  <c:v>39680.985000000001</c:v>
                </c:pt>
                <c:pt idx="2904">
                  <c:v>23364.141499999998</c:v>
                </c:pt>
                <c:pt idx="2905">
                  <c:v>19605.703000000001</c:v>
                </c:pt>
                <c:pt idx="2906">
                  <c:v>37521.805</c:v>
                </c:pt>
                <c:pt idx="2907">
                  <c:v>27960.413</c:v>
                </c:pt>
                <c:pt idx="2908">
                  <c:v>19256.256999999998</c:v>
                </c:pt>
                <c:pt idx="2909">
                  <c:v>46905.474999999999</c:v>
                </c:pt>
                <c:pt idx="2910">
                  <c:v>20692.323</c:v>
                </c:pt>
                <c:pt idx="2911">
                  <c:v>30971.334999999999</c:v>
                </c:pt>
                <c:pt idx="2912">
                  <c:v>20078.120999999999</c:v>
                </c:pt>
                <c:pt idx="2913">
                  <c:v>25571.031000000003</c:v>
                </c:pt>
                <c:pt idx="2914">
                  <c:v>28879.792999999998</c:v>
                </c:pt>
                <c:pt idx="2915">
                  <c:v>18102.737000000001</c:v>
                </c:pt>
                <c:pt idx="2916">
                  <c:v>36147.89</c:v>
                </c:pt>
                <c:pt idx="2917">
                  <c:v>30133.0625</c:v>
                </c:pt>
                <c:pt idx="2918">
                  <c:v>37045.264999999999</c:v>
                </c:pt>
                <c:pt idx="2919">
                  <c:v>27180.491999999998</c:v>
                </c:pt>
                <c:pt idx="2920">
                  <c:v>25038.391499999998</c:v>
                </c:pt>
                <c:pt idx="2921">
                  <c:v>20758.571499999998</c:v>
                </c:pt>
                <c:pt idx="2922">
                  <c:v>37567.706999999995</c:v>
                </c:pt>
                <c:pt idx="2923">
                  <c:v>22461.3505</c:v>
                </c:pt>
                <c:pt idx="2924">
                  <c:v>26671.040999999997</c:v>
                </c:pt>
                <c:pt idx="2925">
                  <c:v>28868.9395</c:v>
                </c:pt>
                <c:pt idx="2926">
                  <c:v>30783.9755</c:v>
                </c:pt>
                <c:pt idx="2927">
                  <c:v>23537.628000000001</c:v>
                </c:pt>
                <c:pt idx="2928">
                  <c:v>23975.537</c:v>
                </c:pt>
                <c:pt idx="2929">
                  <c:v>24453.282999999999</c:v>
                </c:pt>
                <c:pt idx="2930">
                  <c:v>16774.201999999997</c:v>
                </c:pt>
                <c:pt idx="2931">
                  <c:v>16794.859499999999</c:v>
                </c:pt>
                <c:pt idx="2932">
                  <c:v>23457.68</c:v>
                </c:pt>
                <c:pt idx="2933">
                  <c:v>22581.317000000003</c:v>
                </c:pt>
                <c:pt idx="2934">
                  <c:v>24158.580999999998</c:v>
                </c:pt>
                <c:pt idx="2935">
                  <c:v>31212.525000000001</c:v>
                </c:pt>
                <c:pt idx="2936">
                  <c:v>28840.828000000001</c:v>
                </c:pt>
                <c:pt idx="2937">
                  <c:v>28013.4735</c:v>
                </c:pt>
                <c:pt idx="2938">
                  <c:v>33374.527499999997</c:v>
                </c:pt>
                <c:pt idx="2939">
                  <c:v>22756.984499999999</c:v>
                </c:pt>
                <c:pt idx="2940">
                  <c:v>22718.5275</c:v>
                </c:pt>
                <c:pt idx="2941">
                  <c:v>25726.601500000001</c:v>
                </c:pt>
                <c:pt idx="2942">
                  <c:v>29201.953000000001</c:v>
                </c:pt>
                <c:pt idx="2943">
                  <c:v>23696.199000000001</c:v>
                </c:pt>
                <c:pt idx="2944">
                  <c:v>41985.245999999999</c:v>
                </c:pt>
                <c:pt idx="2945">
                  <c:v>20866.468000000001</c:v>
                </c:pt>
                <c:pt idx="2946">
                  <c:v>22173.118999999999</c:v>
                </c:pt>
                <c:pt idx="2947">
                  <c:v>17032.677</c:v>
                </c:pt>
                <c:pt idx="2948">
                  <c:v>29933.411</c:v>
                </c:pt>
                <c:pt idx="2949">
                  <c:v>32021.510000000002</c:v>
                </c:pt>
                <c:pt idx="2950">
                  <c:v>22158.927</c:v>
                </c:pt>
                <c:pt idx="2951">
                  <c:v>30631.514999999999</c:v>
                </c:pt>
                <c:pt idx="2952">
                  <c:v>29237.364999999998</c:v>
                </c:pt>
                <c:pt idx="2953">
                  <c:v>25036.108500000002</c:v>
                </c:pt>
                <c:pt idx="2954">
                  <c:v>19574.368000000002</c:v>
                </c:pt>
                <c:pt idx="2955">
                  <c:v>21632.738499999999</c:v>
                </c:pt>
                <c:pt idx="2956">
                  <c:v>35829.555</c:v>
                </c:pt>
                <c:pt idx="2957">
                  <c:v>19427.3475</c:v>
                </c:pt>
                <c:pt idx="2958">
                  <c:v>19574.368000000002</c:v>
                </c:pt>
                <c:pt idx="2959">
                  <c:v>28267.9735</c:v>
                </c:pt>
                <c:pt idx="2960">
                  <c:v>43350.395000000004</c:v>
                </c:pt>
                <c:pt idx="2961">
                  <c:v>37081.782999999996</c:v>
                </c:pt>
                <c:pt idx="2962">
                  <c:v>14838.794</c:v>
                </c:pt>
                <c:pt idx="2963">
                  <c:v>20367.8135</c:v>
                </c:pt>
                <c:pt idx="2964">
                  <c:v>30251.556499999999</c:v>
                </c:pt>
                <c:pt idx="2965">
                  <c:v>20089.102500000001</c:v>
                </c:pt>
                <c:pt idx="2966">
                  <c:v>26242.794999999998</c:v>
                </c:pt>
                <c:pt idx="2967">
                  <c:v>26803.993999999999</c:v>
                </c:pt>
                <c:pt idx="2968">
                  <c:v>22855.550999999999</c:v>
                </c:pt>
                <c:pt idx="2969">
                  <c:v>32118.390500000001</c:v>
                </c:pt>
                <c:pt idx="2970">
                  <c:v>46057.535000000003</c:v>
                </c:pt>
                <c:pt idx="2971">
                  <c:v>38908.127</c:v>
                </c:pt>
                <c:pt idx="2972">
                  <c:v>27632.447500000002</c:v>
                </c:pt>
                <c:pt idx="2973">
                  <c:v>33022.869999999995</c:v>
                </c:pt>
                <c:pt idx="2974">
                  <c:v>18204.8105</c:v>
                </c:pt>
                <c:pt idx="2975">
                  <c:v>15928.77</c:v>
                </c:pt>
                <c:pt idx="2976">
                  <c:v>35738.759999999995</c:v>
                </c:pt>
                <c:pt idx="2977">
                  <c:v>17569.5</c:v>
                </c:pt>
                <c:pt idx="2978">
                  <c:v>37370.051999999996</c:v>
                </c:pt>
                <c:pt idx="2979">
                  <c:v>62554.355000000003</c:v>
                </c:pt>
                <c:pt idx="2980">
                  <c:v>44196.831999999995</c:v>
                </c:pt>
                <c:pt idx="2981">
                  <c:v>26108.680500000002</c:v>
                </c:pt>
                <c:pt idx="2982">
                  <c:v>16263.297500000001</c:v>
                </c:pt>
                <c:pt idx="2983">
                  <c:v>16051.4015</c:v>
                </c:pt>
                <c:pt idx="2984">
                  <c:v>33054.294999999998</c:v>
                </c:pt>
                <c:pt idx="2985">
                  <c:v>79527.304999999993</c:v>
                </c:pt>
                <c:pt idx="2986">
                  <c:v>18300.407999999999</c:v>
                </c:pt>
                <c:pt idx="2987">
                  <c:v>38525.745999999999</c:v>
                </c:pt>
                <c:pt idx="2988">
                  <c:v>18208.422500000001</c:v>
                </c:pt>
                <c:pt idx="2989">
                  <c:v>21962.627</c:v>
                </c:pt>
                <c:pt idx="2990">
                  <c:v>35250.93</c:v>
                </c:pt>
                <c:pt idx="2991">
                  <c:v>29846.8145</c:v>
                </c:pt>
                <c:pt idx="2992">
                  <c:v>30277.718999999997</c:v>
                </c:pt>
                <c:pt idx="2993">
                  <c:v>27308.044000000002</c:v>
                </c:pt>
                <c:pt idx="2994">
                  <c:v>34396.277499999997</c:v>
                </c:pt>
                <c:pt idx="2995">
                  <c:v>33413.517500000002</c:v>
                </c:pt>
                <c:pt idx="2996">
                  <c:v>34039.084000000003</c:v>
                </c:pt>
                <c:pt idx="2997">
                  <c:v>35112.741999999998</c:v>
                </c:pt>
                <c:pt idx="2998">
                  <c:v>18079.183499999999</c:v>
                </c:pt>
                <c:pt idx="2999">
                  <c:v>22939.745000000003</c:v>
                </c:pt>
                <c:pt idx="3000">
                  <c:v>27064.203999999998</c:v>
                </c:pt>
                <c:pt idx="3001">
                  <c:v>42588.201000000001</c:v>
                </c:pt>
                <c:pt idx="3002">
                  <c:v>37428.615000000005</c:v>
                </c:pt>
                <c:pt idx="3003">
                  <c:v>38627.433499999999</c:v>
                </c:pt>
                <c:pt idx="3004">
                  <c:v>24302.317499999997</c:v>
                </c:pt>
                <c:pt idx="3005">
                  <c:v>21109.5285</c:v>
                </c:pt>
                <c:pt idx="3006">
                  <c:v>41353.520000000004</c:v>
                </c:pt>
                <c:pt idx="3007">
                  <c:v>39261.806499999999</c:v>
                </c:pt>
                <c:pt idx="3008">
                  <c:v>42463.81</c:v>
                </c:pt>
                <c:pt idx="3009">
                  <c:v>44542.217000000004</c:v>
                </c:pt>
                <c:pt idx="3010">
                  <c:v>20058.864999999998</c:v>
                </c:pt>
                <c:pt idx="3011">
                  <c:v>35944.86</c:v>
                </c:pt>
                <c:pt idx="3012">
                  <c:v>18612.730499999998</c:v>
                </c:pt>
                <c:pt idx="3013">
                  <c:v>42268.863499999999</c:v>
                </c:pt>
                <c:pt idx="3014">
                  <c:v>32018.362499999999</c:v>
                </c:pt>
                <c:pt idx="3015">
                  <c:v>23609.6875</c:v>
                </c:pt>
                <c:pt idx="3016">
                  <c:v>40928.934999999998</c:v>
                </c:pt>
                <c:pt idx="3017">
                  <c:v>49679.474999999999</c:v>
                </c:pt>
                <c:pt idx="3018">
                  <c:v>37695.290999999997</c:v>
                </c:pt>
                <c:pt idx="3019">
                  <c:v>20161.710999999999</c:v>
                </c:pt>
                <c:pt idx="3020">
                  <c:v>43456.154999999999</c:v>
                </c:pt>
                <c:pt idx="3021">
                  <c:v>19400.127</c:v>
                </c:pt>
                <c:pt idx="3022">
                  <c:v>20373.933499999999</c:v>
                </c:pt>
                <c:pt idx="3023">
                  <c:v>19464.662</c:v>
                </c:pt>
                <c:pt idx="3024">
                  <c:v>19315.743999999999</c:v>
                </c:pt>
                <c:pt idx="3025">
                  <c:v>15138.713</c:v>
                </c:pt>
                <c:pt idx="3026">
                  <c:v>20249.858500000002</c:v>
                </c:pt>
                <c:pt idx="3027">
                  <c:v>31164.107499999998</c:v>
                </c:pt>
                <c:pt idx="3028">
                  <c:v>18221.77</c:v>
                </c:pt>
                <c:pt idx="3029">
                  <c:v>24855.772499999999</c:v>
                </c:pt>
                <c:pt idx="3030">
                  <c:v>21099.093999999997</c:v>
                </c:pt>
                <c:pt idx="3031">
                  <c:v>26739.317499999997</c:v>
                </c:pt>
                <c:pt idx="3032">
                  <c:v>19101.116000000002</c:v>
                </c:pt>
                <c:pt idx="3033">
                  <c:v>36277.775000000001</c:v>
                </c:pt>
                <c:pt idx="3034">
                  <c:v>19326.620000000003</c:v>
                </c:pt>
                <c:pt idx="3035">
                  <c:v>33579.418000000005</c:v>
                </c:pt>
                <c:pt idx="3036">
                  <c:v>28965.074000000001</c:v>
                </c:pt>
                <c:pt idx="3037">
                  <c:v>32079.263500000001</c:v>
                </c:pt>
                <c:pt idx="3038">
                  <c:v>22781.508000000002</c:v>
                </c:pt>
                <c:pt idx="3039">
                  <c:v>22651.105</c:v>
                </c:pt>
                <c:pt idx="3040">
                  <c:v>51967.052500000005</c:v>
                </c:pt>
                <c:pt idx="3041">
                  <c:v>21176.092000000001</c:v>
                </c:pt>
                <c:pt idx="3042">
                  <c:v>21789.398499999999</c:v>
                </c:pt>
                <c:pt idx="3043">
                  <c:v>17955.105</c:v>
                </c:pt>
                <c:pt idx="3044">
                  <c:v>19742.542000000001</c:v>
                </c:pt>
                <c:pt idx="3045">
                  <c:v>27134.432500000003</c:v>
                </c:pt>
                <c:pt idx="3046">
                  <c:v>19463.238499999999</c:v>
                </c:pt>
                <c:pt idx="3047">
                  <c:v>32720.266499999998</c:v>
                </c:pt>
                <c:pt idx="3048">
                  <c:v>22666.116999999998</c:v>
                </c:pt>
                <c:pt idx="3049">
                  <c:v>35044.806499999999</c:v>
                </c:pt>
                <c:pt idx="3050">
                  <c:v>25441.011500000001</c:v>
                </c:pt>
                <c:pt idx="3051">
                  <c:v>33233.738499999999</c:v>
                </c:pt>
                <c:pt idx="3052">
                  <c:v>29258.984499999999</c:v>
                </c:pt>
                <c:pt idx="3053">
                  <c:v>24552.508999999998</c:v>
                </c:pt>
                <c:pt idx="3054">
                  <c:v>32197.7</c:v>
                </c:pt>
                <c:pt idx="3055">
                  <c:v>16897.628499999999</c:v>
                </c:pt>
                <c:pt idx="3056">
                  <c:v>39167.123</c:v>
                </c:pt>
                <c:pt idx="3057">
                  <c:v>16844.462</c:v>
                </c:pt>
                <c:pt idx="3058">
                  <c:v>28938.324000000001</c:v>
                </c:pt>
                <c:pt idx="3059">
                  <c:v>27607.870999999999</c:v>
                </c:pt>
                <c:pt idx="3060">
                  <c:v>36651.342000000004</c:v>
                </c:pt>
                <c:pt idx="3061">
                  <c:v>40776.93</c:v>
                </c:pt>
                <c:pt idx="3062">
                  <c:v>86329.945000000007</c:v>
                </c:pt>
                <c:pt idx="3063">
                  <c:v>32113.220499999999</c:v>
                </c:pt>
                <c:pt idx="3064">
                  <c:v>24506.3125</c:v>
                </c:pt>
                <c:pt idx="3065">
                  <c:v>50062.915999999997</c:v>
                </c:pt>
                <c:pt idx="3066">
                  <c:v>16735.962</c:v>
                </c:pt>
                <c:pt idx="3067">
                  <c:v>30667.871999999999</c:v>
                </c:pt>
                <c:pt idx="3068">
                  <c:v>25564.888500000001</c:v>
                </c:pt>
                <c:pt idx="3069">
                  <c:v>36859.732499999998</c:v>
                </c:pt>
                <c:pt idx="3070">
                  <c:v>20162.72</c:v>
                </c:pt>
                <c:pt idx="3071">
                  <c:v>15255.571</c:v>
                </c:pt>
                <c:pt idx="3072">
                  <c:v>58206.927500000005</c:v>
                </c:pt>
                <c:pt idx="3073">
                  <c:v>15617.518</c:v>
                </c:pt>
                <c:pt idx="3074">
                  <c:v>39505.315000000002</c:v>
                </c:pt>
                <c:pt idx="3075">
                  <c:v>22439.116999999998</c:v>
                </c:pt>
                <c:pt idx="3076">
                  <c:v>28261.453000000001</c:v>
                </c:pt>
                <c:pt idx="3077">
                  <c:v>23191.855</c:v>
                </c:pt>
                <c:pt idx="3078">
                  <c:v>28785.825000000001</c:v>
                </c:pt>
                <c:pt idx="3079">
                  <c:v>24560.881000000001</c:v>
                </c:pt>
                <c:pt idx="3080">
                  <c:v>23562.7395</c:v>
                </c:pt>
                <c:pt idx="3081">
                  <c:v>22093.213</c:v>
                </c:pt>
                <c:pt idx="3082">
                  <c:v>29530.799999999999</c:v>
                </c:pt>
                <c:pt idx="3083">
                  <c:v>26854.737499999999</c:v>
                </c:pt>
                <c:pt idx="3084">
                  <c:v>34583.195</c:v>
                </c:pt>
                <c:pt idx="3085">
                  <c:v>28437.671999999999</c:v>
                </c:pt>
                <c:pt idx="3086">
                  <c:v>28467.9395</c:v>
                </c:pt>
                <c:pt idx="3087">
                  <c:v>31270.638500000001</c:v>
                </c:pt>
                <c:pt idx="3088">
                  <c:v>20583.434999999998</c:v>
                </c:pt>
                <c:pt idx="3089">
                  <c:v>28143.102500000001</c:v>
                </c:pt>
                <c:pt idx="3090">
                  <c:v>22533.484499999999</c:v>
                </c:pt>
                <c:pt idx="3091">
                  <c:v>40897.156000000003</c:v>
                </c:pt>
                <c:pt idx="3092">
                  <c:v>26315.96</c:v>
                </c:pt>
                <c:pt idx="3093">
                  <c:v>32838.759999999995</c:v>
                </c:pt>
                <c:pt idx="3094">
                  <c:v>63211.556499999999</c:v>
                </c:pt>
                <c:pt idx="3095">
                  <c:v>40230.498</c:v>
                </c:pt>
                <c:pt idx="3096">
                  <c:v>33233.759999999995</c:v>
                </c:pt>
                <c:pt idx="3097">
                  <c:v>29319.569499999998</c:v>
                </c:pt>
                <c:pt idx="3098">
                  <c:v>34960.625</c:v>
                </c:pt>
                <c:pt idx="3099">
                  <c:v>52519.235000000001</c:v>
                </c:pt>
                <c:pt idx="3100">
                  <c:v>29054.761500000001</c:v>
                </c:pt>
                <c:pt idx="3101">
                  <c:v>42658.384999999995</c:v>
                </c:pt>
                <c:pt idx="3102">
                  <c:v>26778.946499999998</c:v>
                </c:pt>
                <c:pt idx="3103">
                  <c:v>16529.744999999999</c:v>
                </c:pt>
                <c:pt idx="3104">
                  <c:v>30551.14</c:v>
                </c:pt>
                <c:pt idx="3105">
                  <c:v>22882.885000000002</c:v>
                </c:pt>
                <c:pt idx="3106">
                  <c:v>19503.302</c:v>
                </c:pt>
                <c:pt idx="3107">
                  <c:v>30532.040999999997</c:v>
                </c:pt>
                <c:pt idx="3108">
                  <c:v>24145.6885</c:v>
                </c:pt>
                <c:pt idx="3109">
                  <c:v>28126.786</c:v>
                </c:pt>
                <c:pt idx="3110">
                  <c:v>19301.455000000002</c:v>
                </c:pt>
                <c:pt idx="3111">
                  <c:v>75594.152499999997</c:v>
                </c:pt>
                <c:pt idx="3112">
                  <c:v>21518.514999999999</c:v>
                </c:pt>
                <c:pt idx="3113">
                  <c:v>33104.701000000001</c:v>
                </c:pt>
                <c:pt idx="3114">
                  <c:v>17512.826499999999</c:v>
                </c:pt>
                <c:pt idx="3115">
                  <c:v>20780.224999999999</c:v>
                </c:pt>
                <c:pt idx="3116">
                  <c:v>21034.423999999999</c:v>
                </c:pt>
                <c:pt idx="3117">
                  <c:v>20967.716</c:v>
                </c:pt>
                <c:pt idx="3118">
                  <c:v>41999.011500000001</c:v>
                </c:pt>
                <c:pt idx="3119">
                  <c:v>31056.421000000002</c:v>
                </c:pt>
                <c:pt idx="3120">
                  <c:v>26508.773499999999</c:v>
                </c:pt>
                <c:pt idx="3121">
                  <c:v>23809.181499999999</c:v>
                </c:pt>
                <c:pt idx="3122">
                  <c:v>27620.174999999999</c:v>
                </c:pt>
                <c:pt idx="3123">
                  <c:v>31539.802</c:v>
                </c:pt>
                <c:pt idx="3124">
                  <c:v>51655.035000000003</c:v>
                </c:pt>
                <c:pt idx="3125">
                  <c:v>32943.845000000001</c:v>
                </c:pt>
                <c:pt idx="3126">
                  <c:v>35939.619999999995</c:v>
                </c:pt>
                <c:pt idx="3127">
                  <c:v>20404.538</c:v>
                </c:pt>
                <c:pt idx="3128">
                  <c:v>16378.1255</c:v>
                </c:pt>
                <c:pt idx="3129">
                  <c:v>29265.323</c:v>
                </c:pt>
                <c:pt idx="3130">
                  <c:v>43197.044999999998</c:v>
                </c:pt>
                <c:pt idx="3131">
                  <c:v>18428.306499999999</c:v>
                </c:pt>
                <c:pt idx="3132">
                  <c:v>33325.565000000002</c:v>
                </c:pt>
                <c:pt idx="3133">
                  <c:v>33966.847500000003</c:v>
                </c:pt>
                <c:pt idx="3134">
                  <c:v>31128.825000000001</c:v>
                </c:pt>
                <c:pt idx="3135">
                  <c:v>41424.540999999997</c:v>
                </c:pt>
                <c:pt idx="3136">
                  <c:v>36502.142500000002</c:v>
                </c:pt>
                <c:pt idx="3137">
                  <c:v>19288.390500000001</c:v>
                </c:pt>
                <c:pt idx="3138">
                  <c:v>30474.506999999998</c:v>
                </c:pt>
                <c:pt idx="3139">
                  <c:v>21915.736499999999</c:v>
                </c:pt>
                <c:pt idx="3140">
                  <c:v>21630.4375</c:v>
                </c:pt>
                <c:pt idx="3141">
                  <c:v>31615.474999999999</c:v>
                </c:pt>
                <c:pt idx="3142">
                  <c:v>31528.7215</c:v>
                </c:pt>
                <c:pt idx="3143">
                  <c:v>22443.52</c:v>
                </c:pt>
                <c:pt idx="3144">
                  <c:v>24770.739999999998</c:v>
                </c:pt>
                <c:pt idx="3145">
                  <c:v>49473.218999999997</c:v>
                </c:pt>
                <c:pt idx="3146">
                  <c:v>17332.075000000001</c:v>
                </c:pt>
                <c:pt idx="3147">
                  <c:v>33112.066500000001</c:v>
                </c:pt>
                <c:pt idx="3148">
                  <c:v>33226.89</c:v>
                </c:pt>
                <c:pt idx="3149">
                  <c:v>23718.042000000001</c:v>
                </c:pt>
                <c:pt idx="3150">
                  <c:v>38812.134999999995</c:v>
                </c:pt>
                <c:pt idx="3151">
                  <c:v>46597.148499999996</c:v>
                </c:pt>
                <c:pt idx="3152">
                  <c:v>46289.093999999997</c:v>
                </c:pt>
                <c:pt idx="3153">
                  <c:v>16153.565999999999</c:v>
                </c:pt>
                <c:pt idx="3154">
                  <c:v>20140.296000000002</c:v>
                </c:pt>
                <c:pt idx="3155">
                  <c:v>23689.212</c:v>
                </c:pt>
                <c:pt idx="3156">
                  <c:v>19027.963</c:v>
                </c:pt>
                <c:pt idx="3157">
                  <c:v>34231.531000000003</c:v>
                </c:pt>
                <c:pt idx="3158">
                  <c:v>22373.845000000001</c:v>
                </c:pt>
                <c:pt idx="3159">
                  <c:v>40436.675000000003</c:v>
                </c:pt>
                <c:pt idx="3160">
                  <c:v>50911.375</c:v>
                </c:pt>
                <c:pt idx="3161">
                  <c:v>29508.116999999998</c:v>
                </c:pt>
                <c:pt idx="3162">
                  <c:v>34185.31</c:v>
                </c:pt>
                <c:pt idx="3163">
                  <c:v>37469.298999999999</c:v>
                </c:pt>
                <c:pt idx="3164">
                  <c:v>35668.627</c:v>
                </c:pt>
                <c:pt idx="3165">
                  <c:v>16750.4035</c:v>
                </c:pt>
                <c:pt idx="3166">
                  <c:v>19609.578000000001</c:v>
                </c:pt>
                <c:pt idx="3167">
                  <c:v>23090.171999999999</c:v>
                </c:pt>
                <c:pt idx="3168">
                  <c:v>17925.913</c:v>
                </c:pt>
                <c:pt idx="3169">
                  <c:v>48604.377</c:v>
                </c:pt>
                <c:pt idx="3170">
                  <c:v>36821.468999999997</c:v>
                </c:pt>
                <c:pt idx="3171">
                  <c:v>26833.421000000002</c:v>
                </c:pt>
                <c:pt idx="3172">
                  <c:v>17911.536</c:v>
                </c:pt>
                <c:pt idx="3173">
                  <c:v>35350.8125</c:v>
                </c:pt>
                <c:pt idx="3174">
                  <c:v>22714.7395</c:v>
                </c:pt>
                <c:pt idx="3175">
                  <c:v>22805.909</c:v>
                </c:pt>
                <c:pt idx="3176">
                  <c:v>34455.040999999997</c:v>
                </c:pt>
                <c:pt idx="3177">
                  <c:v>20997.7605</c:v>
                </c:pt>
                <c:pt idx="3178">
                  <c:v>31295.212</c:v>
                </c:pt>
                <c:pt idx="3179">
                  <c:v>28625.448</c:v>
                </c:pt>
                <c:pt idx="3180">
                  <c:v>48343.084000000003</c:v>
                </c:pt>
                <c:pt idx="3181">
                  <c:v>30641.1525</c:v>
                </c:pt>
                <c:pt idx="3182">
                  <c:v>38745.134999999995</c:v>
                </c:pt>
                <c:pt idx="3183">
                  <c:v>24773.370999999999</c:v>
                </c:pt>
                <c:pt idx="3184">
                  <c:v>20624.923999999999</c:v>
                </c:pt>
                <c:pt idx="3185">
                  <c:v>36486.148499999996</c:v>
                </c:pt>
                <c:pt idx="3186">
                  <c:v>32483.245999999999</c:v>
                </c:pt>
                <c:pt idx="3187">
                  <c:v>26173.048999999999</c:v>
                </c:pt>
                <c:pt idx="3188">
                  <c:v>24085.137500000001</c:v>
                </c:pt>
                <c:pt idx="3189">
                  <c:v>31815.1145</c:v>
                </c:pt>
                <c:pt idx="3190">
                  <c:v>27644.476500000001</c:v>
                </c:pt>
                <c:pt idx="3191">
                  <c:v>22352.118999999999</c:v>
                </c:pt>
                <c:pt idx="3192">
                  <c:v>24556.873</c:v>
                </c:pt>
                <c:pt idx="3193">
                  <c:v>18025.858500000002</c:v>
                </c:pt>
                <c:pt idx="3194">
                  <c:v>45058.214999999997</c:v>
                </c:pt>
                <c:pt idx="3195">
                  <c:v>26472.515500000001</c:v>
                </c:pt>
                <c:pt idx="3196">
                  <c:v>28920.427499999998</c:v>
                </c:pt>
                <c:pt idx="3197">
                  <c:v>55211.277499999997</c:v>
                </c:pt>
                <c:pt idx="3198">
                  <c:v>34922.991999999998</c:v>
                </c:pt>
                <c:pt idx="3199">
                  <c:v>42903.365000000005</c:v>
                </c:pt>
                <c:pt idx="3200">
                  <c:v>19335.79</c:v>
                </c:pt>
                <c:pt idx="3201">
                  <c:v>29006.010000000002</c:v>
                </c:pt>
                <c:pt idx="3202">
                  <c:v>27929.4365</c:v>
                </c:pt>
                <c:pt idx="3203">
                  <c:v>18882.266499999998</c:v>
                </c:pt>
                <c:pt idx="3204">
                  <c:v>20528.003000000001</c:v>
                </c:pt>
                <c:pt idx="3205">
                  <c:v>33850.683499999999</c:v>
                </c:pt>
                <c:pt idx="3206">
                  <c:v>20588.988499999999</c:v>
                </c:pt>
                <c:pt idx="3207">
                  <c:v>21080.431499999999</c:v>
                </c:pt>
                <c:pt idx="3208">
                  <c:v>20581.870000000003</c:v>
                </c:pt>
                <c:pt idx="3209">
                  <c:v>24149.396500000003</c:v>
                </c:pt>
                <c:pt idx="3210">
                  <c:v>20131.468000000001</c:v>
                </c:pt>
                <c:pt idx="3211">
                  <c:v>34680.839999999997</c:v>
                </c:pt>
                <c:pt idx="3212">
                  <c:v>20254.970499999999</c:v>
                </c:pt>
                <c:pt idx="3213">
                  <c:v>32720.395</c:v>
                </c:pt>
                <c:pt idx="3214">
                  <c:v>19329.296000000002</c:v>
                </c:pt>
                <c:pt idx="3215">
                  <c:v>25522.645499999999</c:v>
                </c:pt>
                <c:pt idx="3216">
                  <c:v>17727.977500000001</c:v>
                </c:pt>
                <c:pt idx="3217">
                  <c:v>34151.440000000002</c:v>
                </c:pt>
                <c:pt idx="3218">
                  <c:v>32032.895</c:v>
                </c:pt>
                <c:pt idx="3219">
                  <c:v>40158.773499999996</c:v>
                </c:pt>
                <c:pt idx="3220">
                  <c:v>21662.29</c:v>
                </c:pt>
                <c:pt idx="3221">
                  <c:v>31732.229500000001</c:v>
                </c:pt>
                <c:pt idx="3222">
                  <c:v>21793.432500000003</c:v>
                </c:pt>
                <c:pt idx="3223">
                  <c:v>63841.635000000002</c:v>
                </c:pt>
                <c:pt idx="3224">
                  <c:v>29686.881000000001</c:v>
                </c:pt>
                <c:pt idx="3225">
                  <c:v>36745.386500000001</c:v>
                </c:pt>
                <c:pt idx="3226">
                  <c:v>32222.173999999999</c:v>
                </c:pt>
                <c:pt idx="3227">
                  <c:v>36113.294999999998</c:v>
                </c:pt>
                <c:pt idx="3228">
                  <c:v>29227.728499999997</c:v>
                </c:pt>
                <c:pt idx="3229">
                  <c:v>28868.33</c:v>
                </c:pt>
                <c:pt idx="3230">
                  <c:v>29723.987499999999</c:v>
                </c:pt>
                <c:pt idx="3231">
                  <c:v>20399.962</c:v>
                </c:pt>
                <c:pt idx="3232">
                  <c:v>30575.993999999999</c:v>
                </c:pt>
                <c:pt idx="3233">
                  <c:v>24740.794000000002</c:v>
                </c:pt>
                <c:pt idx="3234">
                  <c:v>42253.445</c:v>
                </c:pt>
                <c:pt idx="3235">
                  <c:v>33719.603499999997</c:v>
                </c:pt>
                <c:pt idx="3236">
                  <c:v>20628.643499999998</c:v>
                </c:pt>
                <c:pt idx="3237">
                  <c:v>22681.996999999999</c:v>
                </c:pt>
                <c:pt idx="3238">
                  <c:v>23722.118000000002</c:v>
                </c:pt>
                <c:pt idx="3239">
                  <c:v>23227.3855</c:v>
                </c:pt>
                <c:pt idx="3240">
                  <c:v>29956.118000000002</c:v>
                </c:pt>
                <c:pt idx="3241">
                  <c:v>35466.851500000004</c:v>
                </c:pt>
                <c:pt idx="3242">
                  <c:v>23131.9725</c:v>
                </c:pt>
                <c:pt idx="3243">
                  <c:v>26126.445</c:v>
                </c:pt>
                <c:pt idx="3244">
                  <c:v>25673.165999999997</c:v>
                </c:pt>
                <c:pt idx="3245">
                  <c:v>35293.54</c:v>
                </c:pt>
                <c:pt idx="3246">
                  <c:v>24903.802</c:v>
                </c:pt>
                <c:pt idx="3247">
                  <c:v>19716.855</c:v>
                </c:pt>
                <c:pt idx="3248">
                  <c:v>30317.091</c:v>
                </c:pt>
                <c:pt idx="3249">
                  <c:v>21406.35</c:v>
                </c:pt>
                <c:pt idx="3250">
                  <c:v>19416.038</c:v>
                </c:pt>
                <c:pt idx="3251">
                  <c:v>20503.965</c:v>
                </c:pt>
                <c:pt idx="3252">
                  <c:v>14542.991249999999</c:v>
                </c:pt>
                <c:pt idx="3253">
                  <c:v>32366.398499999999</c:v>
                </c:pt>
                <c:pt idx="3254">
                  <c:v>35012.171999999999</c:v>
                </c:pt>
                <c:pt idx="3255">
                  <c:v>26603.7765</c:v>
                </c:pt>
                <c:pt idx="3256">
                  <c:v>25141.8465</c:v>
                </c:pt>
                <c:pt idx="3257">
                  <c:v>37547.036999999997</c:v>
                </c:pt>
                <c:pt idx="3258">
                  <c:v>18682.294999999998</c:v>
                </c:pt>
                <c:pt idx="3259">
                  <c:v>29351.455000000002</c:v>
                </c:pt>
                <c:pt idx="3260">
                  <c:v>16009.202000000001</c:v>
                </c:pt>
                <c:pt idx="3261">
                  <c:v>40418.67</c:v>
                </c:pt>
                <c:pt idx="3262">
                  <c:v>35363.959000000003</c:v>
                </c:pt>
                <c:pt idx="3263">
                  <c:v>29511.575000000001</c:v>
                </c:pt>
                <c:pt idx="3264">
                  <c:v>29952.890500000001</c:v>
                </c:pt>
                <c:pt idx="3265">
                  <c:v>46711.552500000005</c:v>
                </c:pt>
                <c:pt idx="3266">
                  <c:v>17027.330999999998</c:v>
                </c:pt>
                <c:pt idx="3267">
                  <c:v>36357.826000000001</c:v>
                </c:pt>
                <c:pt idx="3268">
                  <c:v>30239.3135</c:v>
                </c:pt>
                <c:pt idx="3269">
                  <c:v>38544.558499999999</c:v>
                </c:pt>
                <c:pt idx="3270">
                  <c:v>36247.847500000003</c:v>
                </c:pt>
                <c:pt idx="3271">
                  <c:v>48921.235000000001</c:v>
                </c:pt>
                <c:pt idx="3272">
                  <c:v>30333.393499999998</c:v>
                </c:pt>
                <c:pt idx="3273">
                  <c:v>19140.893499999998</c:v>
                </c:pt>
                <c:pt idx="3274">
                  <c:v>50524.943500000001</c:v>
                </c:pt>
                <c:pt idx="3275">
                  <c:v>34583.197499999995</c:v>
                </c:pt>
                <c:pt idx="3276">
                  <c:v>37352.44</c:v>
                </c:pt>
                <c:pt idx="3277">
                  <c:v>24088.36</c:v>
                </c:pt>
                <c:pt idx="3278">
                  <c:v>36805.800000000003</c:v>
                </c:pt>
                <c:pt idx="3279">
                  <c:v>51106.125</c:v>
                </c:pt>
                <c:pt idx="3280">
                  <c:v>42120.270000000004</c:v>
                </c:pt>
                <c:pt idx="3281">
                  <c:v>32996.425999999999</c:v>
                </c:pt>
                <c:pt idx="3282">
                  <c:v>36469.379000000001</c:v>
                </c:pt>
                <c:pt idx="3283">
                  <c:v>17632.3105</c:v>
                </c:pt>
                <c:pt idx="3284">
                  <c:v>21634.421999999999</c:v>
                </c:pt>
                <c:pt idx="3285">
                  <c:v>46465.129000000001</c:v>
                </c:pt>
                <c:pt idx="3286">
                  <c:v>17413.412</c:v>
                </c:pt>
                <c:pt idx="3287">
                  <c:v>28417.0285</c:v>
                </c:pt>
                <c:pt idx="3288">
                  <c:v>22135.197500000002</c:v>
                </c:pt>
                <c:pt idx="3289">
                  <c:v>31533.332999999999</c:v>
                </c:pt>
                <c:pt idx="3290">
                  <c:v>21293.606500000002</c:v>
                </c:pt>
                <c:pt idx="3291">
                  <c:v>15932.296249999999</c:v>
                </c:pt>
                <c:pt idx="3292">
                  <c:v>18752.599999999999</c:v>
                </c:pt>
                <c:pt idx="3293">
                  <c:v>22581.7</c:v>
                </c:pt>
                <c:pt idx="3294">
                  <c:v>28030.65</c:v>
                </c:pt>
                <c:pt idx="3295">
                  <c:v>29139.066500000001</c:v>
                </c:pt>
                <c:pt idx="3296">
                  <c:v>21517.3485</c:v>
                </c:pt>
                <c:pt idx="3297">
                  <c:v>26682.927499999998</c:v>
                </c:pt>
                <c:pt idx="3298">
                  <c:v>28728.131999999998</c:v>
                </c:pt>
                <c:pt idx="3299">
                  <c:v>40383.540999999997</c:v>
                </c:pt>
                <c:pt idx="3300">
                  <c:v>20433.914000000001</c:v>
                </c:pt>
                <c:pt idx="3301">
                  <c:v>17528.124</c:v>
                </c:pt>
                <c:pt idx="3302">
                  <c:v>20962.805</c:v>
                </c:pt>
                <c:pt idx="3303">
                  <c:v>43614.009999999995</c:v>
                </c:pt>
                <c:pt idx="3304">
                  <c:v>16155.106499999998</c:v>
                </c:pt>
                <c:pt idx="3305">
                  <c:v>33403.751000000004</c:v>
                </c:pt>
                <c:pt idx="3306">
                  <c:v>31009.1525</c:v>
                </c:pt>
                <c:pt idx="3307">
                  <c:v>48889.021500000003</c:v>
                </c:pt>
                <c:pt idx="3308">
                  <c:v>18888.067499999997</c:v>
                </c:pt>
                <c:pt idx="3309">
                  <c:v>63441</c:v>
                </c:pt>
                <c:pt idx="3310">
                  <c:v>25473.0635</c:v>
                </c:pt>
                <c:pt idx="3311">
                  <c:v>17009.775000000001</c:v>
                </c:pt>
                <c:pt idx="3312">
                  <c:v>28646.796999999999</c:v>
                </c:pt>
                <c:pt idx="3313">
                  <c:v>36431.467000000004</c:v>
                </c:pt>
                <c:pt idx="3314">
                  <c:v>15610.0615</c:v>
                </c:pt>
                <c:pt idx="3315">
                  <c:v>15055.2215</c:v>
                </c:pt>
                <c:pt idx="3316">
                  <c:v>25561.616000000002</c:v>
                </c:pt>
                <c:pt idx="3317">
                  <c:v>17551.79</c:v>
                </c:pt>
                <c:pt idx="3318">
                  <c:v>36664.369999999995</c:v>
                </c:pt>
                <c:pt idx="3319">
                  <c:v>27401.046999999999</c:v>
                </c:pt>
                <c:pt idx="3320">
                  <c:v>18856.520499999999</c:v>
                </c:pt>
                <c:pt idx="3321">
                  <c:v>23095.550999999999</c:v>
                </c:pt>
                <c:pt idx="3322">
                  <c:v>29707.52</c:v>
                </c:pt>
                <c:pt idx="3323">
                  <c:v>26166.504999999997</c:v>
                </c:pt>
                <c:pt idx="3324">
                  <c:v>20006.236499999999</c:v>
                </c:pt>
                <c:pt idx="3325">
                  <c:v>22218.0965</c:v>
                </c:pt>
                <c:pt idx="3326">
                  <c:v>51656.988499999999</c:v>
                </c:pt>
                <c:pt idx="3327">
                  <c:v>44874.648499999996</c:v>
                </c:pt>
                <c:pt idx="3328">
                  <c:v>26745.253000000001</c:v>
                </c:pt>
                <c:pt idx="3329">
                  <c:v>39340.923999999999</c:v>
                </c:pt>
                <c:pt idx="3330">
                  <c:v>27550.404999999999</c:v>
                </c:pt>
                <c:pt idx="3331">
                  <c:v>37001.47</c:v>
                </c:pt>
                <c:pt idx="3332">
                  <c:v>18154.856500000002</c:v>
                </c:pt>
                <c:pt idx="3333">
                  <c:v>18646.173000000003</c:v>
                </c:pt>
                <c:pt idx="3334">
                  <c:v>18870.773499999999</c:v>
                </c:pt>
                <c:pt idx="3335">
                  <c:v>28376.305</c:v>
                </c:pt>
                <c:pt idx="3336">
                  <c:v>35734.574999999997</c:v>
                </c:pt>
                <c:pt idx="3337">
                  <c:v>39279.440000000002</c:v>
                </c:pt>
                <c:pt idx="3338">
                  <c:v>17590.9375</c:v>
                </c:pt>
                <c:pt idx="3339">
                  <c:v>33577.072499999995</c:v>
                </c:pt>
                <c:pt idx="3340">
                  <c:v>35368.152499999997</c:v>
                </c:pt>
                <c:pt idx="3341">
                  <c:v>27292.28</c:v>
                </c:pt>
                <c:pt idx="3342">
                  <c:v>18494.288</c:v>
                </c:pt>
                <c:pt idx="3343">
                  <c:v>20944.540999999997</c:v>
                </c:pt>
                <c:pt idx="3344">
                  <c:v>25317.914000000001</c:v>
                </c:pt>
                <c:pt idx="3345">
                  <c:v>23768.705000000002</c:v>
                </c:pt>
                <c:pt idx="3346">
                  <c:v>32363.078000000001</c:v>
                </c:pt>
                <c:pt idx="3347">
                  <c:v>19250.794000000002</c:v>
                </c:pt>
                <c:pt idx="3348">
                  <c:v>22630.915000000001</c:v>
                </c:pt>
                <c:pt idx="3349">
                  <c:v>23939.207999999999</c:v>
                </c:pt>
                <c:pt idx="3350">
                  <c:v>41577.456999999995</c:v>
                </c:pt>
                <c:pt idx="3351">
                  <c:v>22755.683499999999</c:v>
                </c:pt>
                <c:pt idx="3352">
                  <c:v>36467.853499999997</c:v>
                </c:pt>
                <c:pt idx="3353">
                  <c:v>23103.558499999999</c:v>
                </c:pt>
                <c:pt idx="3354">
                  <c:v>37806.955000000002</c:v>
                </c:pt>
                <c:pt idx="3355">
                  <c:v>26953.440000000002</c:v>
                </c:pt>
                <c:pt idx="3356">
                  <c:v>21406.989999999998</c:v>
                </c:pt>
                <c:pt idx="3357">
                  <c:v>36991.103499999997</c:v>
                </c:pt>
                <c:pt idx="3358">
                  <c:v>19619.207999999999</c:v>
                </c:pt>
                <c:pt idx="3359">
                  <c:v>29074.338</c:v>
                </c:pt>
                <c:pt idx="3360">
                  <c:v>26202.9895</c:v>
                </c:pt>
                <c:pt idx="3361">
                  <c:v>18023.768499999998</c:v>
                </c:pt>
                <c:pt idx="3362">
                  <c:v>25517.883000000002</c:v>
                </c:pt>
                <c:pt idx="3363">
                  <c:v>26517.695</c:v>
                </c:pt>
                <c:pt idx="3364">
                  <c:v>20163.196499999998</c:v>
                </c:pt>
                <c:pt idx="3365">
                  <c:v>22602.871999999999</c:v>
                </c:pt>
                <c:pt idx="3366">
                  <c:v>48735.770000000004</c:v>
                </c:pt>
                <c:pt idx="3367">
                  <c:v>16675.906999999999</c:v>
                </c:pt>
                <c:pt idx="3368">
                  <c:v>29037.641499999998</c:v>
                </c:pt>
                <c:pt idx="3369">
                  <c:v>17540.689999999999</c:v>
                </c:pt>
                <c:pt idx="3370">
                  <c:v>31664.9895</c:v>
                </c:pt>
                <c:pt idx="3371">
                  <c:v>25505.055</c:v>
                </c:pt>
                <c:pt idx="3372">
                  <c:v>33581.296999999999</c:v>
                </c:pt>
                <c:pt idx="3373">
                  <c:v>15137.934000000001</c:v>
                </c:pt>
                <c:pt idx="3374">
                  <c:v>41206.15</c:v>
                </c:pt>
                <c:pt idx="3375">
                  <c:v>28733.415000000001</c:v>
                </c:pt>
                <c:pt idx="3376">
                  <c:v>37742.68</c:v>
                </c:pt>
                <c:pt idx="3377">
                  <c:v>35221.863499999999</c:v>
                </c:pt>
                <c:pt idx="3378">
                  <c:v>35276.89</c:v>
                </c:pt>
                <c:pt idx="3379">
                  <c:v>26647.6875</c:v>
                </c:pt>
                <c:pt idx="3380">
                  <c:v>15999.457</c:v>
                </c:pt>
                <c:pt idx="3381">
                  <c:v>21256.417000000001</c:v>
                </c:pt>
                <c:pt idx="3382">
                  <c:v>43259.421999999999</c:v>
                </c:pt>
                <c:pt idx="3383">
                  <c:v>18898.105</c:v>
                </c:pt>
                <c:pt idx="3384">
                  <c:v>20221.584999999999</c:v>
                </c:pt>
                <c:pt idx="3385">
                  <c:v>27145.33</c:v>
                </c:pt>
                <c:pt idx="3386">
                  <c:v>30039.381999999998</c:v>
                </c:pt>
                <c:pt idx="3387">
                  <c:v>19929.2</c:v>
                </c:pt>
                <c:pt idx="3388">
                  <c:v>39131.646500000003</c:v>
                </c:pt>
                <c:pt idx="3389">
                  <c:v>22723.886500000001</c:v>
                </c:pt>
                <c:pt idx="3390">
                  <c:v>22859.447500000002</c:v>
                </c:pt>
                <c:pt idx="3391">
                  <c:v>35490.875</c:v>
                </c:pt>
                <c:pt idx="3392">
                  <c:v>24204.529500000001</c:v>
                </c:pt>
                <c:pt idx="3393">
                  <c:v>39046.241999999998</c:v>
                </c:pt>
                <c:pt idx="3394">
                  <c:v>20391.0635</c:v>
                </c:pt>
                <c:pt idx="3395">
                  <c:v>42435.869999999995</c:v>
                </c:pt>
                <c:pt idx="3396">
                  <c:v>19714.661</c:v>
                </c:pt>
                <c:pt idx="3397">
                  <c:v>35650.459000000003</c:v>
                </c:pt>
                <c:pt idx="3398">
                  <c:v>36658.502</c:v>
                </c:pt>
                <c:pt idx="3399">
                  <c:v>22925.309999999998</c:v>
                </c:pt>
                <c:pt idx="3400">
                  <c:v>31425.695</c:v>
                </c:pt>
                <c:pt idx="3401">
                  <c:v>23661.141499999998</c:v>
                </c:pt>
                <c:pt idx="3402">
                  <c:v>17353.0645</c:v>
                </c:pt>
                <c:pt idx="3403">
                  <c:v>21119.284</c:v>
                </c:pt>
                <c:pt idx="3404">
                  <c:v>32439.235000000001</c:v>
                </c:pt>
                <c:pt idx="3405">
                  <c:v>19304.763500000001</c:v>
                </c:pt>
                <c:pt idx="3406">
                  <c:v>33787.595499999996</c:v>
                </c:pt>
                <c:pt idx="3407">
                  <c:v>29976.690000000002</c:v>
                </c:pt>
                <c:pt idx="3408">
                  <c:v>50442.645000000004</c:v>
                </c:pt>
                <c:pt idx="3409">
                  <c:v>15808.103499999999</c:v>
                </c:pt>
                <c:pt idx="3410">
                  <c:v>22225.241000000002</c:v>
                </c:pt>
                <c:pt idx="3411">
                  <c:v>17912.625</c:v>
                </c:pt>
                <c:pt idx="3412">
                  <c:v>25415.316500000001</c:v>
                </c:pt>
                <c:pt idx="3413">
                  <c:v>28880.234499999999</c:v>
                </c:pt>
                <c:pt idx="3414">
                  <c:v>25085.076000000001</c:v>
                </c:pt>
                <c:pt idx="3415">
                  <c:v>16020.02</c:v>
                </c:pt>
                <c:pt idx="3416">
                  <c:v>17524.73</c:v>
                </c:pt>
                <c:pt idx="3417">
                  <c:v>27689.292000000001</c:v>
                </c:pt>
                <c:pt idx="3418">
                  <c:v>21083.4</c:v>
                </c:pt>
                <c:pt idx="3419">
                  <c:v>26049.763500000001</c:v>
                </c:pt>
                <c:pt idx="3420">
                  <c:v>19385.991999999998</c:v>
                </c:pt>
                <c:pt idx="3421">
                  <c:v>25726.0105</c:v>
                </c:pt>
                <c:pt idx="3422">
                  <c:v>20262.97</c:v>
                </c:pt>
                <c:pt idx="3423">
                  <c:v>29767.128000000001</c:v>
                </c:pt>
                <c:pt idx="3424">
                  <c:v>21914.3485</c:v>
                </c:pt>
                <c:pt idx="3425">
                  <c:v>32984.68</c:v>
                </c:pt>
                <c:pt idx="3426">
                  <c:v>26124.61</c:v>
                </c:pt>
                <c:pt idx="3427">
                  <c:v>28536.709000000003</c:v>
                </c:pt>
                <c:pt idx="3428">
                  <c:v>31158.330999999998</c:v>
                </c:pt>
                <c:pt idx="3429">
                  <c:v>37765.014999999999</c:v>
                </c:pt>
                <c:pt idx="3430">
                  <c:v>44734.032999999996</c:v>
                </c:pt>
                <c:pt idx="3431">
                  <c:v>23319.102500000001</c:v>
                </c:pt>
                <c:pt idx="3432">
                  <c:v>20933.479500000001</c:v>
                </c:pt>
                <c:pt idx="3433">
                  <c:v>14857.6785</c:v>
                </c:pt>
                <c:pt idx="3434">
                  <c:v>49795.786999999997</c:v>
                </c:pt>
                <c:pt idx="3435">
                  <c:v>19965.645</c:v>
                </c:pt>
                <c:pt idx="3436">
                  <c:v>34149.259999999995</c:v>
                </c:pt>
                <c:pt idx="3437">
                  <c:v>22945.893499999998</c:v>
                </c:pt>
                <c:pt idx="3438">
                  <c:v>16385.448499999999</c:v>
                </c:pt>
                <c:pt idx="3439">
                  <c:v>26157.5605</c:v>
                </c:pt>
                <c:pt idx="3440">
                  <c:v>26971.406999999999</c:v>
                </c:pt>
                <c:pt idx="3441">
                  <c:v>27454.345499999999</c:v>
                </c:pt>
                <c:pt idx="3442">
                  <c:v>34804.645000000004</c:v>
                </c:pt>
                <c:pt idx="3443">
                  <c:v>41333.373</c:v>
                </c:pt>
                <c:pt idx="3444">
                  <c:v>34691.342000000004</c:v>
                </c:pt>
                <c:pt idx="3445">
                  <c:v>37416.183499999999</c:v>
                </c:pt>
                <c:pt idx="3446">
                  <c:v>22197.73</c:v>
                </c:pt>
                <c:pt idx="3447">
                  <c:v>18662.8645</c:v>
                </c:pt>
                <c:pt idx="3448">
                  <c:v>24402.379999999997</c:v>
                </c:pt>
                <c:pt idx="3449">
                  <c:v>22852.710999999999</c:v>
                </c:pt>
                <c:pt idx="3450">
                  <c:v>23232.845000000001</c:v>
                </c:pt>
                <c:pt idx="3451">
                  <c:v>33382.160000000003</c:v>
                </c:pt>
                <c:pt idx="3452">
                  <c:v>42052.895000000004</c:v>
                </c:pt>
                <c:pt idx="3453">
                  <c:v>30543.995000000003</c:v>
                </c:pt>
                <c:pt idx="3454">
                  <c:v>29019.8485</c:v>
                </c:pt>
                <c:pt idx="3455">
                  <c:v>33809.906000000003</c:v>
                </c:pt>
                <c:pt idx="3456">
                  <c:v>31495.495999999999</c:v>
                </c:pt>
                <c:pt idx="3457">
                  <c:v>42289.732499999998</c:v>
                </c:pt>
                <c:pt idx="3458">
                  <c:v>28707.8125</c:v>
                </c:pt>
                <c:pt idx="3459">
                  <c:v>15567.160499999998</c:v>
                </c:pt>
                <c:pt idx="3460">
                  <c:v>21467.7225</c:v>
                </c:pt>
                <c:pt idx="3461">
                  <c:v>14175.227999999999</c:v>
                </c:pt>
                <c:pt idx="3462">
                  <c:v>40092.113499999999</c:v>
                </c:pt>
                <c:pt idx="3463">
                  <c:v>25142.2255</c:v>
                </c:pt>
                <c:pt idx="3464">
                  <c:v>27438.605</c:v>
                </c:pt>
                <c:pt idx="3465">
                  <c:v>31283.084999999999</c:v>
                </c:pt>
                <c:pt idx="3466">
                  <c:v>37916.171999999999</c:v>
                </c:pt>
                <c:pt idx="3467">
                  <c:v>29799.891499999998</c:v>
                </c:pt>
                <c:pt idx="3468">
                  <c:v>38961.652499999997</c:v>
                </c:pt>
                <c:pt idx="3469">
                  <c:v>22992.853499999997</c:v>
                </c:pt>
                <c:pt idx="3470">
                  <c:v>29344.046999999999</c:v>
                </c:pt>
                <c:pt idx="3471">
                  <c:v>39401.953000000001</c:v>
                </c:pt>
                <c:pt idx="3472">
                  <c:v>23872.0985</c:v>
                </c:pt>
                <c:pt idx="3473">
                  <c:v>16932.9555</c:v>
                </c:pt>
                <c:pt idx="3474">
                  <c:v>21468.738499999999</c:v>
                </c:pt>
                <c:pt idx="3475">
                  <c:v>22100.947500000002</c:v>
                </c:pt>
                <c:pt idx="3476">
                  <c:v>19575.147499999999</c:v>
                </c:pt>
                <c:pt idx="3477">
                  <c:v>16163.061000000002</c:v>
                </c:pt>
                <c:pt idx="3478">
                  <c:v>20705.207000000002</c:v>
                </c:pt>
                <c:pt idx="3479">
                  <c:v>31300.18</c:v>
                </c:pt>
                <c:pt idx="3480">
                  <c:v>23171.623</c:v>
                </c:pt>
                <c:pt idx="3481">
                  <c:v>25654.959000000003</c:v>
                </c:pt>
                <c:pt idx="3482">
                  <c:v>18530.281999999999</c:v>
                </c:pt>
                <c:pt idx="3483">
                  <c:v>34970.012499999997</c:v>
                </c:pt>
                <c:pt idx="3484">
                  <c:v>15667.303</c:v>
                </c:pt>
                <c:pt idx="3485">
                  <c:v>17970.164000000001</c:v>
                </c:pt>
                <c:pt idx="3486">
                  <c:v>25179.716</c:v>
                </c:pt>
                <c:pt idx="3487">
                  <c:v>27853.0285</c:v>
                </c:pt>
                <c:pt idx="3488">
                  <c:v>23325.591</c:v>
                </c:pt>
                <c:pt idx="3489">
                  <c:v>27504.557500000003</c:v>
                </c:pt>
                <c:pt idx="3490">
                  <c:v>40088.994999999995</c:v>
                </c:pt>
                <c:pt idx="3491">
                  <c:v>22166.0105</c:v>
                </c:pt>
                <c:pt idx="3492">
                  <c:v>19066.604500000001</c:v>
                </c:pt>
                <c:pt idx="3493">
                  <c:v>35686.794999999998</c:v>
                </c:pt>
                <c:pt idx="3494">
                  <c:v>28372.120999999999</c:v>
                </c:pt>
                <c:pt idx="3495">
                  <c:v>33100.822500000002</c:v>
                </c:pt>
                <c:pt idx="3496">
                  <c:v>52339.415999999997</c:v>
                </c:pt>
                <c:pt idx="3497">
                  <c:v>14524.04</c:v>
                </c:pt>
                <c:pt idx="3498">
                  <c:v>21751.5245</c:v>
                </c:pt>
                <c:pt idx="3499">
                  <c:v>21024.818500000001</c:v>
                </c:pt>
                <c:pt idx="3500">
                  <c:v>30477.517500000002</c:v>
                </c:pt>
                <c:pt idx="3501">
                  <c:v>32072.478500000001</c:v>
                </c:pt>
                <c:pt idx="3502">
                  <c:v>25903.53</c:v>
                </c:pt>
                <c:pt idx="3503">
                  <c:v>18053.43</c:v>
                </c:pt>
                <c:pt idx="3504">
                  <c:v>27706.959999999999</c:v>
                </c:pt>
                <c:pt idx="3505">
                  <c:v>20945.125</c:v>
                </c:pt>
                <c:pt idx="3506">
                  <c:v>25477.245999999999</c:v>
                </c:pt>
                <c:pt idx="3507">
                  <c:v>18985.451000000001</c:v>
                </c:pt>
                <c:pt idx="3508">
                  <c:v>21590.258000000002</c:v>
                </c:pt>
                <c:pt idx="3509">
                  <c:v>18625.8105</c:v>
                </c:pt>
                <c:pt idx="3510">
                  <c:v>37202.822499999995</c:v>
                </c:pt>
                <c:pt idx="3511">
                  <c:v>34344.145000000004</c:v>
                </c:pt>
                <c:pt idx="3512">
                  <c:v>22080.193500000001</c:v>
                </c:pt>
                <c:pt idx="3513">
                  <c:v>29928.165999999997</c:v>
                </c:pt>
                <c:pt idx="3514">
                  <c:v>18209.177</c:v>
                </c:pt>
                <c:pt idx="3515">
                  <c:v>20981.116999999998</c:v>
                </c:pt>
                <c:pt idx="3516">
                  <c:v>33833.331999999995</c:v>
                </c:pt>
                <c:pt idx="3517">
                  <c:v>42825.453000000001</c:v>
                </c:pt>
                <c:pt idx="3518">
                  <c:v>27426.532999999999</c:v>
                </c:pt>
                <c:pt idx="3519">
                  <c:v>44791.020000000004</c:v>
                </c:pt>
                <c:pt idx="3520">
                  <c:v>29439.798999999999</c:v>
                </c:pt>
                <c:pt idx="3521">
                  <c:v>18615.731500000002</c:v>
                </c:pt>
                <c:pt idx="3522">
                  <c:v>25265.925999999999</c:v>
                </c:pt>
                <c:pt idx="3523">
                  <c:v>22576.41</c:v>
                </c:pt>
                <c:pt idx="3524">
                  <c:v>13878.558499999999</c:v>
                </c:pt>
                <c:pt idx="3525">
                  <c:v>27899.995000000003</c:v>
                </c:pt>
                <c:pt idx="3526">
                  <c:v>17089.305</c:v>
                </c:pt>
                <c:pt idx="3527">
                  <c:v>30423.216</c:v>
                </c:pt>
                <c:pt idx="3528">
                  <c:v>34770.097500000003</c:v>
                </c:pt>
                <c:pt idx="3529">
                  <c:v>23911.604500000001</c:v>
                </c:pt>
                <c:pt idx="3530">
                  <c:v>35548.214999999997</c:v>
                </c:pt>
                <c:pt idx="3531">
                  <c:v>31601.0265</c:v>
                </c:pt>
                <c:pt idx="3532">
                  <c:v>51262.395000000004</c:v>
                </c:pt>
                <c:pt idx="3533">
                  <c:v>19434.735000000001</c:v>
                </c:pt>
                <c:pt idx="3534">
                  <c:v>18422.790999999997</c:v>
                </c:pt>
                <c:pt idx="3535">
                  <c:v>27670.947500000002</c:v>
                </c:pt>
                <c:pt idx="3536">
                  <c:v>22445.5285</c:v>
                </c:pt>
                <c:pt idx="3537">
                  <c:v>22144.963</c:v>
                </c:pt>
                <c:pt idx="3538">
                  <c:v>34507.25</c:v>
                </c:pt>
                <c:pt idx="3539">
                  <c:v>31829.95</c:v>
                </c:pt>
                <c:pt idx="3540">
                  <c:v>43627.21</c:v>
                </c:pt>
                <c:pt idx="3541">
                  <c:v>22510.95</c:v>
                </c:pt>
                <c:pt idx="3542">
                  <c:v>17379.606500000002</c:v>
                </c:pt>
                <c:pt idx="3543">
                  <c:v>33353.657999999996</c:v>
                </c:pt>
                <c:pt idx="3544">
                  <c:v>25658.984499999999</c:v>
                </c:pt>
                <c:pt idx="3545">
                  <c:v>13244.264999999999</c:v>
                </c:pt>
                <c:pt idx="3546">
                  <c:v>44122.661999999997</c:v>
                </c:pt>
              </c:numCache>
            </c:numRef>
          </c:yVal>
          <c:smooth val="0"/>
          <c:extLst>
            <c:ext xmlns:c16="http://schemas.microsoft.com/office/drawing/2014/chart" uri="{C3380CC4-5D6E-409C-BE32-E72D297353CC}">
              <c16:uniqueId val="{00000000-A255-4E19-AD2F-4D30B331F3BE}"/>
            </c:ext>
          </c:extLst>
        </c:ser>
        <c:dLbls>
          <c:showLegendKey val="0"/>
          <c:showVal val="0"/>
          <c:showCatName val="0"/>
          <c:showSerName val="0"/>
          <c:showPercent val="0"/>
          <c:showBubbleSize val="0"/>
        </c:dLbls>
        <c:axId val="778933072"/>
        <c:axId val="778916848"/>
      </c:scatterChart>
      <c:scatterChart>
        <c:scatterStyle val="lineMarker"/>
        <c:varyColors val="0"/>
        <c:ser>
          <c:idx val="0"/>
          <c:order val="0"/>
          <c:tx>
            <c:strRef>
              <c:f>'data (2)'!$A$1</c:f>
              <c:strCache>
                <c:ptCount val="1"/>
                <c:pt idx="0">
                  <c:v>Index</c:v>
                </c:pt>
              </c:strCache>
            </c:strRef>
          </c:tx>
          <c:spPr>
            <a:ln w="76200" cap="rnd">
              <a:solidFill>
                <a:schemeClr val="accent1"/>
              </a:solidFill>
              <a:round/>
            </a:ln>
            <a:effectLst/>
          </c:spPr>
          <c:marker>
            <c:symbol val="none"/>
          </c:marker>
          <c:xVal>
            <c:numLit>
              <c:formatCode>General</c:formatCode>
              <c:ptCount val="2"/>
              <c:pt idx="0">
                <c:v>1</c:v>
              </c:pt>
              <c:pt idx="1">
                <c:v>100000</c:v>
              </c:pt>
            </c:numLit>
          </c:xVal>
          <c:yVal>
            <c:numLit>
              <c:formatCode>General</c:formatCode>
              <c:ptCount val="2"/>
              <c:pt idx="0">
                <c:v>1</c:v>
              </c:pt>
              <c:pt idx="1">
                <c:v>100000</c:v>
              </c:pt>
            </c:numLit>
          </c:yVal>
          <c:smooth val="0"/>
          <c:extLst>
            <c:ext xmlns:c16="http://schemas.microsoft.com/office/drawing/2014/chart" uri="{C3380CC4-5D6E-409C-BE32-E72D297353CC}">
              <c16:uniqueId val="{00000001-A255-4E19-AD2F-4D30B331F3BE}"/>
            </c:ext>
          </c:extLst>
        </c:ser>
        <c:dLbls>
          <c:showLegendKey val="0"/>
          <c:showVal val="0"/>
          <c:showCatName val="0"/>
          <c:showSerName val="0"/>
          <c:showPercent val="0"/>
          <c:showBubbleSize val="0"/>
        </c:dLbls>
        <c:axId val="873063232"/>
        <c:axId val="873059072"/>
      </c:scatterChart>
      <c:valAx>
        <c:axId val="778933072"/>
        <c:scaling>
          <c:orientation val="minMax"/>
          <c:max val="1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2600" dirty="0"/>
                  <a:t>True Values (</a:t>
                </a:r>
                <a:r>
                  <a:rPr lang="en-US" sz="2600" b="0" i="0" u="none" strike="noStrike" baseline="0" dirty="0">
                    <a:effectLst/>
                  </a:rPr>
                  <a:t>$1000</a:t>
                </a:r>
                <a:r>
                  <a:rPr lang="en-US" sz="2600" dirty="0"/>
                  <a:t>)</a:t>
                </a:r>
              </a:p>
            </c:rich>
          </c:tx>
          <c:overlay val="0"/>
          <c:spPr>
            <a:noFill/>
            <a:ln>
              <a:noFill/>
            </a:ln>
            <a:effectLst/>
          </c:spPr>
          <c:txPr>
            <a:bodyPr rot="0" spcFirstLastPara="1" vertOverflow="ellipsis" vert="horz" wrap="square" anchor="ctr" anchorCtr="1"/>
            <a:lstStyle/>
            <a:p>
              <a:pPr>
                <a:defRPr sz="2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0"/>
          <a:lstStyle/>
          <a:p>
            <a:pPr>
              <a:defRPr sz="2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778916848"/>
        <c:crosses val="autoZero"/>
        <c:crossBetween val="midCat"/>
        <c:dispUnits>
          <c:builtInUnit val="thousands"/>
        </c:dispUnits>
      </c:valAx>
      <c:valAx>
        <c:axId val="778916848"/>
        <c:scaling>
          <c:orientation val="minMax"/>
          <c:max val="1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2600" dirty="0"/>
                  <a:t>Predicted Values ($</a:t>
                </a:r>
                <a:r>
                  <a:rPr lang="en-US" sz="2600" b="0" i="0" u="none" strike="noStrike" baseline="0" dirty="0">
                    <a:effectLst/>
                  </a:rPr>
                  <a:t>1000</a:t>
                </a:r>
                <a:r>
                  <a:rPr lang="en-US" sz="2600" dirty="0"/>
                  <a:t>)</a:t>
                </a:r>
              </a:p>
            </c:rich>
          </c:tx>
          <c:overlay val="0"/>
          <c:spPr>
            <a:noFill/>
            <a:ln>
              <a:noFill/>
            </a:ln>
            <a:effectLst/>
          </c:spPr>
          <c:txPr>
            <a:bodyPr rot="-5400000" spcFirstLastPara="1" vertOverflow="ellipsis" vert="horz" wrap="square" anchor="ctr" anchorCtr="1"/>
            <a:lstStyle/>
            <a:p>
              <a:pPr>
                <a:defRPr sz="2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778933072"/>
        <c:crosses val="autoZero"/>
        <c:crossBetween val="midCat"/>
        <c:dispUnits>
          <c:builtInUnit val="thousands"/>
        </c:dispUnits>
      </c:valAx>
      <c:valAx>
        <c:axId val="873059072"/>
        <c:scaling>
          <c:orientation val="minMax"/>
          <c:max val="100000"/>
          <c:min val="0"/>
        </c:scaling>
        <c:delete val="1"/>
        <c:axPos val="r"/>
        <c:numFmt formatCode="General" sourceLinked="1"/>
        <c:majorTickMark val="out"/>
        <c:minorTickMark val="none"/>
        <c:tickLblPos val="nextTo"/>
        <c:crossAx val="873063232"/>
        <c:crosses val="max"/>
        <c:crossBetween val="midCat"/>
      </c:valAx>
      <c:valAx>
        <c:axId val="873063232"/>
        <c:scaling>
          <c:orientation val="minMax"/>
        </c:scaling>
        <c:delete val="1"/>
        <c:axPos val="b"/>
        <c:numFmt formatCode="General" sourceLinked="1"/>
        <c:majorTickMark val="out"/>
        <c:minorTickMark val="none"/>
        <c:tickLblPos val="nextTo"/>
        <c:crossAx val="873059072"/>
        <c:crosses val="autoZero"/>
        <c:crossBetween val="midCat"/>
      </c:valAx>
      <c:spPr>
        <a:noFill/>
        <a:ln>
          <a:noFill/>
        </a:ln>
        <a:effectLst/>
      </c:spPr>
    </c:plotArea>
    <c:plotVisOnly val="1"/>
    <c:dispBlanksAs val="gap"/>
    <c:showDLblsOverMax val="0"/>
  </c:chart>
  <c:spPr>
    <a:noFill/>
    <a:ln>
      <a:solidFill>
        <a:schemeClr val="tx1"/>
      </a:solidFill>
      <a:miter lim="800000"/>
    </a:ln>
    <a:effectLst/>
  </c:spPr>
  <c:txPr>
    <a:bodyPr/>
    <a:lstStyle/>
    <a:p>
      <a:pPr>
        <a:defRPr sz="340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91B28-D933-4CEB-9713-5575A00EB2DF}" type="datetimeFigureOut">
              <a:rPr lang="en-US" smtClean="0"/>
              <a:t>3/13/2022</a:t>
            </a:fld>
            <a:endParaRPr lang="en-US" dirty="0"/>
          </a:p>
        </p:txBody>
      </p:sp>
      <p:sp>
        <p:nvSpPr>
          <p:cNvPr id="4" name="Slide Image Placeholder 3"/>
          <p:cNvSpPr>
            <a:spLocks noGrp="1" noRot="1" noChangeAspect="1"/>
          </p:cNvSpPr>
          <p:nvPr>
            <p:ph type="sldImg" idx="2"/>
          </p:nvPr>
        </p:nvSpPr>
        <p:spPr>
          <a:xfrm>
            <a:off x="1268413" y="1143000"/>
            <a:ext cx="43211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67ADE-E1A8-4844-997D-3CDB327ED580}" type="slidenum">
              <a:rPr lang="en-US" smtClean="0"/>
              <a:t>‹#›</a:t>
            </a:fld>
            <a:endParaRPr lang="en-US" dirty="0"/>
          </a:p>
        </p:txBody>
      </p:sp>
    </p:spTree>
    <p:extLst>
      <p:ext uri="{BB962C8B-B14F-4D97-AF65-F5344CB8AC3E}">
        <p14:creationId xmlns:p14="http://schemas.microsoft.com/office/powerpoint/2010/main" val="1901009082"/>
      </p:ext>
    </p:extLst>
  </p:cSld>
  <p:clrMap bg1="lt1" tx1="dk1" bg2="lt2" tx2="dk2" accent1="accent1" accent2="accent2" accent3="accent3" accent4="accent4" accent5="accent5" accent6="accent6" hlink="hlink" folHlink="folHlink"/>
  <p:notesStyle>
    <a:lvl1pPr marL="0" algn="l" defTabSz="3160166" rtl="0" eaLnBrk="1" latinLnBrk="0" hangingPunct="1">
      <a:defRPr sz="4147" kern="1200">
        <a:solidFill>
          <a:schemeClr val="tx1"/>
        </a:solidFill>
        <a:latin typeface="+mn-lt"/>
        <a:ea typeface="+mn-ea"/>
        <a:cs typeface="+mn-cs"/>
      </a:defRPr>
    </a:lvl1pPr>
    <a:lvl2pPr marL="1580083" algn="l" defTabSz="3160166" rtl="0" eaLnBrk="1" latinLnBrk="0" hangingPunct="1">
      <a:defRPr sz="4147" kern="1200">
        <a:solidFill>
          <a:schemeClr val="tx1"/>
        </a:solidFill>
        <a:latin typeface="+mn-lt"/>
        <a:ea typeface="+mn-ea"/>
        <a:cs typeface="+mn-cs"/>
      </a:defRPr>
    </a:lvl2pPr>
    <a:lvl3pPr marL="3160166" algn="l" defTabSz="3160166" rtl="0" eaLnBrk="1" latinLnBrk="0" hangingPunct="1">
      <a:defRPr sz="4147" kern="1200">
        <a:solidFill>
          <a:schemeClr val="tx1"/>
        </a:solidFill>
        <a:latin typeface="+mn-lt"/>
        <a:ea typeface="+mn-ea"/>
        <a:cs typeface="+mn-cs"/>
      </a:defRPr>
    </a:lvl3pPr>
    <a:lvl4pPr marL="4740250" algn="l" defTabSz="3160166" rtl="0" eaLnBrk="1" latinLnBrk="0" hangingPunct="1">
      <a:defRPr sz="4147" kern="1200">
        <a:solidFill>
          <a:schemeClr val="tx1"/>
        </a:solidFill>
        <a:latin typeface="+mn-lt"/>
        <a:ea typeface="+mn-ea"/>
        <a:cs typeface="+mn-cs"/>
      </a:defRPr>
    </a:lvl4pPr>
    <a:lvl5pPr marL="6320333" algn="l" defTabSz="3160166" rtl="0" eaLnBrk="1" latinLnBrk="0" hangingPunct="1">
      <a:defRPr sz="4147" kern="1200">
        <a:solidFill>
          <a:schemeClr val="tx1"/>
        </a:solidFill>
        <a:latin typeface="+mn-lt"/>
        <a:ea typeface="+mn-ea"/>
        <a:cs typeface="+mn-cs"/>
      </a:defRPr>
    </a:lvl5pPr>
    <a:lvl6pPr marL="7900416" algn="l" defTabSz="3160166" rtl="0" eaLnBrk="1" latinLnBrk="0" hangingPunct="1">
      <a:defRPr sz="4147" kern="1200">
        <a:solidFill>
          <a:schemeClr val="tx1"/>
        </a:solidFill>
        <a:latin typeface="+mn-lt"/>
        <a:ea typeface="+mn-ea"/>
        <a:cs typeface="+mn-cs"/>
      </a:defRPr>
    </a:lvl6pPr>
    <a:lvl7pPr marL="9480499" algn="l" defTabSz="3160166" rtl="0" eaLnBrk="1" latinLnBrk="0" hangingPunct="1">
      <a:defRPr sz="4147" kern="1200">
        <a:solidFill>
          <a:schemeClr val="tx1"/>
        </a:solidFill>
        <a:latin typeface="+mn-lt"/>
        <a:ea typeface="+mn-ea"/>
        <a:cs typeface="+mn-cs"/>
      </a:defRPr>
    </a:lvl7pPr>
    <a:lvl8pPr marL="11060582" algn="l" defTabSz="3160166" rtl="0" eaLnBrk="1" latinLnBrk="0" hangingPunct="1">
      <a:defRPr sz="4147" kern="1200">
        <a:solidFill>
          <a:schemeClr val="tx1"/>
        </a:solidFill>
        <a:latin typeface="+mn-lt"/>
        <a:ea typeface="+mn-ea"/>
        <a:cs typeface="+mn-cs"/>
      </a:defRPr>
    </a:lvl8pPr>
    <a:lvl9pPr marL="12640666" algn="l" defTabSz="3160166"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D5BC4010-0F09-1A4C-898C-21218460E2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55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489452"/>
            <a:ext cx="32644080" cy="9550400"/>
          </a:xfrm>
        </p:spPr>
        <p:txBody>
          <a:bodyPr anchor="b"/>
          <a:lstStyle>
            <a:lvl1pPr algn="ctr">
              <a:defRPr sz="24000"/>
            </a:lvl1pPr>
          </a:lstStyle>
          <a:p>
            <a:r>
              <a:rPr lang="en-US"/>
              <a:t>Click to edit Master title style</a:t>
            </a:r>
          </a:p>
        </p:txBody>
      </p:sp>
      <p:sp>
        <p:nvSpPr>
          <p:cNvPr id="3" name="Subtitle 2"/>
          <p:cNvSpPr>
            <a:spLocks noGrp="1"/>
          </p:cNvSpPr>
          <p:nvPr>
            <p:ph type="subTitle" idx="1"/>
          </p:nvPr>
        </p:nvSpPr>
        <p:spPr>
          <a:xfrm>
            <a:off x="4800600" y="14408152"/>
            <a:ext cx="288036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p>
        </p:txBody>
      </p:sp>
      <p:sp>
        <p:nvSpPr>
          <p:cNvPr id="4" name="Date Placeholder 3"/>
          <p:cNvSpPr>
            <a:spLocks noGrp="1"/>
          </p:cNvSpPr>
          <p:nvPr>
            <p:ph type="dt" sz="half" idx="10"/>
          </p:nvPr>
        </p:nvSpPr>
        <p:spPr/>
        <p:txBody>
          <a:bodyPr/>
          <a:lstStyle/>
          <a:p>
            <a:fld id="{919CF03D-4833-429F-BA56-470C16E1808E}"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1E5D4D-A695-4326-A05B-7FA4C01370C7}" type="slidenum">
              <a:rPr lang="en-US" smtClean="0"/>
              <a:t>‹#›</a:t>
            </a:fld>
            <a:endParaRPr lang="en-US" dirty="0"/>
          </a:p>
        </p:txBody>
      </p:sp>
    </p:spTree>
    <p:extLst>
      <p:ext uri="{BB962C8B-B14F-4D97-AF65-F5344CB8AC3E}">
        <p14:creationId xmlns:p14="http://schemas.microsoft.com/office/powerpoint/2010/main" val="288764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9CF03D-4833-429F-BA56-470C16E1808E}"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1E5D4D-A695-4326-A05B-7FA4C01370C7}" type="slidenum">
              <a:rPr lang="en-US" smtClean="0"/>
              <a:t>‹#›</a:t>
            </a:fld>
            <a:endParaRPr lang="en-US" dirty="0"/>
          </a:p>
        </p:txBody>
      </p:sp>
    </p:spTree>
    <p:extLst>
      <p:ext uri="{BB962C8B-B14F-4D97-AF65-F5344CB8AC3E}">
        <p14:creationId xmlns:p14="http://schemas.microsoft.com/office/powerpoint/2010/main" val="3123430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460500"/>
            <a:ext cx="8281035" cy="232473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1460500"/>
            <a:ext cx="24363045"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9CF03D-4833-429F-BA56-470C16E1808E}"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1E5D4D-A695-4326-A05B-7FA4C01370C7}" type="slidenum">
              <a:rPr lang="en-US" smtClean="0"/>
              <a:t>‹#›</a:t>
            </a:fld>
            <a:endParaRPr lang="en-US" dirty="0"/>
          </a:p>
        </p:txBody>
      </p:sp>
    </p:spTree>
    <p:extLst>
      <p:ext uri="{BB962C8B-B14F-4D97-AF65-F5344CB8AC3E}">
        <p14:creationId xmlns:p14="http://schemas.microsoft.com/office/powerpoint/2010/main" val="3412641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9CF03D-4833-429F-BA56-470C16E1808E}"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1E5D4D-A695-4326-A05B-7FA4C01370C7}" type="slidenum">
              <a:rPr lang="en-US" smtClean="0"/>
              <a:t>‹#›</a:t>
            </a:fld>
            <a:endParaRPr lang="en-US" dirty="0"/>
          </a:p>
        </p:txBody>
      </p:sp>
    </p:spTree>
    <p:extLst>
      <p:ext uri="{BB962C8B-B14F-4D97-AF65-F5344CB8AC3E}">
        <p14:creationId xmlns:p14="http://schemas.microsoft.com/office/powerpoint/2010/main" val="1438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6838958"/>
            <a:ext cx="33124140" cy="11410948"/>
          </a:xfrm>
        </p:spPr>
        <p:txBody>
          <a:bodyPr anchor="b"/>
          <a:lstStyle>
            <a:lvl1pPr>
              <a:defRPr sz="24000"/>
            </a:lvl1pPr>
          </a:lstStyle>
          <a:p>
            <a:r>
              <a:rPr lang="en-US"/>
              <a:t>Click to edit Master title style</a:t>
            </a:r>
          </a:p>
        </p:txBody>
      </p:sp>
      <p:sp>
        <p:nvSpPr>
          <p:cNvPr id="3" name="Text Placeholder 2"/>
          <p:cNvSpPr>
            <a:spLocks noGrp="1"/>
          </p:cNvSpPr>
          <p:nvPr>
            <p:ph type="body" idx="1"/>
          </p:nvPr>
        </p:nvSpPr>
        <p:spPr>
          <a:xfrm>
            <a:off x="2620330" y="18357858"/>
            <a:ext cx="3312414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CF03D-4833-429F-BA56-470C16E1808E}"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1E5D4D-A695-4326-A05B-7FA4C01370C7}" type="slidenum">
              <a:rPr lang="en-US" smtClean="0"/>
              <a:t>‹#›</a:t>
            </a:fld>
            <a:endParaRPr lang="en-US" dirty="0"/>
          </a:p>
        </p:txBody>
      </p:sp>
    </p:spTree>
    <p:extLst>
      <p:ext uri="{BB962C8B-B14F-4D97-AF65-F5344CB8AC3E}">
        <p14:creationId xmlns:p14="http://schemas.microsoft.com/office/powerpoint/2010/main" val="322130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9CF03D-4833-429F-BA56-470C16E1808E}" type="datetimeFigureOut">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1E5D4D-A695-4326-A05B-7FA4C01370C7}" type="slidenum">
              <a:rPr lang="en-US" smtClean="0"/>
              <a:t>‹#›</a:t>
            </a:fld>
            <a:endParaRPr lang="en-US" dirty="0"/>
          </a:p>
        </p:txBody>
      </p:sp>
    </p:spTree>
    <p:extLst>
      <p:ext uri="{BB962C8B-B14F-4D97-AF65-F5344CB8AC3E}">
        <p14:creationId xmlns:p14="http://schemas.microsoft.com/office/powerpoint/2010/main" val="255475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460506"/>
            <a:ext cx="33124140" cy="5302252"/>
          </a:xfrm>
        </p:spPr>
        <p:txBody>
          <a:bodyPr/>
          <a:lstStyle/>
          <a:p>
            <a:r>
              <a:rPr lang="en-US"/>
              <a:t>Click to edit Master title style</a:t>
            </a:r>
          </a:p>
        </p:txBody>
      </p:sp>
      <p:sp>
        <p:nvSpPr>
          <p:cNvPr id="3" name="Text Placeholder 2"/>
          <p:cNvSpPr>
            <a:spLocks noGrp="1"/>
          </p:cNvSpPr>
          <p:nvPr>
            <p:ph type="body" idx="1"/>
          </p:nvPr>
        </p:nvSpPr>
        <p:spPr>
          <a:xfrm>
            <a:off x="2645336" y="6724652"/>
            <a:ext cx="16247028"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645336" y="10020300"/>
            <a:ext cx="16247028"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6724652"/>
            <a:ext cx="16327042"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9442432" y="10020300"/>
            <a:ext cx="16327042"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9CF03D-4833-429F-BA56-470C16E1808E}" type="datetimeFigureOut">
              <a:rPr lang="en-US" smtClean="0"/>
              <a:t>3/13/2022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1E5D4D-A695-4326-A05B-7FA4C01370C7}" type="slidenum">
              <a:rPr lang="en-US" smtClean="0"/>
              <a:t>‹#›</a:t>
            </a:fld>
            <a:endParaRPr lang="en-US" dirty="0"/>
          </a:p>
        </p:txBody>
      </p:sp>
    </p:spTree>
    <p:extLst>
      <p:ext uri="{BB962C8B-B14F-4D97-AF65-F5344CB8AC3E}">
        <p14:creationId xmlns:p14="http://schemas.microsoft.com/office/powerpoint/2010/main" val="1055623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9CF03D-4833-429F-BA56-470C16E1808E}" type="datetimeFigureOut">
              <a:rPr lang="en-US" smtClean="0"/>
              <a:t>3/13/2022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1E5D4D-A695-4326-A05B-7FA4C01370C7}" type="slidenum">
              <a:rPr lang="en-US" smtClean="0"/>
              <a:t>‹#›</a:t>
            </a:fld>
            <a:endParaRPr lang="en-US" dirty="0"/>
          </a:p>
        </p:txBody>
      </p:sp>
    </p:spTree>
    <p:extLst>
      <p:ext uri="{BB962C8B-B14F-4D97-AF65-F5344CB8AC3E}">
        <p14:creationId xmlns:p14="http://schemas.microsoft.com/office/powerpoint/2010/main" val="360374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CF03D-4833-429F-BA56-470C16E1808E}" type="datetimeFigureOut">
              <a:rPr lang="en-US" smtClean="0"/>
              <a:t>3/13/2022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1E5D4D-A695-4326-A05B-7FA4C01370C7}" type="slidenum">
              <a:rPr lang="en-US" smtClean="0"/>
              <a:t>‹#›</a:t>
            </a:fld>
            <a:endParaRPr lang="en-US" dirty="0"/>
          </a:p>
        </p:txBody>
      </p:sp>
    </p:spTree>
    <p:extLst>
      <p:ext uri="{BB962C8B-B14F-4D97-AF65-F5344CB8AC3E}">
        <p14:creationId xmlns:p14="http://schemas.microsoft.com/office/powerpoint/2010/main" val="5591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p>
        </p:txBody>
      </p:sp>
      <p:sp>
        <p:nvSpPr>
          <p:cNvPr id="3" name="Content Placeholder 2"/>
          <p:cNvSpPr>
            <a:spLocks noGrp="1"/>
          </p:cNvSpPr>
          <p:nvPr>
            <p:ph idx="1"/>
          </p:nvPr>
        </p:nvSpPr>
        <p:spPr>
          <a:xfrm>
            <a:off x="16327042" y="3949706"/>
            <a:ext cx="1944243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19CF03D-4833-429F-BA56-470C16E1808E}" type="datetimeFigureOut">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1E5D4D-A695-4326-A05B-7FA4C01370C7}" type="slidenum">
              <a:rPr lang="en-US" smtClean="0"/>
              <a:t>‹#›</a:t>
            </a:fld>
            <a:endParaRPr lang="en-US" dirty="0"/>
          </a:p>
        </p:txBody>
      </p:sp>
    </p:spTree>
    <p:extLst>
      <p:ext uri="{BB962C8B-B14F-4D97-AF65-F5344CB8AC3E}">
        <p14:creationId xmlns:p14="http://schemas.microsoft.com/office/powerpoint/2010/main" val="127194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p>
        </p:txBody>
      </p:sp>
      <p:sp>
        <p:nvSpPr>
          <p:cNvPr id="3" name="Picture Placeholder 2"/>
          <p:cNvSpPr>
            <a:spLocks noGrp="1" noChangeAspect="1"/>
          </p:cNvSpPr>
          <p:nvPr>
            <p:ph type="pic" idx="1"/>
          </p:nvPr>
        </p:nvSpPr>
        <p:spPr>
          <a:xfrm>
            <a:off x="16327042" y="3949706"/>
            <a:ext cx="1944243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dirty="0"/>
              <a:t>Click icon to add picture</a:t>
            </a:r>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19CF03D-4833-429F-BA56-470C16E1808E}" type="datetimeFigureOut">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1E5D4D-A695-4326-A05B-7FA4C01370C7}" type="slidenum">
              <a:rPr lang="en-US" smtClean="0"/>
              <a:t>‹#›</a:t>
            </a:fld>
            <a:endParaRPr lang="en-US" dirty="0"/>
          </a:p>
        </p:txBody>
      </p:sp>
    </p:spTree>
    <p:extLst>
      <p:ext uri="{BB962C8B-B14F-4D97-AF65-F5344CB8AC3E}">
        <p14:creationId xmlns:p14="http://schemas.microsoft.com/office/powerpoint/2010/main" val="271162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460506"/>
            <a:ext cx="33124140" cy="53022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7302500"/>
            <a:ext cx="3312414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25425406"/>
            <a:ext cx="864108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919CF03D-4833-429F-BA56-470C16E1808E}" type="datetimeFigureOut">
              <a:rPr lang="en-US" smtClean="0"/>
              <a:t>3/13/2022</a:t>
            </a:fld>
            <a:endParaRPr lang="en-US" dirty="0"/>
          </a:p>
        </p:txBody>
      </p:sp>
      <p:sp>
        <p:nvSpPr>
          <p:cNvPr id="5" name="Footer Placeholder 4"/>
          <p:cNvSpPr>
            <a:spLocks noGrp="1"/>
          </p:cNvSpPr>
          <p:nvPr>
            <p:ph type="ftr" sz="quarter" idx="3"/>
          </p:nvPr>
        </p:nvSpPr>
        <p:spPr>
          <a:xfrm>
            <a:off x="12721590" y="25425406"/>
            <a:ext cx="1296162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123390" y="25425406"/>
            <a:ext cx="864108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761E5D4D-A695-4326-A05B-7FA4C01370C7}" type="slidenum">
              <a:rPr lang="en-US" smtClean="0"/>
              <a:t>‹#›</a:t>
            </a:fld>
            <a:endParaRPr lang="en-US" dirty="0"/>
          </a:p>
        </p:txBody>
      </p:sp>
    </p:spTree>
    <p:extLst>
      <p:ext uri="{BB962C8B-B14F-4D97-AF65-F5344CB8AC3E}">
        <p14:creationId xmlns:p14="http://schemas.microsoft.com/office/powerpoint/2010/main" val="11587484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emf"/><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104" name="TextBox 103">
            <a:extLst>
              <a:ext uri="{FF2B5EF4-FFF2-40B4-BE49-F238E27FC236}">
                <a16:creationId xmlns:a16="http://schemas.microsoft.com/office/drawing/2014/main" id="{A8DE6843-8766-41EE-B8E9-12EC95EE05BA}"/>
              </a:ext>
            </a:extLst>
          </p:cNvPr>
          <p:cNvSpPr txBox="1"/>
          <p:nvPr/>
        </p:nvSpPr>
        <p:spPr>
          <a:xfrm>
            <a:off x="12801600" y="10058400"/>
            <a:ext cx="12801600" cy="16916400"/>
          </a:xfrm>
          <a:prstGeom prst="rect">
            <a:avLst/>
          </a:prstGeom>
          <a:solidFill>
            <a:schemeClr val="bg1"/>
          </a:solidFill>
          <a:ln w="9525">
            <a:solidFill>
              <a:schemeClr val="tx1"/>
            </a:solidFill>
            <a:miter lim="800000"/>
          </a:ln>
          <a:effectLst>
            <a:softEdge rad="0"/>
          </a:effectLst>
        </p:spPr>
        <p:txBody>
          <a:bodyPr wrap="square" lIns="137160" tIns="137160" rIns="137160" bIns="137160" rtlCol="0">
            <a:noAutofit/>
          </a:bodyPr>
          <a:lstStyle/>
          <a:p>
            <a:pPr indent="471488" defTabSz="457200">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The MAPE of each model after multiple trials was documented in figure 4. Each trial consisted of changes in code, adjustment of hyperparameters, and/or addition of new data parameters. Each model was built and trained on the same group of training and testing data for consistent results.</a:t>
            </a:r>
          </a:p>
          <a:p>
            <a:pPr indent="471488" defTabSz="457200">
              <a:defRPr/>
            </a:pPr>
            <a:endParaRPr lang="en-US" sz="3200" dirty="0">
              <a:solidFill>
                <a:prstClr val="black"/>
              </a:solidFill>
              <a:latin typeface="Times New Roman" panose="02020603050405020304" pitchFamily="18" charset="0"/>
              <a:ea typeface="Calibri" panose="020F0502020204030204" pitchFamily="34" charset="0"/>
            </a:endParaRPr>
          </a:p>
          <a:p>
            <a:pPr indent="471488" defTabSz="457200">
              <a:defRPr/>
            </a:pP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indent="471488" defTabSz="457200">
              <a:defRPr/>
            </a:pPr>
            <a:endParaRPr lang="en-US" sz="3200" dirty="0">
              <a:solidFill>
                <a:prstClr val="black"/>
              </a:solidFill>
              <a:latin typeface="Times New Roman" panose="02020603050405020304" pitchFamily="18" charset="0"/>
              <a:ea typeface="Calibri" panose="020F0502020204030204" pitchFamily="34" charset="0"/>
            </a:endParaRPr>
          </a:p>
          <a:p>
            <a:pPr indent="471488" defTabSz="457200">
              <a:defRPr/>
            </a:pP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indent="471488" defTabSz="457200">
              <a:defRPr/>
            </a:pPr>
            <a:endParaRPr lang="en-US" sz="3200" dirty="0">
              <a:solidFill>
                <a:prstClr val="black"/>
              </a:solidFill>
              <a:latin typeface="Times New Roman" panose="02020603050405020304" pitchFamily="18" charset="0"/>
              <a:ea typeface="Calibri" panose="020F0502020204030204" pitchFamily="34" charset="0"/>
            </a:endParaRPr>
          </a:p>
          <a:p>
            <a:pPr indent="471488" defTabSz="457200">
              <a:defRPr/>
            </a:pP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indent="471488" defTabSz="457200">
              <a:defRPr/>
            </a:pPr>
            <a:endParaRPr lang="en-US" sz="3200" dirty="0">
              <a:solidFill>
                <a:prstClr val="black"/>
              </a:solidFill>
              <a:latin typeface="Times New Roman" panose="02020603050405020304" pitchFamily="18" charset="0"/>
              <a:ea typeface="Calibri" panose="020F0502020204030204" pitchFamily="34" charset="0"/>
            </a:endParaRPr>
          </a:p>
          <a:p>
            <a:pPr indent="471488" defTabSz="457200">
              <a:defRPr/>
            </a:pP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indent="471488" defTabSz="457200">
              <a:defRPr/>
            </a:pPr>
            <a:endParaRPr lang="en-US" sz="3200" dirty="0">
              <a:solidFill>
                <a:prstClr val="black"/>
              </a:solidFill>
              <a:latin typeface="Times New Roman" panose="02020603050405020304" pitchFamily="18" charset="0"/>
              <a:ea typeface="Calibri" panose="020F0502020204030204" pitchFamily="34" charset="0"/>
            </a:endParaRPr>
          </a:p>
          <a:p>
            <a:pPr indent="471488" defTabSz="457200">
              <a:defRPr/>
            </a:pP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indent="471488" defTabSz="457200">
              <a:defRPr/>
            </a:pPr>
            <a:endParaRPr lang="en-US" sz="3200" dirty="0">
              <a:solidFill>
                <a:prstClr val="black"/>
              </a:solidFill>
              <a:latin typeface="Times New Roman" panose="02020603050405020304" pitchFamily="18" charset="0"/>
              <a:ea typeface="Calibri" panose="020F0502020204030204" pitchFamily="34" charset="0"/>
            </a:endParaRPr>
          </a:p>
          <a:p>
            <a:pPr indent="471488" defTabSz="457200">
              <a:defRPr/>
            </a:pPr>
            <a:endParaRPr lang="en-US" sz="3200" dirty="0">
              <a:solidFill>
                <a:prstClr val="black"/>
              </a:solidFill>
              <a:latin typeface="Times New Roman" panose="02020603050405020304" pitchFamily="18" charset="0"/>
              <a:ea typeface="Calibri" panose="020F0502020204030204" pitchFamily="34" charset="0"/>
            </a:endParaRPr>
          </a:p>
          <a:p>
            <a:pPr indent="471488" defTabSz="457200">
              <a:defRPr/>
            </a:pPr>
            <a:endParaRPr lang="en-US" sz="3200" dirty="0">
              <a:solidFill>
                <a:prstClr val="black"/>
              </a:solidFill>
              <a:latin typeface="Times New Roman" panose="02020603050405020304" pitchFamily="18" charset="0"/>
              <a:ea typeface="Calibri" panose="020F0502020204030204" pitchFamily="34" charset="0"/>
            </a:endParaRPr>
          </a:p>
          <a:p>
            <a:pPr indent="471488" defTabSz="457200">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The best model with a 5.91% MAPE was the ANN/RF (Random Forest) ensemble (figure </a:t>
            </a:r>
            <a:r>
              <a:rPr lang="en-US" sz="3200" dirty="0">
                <a:solidFill>
                  <a:prstClr val="black"/>
                </a:solidFill>
                <a:latin typeface="Times New Roman" panose="02020603050405020304" pitchFamily="18" charset="0"/>
                <a:ea typeface="Calibri" panose="020F0502020204030204" pitchFamily="34" charset="0"/>
              </a:rPr>
              <a:t>3</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 each which had isolated MAPE’s of 7.34% (figure 2) and 8.75% respectively. The ensemble was created using simple averaging.</a:t>
            </a:r>
          </a:p>
        </p:txBody>
      </p:sp>
      <p:sp>
        <p:nvSpPr>
          <p:cNvPr id="35" name="TextBox 34">
            <a:extLst>
              <a:ext uri="{FF2B5EF4-FFF2-40B4-BE49-F238E27FC236}">
                <a16:creationId xmlns:a16="http://schemas.microsoft.com/office/drawing/2014/main" id="{2849CE16-DA22-43E7-8B4D-51F498AA97ED}"/>
              </a:ext>
            </a:extLst>
          </p:cNvPr>
          <p:cNvSpPr txBox="1"/>
          <p:nvPr/>
        </p:nvSpPr>
        <p:spPr>
          <a:xfrm>
            <a:off x="26060400" y="5486399"/>
            <a:ext cx="11887200" cy="6858000"/>
          </a:xfrm>
          <a:prstGeom prst="rect">
            <a:avLst/>
          </a:prstGeom>
          <a:solidFill>
            <a:schemeClr val="bg1"/>
          </a:solidFill>
          <a:ln w="9525">
            <a:solidFill>
              <a:schemeClr val="tx1"/>
            </a:solidFill>
            <a:miter lim="800000"/>
          </a:ln>
          <a:effectLst>
            <a:softEdge rad="0"/>
          </a:effectLst>
        </p:spPr>
        <p:txBody>
          <a:bodyPr wrap="square" lIns="137160" tIns="137160" rIns="137160" bIns="137160" rtlCol="0">
            <a:noAutofit/>
          </a:bodyPr>
          <a:lstStyle/>
          <a:p>
            <a:pPr defTabSz="457200">
              <a:defRPr/>
            </a:pP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p:txBody>
      </p:sp>
      <p:sp>
        <p:nvSpPr>
          <p:cNvPr id="36" name="TextBox 35">
            <a:extLst>
              <a:ext uri="{FF2B5EF4-FFF2-40B4-BE49-F238E27FC236}">
                <a16:creationId xmlns:a16="http://schemas.microsoft.com/office/drawing/2014/main" id="{0FC0096D-55CF-4DAF-A4CE-61A64F899BBE}"/>
              </a:ext>
            </a:extLst>
          </p:cNvPr>
          <p:cNvSpPr txBox="1">
            <a:spLocks/>
          </p:cNvSpPr>
          <p:nvPr/>
        </p:nvSpPr>
        <p:spPr>
          <a:xfrm>
            <a:off x="457200" y="4572000"/>
            <a:ext cx="11887200" cy="914400"/>
          </a:xfrm>
          <a:prstGeom prst="rect">
            <a:avLst/>
          </a:prstGeom>
          <a:solidFill>
            <a:schemeClr val="accent5">
              <a:lumMod val="40000"/>
              <a:lumOff val="60000"/>
            </a:schemeClr>
          </a:solidFill>
          <a:ln w="9525">
            <a:solidFill>
              <a:schemeClr val="tx1"/>
            </a:solidFill>
            <a:miter lim="800000"/>
          </a:ln>
          <a:effectLst>
            <a:softEdge rad="0"/>
          </a:effectLst>
        </p:spPr>
        <p:txBody>
          <a:bodyPr wrap="square" lIns="137160" tIns="137160" rIns="137160" bIns="137160" rtlCol="0" anchor="ctr">
            <a:no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Introduction</a:t>
            </a:r>
          </a:p>
        </p:txBody>
      </p:sp>
      <p:sp>
        <p:nvSpPr>
          <p:cNvPr id="38" name="TextBox 37">
            <a:extLst>
              <a:ext uri="{FF2B5EF4-FFF2-40B4-BE49-F238E27FC236}">
                <a16:creationId xmlns:a16="http://schemas.microsoft.com/office/drawing/2014/main" id="{92358CA4-7373-4DF2-B56F-49FF48225257}"/>
              </a:ext>
            </a:extLst>
          </p:cNvPr>
          <p:cNvSpPr txBox="1"/>
          <p:nvPr/>
        </p:nvSpPr>
        <p:spPr>
          <a:xfrm>
            <a:off x="12801600" y="4572000"/>
            <a:ext cx="12801600" cy="914400"/>
          </a:xfrm>
          <a:prstGeom prst="rect">
            <a:avLst/>
          </a:prstGeom>
          <a:solidFill>
            <a:schemeClr val="accent5">
              <a:lumMod val="40000"/>
              <a:lumOff val="60000"/>
            </a:schemeClr>
          </a:solidFill>
          <a:ln w="9525">
            <a:solidFill>
              <a:schemeClr val="tx1"/>
            </a:solidFill>
            <a:miter lim="800000"/>
          </a:ln>
          <a:effectLst>
            <a:softEdge rad="0"/>
          </a:effectLst>
        </p:spPr>
        <p:txBody>
          <a:bodyPr wrap="square" lIns="137160" tIns="137160" rIns="137160" bIns="137160" rtlCol="0" anchor="ctr">
            <a:no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Materials and Methods (cont.)</a:t>
            </a:r>
          </a:p>
        </p:txBody>
      </p:sp>
      <p:sp>
        <p:nvSpPr>
          <p:cNvPr id="40" name="TextBox 39">
            <a:extLst>
              <a:ext uri="{FF2B5EF4-FFF2-40B4-BE49-F238E27FC236}">
                <a16:creationId xmlns:a16="http://schemas.microsoft.com/office/drawing/2014/main" id="{74404D41-30AF-4EDB-B71F-DCF16D811725}"/>
              </a:ext>
            </a:extLst>
          </p:cNvPr>
          <p:cNvSpPr txBox="1"/>
          <p:nvPr/>
        </p:nvSpPr>
        <p:spPr>
          <a:xfrm>
            <a:off x="26060400" y="4572000"/>
            <a:ext cx="11887200" cy="914400"/>
          </a:xfrm>
          <a:prstGeom prst="rect">
            <a:avLst/>
          </a:prstGeom>
          <a:solidFill>
            <a:schemeClr val="accent5">
              <a:lumMod val="40000"/>
              <a:lumOff val="60000"/>
            </a:schemeClr>
          </a:solidFill>
          <a:ln w="9525">
            <a:solidFill>
              <a:schemeClr val="tx1"/>
            </a:solidFill>
            <a:miter lim="800000"/>
          </a:ln>
          <a:effectLst>
            <a:softEdge rad="0"/>
          </a:effectLst>
        </p:spPr>
        <p:txBody>
          <a:bodyPr wrap="square" lIns="137160" tIns="137160" rIns="137160" bIns="137160" rtlCol="0" anchor="ctr">
            <a:no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Results (cont.)</a:t>
            </a:r>
          </a:p>
        </p:txBody>
      </p:sp>
      <p:sp>
        <p:nvSpPr>
          <p:cNvPr id="41" name="TextBox 40">
            <a:extLst>
              <a:ext uri="{FF2B5EF4-FFF2-40B4-BE49-F238E27FC236}">
                <a16:creationId xmlns:a16="http://schemas.microsoft.com/office/drawing/2014/main" id="{84BC24B3-2BF7-4C4A-BF6B-CE00A7406AC0}"/>
              </a:ext>
            </a:extLst>
          </p:cNvPr>
          <p:cNvSpPr txBox="1"/>
          <p:nvPr/>
        </p:nvSpPr>
        <p:spPr>
          <a:xfrm>
            <a:off x="26060400" y="12344400"/>
            <a:ext cx="11887200" cy="914400"/>
          </a:xfrm>
          <a:prstGeom prst="rect">
            <a:avLst/>
          </a:prstGeom>
          <a:solidFill>
            <a:schemeClr val="accent5">
              <a:lumMod val="40000"/>
              <a:lumOff val="60000"/>
            </a:schemeClr>
          </a:solidFill>
          <a:ln w="9525">
            <a:solidFill>
              <a:schemeClr val="tx1"/>
            </a:solidFill>
            <a:miter lim="800000"/>
          </a:ln>
          <a:effectLst>
            <a:softEdge rad="0"/>
          </a:effectLst>
        </p:spPr>
        <p:txBody>
          <a:bodyPr wrap="square" lIns="137160" tIns="137160" rIns="137160" bIns="137160" rtlCol="0" anchor="ctr">
            <a:no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Conclusion</a:t>
            </a:r>
          </a:p>
        </p:txBody>
      </p:sp>
      <p:sp>
        <p:nvSpPr>
          <p:cNvPr id="42" name="TextBox 41">
            <a:extLst>
              <a:ext uri="{FF2B5EF4-FFF2-40B4-BE49-F238E27FC236}">
                <a16:creationId xmlns:a16="http://schemas.microsoft.com/office/drawing/2014/main" id="{BDDE50D2-6378-4EDA-A7E6-6BA039BACB62}"/>
              </a:ext>
            </a:extLst>
          </p:cNvPr>
          <p:cNvSpPr txBox="1"/>
          <p:nvPr/>
        </p:nvSpPr>
        <p:spPr>
          <a:xfrm>
            <a:off x="26060400" y="19202400"/>
            <a:ext cx="11887200" cy="914400"/>
          </a:xfrm>
          <a:prstGeom prst="rect">
            <a:avLst/>
          </a:prstGeom>
          <a:solidFill>
            <a:schemeClr val="accent5">
              <a:lumMod val="40000"/>
              <a:lumOff val="60000"/>
            </a:schemeClr>
          </a:solidFill>
          <a:ln w="9525">
            <a:solidFill>
              <a:schemeClr val="tx1"/>
            </a:solidFill>
            <a:miter lim="800000"/>
          </a:ln>
          <a:effectLst>
            <a:softEdge rad="0"/>
          </a:effectLst>
        </p:spPr>
        <p:txBody>
          <a:bodyPr wrap="square" lIns="137160" tIns="137160" rIns="137160" bIns="137160" rtlCol="0" anchor="ctr">
            <a:no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References</a:t>
            </a:r>
          </a:p>
        </p:txBody>
      </p:sp>
      <p:sp>
        <p:nvSpPr>
          <p:cNvPr id="43" name="TextBox 42">
            <a:extLst>
              <a:ext uri="{FF2B5EF4-FFF2-40B4-BE49-F238E27FC236}">
                <a16:creationId xmlns:a16="http://schemas.microsoft.com/office/drawing/2014/main" id="{02CBF9C8-5C06-48E4-BAD4-F25FE7E49EC8}"/>
              </a:ext>
            </a:extLst>
          </p:cNvPr>
          <p:cNvSpPr txBox="1"/>
          <p:nvPr/>
        </p:nvSpPr>
        <p:spPr>
          <a:xfrm>
            <a:off x="457200" y="457200"/>
            <a:ext cx="37490400" cy="3657600"/>
          </a:xfrm>
          <a:prstGeom prst="rect">
            <a:avLst/>
          </a:prstGeom>
          <a:solidFill>
            <a:schemeClr val="accent5">
              <a:lumMod val="40000"/>
              <a:lumOff val="60000"/>
            </a:schemeClr>
          </a:solidFill>
          <a:ln w="9525">
            <a:solidFill>
              <a:schemeClr val="tx1"/>
            </a:solidFill>
            <a:miter lim="800000"/>
          </a:ln>
          <a:effectLst>
            <a:softEdge rad="0"/>
          </a:effectLst>
        </p:spPr>
        <p:txBody>
          <a:bodyPr wrap="square" lIns="182880" tIns="182880" rIns="182880" bIns="182880" rtlCol="0">
            <a:no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Building ma</a:t>
            </a:r>
            <a:r>
              <a:rPr lang="en-US" sz="7200" dirty="0">
                <a:solidFill>
                  <a:prstClr val="black"/>
                </a:solidFill>
                <a:latin typeface="Times New Roman" panose="02020603050405020304" pitchFamily="18" charset="0"/>
                <a:cs typeface="Times New Roman" panose="02020603050405020304" pitchFamily="18" charset="0"/>
              </a:rPr>
              <a:t>chine learning models to estimate vehicle prices</a:t>
            </a:r>
            <a:endParaRPr kumimoji="0" lang="en-US" sz="7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6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Satya Shah</a:t>
            </a:r>
          </a:p>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6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Mentored by Mr. Cammarato</a:t>
            </a:r>
          </a:p>
        </p:txBody>
      </p:sp>
      <p:pic>
        <p:nvPicPr>
          <p:cNvPr id="3" name="Picture 2">
            <a:extLst>
              <a:ext uri="{FF2B5EF4-FFF2-40B4-BE49-F238E27FC236}">
                <a16:creationId xmlns:a16="http://schemas.microsoft.com/office/drawing/2014/main" id="{C312872E-9FB0-48F6-991E-80F88FF976C8}"/>
              </a:ext>
            </a:extLst>
          </p:cNvPr>
          <p:cNvPicPr>
            <a:picLocks noChangeAspect="1"/>
          </p:cNvPicPr>
          <p:nvPr/>
        </p:nvPicPr>
        <p:blipFill>
          <a:blip r:embed="rId3"/>
          <a:stretch>
            <a:fillRect/>
          </a:stretch>
        </p:blipFill>
        <p:spPr>
          <a:xfrm>
            <a:off x="979902" y="609352"/>
            <a:ext cx="2285044" cy="3243416"/>
          </a:xfrm>
          <a:prstGeom prst="rect">
            <a:avLst/>
          </a:prstGeom>
        </p:spPr>
      </p:pic>
      <p:sp>
        <p:nvSpPr>
          <p:cNvPr id="21" name="TextBox 20">
            <a:extLst>
              <a:ext uri="{FF2B5EF4-FFF2-40B4-BE49-F238E27FC236}">
                <a16:creationId xmlns:a16="http://schemas.microsoft.com/office/drawing/2014/main" id="{56142C8F-E69B-40E3-9ACE-B1EA01CAF8F8}"/>
              </a:ext>
            </a:extLst>
          </p:cNvPr>
          <p:cNvSpPr txBox="1"/>
          <p:nvPr/>
        </p:nvSpPr>
        <p:spPr>
          <a:xfrm>
            <a:off x="26060400" y="13258800"/>
            <a:ext cx="11887200" cy="5943600"/>
          </a:xfrm>
          <a:prstGeom prst="rect">
            <a:avLst/>
          </a:prstGeom>
          <a:solidFill>
            <a:schemeClr val="bg1"/>
          </a:solidFill>
          <a:ln w="9525">
            <a:solidFill>
              <a:schemeClr val="tx1"/>
            </a:solidFill>
            <a:miter lim="800000"/>
          </a:ln>
          <a:effectLst>
            <a:softEdge rad="0"/>
          </a:effectLst>
        </p:spPr>
        <p:txBody>
          <a:bodyPr wrap="square" lIns="137160" tIns="137160" rIns="137160" bIns="137160" rtlCol="0">
            <a:noAutofit/>
          </a:bodyPr>
          <a:lstStyle/>
          <a:p>
            <a:pPr marR="0" lvl="0" indent="471488"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project's objective was met. The hypothesis was false; an ensemble model greatly outperformed an individual ANN model. A robust model with a mean absolute percent error of 5.91 percent was constructed by integrating an Artificial Neural Network (ANN) and a Decision Tree using simple averaging. Consistently, ANNs were the most accurate individual model. However, the Decision Tree/Random Forest algorithms improved the most over the course of the project. In the future</a:t>
            </a:r>
            <a:r>
              <a:rPr kumimoji="0" lang="en-US" sz="32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techniques </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such as support vector machines (SVMs) could possibly be utilized in the prediction process. Second, the ensemble should be constructed using weighted average or as an input to a more encompassing model to see if this reduces the MAPE. </a:t>
            </a:r>
          </a:p>
        </p:txBody>
      </p:sp>
      <p:sp>
        <p:nvSpPr>
          <p:cNvPr id="22" name="TextBox 21">
            <a:extLst>
              <a:ext uri="{FF2B5EF4-FFF2-40B4-BE49-F238E27FC236}">
                <a16:creationId xmlns:a16="http://schemas.microsoft.com/office/drawing/2014/main" id="{87F3DD69-4D9E-4B0A-9363-8AEE23722828}"/>
              </a:ext>
            </a:extLst>
          </p:cNvPr>
          <p:cNvSpPr txBox="1"/>
          <p:nvPr/>
        </p:nvSpPr>
        <p:spPr>
          <a:xfrm>
            <a:off x="26060400" y="20116800"/>
            <a:ext cx="11887200" cy="6858000"/>
          </a:xfrm>
          <a:prstGeom prst="rect">
            <a:avLst/>
          </a:prstGeom>
          <a:solidFill>
            <a:schemeClr val="bg1"/>
          </a:solidFill>
          <a:ln w="9525">
            <a:solidFill>
              <a:schemeClr val="tx1"/>
            </a:solidFill>
            <a:miter lim="800000"/>
          </a:ln>
          <a:effectLst>
            <a:softEdge rad="0"/>
          </a:effectLst>
        </p:spPr>
        <p:txBody>
          <a:bodyPr wrap="square" lIns="137160" tIns="137160" rIns="137160" bIns="137160" rtlCol="0">
            <a:noAutofit/>
          </a:bodyPr>
          <a:lstStyle/>
          <a:p>
            <a:pPr marL="457200" marR="0" lvl="0" indent="-457200" algn="l" defTabSz="3160166" rtl="0" eaLnBrk="1" fontAlgn="auto" latinLnBrk="0" hangingPunct="1">
              <a:lnSpc>
                <a:spcPct val="100000"/>
              </a:lnSpc>
              <a:spcBef>
                <a:spcPts val="0"/>
              </a:spcBef>
              <a:spcAft>
                <a:spcPts val="0"/>
              </a:spcAft>
              <a:buClrTx/>
              <a:buSzTx/>
              <a:buFontTx/>
              <a:buNone/>
              <a:tabLst/>
              <a:defRPr/>
            </a:pP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Battineni, G., Sagaro, G. G., Chinatalapudi, N., &amp; Amenta, F. (2020). Applications of machine </a:t>
            </a:r>
            <a:r>
              <a:rPr lang="en-US" sz="2900" dirty="0">
                <a:solidFill>
                  <a:prstClr val="black"/>
                </a:solidFill>
                <a:latin typeface="Times New Roman" panose="02020603050405020304" pitchFamily="18" charset="0"/>
                <a:ea typeface="Calibri" panose="020F0502020204030204" pitchFamily="34" charset="0"/>
              </a:rPr>
              <a:t>l</a:t>
            </a: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earning </a:t>
            </a:r>
            <a:r>
              <a:rPr lang="en-US" sz="2900" dirty="0">
                <a:solidFill>
                  <a:prstClr val="black"/>
                </a:solidFill>
                <a:latin typeface="Times New Roman" panose="02020603050405020304" pitchFamily="18" charset="0"/>
                <a:ea typeface="Calibri" panose="020F0502020204030204" pitchFamily="34" charset="0"/>
              </a:rPr>
              <a:t>p</a:t>
            </a:r>
            <a:r>
              <a:rPr kumimoji="0" lang="en-US" sz="29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mn-cs"/>
              </a:rPr>
              <a:t>redictive</a:t>
            </a: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a:t>
            </a:r>
            <a:r>
              <a:rPr lang="en-US" sz="2900" dirty="0">
                <a:solidFill>
                  <a:prstClr val="black"/>
                </a:solidFill>
                <a:latin typeface="Times New Roman" panose="02020603050405020304" pitchFamily="18" charset="0"/>
                <a:ea typeface="Calibri" panose="020F0502020204030204" pitchFamily="34" charset="0"/>
              </a:rPr>
              <a:t>m</a:t>
            </a:r>
            <a:r>
              <a:rPr kumimoji="0" lang="en-US" sz="29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mn-cs"/>
              </a:rPr>
              <a:t>odels</a:t>
            </a: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in the chronic </a:t>
            </a:r>
            <a:r>
              <a:rPr lang="en-US" sz="2900" dirty="0">
                <a:solidFill>
                  <a:prstClr val="black"/>
                </a:solidFill>
                <a:latin typeface="Times New Roman" panose="02020603050405020304" pitchFamily="18" charset="0"/>
                <a:ea typeface="Calibri" panose="020F0502020204030204" pitchFamily="34" charset="0"/>
              </a:rPr>
              <a:t>d</a:t>
            </a:r>
            <a:r>
              <a:rPr kumimoji="0" lang="en-US" sz="29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mn-cs"/>
              </a:rPr>
              <a:t>isease</a:t>
            </a: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a:t>
            </a:r>
            <a:r>
              <a:rPr lang="en-US" sz="2900" dirty="0">
                <a:solidFill>
                  <a:prstClr val="black"/>
                </a:solidFill>
                <a:latin typeface="Times New Roman" panose="02020603050405020304" pitchFamily="18" charset="0"/>
                <a:ea typeface="Calibri" panose="020F0502020204030204" pitchFamily="34" charset="0"/>
              </a:rPr>
              <a:t>d</a:t>
            </a:r>
            <a:r>
              <a:rPr kumimoji="0" lang="en-US" sz="29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mn-cs"/>
              </a:rPr>
              <a:t>iagnosis</a:t>
            </a: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a:t>
            </a:r>
            <a:r>
              <a:rPr kumimoji="0" lang="en-US" sz="2900" b="0" i="1"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Journal of Personalized Medicine, 10</a:t>
            </a: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(2), 21. https://doi.org/10.3390/jpm10020021 </a:t>
            </a:r>
          </a:p>
          <a:p>
            <a:pPr marL="457200" marR="0" lvl="0" indent="-457200" algn="l" defTabSz="3160166" rtl="0" eaLnBrk="1" fontAlgn="auto" latinLnBrk="0" hangingPunct="1">
              <a:lnSpc>
                <a:spcPct val="100000"/>
              </a:lnSpc>
              <a:spcBef>
                <a:spcPts val="0"/>
              </a:spcBef>
              <a:spcAft>
                <a:spcPts val="0"/>
              </a:spcAft>
              <a:buClrTx/>
              <a:buSzTx/>
              <a:buFontTx/>
              <a:buNone/>
              <a:tabLst/>
              <a:defRPr/>
            </a:pP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Diller, G. P., Kempny, A., Babu-Narayan, S. V., Henrichs, M., Brida, M., Uebing, A., Lammers, A. E., Baumgartner, H., Li, W., Wort, S. J., Dimopoulos, K., &amp; Gatzoulis, M. A. (2019). Machine learning algorithms estimating prognosis and guiding therapy in adult congenital heart disease: data from a single tertiary centre including 10 019 patients. </a:t>
            </a:r>
            <a:r>
              <a:rPr kumimoji="0" lang="en-US" sz="2900" b="0" i="1"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European Heart Journal, 40</a:t>
            </a: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(13), 1069–1077. https://doi.org/10.1093/eurheartj/ehy915 </a:t>
            </a:r>
          </a:p>
          <a:p>
            <a:pPr marL="457200" marR="0" lvl="0" indent="-457200" algn="l" defTabSz="3160166" rtl="0" eaLnBrk="1" fontAlgn="auto" latinLnBrk="0" hangingPunct="1">
              <a:lnSpc>
                <a:spcPct val="100000"/>
              </a:lnSpc>
              <a:spcBef>
                <a:spcPts val="0"/>
              </a:spcBef>
              <a:spcAft>
                <a:spcPts val="0"/>
              </a:spcAft>
              <a:buClrTx/>
              <a:buSzTx/>
              <a:buFontTx/>
              <a:buNone/>
              <a:tabLst/>
              <a:defRPr/>
            </a:pP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Radiša Ž. J., Aleksandra A. S., &amp; Branislav D. Ž. (2015). Ensemble of various neural networks for prediction of heating energy consumption. </a:t>
            </a:r>
            <a:r>
              <a:rPr kumimoji="0" lang="en-US" sz="2900" b="0" i="1"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Energy and Buildings, 94</a:t>
            </a:r>
            <a:r>
              <a:rPr kumimoji="0" lang="en-US" sz="2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189-199. https://doi.org/10.1016/j.enbuild.2015.02.052 </a:t>
            </a:r>
          </a:p>
        </p:txBody>
      </p:sp>
      <p:sp>
        <p:nvSpPr>
          <p:cNvPr id="39" name="TextBox 38">
            <a:extLst>
              <a:ext uri="{FF2B5EF4-FFF2-40B4-BE49-F238E27FC236}">
                <a16:creationId xmlns:a16="http://schemas.microsoft.com/office/drawing/2014/main" id="{4359C5DC-F76B-4FEA-A7D1-A68C8966AC5C}"/>
              </a:ext>
            </a:extLst>
          </p:cNvPr>
          <p:cNvSpPr txBox="1"/>
          <p:nvPr/>
        </p:nvSpPr>
        <p:spPr>
          <a:xfrm>
            <a:off x="457200" y="14173200"/>
            <a:ext cx="11887200" cy="914400"/>
          </a:xfrm>
          <a:prstGeom prst="rect">
            <a:avLst/>
          </a:prstGeom>
          <a:solidFill>
            <a:schemeClr val="accent5">
              <a:lumMod val="40000"/>
              <a:lumOff val="60000"/>
            </a:schemeClr>
          </a:solidFill>
          <a:ln w="9525">
            <a:solidFill>
              <a:schemeClr val="tx1"/>
            </a:solidFill>
            <a:miter lim="800000"/>
          </a:ln>
          <a:effectLst>
            <a:softEdge rad="0"/>
          </a:effectLst>
        </p:spPr>
        <p:txBody>
          <a:bodyPr wrap="square" lIns="137160" tIns="137160" rIns="137160" bIns="137160" rtlCol="0" anchor="ctr">
            <a:no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Materials and Methods</a:t>
            </a:r>
          </a:p>
        </p:txBody>
      </p:sp>
      <p:sp>
        <p:nvSpPr>
          <p:cNvPr id="52" name="TextBox 51">
            <a:extLst>
              <a:ext uri="{FF2B5EF4-FFF2-40B4-BE49-F238E27FC236}">
                <a16:creationId xmlns:a16="http://schemas.microsoft.com/office/drawing/2014/main" id="{FAA76749-504A-42B3-813E-D9C816C933B8}"/>
              </a:ext>
            </a:extLst>
          </p:cNvPr>
          <p:cNvSpPr txBox="1"/>
          <p:nvPr/>
        </p:nvSpPr>
        <p:spPr>
          <a:xfrm>
            <a:off x="457200" y="15087598"/>
            <a:ext cx="11887200" cy="11887200"/>
          </a:xfrm>
          <a:prstGeom prst="rect">
            <a:avLst/>
          </a:prstGeom>
          <a:solidFill>
            <a:schemeClr val="bg1"/>
          </a:solidFill>
          <a:ln w="9525">
            <a:solidFill>
              <a:schemeClr val="tx1"/>
            </a:solidFill>
            <a:miter lim="800000"/>
          </a:ln>
          <a:effectLst>
            <a:softEdge rad="0"/>
          </a:effectLst>
        </p:spPr>
        <p:txBody>
          <a:bodyPr wrap="square" lIns="137160" tIns="137160" rIns="137160" bIns="137160" rtlCol="0">
            <a:noAutofit/>
          </a:bodyPr>
          <a:lstStyle/>
          <a:p>
            <a:pPr marL="7043738" indent="457200" defTabSz="457200">
              <a:defRPr/>
            </a:pP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project requires Python and PyCharm Code Editor, as well as a Google Colab and </a:t>
            </a:r>
            <a:r>
              <a:rPr kumimoji="0" lang="en-US" sz="32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Repl</a:t>
            </a: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-it account. The libraries Selenium, NumPy, Matplotlib, </a:t>
            </a:r>
            <a:r>
              <a:rPr lang="en-US" sz="3200" kern="0" dirty="0">
                <a:solidFill>
                  <a:srgbClr val="000000"/>
                </a:solidFill>
                <a:latin typeface="Times New Roman" panose="02020603050405020304" pitchFamily="18" charset="0"/>
                <a:cs typeface="Times New Roman" panose="02020603050405020304" pitchFamily="18" charset="0"/>
              </a:rPr>
              <a:t>p</a:t>
            </a:r>
            <a:r>
              <a:rPr kumimoji="0" lang="en-US" sz="32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andas</a:t>
            </a: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lang="en-US" sz="3200" kern="0" dirty="0">
                <a:solidFill>
                  <a:srgbClr val="000000"/>
                </a:solidFill>
                <a:latin typeface="Times New Roman" panose="02020603050405020304" pitchFamily="18" charset="0"/>
                <a:cs typeface="Times New Roman" panose="02020603050405020304" pitchFamily="18" charset="0"/>
              </a:rPr>
              <a:t>s</a:t>
            </a:r>
            <a:r>
              <a:rPr kumimoji="0" lang="en-US" sz="32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eaborn</a:t>
            </a: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TensorFlow, </a:t>
            </a:r>
            <a:r>
              <a:rPr lang="en-US" sz="3200" kern="0" dirty="0">
                <a:solidFill>
                  <a:srgbClr val="000000"/>
                </a:solidFill>
                <a:latin typeface="Times New Roman" panose="02020603050405020304" pitchFamily="18" charset="0"/>
                <a:cs typeface="Times New Roman" panose="02020603050405020304" pitchFamily="18" charset="0"/>
              </a:rPr>
              <a:t>bs</a:t>
            </a: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4, Requests, and JSON need to be installed.</a:t>
            </a:r>
          </a:p>
          <a:p>
            <a:pPr marL="7043738" indent="457200" defTabSz="457200">
              <a:defRPr/>
            </a:pP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data was collected from CarMax using an API key, consisting of 25,000 cars containing their components and respective prices. The data was randomly split into training data (20,000 cars) and testing data (5,000 cars). TensorFlow was used to build each algorithm in Google Colab.</a:t>
            </a:r>
          </a:p>
        </p:txBody>
      </p:sp>
      <p:sp>
        <p:nvSpPr>
          <p:cNvPr id="34" name="TextBox 33">
            <a:extLst>
              <a:ext uri="{FF2B5EF4-FFF2-40B4-BE49-F238E27FC236}">
                <a16:creationId xmlns:a16="http://schemas.microsoft.com/office/drawing/2014/main" id="{6018B1BF-080C-45B3-9FE2-16406D29D4EA}"/>
              </a:ext>
            </a:extLst>
          </p:cNvPr>
          <p:cNvSpPr txBox="1"/>
          <p:nvPr/>
        </p:nvSpPr>
        <p:spPr>
          <a:xfrm>
            <a:off x="12801597" y="5486400"/>
            <a:ext cx="12801601" cy="3657600"/>
          </a:xfrm>
          <a:prstGeom prst="rect">
            <a:avLst/>
          </a:prstGeom>
          <a:solidFill>
            <a:schemeClr val="bg1"/>
          </a:solidFill>
          <a:ln w="9525">
            <a:solidFill>
              <a:schemeClr val="tx1"/>
            </a:solidFill>
            <a:miter lim="800000"/>
          </a:ln>
          <a:effectLst>
            <a:softEdge rad="0"/>
          </a:effectLst>
        </p:spPr>
        <p:txBody>
          <a:bodyPr wrap="square" lIns="137160" tIns="137160" rIns="137160" bIns="137160" rtlCol="0">
            <a:noAutofit/>
          </a:bodyPr>
          <a:lstStyle/>
          <a:p>
            <a:pPr indent="457200" defTabSz="457200">
              <a:defRPr/>
            </a:pP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Each algorithm was fitted to the training data and validated by testing its prediction accuracy of the testing data. The mean absolute percent error (MAPE) between predicted and actual values were calculated for each algorithm. An ensemble of the models with a significantly high predictive accuracy was created and their hyperparameters were optimized.</a:t>
            </a:r>
          </a:p>
          <a:p>
            <a:pPr indent="457200" defTabSz="457200">
              <a:defRPr/>
            </a:pP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Finally, a website employing HTML, CSS, and PHP was created. The </a:t>
            </a:r>
            <a:r>
              <a:rPr lang="en-US" sz="3200" kern="0" dirty="0">
                <a:solidFill>
                  <a:srgbClr val="000000"/>
                </a:solidFill>
                <a:latin typeface="Times New Roman" panose="02020603050405020304" pitchFamily="18" charset="0"/>
                <a:cs typeface="Times New Roman" panose="02020603050405020304" pitchFamily="18" charset="0"/>
              </a:rPr>
              <a:t>complete </a:t>
            </a: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model was then uploaded to the site for public usage (figure 1).</a:t>
            </a:r>
          </a:p>
        </p:txBody>
      </p:sp>
      <p:pic>
        <p:nvPicPr>
          <p:cNvPr id="1025" name="Picture 1" descr="To Do">
            <a:extLst>
              <a:ext uri="{FF2B5EF4-FFF2-40B4-BE49-F238E27FC236}">
                <a16:creationId xmlns:a16="http://schemas.microsoft.com/office/drawing/2014/main" id="{0534ED69-EBB4-438A-B8D3-48DF48999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o Do">
            <a:extLst>
              <a:ext uri="{FF2B5EF4-FFF2-40B4-BE49-F238E27FC236}">
                <a16:creationId xmlns:a16="http://schemas.microsoft.com/office/drawing/2014/main" id="{3B81E56F-9832-49CE-9FD7-149B7C3C13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To Do">
            <a:extLst>
              <a:ext uri="{FF2B5EF4-FFF2-40B4-BE49-F238E27FC236}">
                <a16:creationId xmlns:a16="http://schemas.microsoft.com/office/drawing/2014/main" id="{F33A6B7C-D5FD-45A7-AB00-7EB647CC85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o Do">
            <a:extLst>
              <a:ext uri="{FF2B5EF4-FFF2-40B4-BE49-F238E27FC236}">
                <a16:creationId xmlns:a16="http://schemas.microsoft.com/office/drawing/2014/main" id="{5E325F78-C968-4038-950B-C7C043913D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To Do">
            <a:extLst>
              <a:ext uri="{FF2B5EF4-FFF2-40B4-BE49-F238E27FC236}">
                <a16:creationId xmlns:a16="http://schemas.microsoft.com/office/drawing/2014/main" id="{D993286E-7672-4885-B13D-DF6F7106EA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 Do">
            <a:extLst>
              <a:ext uri="{FF2B5EF4-FFF2-40B4-BE49-F238E27FC236}">
                <a16:creationId xmlns:a16="http://schemas.microsoft.com/office/drawing/2014/main" id="{8B9FC4FE-0CFE-4745-A415-62B770DEBA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To Do">
            <a:extLst>
              <a:ext uri="{FF2B5EF4-FFF2-40B4-BE49-F238E27FC236}">
                <a16:creationId xmlns:a16="http://schemas.microsoft.com/office/drawing/2014/main" id="{E5E20F02-CC5A-422D-99D8-21E1EE172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o Do">
            <a:extLst>
              <a:ext uri="{FF2B5EF4-FFF2-40B4-BE49-F238E27FC236}">
                <a16:creationId xmlns:a16="http://schemas.microsoft.com/office/drawing/2014/main" id="{259B5E6A-4440-4414-A3DA-4DF9816213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To Do">
            <a:extLst>
              <a:ext uri="{FF2B5EF4-FFF2-40B4-BE49-F238E27FC236}">
                <a16:creationId xmlns:a16="http://schemas.microsoft.com/office/drawing/2014/main" id="{0B142132-6E2C-4A9A-8202-855413FCFE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o Do">
            <a:extLst>
              <a:ext uri="{FF2B5EF4-FFF2-40B4-BE49-F238E27FC236}">
                <a16:creationId xmlns:a16="http://schemas.microsoft.com/office/drawing/2014/main" id="{7D3A55F8-3218-462D-8205-196416DBC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To Do">
            <a:extLst>
              <a:ext uri="{FF2B5EF4-FFF2-40B4-BE49-F238E27FC236}">
                <a16:creationId xmlns:a16="http://schemas.microsoft.com/office/drawing/2014/main" id="{0D94AE79-855C-41B4-B298-8AF5C52045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o Do">
            <a:extLst>
              <a:ext uri="{FF2B5EF4-FFF2-40B4-BE49-F238E27FC236}">
                <a16:creationId xmlns:a16="http://schemas.microsoft.com/office/drawing/2014/main" id="{2D0C034C-A474-4D10-A294-24F9F21AE0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To Do">
            <a:extLst>
              <a:ext uri="{FF2B5EF4-FFF2-40B4-BE49-F238E27FC236}">
                <a16:creationId xmlns:a16="http://schemas.microsoft.com/office/drawing/2014/main" id="{702AD532-4BBB-46A6-901D-A60EF89F64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o Do">
            <a:extLst>
              <a:ext uri="{FF2B5EF4-FFF2-40B4-BE49-F238E27FC236}">
                <a16:creationId xmlns:a16="http://schemas.microsoft.com/office/drawing/2014/main" id="{86271107-6E3C-4F08-9663-ECD7DF6D12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To Do">
            <a:extLst>
              <a:ext uri="{FF2B5EF4-FFF2-40B4-BE49-F238E27FC236}">
                <a16:creationId xmlns:a16="http://schemas.microsoft.com/office/drawing/2014/main" id="{E2AD6572-26B1-485E-BAAF-47545BE6EB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0" cy="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45F0B1AF-31A5-4509-AB40-4FDCCF9EA5F5}"/>
              </a:ext>
            </a:extLst>
          </p:cNvPr>
          <p:cNvSpPr txBox="1"/>
          <p:nvPr/>
        </p:nvSpPr>
        <p:spPr>
          <a:xfrm>
            <a:off x="457200" y="5486400"/>
            <a:ext cx="11887200" cy="8686800"/>
          </a:xfrm>
          <a:prstGeom prst="rect">
            <a:avLst/>
          </a:prstGeom>
          <a:solidFill>
            <a:schemeClr val="bg1"/>
          </a:solidFill>
          <a:ln w="9525">
            <a:solidFill>
              <a:schemeClr val="tx1"/>
            </a:solidFill>
            <a:miter lim="800000"/>
          </a:ln>
          <a:effectLst>
            <a:softEdge rad="0"/>
          </a:effectLst>
        </p:spPr>
        <p:txBody>
          <a:bodyPr wrap="square" lIns="137160" tIns="137160" rIns="137160" bIns="137160" rtlCol="0" anchor="t">
            <a:noAutofit/>
          </a:bodyPr>
          <a:lstStyle/>
          <a:p>
            <a:pPr indent="457200">
              <a:tabLst>
                <a:tab pos="457200" algn="l"/>
              </a:tabLst>
              <a:defRPr/>
            </a:pPr>
            <a:r>
              <a:rPr lang="en-US" sz="3200" kern="0" dirty="0">
                <a:latin typeface="Times New Roman"/>
                <a:ea typeface="+mn-lt"/>
                <a:cs typeface="Times New Roman"/>
              </a:rPr>
              <a:t>The purpose of the project is to build a machine learning model that can accurately estimate the prices of used cars. It is hypothesized that a six layered Artificial Neural Network (ANN) run under 1000 epochs will be significantly more accurate at predicting used car prices.</a:t>
            </a:r>
          </a:p>
          <a:p>
            <a:pPr indent="457200">
              <a:tabLst>
                <a:tab pos="457200" algn="l"/>
              </a:tabLst>
              <a:defRPr/>
            </a:pPr>
            <a:r>
              <a:rPr lang="en-US" sz="3200" kern="0" dirty="0">
                <a:latin typeface="Times New Roman"/>
                <a:ea typeface="+mn-lt"/>
                <a:cs typeface="Times New Roman"/>
              </a:rPr>
              <a:t>A variety of factors such as miles driven, year, make, model, and components contribute to a car's price. Multiple machine learning (ML) algorithms could be employed to determine a vehicle’s market value. ML is branch of artificial intelligence in which data and algorithms are used to simulate human learning (Radiša et al., 2015). ML has become the forefront of scientific inquiry for the last decade due to its variety of applications from predicting building energy consumption (Radiša et al., 2015) to aiding in chronic disease diagnosis (Battineni et al., 2020). Researchers must apply different models to find which work best to tackle today's challenges (Diller et al., 2019). ML algorithms can assist retail traders gain an accurate estimate of their car's value, allowing for greater transparency in automotive trading. </a:t>
            </a:r>
            <a:endParaRPr lang="en-US" sz="3200"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141681A3-8164-472D-9BBD-A2F85B91264E}"/>
              </a:ext>
            </a:extLst>
          </p:cNvPr>
          <p:cNvGrpSpPr/>
          <p:nvPr/>
        </p:nvGrpSpPr>
        <p:grpSpPr>
          <a:xfrm>
            <a:off x="594360" y="15361920"/>
            <a:ext cx="6858000" cy="10546884"/>
            <a:chOff x="13263611" y="9101040"/>
            <a:chExt cx="6855230" cy="10818100"/>
          </a:xfrm>
        </p:grpSpPr>
        <p:sp>
          <p:nvSpPr>
            <p:cNvPr id="60" name="Rectangle: Single Corner Rounded 59">
              <a:extLst>
                <a:ext uri="{FF2B5EF4-FFF2-40B4-BE49-F238E27FC236}">
                  <a16:creationId xmlns:a16="http://schemas.microsoft.com/office/drawing/2014/main" id="{CAFD2DE3-F4FF-42CD-83E8-D6FD742B5CDD}"/>
                </a:ext>
              </a:extLst>
            </p:cNvPr>
            <p:cNvSpPr/>
            <p:nvPr/>
          </p:nvSpPr>
          <p:spPr>
            <a:xfrm>
              <a:off x="15896678" y="18467950"/>
              <a:ext cx="3546532" cy="1451190"/>
            </a:xfrm>
            <a:prstGeom prst="round1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Final Used Car Prediction Web Application</a:t>
              </a:r>
            </a:p>
          </p:txBody>
        </p:sp>
        <p:sp>
          <p:nvSpPr>
            <p:cNvPr id="61" name="Flowchart: Magnetic Disk 60">
              <a:extLst>
                <a:ext uri="{FF2B5EF4-FFF2-40B4-BE49-F238E27FC236}">
                  <a16:creationId xmlns:a16="http://schemas.microsoft.com/office/drawing/2014/main" id="{D299CA93-FBD9-497C-A479-2D06D958330E}"/>
                </a:ext>
              </a:extLst>
            </p:cNvPr>
            <p:cNvSpPr/>
            <p:nvPr/>
          </p:nvSpPr>
          <p:spPr>
            <a:xfrm>
              <a:off x="15180892" y="17192079"/>
              <a:ext cx="1931508" cy="1243782"/>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Final ML Ensemble</a:t>
              </a:r>
            </a:p>
          </p:txBody>
        </p:sp>
        <p:sp>
          <p:nvSpPr>
            <p:cNvPr id="62" name="Arrow: Down 61">
              <a:extLst>
                <a:ext uri="{FF2B5EF4-FFF2-40B4-BE49-F238E27FC236}">
                  <a16:creationId xmlns:a16="http://schemas.microsoft.com/office/drawing/2014/main" id="{E05B66BA-DBB9-4E15-B870-CB6FCF0DE769}"/>
                </a:ext>
              </a:extLst>
            </p:cNvPr>
            <p:cNvSpPr/>
            <p:nvPr/>
          </p:nvSpPr>
          <p:spPr>
            <a:xfrm>
              <a:off x="18455023" y="15746828"/>
              <a:ext cx="336550" cy="5461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2798602-8C6C-433A-BB2F-B9FFB30FD9CF}"/>
                </a:ext>
              </a:extLst>
            </p:cNvPr>
            <p:cNvSpPr/>
            <p:nvPr/>
          </p:nvSpPr>
          <p:spPr>
            <a:xfrm>
              <a:off x="13263612" y="9101040"/>
              <a:ext cx="1010888" cy="2741593"/>
            </a:xfrm>
            <a:prstGeom prst="rect">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sz="3200" dirty="0">
                  <a:latin typeface="Times New Roman" panose="02020603050405020304" pitchFamily="18" charset="0"/>
                  <a:cs typeface="Times New Roman" panose="02020603050405020304" pitchFamily="18" charset="0"/>
                </a:rPr>
                <a:t>Data Collection</a:t>
              </a:r>
            </a:p>
          </p:txBody>
        </p:sp>
        <p:sp>
          <p:nvSpPr>
            <p:cNvPr id="71" name="Oval 70">
              <a:extLst>
                <a:ext uri="{FF2B5EF4-FFF2-40B4-BE49-F238E27FC236}">
                  <a16:creationId xmlns:a16="http://schemas.microsoft.com/office/drawing/2014/main" id="{E506FED9-1D86-42CA-BF61-E0845BFC774A}"/>
                </a:ext>
              </a:extLst>
            </p:cNvPr>
            <p:cNvSpPr/>
            <p:nvPr/>
          </p:nvSpPr>
          <p:spPr>
            <a:xfrm>
              <a:off x="16183491" y="9128654"/>
              <a:ext cx="2209800" cy="5461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CarMax</a:t>
              </a:r>
            </a:p>
          </p:txBody>
        </p:sp>
        <p:sp>
          <p:nvSpPr>
            <p:cNvPr id="72" name="Arrow: Down 71">
              <a:extLst>
                <a:ext uri="{FF2B5EF4-FFF2-40B4-BE49-F238E27FC236}">
                  <a16:creationId xmlns:a16="http://schemas.microsoft.com/office/drawing/2014/main" id="{81491162-7FA4-4AD4-8234-02AA2D21B210}"/>
                </a:ext>
              </a:extLst>
            </p:cNvPr>
            <p:cNvSpPr/>
            <p:nvPr/>
          </p:nvSpPr>
          <p:spPr>
            <a:xfrm>
              <a:off x="17114388" y="9674754"/>
              <a:ext cx="336550" cy="282595"/>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p:txBody>
        </p:sp>
        <p:sp>
          <p:nvSpPr>
            <p:cNvPr id="74" name="Arrow: Down 73">
              <a:extLst>
                <a:ext uri="{FF2B5EF4-FFF2-40B4-BE49-F238E27FC236}">
                  <a16:creationId xmlns:a16="http://schemas.microsoft.com/office/drawing/2014/main" id="{FB22DB6C-B751-4491-B894-8FE8879BB931}"/>
                </a:ext>
              </a:extLst>
            </p:cNvPr>
            <p:cNvSpPr/>
            <p:nvPr/>
          </p:nvSpPr>
          <p:spPr>
            <a:xfrm rot="19649846">
              <a:off x="17388194" y="10076174"/>
              <a:ext cx="387350" cy="818963"/>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id="{AE856E28-CD70-411F-AA72-6425466EB083}"/>
                </a:ext>
              </a:extLst>
            </p:cNvPr>
            <p:cNvSpPr/>
            <p:nvPr/>
          </p:nvSpPr>
          <p:spPr>
            <a:xfrm>
              <a:off x="13263611" y="11914069"/>
              <a:ext cx="1010889" cy="2228872"/>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US" sz="3200" dirty="0">
                  <a:latin typeface="Times New Roman" panose="02020603050405020304" pitchFamily="18" charset="0"/>
                  <a:cs typeface="Times New Roman" panose="02020603050405020304" pitchFamily="18" charset="0"/>
                </a:rPr>
                <a:t>Model Building</a:t>
              </a:r>
            </a:p>
          </p:txBody>
        </p:sp>
        <p:sp>
          <p:nvSpPr>
            <p:cNvPr id="78" name="Arrow: Down 77">
              <a:extLst>
                <a:ext uri="{FF2B5EF4-FFF2-40B4-BE49-F238E27FC236}">
                  <a16:creationId xmlns:a16="http://schemas.microsoft.com/office/drawing/2014/main" id="{99700C8B-CBD3-4C25-A980-7C0D8D2B3F6F}"/>
                </a:ext>
              </a:extLst>
            </p:cNvPr>
            <p:cNvSpPr/>
            <p:nvPr/>
          </p:nvSpPr>
          <p:spPr>
            <a:xfrm rot="2123818">
              <a:off x="16793317" y="10071761"/>
              <a:ext cx="387350" cy="829547"/>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p:txBody>
        </p:sp>
        <p:sp>
          <p:nvSpPr>
            <p:cNvPr id="85" name="Flowchart: Alternate Process 84">
              <a:extLst>
                <a:ext uri="{FF2B5EF4-FFF2-40B4-BE49-F238E27FC236}">
                  <a16:creationId xmlns:a16="http://schemas.microsoft.com/office/drawing/2014/main" id="{2E6667FB-7090-4C02-B5BC-ADC0AFEF328A}"/>
                </a:ext>
              </a:extLst>
            </p:cNvPr>
            <p:cNvSpPr/>
            <p:nvPr/>
          </p:nvSpPr>
          <p:spPr>
            <a:xfrm>
              <a:off x="14787998" y="10835545"/>
              <a:ext cx="2530667" cy="925521"/>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80% Training Data</a:t>
              </a:r>
            </a:p>
          </p:txBody>
        </p:sp>
        <p:sp>
          <p:nvSpPr>
            <p:cNvPr id="86" name="Rectangle 85">
              <a:extLst>
                <a:ext uri="{FF2B5EF4-FFF2-40B4-BE49-F238E27FC236}">
                  <a16:creationId xmlns:a16="http://schemas.microsoft.com/office/drawing/2014/main" id="{A9C513A4-3667-463D-ABC9-BF41685080EB}"/>
                </a:ext>
              </a:extLst>
            </p:cNvPr>
            <p:cNvSpPr/>
            <p:nvPr/>
          </p:nvSpPr>
          <p:spPr>
            <a:xfrm>
              <a:off x="13263612" y="14214377"/>
              <a:ext cx="1010888" cy="2636839"/>
            </a:xfrm>
            <a:prstGeom prst="rect">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sz="3200" dirty="0">
                  <a:latin typeface="Times New Roman" panose="02020603050405020304" pitchFamily="18" charset="0"/>
                  <a:cs typeface="Times New Roman" panose="02020603050405020304" pitchFamily="18" charset="0"/>
                </a:rPr>
                <a:t>Model Evaluation</a:t>
              </a:r>
            </a:p>
          </p:txBody>
        </p:sp>
        <p:sp>
          <p:nvSpPr>
            <p:cNvPr id="89" name="Rectangle 88">
              <a:extLst>
                <a:ext uri="{FF2B5EF4-FFF2-40B4-BE49-F238E27FC236}">
                  <a16:creationId xmlns:a16="http://schemas.microsoft.com/office/drawing/2014/main" id="{3AF8B6D7-B331-4839-B640-C1FF9DDD5D87}"/>
                </a:ext>
              </a:extLst>
            </p:cNvPr>
            <p:cNvSpPr/>
            <p:nvPr/>
          </p:nvSpPr>
          <p:spPr>
            <a:xfrm>
              <a:off x="17375687" y="16295724"/>
              <a:ext cx="2515512" cy="546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Top 3 Models</a:t>
              </a:r>
            </a:p>
          </p:txBody>
        </p:sp>
        <p:sp>
          <p:nvSpPr>
            <p:cNvPr id="92" name="Arrow: Bent-Up 91">
              <a:extLst>
                <a:ext uri="{FF2B5EF4-FFF2-40B4-BE49-F238E27FC236}">
                  <a16:creationId xmlns:a16="http://schemas.microsoft.com/office/drawing/2014/main" id="{51CB2F8E-8DB6-45FB-8FB4-3690DA0C5F26}"/>
                </a:ext>
              </a:extLst>
            </p:cNvPr>
            <p:cNvSpPr/>
            <p:nvPr/>
          </p:nvSpPr>
          <p:spPr>
            <a:xfrm rot="10800000">
              <a:off x="15998260" y="16405184"/>
              <a:ext cx="1373797" cy="993885"/>
            </a:xfrm>
            <a:prstGeom prst="bentUpArrow">
              <a:avLst>
                <a:gd name="adj1" fmla="val 16848"/>
                <a:gd name="adj2" fmla="val 18391"/>
                <a:gd name="adj3" fmla="val 25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p:txBody>
        </p:sp>
        <p:sp>
          <p:nvSpPr>
            <p:cNvPr id="93" name="Rectangle 92">
              <a:extLst>
                <a:ext uri="{FF2B5EF4-FFF2-40B4-BE49-F238E27FC236}">
                  <a16:creationId xmlns:a16="http://schemas.microsoft.com/office/drawing/2014/main" id="{25ADBAC7-D164-40E9-8FC7-CF67AF9E1272}"/>
                </a:ext>
              </a:extLst>
            </p:cNvPr>
            <p:cNvSpPr/>
            <p:nvPr/>
          </p:nvSpPr>
          <p:spPr>
            <a:xfrm>
              <a:off x="13263611" y="16922652"/>
              <a:ext cx="1007263" cy="2964400"/>
            </a:xfrm>
            <a:prstGeom prst="rect">
              <a:avLst/>
            </a:prstGeom>
          </p:spPr>
          <p:style>
            <a:lnRef idx="1">
              <a:schemeClr val="accent5"/>
            </a:lnRef>
            <a:fillRef idx="2">
              <a:schemeClr val="accent5"/>
            </a:fillRef>
            <a:effectRef idx="1">
              <a:schemeClr val="accent5"/>
            </a:effectRef>
            <a:fontRef idx="minor">
              <a:schemeClr val="dk1"/>
            </a:fontRef>
          </p:style>
          <p:txBody>
            <a:bodyPr vert="vert270" rtlCol="0" anchor="ctr"/>
            <a:lstStyle/>
            <a:p>
              <a:pPr algn="ctr"/>
              <a:r>
                <a:rPr lang="en-US" sz="3200" dirty="0">
                  <a:latin typeface="Times New Roman" panose="02020603050405020304" pitchFamily="18" charset="0"/>
                  <a:cs typeface="Times New Roman" panose="02020603050405020304" pitchFamily="18" charset="0"/>
                </a:rPr>
                <a:t>Finalized Model</a:t>
              </a:r>
            </a:p>
          </p:txBody>
        </p:sp>
        <p:sp>
          <p:nvSpPr>
            <p:cNvPr id="95" name="Flowchart: Connector 94">
              <a:extLst>
                <a:ext uri="{FF2B5EF4-FFF2-40B4-BE49-F238E27FC236}">
                  <a16:creationId xmlns:a16="http://schemas.microsoft.com/office/drawing/2014/main" id="{9BF3F970-F401-48B6-B15A-5F7B7C69CCE8}"/>
                </a:ext>
              </a:extLst>
            </p:cNvPr>
            <p:cNvSpPr/>
            <p:nvPr/>
          </p:nvSpPr>
          <p:spPr>
            <a:xfrm>
              <a:off x="17767644" y="17173302"/>
              <a:ext cx="2351197" cy="1054078"/>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HTML Website</a:t>
              </a:r>
            </a:p>
          </p:txBody>
        </p:sp>
        <p:grpSp>
          <p:nvGrpSpPr>
            <p:cNvPr id="4" name="Group 3">
              <a:extLst>
                <a:ext uri="{FF2B5EF4-FFF2-40B4-BE49-F238E27FC236}">
                  <a16:creationId xmlns:a16="http://schemas.microsoft.com/office/drawing/2014/main" id="{3E421522-EA36-41D4-93B8-6B309E70E9AC}"/>
                </a:ext>
              </a:extLst>
            </p:cNvPr>
            <p:cNvGrpSpPr/>
            <p:nvPr/>
          </p:nvGrpSpPr>
          <p:grpSpPr>
            <a:xfrm>
              <a:off x="17414124" y="14916106"/>
              <a:ext cx="2406561" cy="1055147"/>
              <a:chOff x="19546309" y="15521796"/>
              <a:chExt cx="2406561" cy="1055147"/>
            </a:xfrm>
          </p:grpSpPr>
          <p:sp>
            <p:nvSpPr>
              <p:cNvPr id="63" name="Flowchart: Decision 62">
                <a:extLst>
                  <a:ext uri="{FF2B5EF4-FFF2-40B4-BE49-F238E27FC236}">
                    <a16:creationId xmlns:a16="http://schemas.microsoft.com/office/drawing/2014/main" id="{66157C88-1ABA-4C25-9B65-2A98DE4562DE}"/>
                  </a:ext>
                </a:extLst>
              </p:cNvPr>
              <p:cNvSpPr/>
              <p:nvPr/>
            </p:nvSpPr>
            <p:spPr>
              <a:xfrm>
                <a:off x="19546309" y="15521796"/>
                <a:ext cx="2406561" cy="1055147"/>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65EBF88-C136-41A1-9DC7-517F3F330F4F}"/>
                  </a:ext>
                </a:extLst>
              </p:cNvPr>
              <p:cNvSpPr txBox="1"/>
              <p:nvPr/>
            </p:nvSpPr>
            <p:spPr>
              <a:xfrm>
                <a:off x="19802130" y="15743891"/>
                <a:ext cx="2008868" cy="584775"/>
              </a:xfrm>
              <a:prstGeom prst="rect">
                <a:avLst/>
              </a:prstGeom>
              <a:noFill/>
            </p:spPr>
            <p:txBody>
              <a:bodyPr wrap="square" rtlCol="0">
                <a:spAutoFit/>
              </a:bodyPr>
              <a:lstStyle/>
              <a:p>
                <a:r>
                  <a:rPr lang="en-US" sz="3200" dirty="0">
                    <a:solidFill>
                      <a:schemeClr val="dk1"/>
                    </a:solidFill>
                    <a:latin typeface="Times New Roman" panose="02020603050405020304" pitchFamily="18" charset="0"/>
                    <a:cs typeface="Times New Roman" panose="02020603050405020304" pitchFamily="18" charset="0"/>
                  </a:rPr>
                  <a:t>Evaluation</a:t>
                </a:r>
              </a:p>
            </p:txBody>
          </p:sp>
        </p:grpSp>
        <p:sp>
          <p:nvSpPr>
            <p:cNvPr id="96" name="Arrow: Left-Right-Up 95">
              <a:extLst>
                <a:ext uri="{FF2B5EF4-FFF2-40B4-BE49-F238E27FC236}">
                  <a16:creationId xmlns:a16="http://schemas.microsoft.com/office/drawing/2014/main" id="{5817B013-BA65-4048-8339-F2416071D092}"/>
                </a:ext>
              </a:extLst>
            </p:cNvPr>
            <p:cNvSpPr/>
            <p:nvPr/>
          </p:nvSpPr>
          <p:spPr>
            <a:xfrm rot="10800000">
              <a:off x="17116030" y="17508529"/>
              <a:ext cx="774700" cy="1054078"/>
            </a:xfrm>
            <a:prstGeom prst="leftRigh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DA5CF9A4-3F4F-4735-9BC7-7140E1AEF97F}"/>
                </a:ext>
              </a:extLst>
            </p:cNvPr>
            <p:cNvSpPr txBox="1"/>
            <p:nvPr/>
          </p:nvSpPr>
          <p:spPr>
            <a:xfrm>
              <a:off x="16878040" y="15818670"/>
              <a:ext cx="1323821"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3200" dirty="0">
                  <a:latin typeface="Times New Roman" panose="02020603050405020304" pitchFamily="18" charset="0"/>
                  <a:cs typeface="Times New Roman" panose="02020603050405020304" pitchFamily="18" charset="0"/>
                </a:rPr>
                <a:t>MAPE</a:t>
              </a:r>
              <a:endParaRPr lang="en-US" sz="3200" dirty="0"/>
            </a:p>
          </p:txBody>
        </p:sp>
        <p:sp>
          <p:nvSpPr>
            <p:cNvPr id="64" name="Arrow: Bent-Up 63">
              <a:extLst>
                <a:ext uri="{FF2B5EF4-FFF2-40B4-BE49-F238E27FC236}">
                  <a16:creationId xmlns:a16="http://schemas.microsoft.com/office/drawing/2014/main" id="{CB642B07-1C68-4EA6-98A9-CF7A7CA1BD9F}"/>
                </a:ext>
              </a:extLst>
            </p:cNvPr>
            <p:cNvSpPr/>
            <p:nvPr/>
          </p:nvSpPr>
          <p:spPr>
            <a:xfrm rot="5400000">
              <a:off x="17092022" y="14927884"/>
              <a:ext cx="736258" cy="512098"/>
            </a:xfrm>
            <a:prstGeom prst="ben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p:txBody>
        </p:sp>
        <p:sp>
          <p:nvSpPr>
            <p:cNvPr id="73" name="Rectangle: Diagonal Corners Snipped 72">
              <a:extLst>
                <a:ext uri="{FF2B5EF4-FFF2-40B4-BE49-F238E27FC236}">
                  <a16:creationId xmlns:a16="http://schemas.microsoft.com/office/drawing/2014/main" id="{A2940656-2764-4B97-A898-FA630FCFB209}"/>
                </a:ext>
              </a:extLst>
            </p:cNvPr>
            <p:cNvSpPr/>
            <p:nvPr/>
          </p:nvSpPr>
          <p:spPr>
            <a:xfrm>
              <a:off x="15227015" y="9961297"/>
              <a:ext cx="4131497" cy="520700"/>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API &amp; Web Scrapping</a:t>
              </a:r>
            </a:p>
          </p:txBody>
        </p:sp>
        <p:sp>
          <p:nvSpPr>
            <p:cNvPr id="66" name="Arrow: Pentagon 65">
              <a:extLst>
                <a:ext uri="{FF2B5EF4-FFF2-40B4-BE49-F238E27FC236}">
                  <a16:creationId xmlns:a16="http://schemas.microsoft.com/office/drawing/2014/main" id="{2EB0A728-3315-4398-B817-20F298DB44D9}"/>
                </a:ext>
              </a:extLst>
            </p:cNvPr>
            <p:cNvSpPr/>
            <p:nvPr/>
          </p:nvSpPr>
          <p:spPr>
            <a:xfrm rot="5400000">
              <a:off x="16358704" y="13830900"/>
              <a:ext cx="1884328" cy="845657"/>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Trained Models</a:t>
              </a:r>
            </a:p>
          </p:txBody>
        </p:sp>
        <p:sp>
          <p:nvSpPr>
            <p:cNvPr id="77" name="Flowchart: Decision 76">
              <a:extLst>
                <a:ext uri="{FF2B5EF4-FFF2-40B4-BE49-F238E27FC236}">
                  <a16:creationId xmlns:a16="http://schemas.microsoft.com/office/drawing/2014/main" id="{EE859325-442A-4254-AFBE-0F9DBDBB6BC8}"/>
                </a:ext>
              </a:extLst>
            </p:cNvPr>
            <p:cNvSpPr/>
            <p:nvPr/>
          </p:nvSpPr>
          <p:spPr>
            <a:xfrm>
              <a:off x="16076337" y="11994192"/>
              <a:ext cx="2406560" cy="1620892"/>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411A525-B541-496C-9A7E-29DF34D5037D}"/>
                </a:ext>
              </a:extLst>
            </p:cNvPr>
            <p:cNvSpPr txBox="1"/>
            <p:nvPr/>
          </p:nvSpPr>
          <p:spPr>
            <a:xfrm>
              <a:off x="16455154" y="12182156"/>
              <a:ext cx="1621267" cy="1077218"/>
            </a:xfrm>
            <a:prstGeom prst="rect">
              <a:avLst/>
            </a:prstGeom>
            <a:noFill/>
          </p:spPr>
          <p:txBody>
            <a:bodyPr wrap="square" rtlCol="0">
              <a:spAutoFit/>
            </a:bodyPr>
            <a:lstStyle/>
            <a:p>
              <a:pPr algn="ctr"/>
              <a:r>
                <a:rPr lang="en-US" sz="3200" dirty="0">
                  <a:solidFill>
                    <a:schemeClr val="dk1"/>
                  </a:solidFill>
                  <a:latin typeface="Times New Roman" panose="02020603050405020304" pitchFamily="18" charset="0"/>
                  <a:cs typeface="Times New Roman" panose="02020603050405020304" pitchFamily="18" charset="0"/>
                </a:rPr>
                <a:t>Model Training</a:t>
              </a:r>
            </a:p>
          </p:txBody>
        </p:sp>
        <p:sp>
          <p:nvSpPr>
            <p:cNvPr id="81" name="Arrow: Pentagon 80">
              <a:extLst>
                <a:ext uri="{FF2B5EF4-FFF2-40B4-BE49-F238E27FC236}">
                  <a16:creationId xmlns:a16="http://schemas.microsoft.com/office/drawing/2014/main" id="{0AF85686-A16A-4E15-9B02-50B0DC24868B}"/>
                </a:ext>
              </a:extLst>
            </p:cNvPr>
            <p:cNvSpPr/>
            <p:nvPr/>
          </p:nvSpPr>
          <p:spPr>
            <a:xfrm>
              <a:off x="14285978" y="12360645"/>
              <a:ext cx="2309280" cy="914655"/>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Build Algorithms</a:t>
              </a:r>
            </a:p>
          </p:txBody>
        </p:sp>
        <p:sp>
          <p:nvSpPr>
            <p:cNvPr id="87" name="Arrow: Down 86">
              <a:extLst>
                <a:ext uri="{FF2B5EF4-FFF2-40B4-BE49-F238E27FC236}">
                  <a16:creationId xmlns:a16="http://schemas.microsoft.com/office/drawing/2014/main" id="{1D92D5EA-9F6A-435F-81BC-93CC98AEF995}"/>
                </a:ext>
              </a:extLst>
            </p:cNvPr>
            <p:cNvSpPr/>
            <p:nvPr/>
          </p:nvSpPr>
          <p:spPr>
            <a:xfrm>
              <a:off x="18482898" y="11507509"/>
              <a:ext cx="269014" cy="358520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p:txBody>
        </p:sp>
        <p:sp>
          <p:nvSpPr>
            <p:cNvPr id="75" name="Flowchart: Alternate Process 74">
              <a:extLst>
                <a:ext uri="{FF2B5EF4-FFF2-40B4-BE49-F238E27FC236}">
                  <a16:creationId xmlns:a16="http://schemas.microsoft.com/office/drawing/2014/main" id="{A728A223-64AF-446F-BEA3-8CB3B4022E80}"/>
                </a:ext>
              </a:extLst>
            </p:cNvPr>
            <p:cNvSpPr/>
            <p:nvPr/>
          </p:nvSpPr>
          <p:spPr>
            <a:xfrm>
              <a:off x="17428357" y="10833814"/>
              <a:ext cx="2425285" cy="889344"/>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20% Testing Data</a:t>
              </a:r>
            </a:p>
          </p:txBody>
        </p:sp>
      </p:grpSp>
      <p:graphicFrame>
        <p:nvGraphicFramePr>
          <p:cNvPr id="98" name="Table 6">
            <a:extLst>
              <a:ext uri="{FF2B5EF4-FFF2-40B4-BE49-F238E27FC236}">
                <a16:creationId xmlns:a16="http://schemas.microsoft.com/office/drawing/2014/main" id="{3490583B-1A81-4388-88EE-F24F5DAFEBC9}"/>
              </a:ext>
            </a:extLst>
          </p:cNvPr>
          <p:cNvGraphicFramePr>
            <a:graphicFrameLocks noGrp="1"/>
          </p:cNvGraphicFramePr>
          <p:nvPr>
            <p:extLst>
              <p:ext uri="{D42A27DB-BD31-4B8C-83A1-F6EECF244321}">
                <p14:modId xmlns:p14="http://schemas.microsoft.com/office/powerpoint/2010/main" val="2585826021"/>
              </p:ext>
            </p:extLst>
          </p:nvPr>
        </p:nvGraphicFramePr>
        <p:xfrm>
          <a:off x="26197561" y="5623560"/>
          <a:ext cx="11612880" cy="5852159"/>
        </p:xfrm>
        <a:graphic>
          <a:graphicData uri="http://schemas.openxmlformats.org/drawingml/2006/table">
            <a:tbl>
              <a:tblPr firstRow="1" bandRow="1">
                <a:tableStyleId>{5C22544A-7EE6-4342-B048-85BDC9FD1C3A}</a:tableStyleId>
              </a:tblPr>
              <a:tblGrid>
                <a:gridCol w="2918677">
                  <a:extLst>
                    <a:ext uri="{9D8B030D-6E8A-4147-A177-3AD203B41FA5}">
                      <a16:colId xmlns:a16="http://schemas.microsoft.com/office/drawing/2014/main" val="2239549809"/>
                    </a:ext>
                  </a:extLst>
                </a:gridCol>
                <a:gridCol w="1568795">
                  <a:extLst>
                    <a:ext uri="{9D8B030D-6E8A-4147-A177-3AD203B41FA5}">
                      <a16:colId xmlns:a16="http://schemas.microsoft.com/office/drawing/2014/main" val="2633747160"/>
                    </a:ext>
                  </a:extLst>
                </a:gridCol>
                <a:gridCol w="1635099">
                  <a:extLst>
                    <a:ext uri="{9D8B030D-6E8A-4147-A177-3AD203B41FA5}">
                      <a16:colId xmlns:a16="http://schemas.microsoft.com/office/drawing/2014/main" val="3070538780"/>
                    </a:ext>
                  </a:extLst>
                </a:gridCol>
                <a:gridCol w="1689326">
                  <a:extLst>
                    <a:ext uri="{9D8B030D-6E8A-4147-A177-3AD203B41FA5}">
                      <a16:colId xmlns:a16="http://schemas.microsoft.com/office/drawing/2014/main" val="1393846103"/>
                    </a:ext>
                  </a:extLst>
                </a:gridCol>
                <a:gridCol w="1631072">
                  <a:extLst>
                    <a:ext uri="{9D8B030D-6E8A-4147-A177-3AD203B41FA5}">
                      <a16:colId xmlns:a16="http://schemas.microsoft.com/office/drawing/2014/main" val="1880212476"/>
                    </a:ext>
                  </a:extLst>
                </a:gridCol>
                <a:gridCol w="2169911">
                  <a:extLst>
                    <a:ext uri="{9D8B030D-6E8A-4147-A177-3AD203B41FA5}">
                      <a16:colId xmlns:a16="http://schemas.microsoft.com/office/drawing/2014/main" val="4076625894"/>
                    </a:ext>
                  </a:extLst>
                </a:gridCol>
              </a:tblGrid>
              <a:tr h="1072385">
                <a:tc>
                  <a:txBody>
                    <a:bodyPr/>
                    <a:lstStyle/>
                    <a:p>
                      <a:r>
                        <a:rPr lang="en-US" sz="3200" dirty="0">
                          <a:latin typeface="Times New Roman" panose="02020603050405020304" pitchFamily="18" charset="0"/>
                          <a:cs typeface="Times New Roman" panose="02020603050405020304" pitchFamily="18" charset="0"/>
                        </a:rPr>
                        <a:t>Model Type</a:t>
                      </a:r>
                    </a:p>
                  </a:txBody>
                  <a:tcPr/>
                </a:tc>
                <a:tc>
                  <a:txBody>
                    <a:bodyPr/>
                    <a:lstStyle/>
                    <a:p>
                      <a:r>
                        <a:rPr lang="en-US" sz="3200" dirty="0">
                          <a:latin typeface="Times New Roman" panose="02020603050405020304" pitchFamily="18" charset="0"/>
                          <a:cs typeface="Times New Roman" panose="02020603050405020304" pitchFamily="18" charset="0"/>
                        </a:rPr>
                        <a:t>Trial #1</a:t>
                      </a:r>
                    </a:p>
                  </a:txBody>
                  <a:tcPr/>
                </a:tc>
                <a:tc>
                  <a:txBody>
                    <a:bodyPr/>
                    <a:lstStyle/>
                    <a:p>
                      <a:r>
                        <a:rPr lang="en-US" sz="3200" dirty="0">
                          <a:latin typeface="Times New Roman" panose="02020603050405020304" pitchFamily="18" charset="0"/>
                          <a:cs typeface="Times New Roman" panose="02020603050405020304" pitchFamily="18" charset="0"/>
                        </a:rPr>
                        <a:t>Trial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Trial #3</a:t>
                      </a:r>
                    </a:p>
                    <a:p>
                      <a:endParaRPr lang="en-US" sz="3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latin typeface="Times New Roman"/>
                          <a:cs typeface="Times New Roman"/>
                        </a:rPr>
                        <a:t>Trial #4</a:t>
                      </a:r>
                    </a:p>
                    <a:p>
                      <a:endParaRPr lang="en-US" sz="3200" dirty="0">
                        <a:latin typeface="Times New Roman" panose="02020603050405020304" pitchFamily="18" charset="0"/>
                        <a:cs typeface="Times New Roman" panose="02020603050405020304" pitchFamily="18" charset="0"/>
                      </a:endParaRPr>
                    </a:p>
                  </a:txBody>
                  <a:tcPr/>
                </a:tc>
                <a:tc>
                  <a:txBody>
                    <a:bodyPr/>
                    <a:lstStyle/>
                    <a:p>
                      <a:r>
                        <a:rPr lang="en-US" sz="3200" dirty="0">
                          <a:latin typeface="Times New Roman" panose="02020603050405020304" pitchFamily="18" charset="0"/>
                          <a:cs typeface="Times New Roman" panose="02020603050405020304" pitchFamily="18" charset="0"/>
                        </a:rPr>
                        <a:t>Best Model</a:t>
                      </a:r>
                    </a:p>
                  </a:txBody>
                  <a:tcPr/>
                </a:tc>
                <a:extLst>
                  <a:ext uri="{0D108BD9-81ED-4DB2-BD59-A6C34878D82A}">
                    <a16:rowId xmlns:a16="http://schemas.microsoft.com/office/drawing/2014/main" val="3130778756"/>
                  </a:ext>
                </a:extLst>
              </a:tr>
              <a:tr h="1072385">
                <a:tc>
                  <a:txBody>
                    <a:bodyPr/>
                    <a:lstStyle/>
                    <a:p>
                      <a:r>
                        <a:rPr lang="en-US" sz="3200" dirty="0">
                          <a:latin typeface="Times New Roman" panose="02020603050405020304" pitchFamily="18" charset="0"/>
                          <a:cs typeface="Times New Roman" panose="02020603050405020304" pitchFamily="18" charset="0"/>
                        </a:rPr>
                        <a:t>Artificial Neural Network (ANN)</a:t>
                      </a:r>
                    </a:p>
                  </a:txBody>
                  <a:tcPr/>
                </a:tc>
                <a:tc>
                  <a:txBody>
                    <a:bodyPr/>
                    <a:lstStyle/>
                    <a:p>
                      <a:r>
                        <a:rPr lang="en-US" sz="3200" dirty="0">
                          <a:latin typeface="Times New Roman" panose="02020603050405020304" pitchFamily="18" charset="0"/>
                          <a:cs typeface="Times New Roman" panose="02020603050405020304" pitchFamily="18" charset="0"/>
                        </a:rPr>
                        <a:t>14.56%</a:t>
                      </a:r>
                    </a:p>
                  </a:txBody>
                  <a:tcPr/>
                </a:tc>
                <a:tc>
                  <a:txBody>
                    <a:bodyPr/>
                    <a:lstStyle/>
                    <a:p>
                      <a:r>
                        <a:rPr lang="en-US" sz="3200" dirty="0">
                          <a:latin typeface="Times New Roman" panose="02020603050405020304" pitchFamily="18" charset="0"/>
                          <a:cs typeface="Times New Roman" panose="02020603050405020304" pitchFamily="18" charset="0"/>
                        </a:rPr>
                        <a:t>8.54%</a:t>
                      </a:r>
                    </a:p>
                  </a:txBody>
                  <a:tcPr/>
                </a:tc>
                <a:tc>
                  <a:txBody>
                    <a:bodyPr/>
                    <a:lstStyle/>
                    <a:p>
                      <a:r>
                        <a:rPr lang="en-US" sz="3200" dirty="0">
                          <a:latin typeface="Times New Roman" panose="02020603050405020304" pitchFamily="18" charset="0"/>
                          <a:cs typeface="Times New Roman" panose="02020603050405020304" pitchFamily="18" charset="0"/>
                        </a:rPr>
                        <a:t>7.78%</a:t>
                      </a:r>
                    </a:p>
                  </a:txBody>
                  <a:tcPr/>
                </a:tc>
                <a:tc>
                  <a:txBody>
                    <a:bodyPr/>
                    <a:lstStyle/>
                    <a:p>
                      <a:r>
                        <a:rPr lang="en-US" sz="3200" dirty="0">
                          <a:latin typeface="Times New Roman" panose="02020603050405020304" pitchFamily="18" charset="0"/>
                          <a:cs typeface="Times New Roman" panose="02020603050405020304" pitchFamily="18" charset="0"/>
                        </a:rPr>
                        <a:t>6.38%</a:t>
                      </a:r>
                    </a:p>
                  </a:txBody>
                  <a:tcPr/>
                </a:tc>
                <a:tc>
                  <a:txBody>
                    <a:bodyPr/>
                    <a:lstStyle/>
                    <a:p>
                      <a:r>
                        <a:rPr lang="en-US" sz="3200" b="1" dirty="0">
                          <a:latin typeface="Times New Roman" panose="02020603050405020304" pitchFamily="18" charset="0"/>
                          <a:cs typeface="Times New Roman" panose="02020603050405020304" pitchFamily="18" charset="0"/>
                        </a:rPr>
                        <a:t>6.38%</a:t>
                      </a:r>
                    </a:p>
                  </a:txBody>
                  <a:tcPr/>
                </a:tc>
                <a:extLst>
                  <a:ext uri="{0D108BD9-81ED-4DB2-BD59-A6C34878D82A}">
                    <a16:rowId xmlns:a16="http://schemas.microsoft.com/office/drawing/2014/main" val="1390691194"/>
                  </a:ext>
                </a:extLst>
              </a:tr>
              <a:tr h="1072385">
                <a:tc>
                  <a:txBody>
                    <a:bodyPr/>
                    <a:lstStyle/>
                    <a:p>
                      <a:r>
                        <a:rPr lang="en-US" sz="3200" dirty="0">
                          <a:latin typeface="Times New Roman" panose="02020603050405020304" pitchFamily="18" charset="0"/>
                          <a:cs typeface="Times New Roman" panose="02020603050405020304" pitchFamily="18" charset="0"/>
                        </a:rPr>
                        <a:t>K-Nearest Neighbor</a:t>
                      </a:r>
                    </a:p>
                  </a:txBody>
                  <a:tcPr/>
                </a:tc>
                <a:tc>
                  <a:txBody>
                    <a:bodyPr/>
                    <a:lstStyle/>
                    <a:p>
                      <a:r>
                        <a:rPr lang="en-US" sz="3200" dirty="0">
                          <a:latin typeface="Times New Roman" panose="02020603050405020304" pitchFamily="18" charset="0"/>
                          <a:cs typeface="Times New Roman" panose="02020603050405020304" pitchFamily="18" charset="0"/>
                        </a:rPr>
                        <a:t>41.50%</a:t>
                      </a:r>
                    </a:p>
                  </a:txBody>
                  <a:tcPr/>
                </a:tc>
                <a:tc>
                  <a:txBody>
                    <a:bodyPr/>
                    <a:lstStyle/>
                    <a:p>
                      <a:r>
                        <a:rPr lang="en-US" sz="3200" dirty="0">
                          <a:latin typeface="Times New Roman" panose="02020603050405020304" pitchFamily="18" charset="0"/>
                          <a:cs typeface="Times New Roman" panose="02020603050405020304" pitchFamily="18" charset="0"/>
                        </a:rPr>
                        <a:t>40.32%</a:t>
                      </a:r>
                    </a:p>
                  </a:txBody>
                  <a:tcPr/>
                </a:tc>
                <a:tc>
                  <a:txBody>
                    <a:bodyPr/>
                    <a:lstStyle/>
                    <a:p>
                      <a:r>
                        <a:rPr lang="en-US" sz="3200" dirty="0">
                          <a:latin typeface="Times New Roman" panose="02020603050405020304" pitchFamily="18" charset="0"/>
                          <a:cs typeface="Times New Roman" panose="02020603050405020304" pitchFamily="18" charset="0"/>
                        </a:rPr>
                        <a:t>24.34%</a:t>
                      </a:r>
                    </a:p>
                  </a:txBody>
                  <a:tcPr/>
                </a:tc>
                <a:tc>
                  <a:txBody>
                    <a:bodyPr/>
                    <a:lstStyle/>
                    <a:p>
                      <a:r>
                        <a:rPr lang="en-US" sz="3200" dirty="0">
                          <a:latin typeface="Times New Roman" panose="02020603050405020304" pitchFamily="18" charset="0"/>
                          <a:cs typeface="Times New Roman" panose="02020603050405020304" pitchFamily="18" charset="0"/>
                        </a:rPr>
                        <a:t>25.60%</a:t>
                      </a:r>
                    </a:p>
                  </a:txBody>
                  <a:tcPr/>
                </a:tc>
                <a:tc>
                  <a:txBody>
                    <a:bodyPr/>
                    <a:lstStyle/>
                    <a:p>
                      <a:r>
                        <a:rPr lang="en-US" sz="3200" b="1" dirty="0">
                          <a:latin typeface="Times New Roman" panose="02020603050405020304" pitchFamily="18" charset="0"/>
                          <a:cs typeface="Times New Roman" panose="02020603050405020304" pitchFamily="18" charset="0"/>
                        </a:rPr>
                        <a:t>24.34%</a:t>
                      </a:r>
                    </a:p>
                  </a:txBody>
                  <a:tcPr/>
                </a:tc>
                <a:extLst>
                  <a:ext uri="{0D108BD9-81ED-4DB2-BD59-A6C34878D82A}">
                    <a16:rowId xmlns:a16="http://schemas.microsoft.com/office/drawing/2014/main" val="1871589029"/>
                  </a:ext>
                </a:extLst>
              </a:tr>
              <a:tr h="1562619">
                <a:tc>
                  <a:txBody>
                    <a:bodyPr/>
                    <a:lstStyle/>
                    <a:p>
                      <a:r>
                        <a:rPr lang="en-US" sz="3200" dirty="0">
                          <a:latin typeface="Times New Roman" panose="02020603050405020304" pitchFamily="18" charset="0"/>
                          <a:cs typeface="Times New Roman" panose="02020603050405020304" pitchFamily="18" charset="0"/>
                        </a:rPr>
                        <a:t>Decision Tree/Random Forest (RF)</a:t>
                      </a:r>
                    </a:p>
                  </a:txBody>
                  <a:tcPr/>
                </a:tc>
                <a:tc>
                  <a:txBody>
                    <a:bodyPr/>
                    <a:lstStyle/>
                    <a:p>
                      <a:r>
                        <a:rPr lang="en-US" sz="3200" dirty="0">
                          <a:latin typeface="Times New Roman" panose="02020603050405020304" pitchFamily="18" charset="0"/>
                          <a:cs typeface="Times New Roman" panose="02020603050405020304" pitchFamily="18" charset="0"/>
                        </a:rPr>
                        <a:t>40.90%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33.49%</a:t>
                      </a:r>
                    </a:p>
                    <a:p>
                      <a:endParaRPr lang="en-US" sz="3200" dirty="0">
                        <a:latin typeface="Times New Roman" panose="02020603050405020304" pitchFamily="18" charset="0"/>
                        <a:cs typeface="Times New Roman" panose="02020603050405020304" pitchFamily="18" charset="0"/>
                      </a:endParaRPr>
                    </a:p>
                  </a:txBody>
                  <a:tcPr/>
                </a:tc>
                <a:tc>
                  <a:txBody>
                    <a:bodyPr/>
                    <a:lstStyle/>
                    <a:p>
                      <a:r>
                        <a:rPr lang="en-US" sz="3200" dirty="0">
                          <a:latin typeface="Times New Roman" panose="02020603050405020304" pitchFamily="18" charset="0"/>
                          <a:cs typeface="Times New Roman" panose="02020603050405020304" pitchFamily="18" charset="0"/>
                        </a:rPr>
                        <a:t>8.75%</a:t>
                      </a:r>
                    </a:p>
                  </a:txBody>
                  <a:tcPr/>
                </a:tc>
                <a:tc>
                  <a:txBody>
                    <a:bodyPr/>
                    <a:lstStyle/>
                    <a:p>
                      <a:r>
                        <a:rPr lang="en-US" sz="3200" dirty="0">
                          <a:latin typeface="Times New Roman" panose="02020603050405020304" pitchFamily="18" charset="0"/>
                          <a:cs typeface="Times New Roman" panose="02020603050405020304" pitchFamily="18" charset="0"/>
                        </a:rPr>
                        <a:t>6.77%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6.77%</a:t>
                      </a:r>
                    </a:p>
                    <a:p>
                      <a:endParaRPr lang="en-US" sz="3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4109432"/>
                  </a:ext>
                </a:extLst>
              </a:tr>
              <a:tr h="1072385">
                <a:tc>
                  <a:txBody>
                    <a:bodyPr/>
                    <a:lstStyle/>
                    <a:p>
                      <a:r>
                        <a:rPr lang="en-US" sz="3200" dirty="0">
                          <a:latin typeface="Times New Roman" panose="02020603050405020304" pitchFamily="18" charset="0"/>
                          <a:cs typeface="Times New Roman" panose="02020603050405020304" pitchFamily="18" charset="0"/>
                        </a:rPr>
                        <a:t>ANN/RF Ensemble</a:t>
                      </a:r>
                    </a:p>
                  </a:txBody>
                  <a:tcPr/>
                </a:tc>
                <a:tc>
                  <a:txBody>
                    <a:bodyPr/>
                    <a:lstStyle/>
                    <a:p>
                      <a:r>
                        <a:rPr lang="en-US" sz="3200" dirty="0">
                          <a:latin typeface="Times New Roman" panose="02020603050405020304" pitchFamily="18" charset="0"/>
                          <a:cs typeface="Times New Roman" panose="02020603050405020304" pitchFamily="18" charset="0"/>
                        </a:rPr>
                        <a:t>8.91%</a:t>
                      </a:r>
                    </a:p>
                  </a:txBody>
                  <a:tcPr/>
                </a:tc>
                <a:tc>
                  <a:txBody>
                    <a:bodyPr/>
                    <a:lstStyle/>
                    <a:p>
                      <a:r>
                        <a:rPr lang="en-US" sz="3200" dirty="0">
                          <a:latin typeface="Times New Roman" panose="02020603050405020304" pitchFamily="18" charset="0"/>
                          <a:cs typeface="Times New Roman" panose="02020603050405020304" pitchFamily="18" charset="0"/>
                        </a:rPr>
                        <a:t>5.86%</a:t>
                      </a:r>
                    </a:p>
                  </a:txBody>
                  <a:tcPr/>
                </a:tc>
                <a:tc>
                  <a:txBody>
                    <a:bodyPr/>
                    <a:lstStyle/>
                    <a:p>
                      <a:r>
                        <a:rPr lang="en-US" sz="3200" dirty="0">
                          <a:latin typeface="Times New Roman" panose="02020603050405020304" pitchFamily="18" charset="0"/>
                          <a:cs typeface="Times New Roman" panose="02020603050405020304" pitchFamily="18" charset="0"/>
                        </a:rPr>
                        <a:t>-</a:t>
                      </a:r>
                    </a:p>
                  </a:txBody>
                  <a:tcPr/>
                </a:tc>
                <a:tc>
                  <a:txBody>
                    <a:bodyPr/>
                    <a:lstStyle/>
                    <a:p>
                      <a:r>
                        <a:rPr lang="en-US" sz="3200" dirty="0">
                          <a:latin typeface="Times New Roman" panose="02020603050405020304" pitchFamily="18" charset="0"/>
                          <a:cs typeface="Times New Roman" panose="02020603050405020304" pitchFamily="18" charset="0"/>
                        </a:rPr>
                        <a:t>-</a:t>
                      </a:r>
                    </a:p>
                  </a:txBody>
                  <a:tcPr/>
                </a:tc>
                <a:tc>
                  <a:txBody>
                    <a:bodyPr/>
                    <a:lstStyle/>
                    <a:p>
                      <a:r>
                        <a:rPr lang="en-US" sz="3200" b="1" u="none" dirty="0">
                          <a:latin typeface="Times New Roman" panose="02020603050405020304" pitchFamily="18" charset="0"/>
                          <a:cs typeface="Times New Roman" panose="02020603050405020304" pitchFamily="18" charset="0"/>
                        </a:rPr>
                        <a:t>5.86%</a:t>
                      </a:r>
                    </a:p>
                  </a:txBody>
                  <a:tcPr/>
                </a:tc>
                <a:extLst>
                  <a:ext uri="{0D108BD9-81ED-4DB2-BD59-A6C34878D82A}">
                    <a16:rowId xmlns:a16="http://schemas.microsoft.com/office/drawing/2014/main" val="244536588"/>
                  </a:ext>
                </a:extLst>
              </a:tr>
            </a:tbl>
          </a:graphicData>
        </a:graphic>
      </p:graphicFrame>
      <p:sp>
        <p:nvSpPr>
          <p:cNvPr id="102" name="TextBox 101">
            <a:extLst>
              <a:ext uri="{FF2B5EF4-FFF2-40B4-BE49-F238E27FC236}">
                <a16:creationId xmlns:a16="http://schemas.microsoft.com/office/drawing/2014/main" id="{B509E417-7B84-44AD-95BD-12EF5A15F92A}"/>
              </a:ext>
            </a:extLst>
          </p:cNvPr>
          <p:cNvSpPr txBox="1"/>
          <p:nvPr/>
        </p:nvSpPr>
        <p:spPr>
          <a:xfrm>
            <a:off x="12934796" y="26094579"/>
            <a:ext cx="12527280" cy="892552"/>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Figure 3 (right): Validation for the effectiveness of the ANN and RF ensemble. The blue line represents optimal prediction values. The model had a MAPE of 5.91%</a:t>
            </a:r>
          </a:p>
        </p:txBody>
      </p:sp>
      <p:sp>
        <p:nvSpPr>
          <p:cNvPr id="103" name="TextBox 102">
            <a:extLst>
              <a:ext uri="{FF2B5EF4-FFF2-40B4-BE49-F238E27FC236}">
                <a16:creationId xmlns:a16="http://schemas.microsoft.com/office/drawing/2014/main" id="{316A7947-EDAB-43D0-BCF1-3BB9FEBE4777}"/>
              </a:ext>
            </a:extLst>
          </p:cNvPr>
          <p:cNvSpPr txBox="1"/>
          <p:nvPr/>
        </p:nvSpPr>
        <p:spPr>
          <a:xfrm>
            <a:off x="12801597" y="9144000"/>
            <a:ext cx="12801600" cy="914400"/>
          </a:xfrm>
          <a:prstGeom prst="rect">
            <a:avLst/>
          </a:prstGeom>
          <a:solidFill>
            <a:schemeClr val="accent5">
              <a:lumMod val="40000"/>
              <a:lumOff val="60000"/>
            </a:schemeClr>
          </a:solidFill>
          <a:ln w="9525">
            <a:solidFill>
              <a:schemeClr val="tx1"/>
            </a:solidFill>
            <a:miter lim="800000"/>
          </a:ln>
          <a:effectLst>
            <a:softEdge rad="0"/>
          </a:effectLst>
        </p:spPr>
        <p:txBody>
          <a:bodyPr wrap="square" lIns="137160" tIns="137160" rIns="137160" bIns="137160" rtlCol="0" anchor="ctr">
            <a:no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Results</a:t>
            </a:r>
          </a:p>
        </p:txBody>
      </p:sp>
      <p:sp>
        <p:nvSpPr>
          <p:cNvPr id="112" name="TextBox 111">
            <a:extLst>
              <a:ext uri="{FF2B5EF4-FFF2-40B4-BE49-F238E27FC236}">
                <a16:creationId xmlns:a16="http://schemas.microsoft.com/office/drawing/2014/main" id="{3708C42E-1956-4A8D-AB7F-CBF5A5737EB8}"/>
              </a:ext>
            </a:extLst>
          </p:cNvPr>
          <p:cNvSpPr txBox="1"/>
          <p:nvPr/>
        </p:nvSpPr>
        <p:spPr>
          <a:xfrm>
            <a:off x="26197560" y="11430000"/>
            <a:ext cx="11612880" cy="892552"/>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Figure 4 (above): The improvement of the top four models over multiple trials and changes. The best model was the ANN/RF ensemble with a 5.91% MAPE. </a:t>
            </a:r>
          </a:p>
        </p:txBody>
      </p:sp>
      <p:pic>
        <p:nvPicPr>
          <p:cNvPr id="114" name="Picture 113" descr="Logo&#10;&#10;Description automatically generated with medium confidence">
            <a:extLst>
              <a:ext uri="{FF2B5EF4-FFF2-40B4-BE49-F238E27FC236}">
                <a16:creationId xmlns:a16="http://schemas.microsoft.com/office/drawing/2014/main" id="{18E0B224-3C97-4290-9803-48072722F8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27198" y="1865218"/>
            <a:ext cx="7281674" cy="1401720"/>
          </a:xfrm>
          <a:prstGeom prst="rect">
            <a:avLst/>
          </a:prstGeom>
        </p:spPr>
      </p:pic>
      <p:sp>
        <p:nvSpPr>
          <p:cNvPr id="30" name="Rectangle 29">
            <a:extLst>
              <a:ext uri="{FF2B5EF4-FFF2-40B4-BE49-F238E27FC236}">
                <a16:creationId xmlns:a16="http://schemas.microsoft.com/office/drawing/2014/main" id="{B450DEC4-92DD-4BA1-BCE5-11E1DC373087}"/>
              </a:ext>
            </a:extLst>
          </p:cNvPr>
          <p:cNvSpPr/>
          <p:nvPr/>
        </p:nvSpPr>
        <p:spPr>
          <a:xfrm>
            <a:off x="0" y="0"/>
            <a:ext cx="366713" cy="261938"/>
          </a:xfrm>
          <a:prstGeom prst="rect">
            <a:avLst/>
          </a:prstGeom>
          <a:solidFill>
            <a:srgbClr val="C5E0B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013F150-A4B8-4FE2-90D8-F7B2DD3BA00E}"/>
              </a:ext>
            </a:extLst>
          </p:cNvPr>
          <p:cNvSpPr txBox="1"/>
          <p:nvPr/>
        </p:nvSpPr>
        <p:spPr>
          <a:xfrm>
            <a:off x="528543" y="26051193"/>
            <a:ext cx="11815857" cy="892552"/>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Figure 1 (above): Flowchart outlining the projects methods. Shows initial data collection, building/evaluation of the models, and the final HTML website deployment.</a:t>
            </a:r>
          </a:p>
        </p:txBody>
      </p:sp>
      <p:graphicFrame>
        <p:nvGraphicFramePr>
          <p:cNvPr id="80" name="Chart 79">
            <a:extLst>
              <a:ext uri="{FF2B5EF4-FFF2-40B4-BE49-F238E27FC236}">
                <a16:creationId xmlns:a16="http://schemas.microsoft.com/office/drawing/2014/main" id="{29E4EC80-91A3-4031-8026-0BDCC79BB380}"/>
              </a:ext>
            </a:extLst>
          </p:cNvPr>
          <p:cNvGraphicFramePr>
            <a:graphicFrameLocks/>
          </p:cNvGraphicFramePr>
          <p:nvPr>
            <p:extLst>
              <p:ext uri="{D42A27DB-BD31-4B8C-83A1-F6EECF244321}">
                <p14:modId xmlns:p14="http://schemas.microsoft.com/office/powerpoint/2010/main" val="2236183915"/>
              </p:ext>
            </p:extLst>
          </p:nvPr>
        </p:nvGraphicFramePr>
        <p:xfrm>
          <a:off x="12938760" y="12161520"/>
          <a:ext cx="12527280" cy="54864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2" name="Chart 81">
            <a:extLst>
              <a:ext uri="{FF2B5EF4-FFF2-40B4-BE49-F238E27FC236}">
                <a16:creationId xmlns:a16="http://schemas.microsoft.com/office/drawing/2014/main" id="{31FF45E9-AB9B-4E70-A68D-E33D8E714A8F}"/>
              </a:ext>
            </a:extLst>
          </p:cNvPr>
          <p:cNvGraphicFramePr>
            <a:graphicFrameLocks/>
          </p:cNvGraphicFramePr>
          <p:nvPr>
            <p:extLst>
              <p:ext uri="{D42A27DB-BD31-4B8C-83A1-F6EECF244321}">
                <p14:modId xmlns:p14="http://schemas.microsoft.com/office/powerpoint/2010/main" val="36541332"/>
              </p:ext>
            </p:extLst>
          </p:nvPr>
        </p:nvGraphicFramePr>
        <p:xfrm>
          <a:off x="12938760" y="20116800"/>
          <a:ext cx="12527280" cy="5940786"/>
        </p:xfrm>
        <a:graphic>
          <a:graphicData uri="http://schemas.openxmlformats.org/drawingml/2006/chart">
            <c:chart xmlns:c="http://schemas.openxmlformats.org/drawingml/2006/chart" xmlns:r="http://schemas.openxmlformats.org/officeDocument/2006/relationships" r:id="rId8"/>
          </a:graphicData>
        </a:graphic>
      </p:graphicFrame>
      <p:sp>
        <p:nvSpPr>
          <p:cNvPr id="83" name="TextBox 82">
            <a:extLst>
              <a:ext uri="{FF2B5EF4-FFF2-40B4-BE49-F238E27FC236}">
                <a16:creationId xmlns:a16="http://schemas.microsoft.com/office/drawing/2014/main" id="{637B257A-1E10-4BDF-9C28-92319EB19770}"/>
              </a:ext>
            </a:extLst>
          </p:cNvPr>
          <p:cNvSpPr txBox="1"/>
          <p:nvPr/>
        </p:nvSpPr>
        <p:spPr>
          <a:xfrm>
            <a:off x="12938760" y="17631103"/>
            <a:ext cx="12527280" cy="892552"/>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Figure 2 (left): Validation for the effectiveness of the individual ANN ensemble. The blue line represents optimal prediction values. The model had a MAPE of 7.34%</a:t>
            </a:r>
          </a:p>
        </p:txBody>
      </p:sp>
    </p:spTree>
    <p:extLst>
      <p:ext uri="{BB962C8B-B14F-4D97-AF65-F5344CB8AC3E}">
        <p14:creationId xmlns:p14="http://schemas.microsoft.com/office/powerpoint/2010/main" val="21924652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vited_Teachers xmlns="3a543fac-5838-4e2f-a6ad-4b70aad137c0" xsi:nil="true"/>
    <Templates xmlns="3a543fac-5838-4e2f-a6ad-4b70aad137c0" xsi:nil="true"/>
    <NotebookType xmlns="3a543fac-5838-4e2f-a6ad-4b70aad137c0" xsi:nil="true"/>
    <FolderType xmlns="3a543fac-5838-4e2f-a6ad-4b70aad137c0" xsi:nil="true"/>
    <Invited_Students xmlns="3a543fac-5838-4e2f-a6ad-4b70aad137c0" xsi:nil="true"/>
    <Is_Collaboration_Space_Locked xmlns="3a543fac-5838-4e2f-a6ad-4b70aad137c0" xsi:nil="true"/>
    <Teams_Channel_Section_Location xmlns="3a543fac-5838-4e2f-a6ad-4b70aad137c0" xsi:nil="true"/>
    <CultureName xmlns="3a543fac-5838-4e2f-a6ad-4b70aad137c0" xsi:nil="true"/>
    <LMS_Mappings xmlns="3a543fac-5838-4e2f-a6ad-4b70aad137c0" xsi:nil="true"/>
    <IsNotebookLocked xmlns="3a543fac-5838-4e2f-a6ad-4b70aad137c0" xsi:nil="true"/>
    <Self_Registration_Enabled xmlns="3a543fac-5838-4e2f-a6ad-4b70aad137c0" xsi:nil="true"/>
    <Teachers xmlns="3a543fac-5838-4e2f-a6ad-4b70aad137c0">
      <UserInfo>
        <DisplayName/>
        <AccountId xsi:nil="true"/>
        <AccountType/>
      </UserInfo>
    </Teachers>
    <Distribution_Groups xmlns="3a543fac-5838-4e2f-a6ad-4b70aad137c0" xsi:nil="true"/>
    <AppVersion xmlns="3a543fac-5838-4e2f-a6ad-4b70aad137c0" xsi:nil="true"/>
    <TeamsChannelId xmlns="3a543fac-5838-4e2f-a6ad-4b70aad137c0" xsi:nil="true"/>
    <DefaultSectionNames xmlns="3a543fac-5838-4e2f-a6ad-4b70aad137c0" xsi:nil="true"/>
    <Math_Settings xmlns="3a543fac-5838-4e2f-a6ad-4b70aad137c0" xsi:nil="true"/>
    <Students xmlns="3a543fac-5838-4e2f-a6ad-4b70aad137c0">
      <UserInfo>
        <DisplayName/>
        <AccountId xsi:nil="true"/>
        <AccountType/>
      </UserInfo>
    </Students>
    <Student_Groups xmlns="3a543fac-5838-4e2f-a6ad-4b70aad137c0">
      <UserInfo>
        <DisplayName/>
        <AccountId xsi:nil="true"/>
        <AccountType/>
      </UserInfo>
    </Student_Groups>
    <Has_Teacher_Only_SectionGroup xmlns="3a543fac-5838-4e2f-a6ad-4b70aad137c0" xsi:nil="true"/>
    <Owner xmlns="3a543fac-5838-4e2f-a6ad-4b70aad137c0">
      <UserInfo>
        <DisplayName/>
        <AccountId xsi:nil="true"/>
        <AccountType/>
      </UserInfo>
    </Own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2C64C99930FAF44907204667C889C17" ma:contentTypeVersion="34" ma:contentTypeDescription="Create a new document." ma:contentTypeScope="" ma:versionID="ab7eec07adca67a3ff35cb710dc3e2f6">
  <xsd:schema xmlns:xsd="http://www.w3.org/2001/XMLSchema" xmlns:xs="http://www.w3.org/2001/XMLSchema" xmlns:p="http://schemas.microsoft.com/office/2006/metadata/properties" xmlns:ns3="3a543fac-5838-4e2f-a6ad-4b70aad137c0" xmlns:ns4="7534741a-64a1-4b95-8e56-059664dc0978" targetNamespace="http://schemas.microsoft.com/office/2006/metadata/properties" ma:root="true" ma:fieldsID="b4fa576cce3efdbeb751ed79d1770c7d" ns3:_="" ns4:_="">
    <xsd:import namespace="3a543fac-5838-4e2f-a6ad-4b70aad137c0"/>
    <xsd:import namespace="7534741a-64a1-4b95-8e56-059664dc097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3:Teams_Channel_Section_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543fac-5838-4e2f-a6ad-4b70aad137c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NotebookType" ma:index="21" nillable="true" ma:displayName="Notebook Type" ma:internalName="NotebookType">
      <xsd:simpleType>
        <xsd:restriction base="dms:Text"/>
      </xsd:simpleType>
    </xsd:element>
    <xsd:element name="FolderType" ma:index="22" nillable="true" ma:displayName="Folder Type" ma:internalName="FolderType">
      <xsd:simpleType>
        <xsd:restriction base="dms:Text"/>
      </xsd:simpleType>
    </xsd:element>
    <xsd:element name="CultureName" ma:index="23" nillable="true" ma:displayName="Culture Name" ma:internalName="CultureName">
      <xsd:simpleType>
        <xsd:restriction base="dms:Text"/>
      </xsd:simpleType>
    </xsd:element>
    <xsd:element name="AppVersion" ma:index="24" nillable="true" ma:displayName="App Version" ma:internalName="AppVersion">
      <xsd:simpleType>
        <xsd:restriction base="dms:Text"/>
      </xsd:simpleType>
    </xsd:element>
    <xsd:element name="TeamsChannelId" ma:index="25" nillable="true" ma:displayName="Teams Channel Id" ma:internalName="TeamsChannelId">
      <xsd:simpleType>
        <xsd:restriction base="dms:Text"/>
      </xsd:simpleType>
    </xsd:element>
    <xsd:element name="Owner" ma:index="26"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7" nillable="true" ma:displayName="Math Settings" ma:internalName="Math_Settings">
      <xsd:simpleType>
        <xsd:restriction base="dms:Text"/>
      </xsd:simpleType>
    </xsd:element>
    <xsd:element name="DefaultSectionNames" ma:index="28" nillable="true" ma:displayName="Default Section Names" ma:internalName="DefaultSectionNames">
      <xsd:simpleType>
        <xsd:restriction base="dms:Note">
          <xsd:maxLength value="255"/>
        </xsd:restriction>
      </xsd:simpleType>
    </xsd:element>
    <xsd:element name="Templates" ma:index="29" nillable="true" ma:displayName="Templates" ma:internalName="Templates">
      <xsd:simpleType>
        <xsd:restriction base="dms:Note">
          <xsd:maxLength value="255"/>
        </xsd:restriction>
      </xsd:simpleType>
    </xsd:element>
    <xsd:element name="Teachers" ma:index="3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3" nillable="true" ma:displayName="Distribution Groups" ma:internalName="Distribution_Groups">
      <xsd:simpleType>
        <xsd:restriction base="dms:Note">
          <xsd:maxLength value="255"/>
        </xsd:restriction>
      </xsd:simpleType>
    </xsd:element>
    <xsd:element name="LMS_Mappings" ma:index="34" nillable="true" ma:displayName="LMS Mappings" ma:internalName="LMS_Mappings">
      <xsd:simpleType>
        <xsd:restriction base="dms:Note">
          <xsd:maxLength value="255"/>
        </xsd:restriction>
      </xsd:simpleType>
    </xsd:element>
    <xsd:element name="Invited_Teachers" ma:index="35" nillable="true" ma:displayName="Invited Teachers" ma:internalName="Invited_Teachers">
      <xsd:simpleType>
        <xsd:restriction base="dms:Note">
          <xsd:maxLength value="255"/>
        </xsd:restriction>
      </xsd:simpleType>
    </xsd:element>
    <xsd:element name="Invited_Students" ma:index="36" nillable="true" ma:displayName="Invited Students" ma:internalName="Invited_Students">
      <xsd:simpleType>
        <xsd:restriction base="dms:Note">
          <xsd:maxLength value="255"/>
        </xsd:restriction>
      </xsd:simpleType>
    </xsd:element>
    <xsd:element name="Self_Registration_Enabled" ma:index="37" nillable="true" ma:displayName="Self Registration Enabled" ma:internalName="Self_Registration_Enabled">
      <xsd:simpleType>
        <xsd:restriction base="dms:Boolean"/>
      </xsd:simpleType>
    </xsd:element>
    <xsd:element name="Has_Teacher_Only_SectionGroup" ma:index="38" nillable="true" ma:displayName="Has Teacher Only SectionGroup" ma:internalName="Has_Teacher_Only_SectionGroup">
      <xsd:simpleType>
        <xsd:restriction base="dms:Boolean"/>
      </xsd:simpleType>
    </xsd:element>
    <xsd:element name="Is_Collaboration_Space_Locked" ma:index="39" nillable="true" ma:displayName="Is Collaboration Space Locked" ma:internalName="Is_Collaboration_Space_Locked">
      <xsd:simpleType>
        <xsd:restriction base="dms:Boolean"/>
      </xsd:simpleType>
    </xsd:element>
    <xsd:element name="IsNotebookLocked" ma:index="40" nillable="true" ma:displayName="Is Notebook Locked" ma:internalName="IsNotebookLocked">
      <xsd:simpleType>
        <xsd:restriction base="dms:Boolean"/>
      </xsd:simpleType>
    </xsd:element>
    <xsd:element name="Teams_Channel_Section_Location" ma:index="41" nillable="true" ma:displayName="Teams Channel Section Location" ma:internalName="Teams_Channel_Section_Loc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534741a-64a1-4b95-8e56-059664dc0978"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0DA2AF-BA59-4C5E-9B73-144DE1A0A031}">
  <ds:schemaRefs>
    <ds:schemaRef ds:uri="http://purl.org/dc/elements/1.1/"/>
    <ds:schemaRef ds:uri="7534741a-64a1-4b95-8e56-059664dc0978"/>
    <ds:schemaRef ds:uri="http://schemas.openxmlformats.org/package/2006/metadata/core-properties"/>
    <ds:schemaRef ds:uri="http://purl.org/dc/dcmitype/"/>
    <ds:schemaRef ds:uri="http://schemas.microsoft.com/office/2006/metadata/properties"/>
    <ds:schemaRef ds:uri="http://schemas.microsoft.com/office/2006/documentManagement/types"/>
    <ds:schemaRef ds:uri="http://purl.org/dc/terms/"/>
    <ds:schemaRef ds:uri="http://schemas.microsoft.com/office/infopath/2007/PartnerControls"/>
    <ds:schemaRef ds:uri="3a543fac-5838-4e2f-a6ad-4b70aad137c0"/>
    <ds:schemaRef ds:uri="http://www.w3.org/XML/1998/namespace"/>
  </ds:schemaRefs>
</ds:datastoreItem>
</file>

<file path=customXml/itemProps2.xml><?xml version="1.0" encoding="utf-8"?>
<ds:datastoreItem xmlns:ds="http://schemas.openxmlformats.org/officeDocument/2006/customXml" ds:itemID="{B2498327-12F6-4F14-9719-DBDA4593443E}">
  <ds:schemaRefs>
    <ds:schemaRef ds:uri="http://schemas.microsoft.com/sharepoint/v3/contenttype/forms"/>
  </ds:schemaRefs>
</ds:datastoreItem>
</file>

<file path=customXml/itemProps3.xml><?xml version="1.0" encoding="utf-8"?>
<ds:datastoreItem xmlns:ds="http://schemas.openxmlformats.org/officeDocument/2006/customXml" ds:itemID="{B9517EAB-88B6-4C73-BB34-216372103CBC}">
  <ds:schemaRefs>
    <ds:schemaRef ds:uri="3a543fac-5838-4e2f-a6ad-4b70aad137c0"/>
    <ds:schemaRef ds:uri="7534741a-64a1-4b95-8e56-059664dc09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12952</TotalTime>
  <Words>1134</Words>
  <Application>Microsoft Office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Bryant</dc:creator>
  <cp:lastModifiedBy>Student - Shah, Satya K.</cp:lastModifiedBy>
  <cp:revision>21</cp:revision>
  <dcterms:created xsi:type="dcterms:W3CDTF">2021-04-07T16:32:44Z</dcterms:created>
  <dcterms:modified xsi:type="dcterms:W3CDTF">2022-03-13T19:48:19Z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0x01010092C64C99930FAF44907204667C889C17</vt:lpwstr>
  </property>
</Properties>
</file>