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59" r:id="rId4"/>
    <p:sldId id="261" r:id="rId5"/>
    <p:sldId id="274" r:id="rId6"/>
    <p:sldId id="264" r:id="rId7"/>
    <p:sldId id="275" r:id="rId8"/>
    <p:sldId id="266" r:id="rId9"/>
    <p:sldId id="276" r:id="rId10"/>
    <p:sldId id="267" r:id="rId11"/>
    <p:sldId id="277" r:id="rId12"/>
    <p:sldId id="268" r:id="rId13"/>
    <p:sldId id="269" r:id="rId14"/>
    <p:sldId id="270" r:id="rId15"/>
    <p:sldId id="271"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650E"/>
    <a:srgbClr val="FAEAE7"/>
    <a:srgbClr val="2272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1" d="100"/>
          <a:sy n="81" d="100"/>
        </p:scale>
        <p:origin x="91" y="91"/>
      </p:cViewPr>
      <p:guideLst/>
    </p:cSldViewPr>
  </p:slideViewPr>
  <p:notesTextViewPr>
    <p:cViewPr>
      <p:scale>
        <a:sx n="1" d="1"/>
        <a:sy n="1" d="1"/>
      </p:scale>
      <p:origin x="0" y="0"/>
    </p:cViewPr>
  </p:notesTextViewPr>
  <p:sorterViewPr>
    <p:cViewPr>
      <p:scale>
        <a:sx n="100" d="100"/>
        <a:sy n="100" d="100"/>
      </p:scale>
      <p:origin x="0" y="-62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Trainity%20Program\Project%205-%20IMDB%20Movie%20Analysis\IMDB%20Movie%20analysis%20Final%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Trainity%20Program\Project%205-%20IMDB%20Movie%20Analysis\IMDB%20Movie%20analysis%20Final%20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Trainity%20Program\Project%205-%20IMDB%20Movie%20Analysis\IMDB%20Movie%20analysis%20Final%20Exce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Genre!$E$3</c:f>
              <c:strCache>
                <c:ptCount val="1"/>
                <c:pt idx="0">
                  <c:v>No_of_Movies</c:v>
                </c:pt>
              </c:strCache>
            </c:strRef>
          </c:tx>
          <c:spPr>
            <a:solidFill>
              <a:srgbClr val="FAEAE7"/>
            </a:solidFill>
            <a:ln>
              <a:noFill/>
            </a:ln>
            <a:effectLst/>
          </c:spPr>
          <c:invertIfNegative val="0"/>
          <c:cat>
            <c:strRef>
              <c:f>Genre!$D$4:$D$20</c:f>
              <c:strCache>
                <c:ptCount val="17"/>
                <c:pt idx="0">
                  <c:v>Action</c:v>
                </c:pt>
                <c:pt idx="1">
                  <c:v>Adventure</c:v>
                </c:pt>
                <c:pt idx="2">
                  <c:v>Animation</c:v>
                </c:pt>
                <c:pt idx="3">
                  <c:v>Biography</c:v>
                </c:pt>
                <c:pt idx="4">
                  <c:v>Comedy</c:v>
                </c:pt>
                <c:pt idx="5">
                  <c:v>Crime</c:v>
                </c:pt>
                <c:pt idx="6">
                  <c:v>Documentary</c:v>
                </c:pt>
                <c:pt idx="7">
                  <c:v>Drama</c:v>
                </c:pt>
                <c:pt idx="8">
                  <c:v>Family</c:v>
                </c:pt>
                <c:pt idx="9">
                  <c:v>Fantasy</c:v>
                </c:pt>
                <c:pt idx="10">
                  <c:v>Horror</c:v>
                </c:pt>
                <c:pt idx="11">
                  <c:v>Musical</c:v>
                </c:pt>
                <c:pt idx="12">
                  <c:v>Mystery</c:v>
                </c:pt>
                <c:pt idx="13">
                  <c:v>Romance</c:v>
                </c:pt>
                <c:pt idx="14">
                  <c:v>Sci-Fi</c:v>
                </c:pt>
                <c:pt idx="15">
                  <c:v>Thriller</c:v>
                </c:pt>
                <c:pt idx="16">
                  <c:v>Western</c:v>
                </c:pt>
              </c:strCache>
            </c:strRef>
          </c:cat>
          <c:val>
            <c:numRef>
              <c:f>Genre!$E$4:$E$20</c:f>
              <c:numCache>
                <c:formatCode>General</c:formatCode>
                <c:ptCount val="17"/>
                <c:pt idx="0">
                  <c:v>935</c:v>
                </c:pt>
                <c:pt idx="1">
                  <c:v>367</c:v>
                </c:pt>
                <c:pt idx="2">
                  <c:v>46</c:v>
                </c:pt>
                <c:pt idx="3">
                  <c:v>206</c:v>
                </c:pt>
                <c:pt idx="4">
                  <c:v>1026</c:v>
                </c:pt>
                <c:pt idx="5">
                  <c:v>252</c:v>
                </c:pt>
                <c:pt idx="6">
                  <c:v>43</c:v>
                </c:pt>
                <c:pt idx="7">
                  <c:v>676</c:v>
                </c:pt>
                <c:pt idx="8">
                  <c:v>3</c:v>
                </c:pt>
                <c:pt idx="9">
                  <c:v>35</c:v>
                </c:pt>
                <c:pt idx="10">
                  <c:v>156</c:v>
                </c:pt>
                <c:pt idx="11">
                  <c:v>2</c:v>
                </c:pt>
                <c:pt idx="12">
                  <c:v>23</c:v>
                </c:pt>
                <c:pt idx="13">
                  <c:v>2</c:v>
                </c:pt>
                <c:pt idx="14">
                  <c:v>8</c:v>
                </c:pt>
                <c:pt idx="15">
                  <c:v>3</c:v>
                </c:pt>
                <c:pt idx="16">
                  <c:v>3</c:v>
                </c:pt>
              </c:numCache>
            </c:numRef>
          </c:val>
          <c:extLst>
            <c:ext xmlns:c16="http://schemas.microsoft.com/office/drawing/2014/chart" uri="{C3380CC4-5D6E-409C-BE32-E72D297353CC}">
              <c16:uniqueId val="{00000000-58D6-40F5-81FB-76031FFD10D5}"/>
            </c:ext>
          </c:extLst>
        </c:ser>
        <c:dLbls>
          <c:showLegendKey val="0"/>
          <c:showVal val="0"/>
          <c:showCatName val="0"/>
          <c:showSerName val="0"/>
          <c:showPercent val="0"/>
          <c:showBubbleSize val="0"/>
        </c:dLbls>
        <c:gapWidth val="219"/>
        <c:overlap val="-27"/>
        <c:axId val="719540271"/>
        <c:axId val="1164330655"/>
      </c:barChart>
      <c:catAx>
        <c:axId val="719540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1164330655"/>
        <c:crosses val="autoZero"/>
        <c:auto val="1"/>
        <c:lblAlgn val="ctr"/>
        <c:lblOffset val="100"/>
        <c:noMultiLvlLbl val="0"/>
      </c:catAx>
      <c:valAx>
        <c:axId val="1164330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71954027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922358843075654E-2"/>
          <c:y val="9.1414006158484107E-2"/>
          <c:w val="0.72563224855513753"/>
          <c:h val="0.8540379988419764"/>
        </c:manualLayout>
      </c:layout>
      <c:scatterChart>
        <c:scatterStyle val="lineMarker"/>
        <c:varyColors val="0"/>
        <c:ser>
          <c:idx val="0"/>
          <c:order val="0"/>
          <c:tx>
            <c:strRef>
              <c:f>'Movie Duration analysis'!$E$1</c:f>
              <c:strCache>
                <c:ptCount val="1"/>
                <c:pt idx="0">
                  <c:v>imdb_score</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2">
                    <a:alpha val="84000"/>
                  </a:schemeClr>
                </a:solidFill>
                <a:prstDash val="solid"/>
              </a:ln>
              <a:effectLst/>
            </c:spPr>
            <c:trendlineType val="linear"/>
            <c:intercept val="0"/>
            <c:dispRSqr val="0"/>
            <c:dispEq val="0"/>
          </c:trendline>
          <c:xVal>
            <c:numRef>
              <c:f>'Movie Duration analysis'!$D$2:$D$1044537</c:f>
              <c:numCache>
                <c:formatCode>General</c:formatCode>
                <c:ptCount val="1044536"/>
                <c:pt idx="0">
                  <c:v>85</c:v>
                </c:pt>
                <c:pt idx="1">
                  <c:v>104</c:v>
                </c:pt>
                <c:pt idx="2">
                  <c:v>111</c:v>
                </c:pt>
                <c:pt idx="3">
                  <c:v>97</c:v>
                </c:pt>
                <c:pt idx="4">
                  <c:v>100</c:v>
                </c:pt>
                <c:pt idx="5">
                  <c:v>107</c:v>
                </c:pt>
                <c:pt idx="6">
                  <c:v>108</c:v>
                </c:pt>
                <c:pt idx="7">
                  <c:v>134</c:v>
                </c:pt>
                <c:pt idx="8">
                  <c:v>94</c:v>
                </c:pt>
                <c:pt idx="9">
                  <c:v>98</c:v>
                </c:pt>
                <c:pt idx="10">
                  <c:v>144</c:v>
                </c:pt>
                <c:pt idx="11">
                  <c:v>114</c:v>
                </c:pt>
                <c:pt idx="12">
                  <c:v>120</c:v>
                </c:pt>
                <c:pt idx="13">
                  <c:v>102</c:v>
                </c:pt>
                <c:pt idx="14">
                  <c:v>102</c:v>
                </c:pt>
                <c:pt idx="15">
                  <c:v>121</c:v>
                </c:pt>
                <c:pt idx="16">
                  <c:v>107</c:v>
                </c:pt>
                <c:pt idx="17">
                  <c:v>109</c:v>
                </c:pt>
                <c:pt idx="18">
                  <c:v>87</c:v>
                </c:pt>
                <c:pt idx="19">
                  <c:v>91</c:v>
                </c:pt>
                <c:pt idx="20">
                  <c:v>101</c:v>
                </c:pt>
                <c:pt idx="21">
                  <c:v>161</c:v>
                </c:pt>
                <c:pt idx="22">
                  <c:v>158</c:v>
                </c:pt>
                <c:pt idx="23">
                  <c:v>87</c:v>
                </c:pt>
                <c:pt idx="24">
                  <c:v>129</c:v>
                </c:pt>
                <c:pt idx="25">
                  <c:v>93</c:v>
                </c:pt>
                <c:pt idx="26">
                  <c:v>124</c:v>
                </c:pt>
                <c:pt idx="27">
                  <c:v>109</c:v>
                </c:pt>
                <c:pt idx="28">
                  <c:v>123</c:v>
                </c:pt>
                <c:pt idx="29">
                  <c:v>112</c:v>
                </c:pt>
                <c:pt idx="30">
                  <c:v>108</c:v>
                </c:pt>
                <c:pt idx="31">
                  <c:v>111</c:v>
                </c:pt>
                <c:pt idx="32">
                  <c:v>113</c:v>
                </c:pt>
                <c:pt idx="33">
                  <c:v>103</c:v>
                </c:pt>
                <c:pt idx="34">
                  <c:v>100</c:v>
                </c:pt>
                <c:pt idx="35">
                  <c:v>123</c:v>
                </c:pt>
                <c:pt idx="36">
                  <c:v>102</c:v>
                </c:pt>
                <c:pt idx="37">
                  <c:v>93</c:v>
                </c:pt>
                <c:pt idx="38">
                  <c:v>82</c:v>
                </c:pt>
                <c:pt idx="39">
                  <c:v>122</c:v>
                </c:pt>
                <c:pt idx="40">
                  <c:v>113</c:v>
                </c:pt>
                <c:pt idx="41">
                  <c:v>83</c:v>
                </c:pt>
                <c:pt idx="42">
                  <c:v>117</c:v>
                </c:pt>
                <c:pt idx="43">
                  <c:v>102</c:v>
                </c:pt>
                <c:pt idx="44">
                  <c:v>125</c:v>
                </c:pt>
                <c:pt idx="45">
                  <c:v>113</c:v>
                </c:pt>
                <c:pt idx="46">
                  <c:v>96</c:v>
                </c:pt>
                <c:pt idx="47">
                  <c:v>128</c:v>
                </c:pt>
                <c:pt idx="48">
                  <c:v>89</c:v>
                </c:pt>
                <c:pt idx="49">
                  <c:v>128</c:v>
                </c:pt>
                <c:pt idx="50">
                  <c:v>113</c:v>
                </c:pt>
                <c:pt idx="51">
                  <c:v>99</c:v>
                </c:pt>
                <c:pt idx="52">
                  <c:v>100</c:v>
                </c:pt>
                <c:pt idx="53">
                  <c:v>95</c:v>
                </c:pt>
                <c:pt idx="54">
                  <c:v>121</c:v>
                </c:pt>
                <c:pt idx="55">
                  <c:v>95</c:v>
                </c:pt>
                <c:pt idx="56">
                  <c:v>110</c:v>
                </c:pt>
                <c:pt idx="57">
                  <c:v>111</c:v>
                </c:pt>
                <c:pt idx="58">
                  <c:v>80</c:v>
                </c:pt>
                <c:pt idx="59">
                  <c:v>108</c:v>
                </c:pt>
                <c:pt idx="60">
                  <c:v>123</c:v>
                </c:pt>
                <c:pt idx="61">
                  <c:v>79</c:v>
                </c:pt>
                <c:pt idx="62">
                  <c:v>121</c:v>
                </c:pt>
                <c:pt idx="63">
                  <c:v>112</c:v>
                </c:pt>
                <c:pt idx="64">
                  <c:v>135</c:v>
                </c:pt>
                <c:pt idx="65">
                  <c:v>98</c:v>
                </c:pt>
                <c:pt idx="66">
                  <c:v>175</c:v>
                </c:pt>
                <c:pt idx="67">
                  <c:v>95</c:v>
                </c:pt>
                <c:pt idx="68">
                  <c:v>96</c:v>
                </c:pt>
                <c:pt idx="69">
                  <c:v>95</c:v>
                </c:pt>
                <c:pt idx="70">
                  <c:v>115</c:v>
                </c:pt>
                <c:pt idx="71">
                  <c:v>99</c:v>
                </c:pt>
                <c:pt idx="72">
                  <c:v>100</c:v>
                </c:pt>
                <c:pt idx="73">
                  <c:v>138</c:v>
                </c:pt>
                <c:pt idx="74">
                  <c:v>99</c:v>
                </c:pt>
                <c:pt idx="75">
                  <c:v>101</c:v>
                </c:pt>
                <c:pt idx="76">
                  <c:v>117</c:v>
                </c:pt>
                <c:pt idx="77">
                  <c:v>101</c:v>
                </c:pt>
                <c:pt idx="78">
                  <c:v>87</c:v>
                </c:pt>
                <c:pt idx="79">
                  <c:v>86</c:v>
                </c:pt>
                <c:pt idx="80">
                  <c:v>86</c:v>
                </c:pt>
                <c:pt idx="81">
                  <c:v>96</c:v>
                </c:pt>
                <c:pt idx="82">
                  <c:v>97</c:v>
                </c:pt>
                <c:pt idx="83">
                  <c:v>144</c:v>
                </c:pt>
                <c:pt idx="84">
                  <c:v>128</c:v>
                </c:pt>
                <c:pt idx="85">
                  <c:v>93</c:v>
                </c:pt>
                <c:pt idx="86">
                  <c:v>107</c:v>
                </c:pt>
                <c:pt idx="87">
                  <c:v>100</c:v>
                </c:pt>
                <c:pt idx="88">
                  <c:v>100</c:v>
                </c:pt>
                <c:pt idx="89">
                  <c:v>109</c:v>
                </c:pt>
                <c:pt idx="90">
                  <c:v>108</c:v>
                </c:pt>
                <c:pt idx="91">
                  <c:v>136</c:v>
                </c:pt>
                <c:pt idx="92">
                  <c:v>125</c:v>
                </c:pt>
                <c:pt idx="93">
                  <c:v>122</c:v>
                </c:pt>
                <c:pt idx="94">
                  <c:v>82</c:v>
                </c:pt>
                <c:pt idx="95">
                  <c:v>87</c:v>
                </c:pt>
                <c:pt idx="96">
                  <c:v>88</c:v>
                </c:pt>
                <c:pt idx="97">
                  <c:v>99</c:v>
                </c:pt>
                <c:pt idx="98">
                  <c:v>89</c:v>
                </c:pt>
                <c:pt idx="99">
                  <c:v>101</c:v>
                </c:pt>
                <c:pt idx="100">
                  <c:v>164</c:v>
                </c:pt>
                <c:pt idx="101">
                  <c:v>108</c:v>
                </c:pt>
                <c:pt idx="102">
                  <c:v>105</c:v>
                </c:pt>
                <c:pt idx="103">
                  <c:v>117</c:v>
                </c:pt>
                <c:pt idx="104">
                  <c:v>100</c:v>
                </c:pt>
                <c:pt idx="105">
                  <c:v>123</c:v>
                </c:pt>
                <c:pt idx="106">
                  <c:v>106</c:v>
                </c:pt>
                <c:pt idx="107">
                  <c:v>121</c:v>
                </c:pt>
                <c:pt idx="108">
                  <c:v>89</c:v>
                </c:pt>
                <c:pt idx="109">
                  <c:v>99</c:v>
                </c:pt>
                <c:pt idx="110">
                  <c:v>102</c:v>
                </c:pt>
                <c:pt idx="111">
                  <c:v>108</c:v>
                </c:pt>
                <c:pt idx="112">
                  <c:v>91</c:v>
                </c:pt>
                <c:pt idx="113">
                  <c:v>149</c:v>
                </c:pt>
                <c:pt idx="114">
                  <c:v>90</c:v>
                </c:pt>
                <c:pt idx="115">
                  <c:v>133</c:v>
                </c:pt>
                <c:pt idx="116">
                  <c:v>131</c:v>
                </c:pt>
                <c:pt idx="117">
                  <c:v>114</c:v>
                </c:pt>
                <c:pt idx="118">
                  <c:v>107</c:v>
                </c:pt>
                <c:pt idx="119">
                  <c:v>101</c:v>
                </c:pt>
                <c:pt idx="120">
                  <c:v>146</c:v>
                </c:pt>
                <c:pt idx="121">
                  <c:v>99</c:v>
                </c:pt>
                <c:pt idx="122">
                  <c:v>106</c:v>
                </c:pt>
                <c:pt idx="123">
                  <c:v>106</c:v>
                </c:pt>
                <c:pt idx="124">
                  <c:v>101</c:v>
                </c:pt>
                <c:pt idx="125">
                  <c:v>100</c:v>
                </c:pt>
                <c:pt idx="126">
                  <c:v>125</c:v>
                </c:pt>
                <c:pt idx="127">
                  <c:v>123</c:v>
                </c:pt>
                <c:pt idx="128">
                  <c:v>105</c:v>
                </c:pt>
                <c:pt idx="129">
                  <c:v>121</c:v>
                </c:pt>
                <c:pt idx="130">
                  <c:v>78</c:v>
                </c:pt>
                <c:pt idx="131">
                  <c:v>90</c:v>
                </c:pt>
                <c:pt idx="132">
                  <c:v>133</c:v>
                </c:pt>
                <c:pt idx="133">
                  <c:v>110</c:v>
                </c:pt>
                <c:pt idx="134">
                  <c:v>96</c:v>
                </c:pt>
                <c:pt idx="135">
                  <c:v>81</c:v>
                </c:pt>
                <c:pt idx="136">
                  <c:v>106</c:v>
                </c:pt>
                <c:pt idx="137">
                  <c:v>107</c:v>
                </c:pt>
                <c:pt idx="138">
                  <c:v>112</c:v>
                </c:pt>
                <c:pt idx="139">
                  <c:v>93</c:v>
                </c:pt>
                <c:pt idx="140">
                  <c:v>100</c:v>
                </c:pt>
                <c:pt idx="141">
                  <c:v>97</c:v>
                </c:pt>
                <c:pt idx="142">
                  <c:v>104</c:v>
                </c:pt>
                <c:pt idx="143">
                  <c:v>110</c:v>
                </c:pt>
                <c:pt idx="144">
                  <c:v>100</c:v>
                </c:pt>
                <c:pt idx="145">
                  <c:v>102</c:v>
                </c:pt>
                <c:pt idx="146">
                  <c:v>141</c:v>
                </c:pt>
                <c:pt idx="147">
                  <c:v>125</c:v>
                </c:pt>
                <c:pt idx="148">
                  <c:v>98</c:v>
                </c:pt>
                <c:pt idx="149">
                  <c:v>124</c:v>
                </c:pt>
                <c:pt idx="150">
                  <c:v>91</c:v>
                </c:pt>
                <c:pt idx="151">
                  <c:v>88</c:v>
                </c:pt>
                <c:pt idx="152">
                  <c:v>124</c:v>
                </c:pt>
                <c:pt idx="153">
                  <c:v>90</c:v>
                </c:pt>
                <c:pt idx="154">
                  <c:v>113</c:v>
                </c:pt>
                <c:pt idx="155">
                  <c:v>97</c:v>
                </c:pt>
                <c:pt idx="156">
                  <c:v>96</c:v>
                </c:pt>
                <c:pt idx="157">
                  <c:v>101</c:v>
                </c:pt>
                <c:pt idx="158">
                  <c:v>93</c:v>
                </c:pt>
                <c:pt idx="159">
                  <c:v>81</c:v>
                </c:pt>
                <c:pt idx="160">
                  <c:v>206</c:v>
                </c:pt>
                <c:pt idx="161">
                  <c:v>103</c:v>
                </c:pt>
                <c:pt idx="162">
                  <c:v>165</c:v>
                </c:pt>
                <c:pt idx="163">
                  <c:v>103</c:v>
                </c:pt>
                <c:pt idx="164">
                  <c:v>108</c:v>
                </c:pt>
                <c:pt idx="165">
                  <c:v>113</c:v>
                </c:pt>
                <c:pt idx="166">
                  <c:v>145</c:v>
                </c:pt>
                <c:pt idx="167">
                  <c:v>116</c:v>
                </c:pt>
                <c:pt idx="168">
                  <c:v>116</c:v>
                </c:pt>
                <c:pt idx="169">
                  <c:v>86</c:v>
                </c:pt>
                <c:pt idx="170">
                  <c:v>102</c:v>
                </c:pt>
                <c:pt idx="171">
                  <c:v>154</c:v>
                </c:pt>
                <c:pt idx="172">
                  <c:v>120</c:v>
                </c:pt>
                <c:pt idx="173">
                  <c:v>99</c:v>
                </c:pt>
                <c:pt idx="174">
                  <c:v>95</c:v>
                </c:pt>
                <c:pt idx="175">
                  <c:v>106</c:v>
                </c:pt>
                <c:pt idx="176">
                  <c:v>121</c:v>
                </c:pt>
                <c:pt idx="177">
                  <c:v>128</c:v>
                </c:pt>
                <c:pt idx="178">
                  <c:v>220</c:v>
                </c:pt>
                <c:pt idx="179">
                  <c:v>105</c:v>
                </c:pt>
                <c:pt idx="180">
                  <c:v>108</c:v>
                </c:pt>
                <c:pt idx="181">
                  <c:v>120</c:v>
                </c:pt>
                <c:pt idx="182">
                  <c:v>152</c:v>
                </c:pt>
                <c:pt idx="183">
                  <c:v>97</c:v>
                </c:pt>
                <c:pt idx="184">
                  <c:v>105</c:v>
                </c:pt>
                <c:pt idx="185">
                  <c:v>94</c:v>
                </c:pt>
                <c:pt idx="186">
                  <c:v>78</c:v>
                </c:pt>
                <c:pt idx="187">
                  <c:v>104</c:v>
                </c:pt>
                <c:pt idx="188">
                  <c:v>90</c:v>
                </c:pt>
                <c:pt idx="189">
                  <c:v>90</c:v>
                </c:pt>
                <c:pt idx="190">
                  <c:v>92</c:v>
                </c:pt>
                <c:pt idx="191">
                  <c:v>87</c:v>
                </c:pt>
                <c:pt idx="192">
                  <c:v>92</c:v>
                </c:pt>
                <c:pt idx="193">
                  <c:v>88</c:v>
                </c:pt>
                <c:pt idx="194">
                  <c:v>180</c:v>
                </c:pt>
                <c:pt idx="195">
                  <c:v>122</c:v>
                </c:pt>
                <c:pt idx="196">
                  <c:v>132</c:v>
                </c:pt>
                <c:pt idx="197">
                  <c:v>122</c:v>
                </c:pt>
                <c:pt idx="198">
                  <c:v>100</c:v>
                </c:pt>
                <c:pt idx="199">
                  <c:v>107</c:v>
                </c:pt>
                <c:pt idx="200">
                  <c:v>176</c:v>
                </c:pt>
                <c:pt idx="201">
                  <c:v>112</c:v>
                </c:pt>
                <c:pt idx="202">
                  <c:v>101</c:v>
                </c:pt>
                <c:pt idx="203">
                  <c:v>138</c:v>
                </c:pt>
                <c:pt idx="204">
                  <c:v>90</c:v>
                </c:pt>
                <c:pt idx="205">
                  <c:v>94</c:v>
                </c:pt>
                <c:pt idx="206">
                  <c:v>108</c:v>
                </c:pt>
                <c:pt idx="207">
                  <c:v>95</c:v>
                </c:pt>
                <c:pt idx="208">
                  <c:v>102</c:v>
                </c:pt>
                <c:pt idx="209">
                  <c:v>113</c:v>
                </c:pt>
                <c:pt idx="210">
                  <c:v>133</c:v>
                </c:pt>
                <c:pt idx="211">
                  <c:v>74</c:v>
                </c:pt>
                <c:pt idx="212">
                  <c:v>102</c:v>
                </c:pt>
                <c:pt idx="213">
                  <c:v>124</c:v>
                </c:pt>
                <c:pt idx="214">
                  <c:v>155</c:v>
                </c:pt>
                <c:pt idx="215">
                  <c:v>93</c:v>
                </c:pt>
                <c:pt idx="216">
                  <c:v>115</c:v>
                </c:pt>
                <c:pt idx="217">
                  <c:v>127</c:v>
                </c:pt>
                <c:pt idx="218">
                  <c:v>86</c:v>
                </c:pt>
                <c:pt idx="219">
                  <c:v>83</c:v>
                </c:pt>
                <c:pt idx="220">
                  <c:v>91</c:v>
                </c:pt>
                <c:pt idx="221">
                  <c:v>100</c:v>
                </c:pt>
                <c:pt idx="222">
                  <c:v>103</c:v>
                </c:pt>
                <c:pt idx="223">
                  <c:v>97</c:v>
                </c:pt>
                <c:pt idx="224">
                  <c:v>108</c:v>
                </c:pt>
                <c:pt idx="225">
                  <c:v>89</c:v>
                </c:pt>
                <c:pt idx="226">
                  <c:v>97</c:v>
                </c:pt>
                <c:pt idx="227">
                  <c:v>96</c:v>
                </c:pt>
                <c:pt idx="228">
                  <c:v>103</c:v>
                </c:pt>
                <c:pt idx="229">
                  <c:v>94</c:v>
                </c:pt>
                <c:pt idx="230">
                  <c:v>103</c:v>
                </c:pt>
                <c:pt idx="231">
                  <c:v>143</c:v>
                </c:pt>
                <c:pt idx="232">
                  <c:v>98</c:v>
                </c:pt>
                <c:pt idx="233">
                  <c:v>94</c:v>
                </c:pt>
                <c:pt idx="234">
                  <c:v>102</c:v>
                </c:pt>
                <c:pt idx="235">
                  <c:v>145</c:v>
                </c:pt>
                <c:pt idx="236">
                  <c:v>146</c:v>
                </c:pt>
                <c:pt idx="237">
                  <c:v>109</c:v>
                </c:pt>
                <c:pt idx="238">
                  <c:v>148</c:v>
                </c:pt>
                <c:pt idx="239">
                  <c:v>99</c:v>
                </c:pt>
                <c:pt idx="240">
                  <c:v>107</c:v>
                </c:pt>
                <c:pt idx="241">
                  <c:v>93</c:v>
                </c:pt>
                <c:pt idx="242">
                  <c:v>118</c:v>
                </c:pt>
                <c:pt idx="243">
                  <c:v>90</c:v>
                </c:pt>
                <c:pt idx="244">
                  <c:v>130</c:v>
                </c:pt>
                <c:pt idx="245">
                  <c:v>92</c:v>
                </c:pt>
                <c:pt idx="246">
                  <c:v>129</c:v>
                </c:pt>
                <c:pt idx="247">
                  <c:v>72</c:v>
                </c:pt>
                <c:pt idx="248">
                  <c:v>91</c:v>
                </c:pt>
                <c:pt idx="249">
                  <c:v>109</c:v>
                </c:pt>
                <c:pt idx="250">
                  <c:v>117</c:v>
                </c:pt>
                <c:pt idx="251">
                  <c:v>117</c:v>
                </c:pt>
                <c:pt idx="252">
                  <c:v>83</c:v>
                </c:pt>
                <c:pt idx="253">
                  <c:v>156</c:v>
                </c:pt>
                <c:pt idx="254">
                  <c:v>108</c:v>
                </c:pt>
                <c:pt idx="255">
                  <c:v>114</c:v>
                </c:pt>
                <c:pt idx="256">
                  <c:v>289</c:v>
                </c:pt>
                <c:pt idx="257">
                  <c:v>139</c:v>
                </c:pt>
                <c:pt idx="258">
                  <c:v>140</c:v>
                </c:pt>
                <c:pt idx="259">
                  <c:v>86</c:v>
                </c:pt>
                <c:pt idx="260">
                  <c:v>89</c:v>
                </c:pt>
                <c:pt idx="261">
                  <c:v>86</c:v>
                </c:pt>
                <c:pt idx="262">
                  <c:v>104</c:v>
                </c:pt>
                <c:pt idx="263">
                  <c:v>103</c:v>
                </c:pt>
                <c:pt idx="264">
                  <c:v>107</c:v>
                </c:pt>
                <c:pt idx="265">
                  <c:v>95</c:v>
                </c:pt>
                <c:pt idx="266">
                  <c:v>130</c:v>
                </c:pt>
                <c:pt idx="267">
                  <c:v>117</c:v>
                </c:pt>
                <c:pt idx="268">
                  <c:v>153</c:v>
                </c:pt>
                <c:pt idx="269">
                  <c:v>88</c:v>
                </c:pt>
                <c:pt idx="270">
                  <c:v>88</c:v>
                </c:pt>
                <c:pt idx="271">
                  <c:v>103</c:v>
                </c:pt>
                <c:pt idx="272">
                  <c:v>120</c:v>
                </c:pt>
                <c:pt idx="273">
                  <c:v>94</c:v>
                </c:pt>
                <c:pt idx="274">
                  <c:v>97</c:v>
                </c:pt>
                <c:pt idx="275">
                  <c:v>93</c:v>
                </c:pt>
                <c:pt idx="276">
                  <c:v>139</c:v>
                </c:pt>
                <c:pt idx="277">
                  <c:v>133</c:v>
                </c:pt>
                <c:pt idx="278">
                  <c:v>132</c:v>
                </c:pt>
                <c:pt idx="279">
                  <c:v>109</c:v>
                </c:pt>
                <c:pt idx="280">
                  <c:v>94</c:v>
                </c:pt>
                <c:pt idx="281">
                  <c:v>128</c:v>
                </c:pt>
                <c:pt idx="282">
                  <c:v>95</c:v>
                </c:pt>
                <c:pt idx="283">
                  <c:v>111</c:v>
                </c:pt>
                <c:pt idx="284">
                  <c:v>99</c:v>
                </c:pt>
                <c:pt idx="285">
                  <c:v>123</c:v>
                </c:pt>
                <c:pt idx="286">
                  <c:v>88</c:v>
                </c:pt>
                <c:pt idx="287">
                  <c:v>114</c:v>
                </c:pt>
                <c:pt idx="288">
                  <c:v>121</c:v>
                </c:pt>
                <c:pt idx="289">
                  <c:v>94</c:v>
                </c:pt>
                <c:pt idx="290">
                  <c:v>68</c:v>
                </c:pt>
                <c:pt idx="291">
                  <c:v>95</c:v>
                </c:pt>
                <c:pt idx="292">
                  <c:v>165</c:v>
                </c:pt>
                <c:pt idx="293">
                  <c:v>105</c:v>
                </c:pt>
                <c:pt idx="294">
                  <c:v>103</c:v>
                </c:pt>
                <c:pt idx="295">
                  <c:v>178</c:v>
                </c:pt>
                <c:pt idx="296">
                  <c:v>141</c:v>
                </c:pt>
                <c:pt idx="297">
                  <c:v>109</c:v>
                </c:pt>
                <c:pt idx="298">
                  <c:v>84</c:v>
                </c:pt>
                <c:pt idx="299">
                  <c:v>98</c:v>
                </c:pt>
                <c:pt idx="300">
                  <c:v>102</c:v>
                </c:pt>
                <c:pt idx="301">
                  <c:v>159</c:v>
                </c:pt>
                <c:pt idx="302">
                  <c:v>91</c:v>
                </c:pt>
                <c:pt idx="303">
                  <c:v>97</c:v>
                </c:pt>
                <c:pt idx="304">
                  <c:v>143</c:v>
                </c:pt>
                <c:pt idx="305">
                  <c:v>130</c:v>
                </c:pt>
                <c:pt idx="306">
                  <c:v>97</c:v>
                </c:pt>
                <c:pt idx="307">
                  <c:v>99</c:v>
                </c:pt>
                <c:pt idx="308">
                  <c:v>101</c:v>
                </c:pt>
                <c:pt idx="309">
                  <c:v>99</c:v>
                </c:pt>
                <c:pt idx="310">
                  <c:v>87</c:v>
                </c:pt>
                <c:pt idx="311">
                  <c:v>108</c:v>
                </c:pt>
                <c:pt idx="312">
                  <c:v>118</c:v>
                </c:pt>
                <c:pt idx="313">
                  <c:v>116</c:v>
                </c:pt>
                <c:pt idx="314">
                  <c:v>147</c:v>
                </c:pt>
                <c:pt idx="315">
                  <c:v>119</c:v>
                </c:pt>
                <c:pt idx="316">
                  <c:v>116</c:v>
                </c:pt>
                <c:pt idx="317">
                  <c:v>102</c:v>
                </c:pt>
                <c:pt idx="318">
                  <c:v>122</c:v>
                </c:pt>
                <c:pt idx="319">
                  <c:v>100</c:v>
                </c:pt>
                <c:pt idx="320">
                  <c:v>98</c:v>
                </c:pt>
                <c:pt idx="321">
                  <c:v>97</c:v>
                </c:pt>
                <c:pt idx="322">
                  <c:v>89</c:v>
                </c:pt>
                <c:pt idx="323">
                  <c:v>96</c:v>
                </c:pt>
                <c:pt idx="324">
                  <c:v>91</c:v>
                </c:pt>
                <c:pt idx="325">
                  <c:v>135</c:v>
                </c:pt>
                <c:pt idx="326">
                  <c:v>123</c:v>
                </c:pt>
                <c:pt idx="327">
                  <c:v>111</c:v>
                </c:pt>
                <c:pt idx="328">
                  <c:v>99</c:v>
                </c:pt>
                <c:pt idx="329">
                  <c:v>106</c:v>
                </c:pt>
                <c:pt idx="330">
                  <c:v>102</c:v>
                </c:pt>
                <c:pt idx="331">
                  <c:v>76</c:v>
                </c:pt>
                <c:pt idx="332">
                  <c:v>90</c:v>
                </c:pt>
                <c:pt idx="333">
                  <c:v>116</c:v>
                </c:pt>
                <c:pt idx="334">
                  <c:v>98</c:v>
                </c:pt>
                <c:pt idx="335">
                  <c:v>108</c:v>
                </c:pt>
                <c:pt idx="336">
                  <c:v>125</c:v>
                </c:pt>
                <c:pt idx="337">
                  <c:v>128</c:v>
                </c:pt>
                <c:pt idx="338">
                  <c:v>121</c:v>
                </c:pt>
                <c:pt idx="339">
                  <c:v>126</c:v>
                </c:pt>
                <c:pt idx="340">
                  <c:v>183</c:v>
                </c:pt>
                <c:pt idx="341">
                  <c:v>126</c:v>
                </c:pt>
                <c:pt idx="342">
                  <c:v>91</c:v>
                </c:pt>
                <c:pt idx="343">
                  <c:v>116</c:v>
                </c:pt>
                <c:pt idx="344">
                  <c:v>110</c:v>
                </c:pt>
                <c:pt idx="345">
                  <c:v>119</c:v>
                </c:pt>
                <c:pt idx="346">
                  <c:v>131</c:v>
                </c:pt>
                <c:pt idx="347">
                  <c:v>118</c:v>
                </c:pt>
                <c:pt idx="348">
                  <c:v>102</c:v>
                </c:pt>
                <c:pt idx="349">
                  <c:v>86</c:v>
                </c:pt>
                <c:pt idx="350">
                  <c:v>107</c:v>
                </c:pt>
                <c:pt idx="351">
                  <c:v>93</c:v>
                </c:pt>
                <c:pt idx="352">
                  <c:v>124</c:v>
                </c:pt>
                <c:pt idx="353">
                  <c:v>81</c:v>
                </c:pt>
                <c:pt idx="354">
                  <c:v>106</c:v>
                </c:pt>
                <c:pt idx="355">
                  <c:v>120</c:v>
                </c:pt>
                <c:pt idx="356">
                  <c:v>93</c:v>
                </c:pt>
                <c:pt idx="357">
                  <c:v>99</c:v>
                </c:pt>
                <c:pt idx="358">
                  <c:v>91</c:v>
                </c:pt>
                <c:pt idx="359">
                  <c:v>86</c:v>
                </c:pt>
                <c:pt idx="360">
                  <c:v>110</c:v>
                </c:pt>
                <c:pt idx="361">
                  <c:v>92</c:v>
                </c:pt>
                <c:pt idx="362">
                  <c:v>92</c:v>
                </c:pt>
                <c:pt idx="363">
                  <c:v>109</c:v>
                </c:pt>
                <c:pt idx="364">
                  <c:v>105</c:v>
                </c:pt>
                <c:pt idx="365">
                  <c:v>80</c:v>
                </c:pt>
                <c:pt idx="366">
                  <c:v>104</c:v>
                </c:pt>
                <c:pt idx="367">
                  <c:v>105</c:v>
                </c:pt>
                <c:pt idx="368">
                  <c:v>106</c:v>
                </c:pt>
                <c:pt idx="369">
                  <c:v>112</c:v>
                </c:pt>
                <c:pt idx="370">
                  <c:v>104</c:v>
                </c:pt>
                <c:pt idx="371">
                  <c:v>91</c:v>
                </c:pt>
                <c:pt idx="372">
                  <c:v>172</c:v>
                </c:pt>
                <c:pt idx="373">
                  <c:v>112</c:v>
                </c:pt>
                <c:pt idx="374">
                  <c:v>86</c:v>
                </c:pt>
                <c:pt idx="375">
                  <c:v>115</c:v>
                </c:pt>
                <c:pt idx="376">
                  <c:v>99</c:v>
                </c:pt>
                <c:pt idx="377">
                  <c:v>90</c:v>
                </c:pt>
                <c:pt idx="378">
                  <c:v>98</c:v>
                </c:pt>
                <c:pt idx="379">
                  <c:v>91</c:v>
                </c:pt>
                <c:pt idx="380">
                  <c:v>100</c:v>
                </c:pt>
                <c:pt idx="381">
                  <c:v>104</c:v>
                </c:pt>
                <c:pt idx="382">
                  <c:v>105</c:v>
                </c:pt>
                <c:pt idx="383">
                  <c:v>127</c:v>
                </c:pt>
                <c:pt idx="384">
                  <c:v>110</c:v>
                </c:pt>
                <c:pt idx="385">
                  <c:v>116</c:v>
                </c:pt>
                <c:pt idx="386">
                  <c:v>108</c:v>
                </c:pt>
                <c:pt idx="387">
                  <c:v>118</c:v>
                </c:pt>
                <c:pt idx="388">
                  <c:v>109</c:v>
                </c:pt>
                <c:pt idx="389">
                  <c:v>132</c:v>
                </c:pt>
                <c:pt idx="390">
                  <c:v>93</c:v>
                </c:pt>
                <c:pt idx="391">
                  <c:v>106</c:v>
                </c:pt>
                <c:pt idx="392">
                  <c:v>88</c:v>
                </c:pt>
                <c:pt idx="393">
                  <c:v>125</c:v>
                </c:pt>
                <c:pt idx="394">
                  <c:v>102</c:v>
                </c:pt>
                <c:pt idx="395">
                  <c:v>107</c:v>
                </c:pt>
                <c:pt idx="396">
                  <c:v>99</c:v>
                </c:pt>
                <c:pt idx="397">
                  <c:v>99</c:v>
                </c:pt>
                <c:pt idx="398">
                  <c:v>113</c:v>
                </c:pt>
                <c:pt idx="399">
                  <c:v>99</c:v>
                </c:pt>
                <c:pt idx="400">
                  <c:v>74</c:v>
                </c:pt>
                <c:pt idx="401">
                  <c:v>130</c:v>
                </c:pt>
                <c:pt idx="402">
                  <c:v>93</c:v>
                </c:pt>
                <c:pt idx="403">
                  <c:v>90</c:v>
                </c:pt>
                <c:pt idx="404">
                  <c:v>110</c:v>
                </c:pt>
                <c:pt idx="405">
                  <c:v>119</c:v>
                </c:pt>
                <c:pt idx="406">
                  <c:v>100</c:v>
                </c:pt>
                <c:pt idx="407">
                  <c:v>93</c:v>
                </c:pt>
                <c:pt idx="408">
                  <c:v>145</c:v>
                </c:pt>
                <c:pt idx="409">
                  <c:v>94</c:v>
                </c:pt>
                <c:pt idx="410">
                  <c:v>152</c:v>
                </c:pt>
                <c:pt idx="411">
                  <c:v>95</c:v>
                </c:pt>
                <c:pt idx="412">
                  <c:v>123</c:v>
                </c:pt>
                <c:pt idx="413">
                  <c:v>93</c:v>
                </c:pt>
                <c:pt idx="414">
                  <c:v>121</c:v>
                </c:pt>
                <c:pt idx="415">
                  <c:v>125</c:v>
                </c:pt>
                <c:pt idx="416">
                  <c:v>116</c:v>
                </c:pt>
                <c:pt idx="417">
                  <c:v>108</c:v>
                </c:pt>
                <c:pt idx="418">
                  <c:v>133</c:v>
                </c:pt>
                <c:pt idx="419">
                  <c:v>117</c:v>
                </c:pt>
                <c:pt idx="420">
                  <c:v>117</c:v>
                </c:pt>
                <c:pt idx="421">
                  <c:v>110</c:v>
                </c:pt>
                <c:pt idx="422">
                  <c:v>122</c:v>
                </c:pt>
                <c:pt idx="423">
                  <c:v>93</c:v>
                </c:pt>
                <c:pt idx="424">
                  <c:v>112</c:v>
                </c:pt>
                <c:pt idx="425">
                  <c:v>93</c:v>
                </c:pt>
                <c:pt idx="426">
                  <c:v>117</c:v>
                </c:pt>
                <c:pt idx="427">
                  <c:v>107</c:v>
                </c:pt>
                <c:pt idx="428">
                  <c:v>121</c:v>
                </c:pt>
                <c:pt idx="429">
                  <c:v>93</c:v>
                </c:pt>
                <c:pt idx="430">
                  <c:v>101</c:v>
                </c:pt>
                <c:pt idx="431">
                  <c:v>143</c:v>
                </c:pt>
                <c:pt idx="432">
                  <c:v>330</c:v>
                </c:pt>
                <c:pt idx="433">
                  <c:v>144</c:v>
                </c:pt>
                <c:pt idx="434">
                  <c:v>110</c:v>
                </c:pt>
                <c:pt idx="435">
                  <c:v>92</c:v>
                </c:pt>
                <c:pt idx="436">
                  <c:v>92</c:v>
                </c:pt>
                <c:pt idx="437">
                  <c:v>107</c:v>
                </c:pt>
                <c:pt idx="438">
                  <c:v>124</c:v>
                </c:pt>
                <c:pt idx="439">
                  <c:v>88</c:v>
                </c:pt>
                <c:pt idx="440">
                  <c:v>104</c:v>
                </c:pt>
                <c:pt idx="441">
                  <c:v>98</c:v>
                </c:pt>
                <c:pt idx="442">
                  <c:v>108</c:v>
                </c:pt>
                <c:pt idx="443">
                  <c:v>90</c:v>
                </c:pt>
                <c:pt idx="444">
                  <c:v>93</c:v>
                </c:pt>
                <c:pt idx="445">
                  <c:v>112</c:v>
                </c:pt>
                <c:pt idx="446">
                  <c:v>97</c:v>
                </c:pt>
                <c:pt idx="447">
                  <c:v>112</c:v>
                </c:pt>
                <c:pt idx="448">
                  <c:v>128</c:v>
                </c:pt>
                <c:pt idx="449">
                  <c:v>110</c:v>
                </c:pt>
                <c:pt idx="450">
                  <c:v>120</c:v>
                </c:pt>
                <c:pt idx="451">
                  <c:v>96</c:v>
                </c:pt>
                <c:pt idx="452">
                  <c:v>114</c:v>
                </c:pt>
                <c:pt idx="453">
                  <c:v>89</c:v>
                </c:pt>
                <c:pt idx="454">
                  <c:v>155</c:v>
                </c:pt>
                <c:pt idx="455">
                  <c:v>90</c:v>
                </c:pt>
                <c:pt idx="456">
                  <c:v>117</c:v>
                </c:pt>
                <c:pt idx="457">
                  <c:v>82</c:v>
                </c:pt>
                <c:pt idx="458">
                  <c:v>145</c:v>
                </c:pt>
                <c:pt idx="459">
                  <c:v>82</c:v>
                </c:pt>
                <c:pt idx="460">
                  <c:v>91</c:v>
                </c:pt>
                <c:pt idx="461">
                  <c:v>110</c:v>
                </c:pt>
                <c:pt idx="462">
                  <c:v>109</c:v>
                </c:pt>
                <c:pt idx="463">
                  <c:v>85</c:v>
                </c:pt>
                <c:pt idx="464">
                  <c:v>120</c:v>
                </c:pt>
                <c:pt idx="465">
                  <c:v>165</c:v>
                </c:pt>
                <c:pt idx="466">
                  <c:v>105</c:v>
                </c:pt>
                <c:pt idx="467">
                  <c:v>94</c:v>
                </c:pt>
                <c:pt idx="468">
                  <c:v>118</c:v>
                </c:pt>
                <c:pt idx="469">
                  <c:v>112</c:v>
                </c:pt>
                <c:pt idx="470">
                  <c:v>155</c:v>
                </c:pt>
                <c:pt idx="471">
                  <c:v>88</c:v>
                </c:pt>
                <c:pt idx="472">
                  <c:v>93</c:v>
                </c:pt>
                <c:pt idx="473">
                  <c:v>178</c:v>
                </c:pt>
                <c:pt idx="474">
                  <c:v>142</c:v>
                </c:pt>
                <c:pt idx="475">
                  <c:v>93</c:v>
                </c:pt>
                <c:pt idx="476">
                  <c:v>110</c:v>
                </c:pt>
                <c:pt idx="477">
                  <c:v>88</c:v>
                </c:pt>
                <c:pt idx="478">
                  <c:v>100</c:v>
                </c:pt>
                <c:pt idx="479">
                  <c:v>122</c:v>
                </c:pt>
                <c:pt idx="480">
                  <c:v>89</c:v>
                </c:pt>
                <c:pt idx="481">
                  <c:v>89</c:v>
                </c:pt>
                <c:pt idx="482">
                  <c:v>131</c:v>
                </c:pt>
                <c:pt idx="483">
                  <c:v>142</c:v>
                </c:pt>
                <c:pt idx="484">
                  <c:v>96</c:v>
                </c:pt>
                <c:pt idx="485">
                  <c:v>108</c:v>
                </c:pt>
                <c:pt idx="486">
                  <c:v>97</c:v>
                </c:pt>
                <c:pt idx="487">
                  <c:v>119</c:v>
                </c:pt>
                <c:pt idx="488">
                  <c:v>107</c:v>
                </c:pt>
                <c:pt idx="489">
                  <c:v>119</c:v>
                </c:pt>
                <c:pt idx="490">
                  <c:v>98</c:v>
                </c:pt>
                <c:pt idx="491">
                  <c:v>105</c:v>
                </c:pt>
                <c:pt idx="492">
                  <c:v>121</c:v>
                </c:pt>
                <c:pt idx="493">
                  <c:v>134</c:v>
                </c:pt>
                <c:pt idx="494">
                  <c:v>100</c:v>
                </c:pt>
                <c:pt idx="495">
                  <c:v>108</c:v>
                </c:pt>
                <c:pt idx="496">
                  <c:v>109</c:v>
                </c:pt>
                <c:pt idx="497">
                  <c:v>90</c:v>
                </c:pt>
                <c:pt idx="498">
                  <c:v>99</c:v>
                </c:pt>
                <c:pt idx="499">
                  <c:v>111</c:v>
                </c:pt>
                <c:pt idx="500">
                  <c:v>132</c:v>
                </c:pt>
                <c:pt idx="501">
                  <c:v>114</c:v>
                </c:pt>
                <c:pt idx="502">
                  <c:v>89</c:v>
                </c:pt>
                <c:pt idx="503">
                  <c:v>105</c:v>
                </c:pt>
                <c:pt idx="504">
                  <c:v>109</c:v>
                </c:pt>
                <c:pt idx="505">
                  <c:v>101</c:v>
                </c:pt>
                <c:pt idx="506">
                  <c:v>81</c:v>
                </c:pt>
                <c:pt idx="507">
                  <c:v>84</c:v>
                </c:pt>
                <c:pt idx="508">
                  <c:v>97</c:v>
                </c:pt>
                <c:pt idx="509">
                  <c:v>120</c:v>
                </c:pt>
                <c:pt idx="510">
                  <c:v>110</c:v>
                </c:pt>
                <c:pt idx="511">
                  <c:v>98</c:v>
                </c:pt>
                <c:pt idx="512">
                  <c:v>92</c:v>
                </c:pt>
                <c:pt idx="513">
                  <c:v>104</c:v>
                </c:pt>
                <c:pt idx="514">
                  <c:v>98</c:v>
                </c:pt>
                <c:pt idx="515">
                  <c:v>108</c:v>
                </c:pt>
                <c:pt idx="516">
                  <c:v>95</c:v>
                </c:pt>
                <c:pt idx="517">
                  <c:v>119</c:v>
                </c:pt>
                <c:pt idx="518">
                  <c:v>96</c:v>
                </c:pt>
                <c:pt idx="519">
                  <c:v>86</c:v>
                </c:pt>
                <c:pt idx="520">
                  <c:v>101</c:v>
                </c:pt>
                <c:pt idx="521">
                  <c:v>85</c:v>
                </c:pt>
                <c:pt idx="522">
                  <c:v>110</c:v>
                </c:pt>
                <c:pt idx="523">
                  <c:v>122</c:v>
                </c:pt>
                <c:pt idx="524">
                  <c:v>118</c:v>
                </c:pt>
                <c:pt idx="525">
                  <c:v>98</c:v>
                </c:pt>
                <c:pt idx="526">
                  <c:v>109</c:v>
                </c:pt>
                <c:pt idx="527">
                  <c:v>86</c:v>
                </c:pt>
                <c:pt idx="528">
                  <c:v>100</c:v>
                </c:pt>
                <c:pt idx="529">
                  <c:v>124</c:v>
                </c:pt>
                <c:pt idx="530">
                  <c:v>128</c:v>
                </c:pt>
                <c:pt idx="531">
                  <c:v>110</c:v>
                </c:pt>
                <c:pt idx="532">
                  <c:v>147</c:v>
                </c:pt>
                <c:pt idx="533">
                  <c:v>124</c:v>
                </c:pt>
                <c:pt idx="534">
                  <c:v>136</c:v>
                </c:pt>
                <c:pt idx="535">
                  <c:v>131</c:v>
                </c:pt>
                <c:pt idx="536">
                  <c:v>134</c:v>
                </c:pt>
                <c:pt idx="537">
                  <c:v>97</c:v>
                </c:pt>
                <c:pt idx="538">
                  <c:v>95</c:v>
                </c:pt>
                <c:pt idx="539">
                  <c:v>127</c:v>
                </c:pt>
                <c:pt idx="540">
                  <c:v>100</c:v>
                </c:pt>
                <c:pt idx="541">
                  <c:v>106</c:v>
                </c:pt>
                <c:pt idx="542">
                  <c:v>117</c:v>
                </c:pt>
                <c:pt idx="543">
                  <c:v>84</c:v>
                </c:pt>
                <c:pt idx="544">
                  <c:v>109</c:v>
                </c:pt>
                <c:pt idx="545">
                  <c:v>108</c:v>
                </c:pt>
                <c:pt idx="546">
                  <c:v>144</c:v>
                </c:pt>
                <c:pt idx="547">
                  <c:v>178</c:v>
                </c:pt>
                <c:pt idx="548">
                  <c:v>100</c:v>
                </c:pt>
                <c:pt idx="549">
                  <c:v>143</c:v>
                </c:pt>
                <c:pt idx="550">
                  <c:v>98</c:v>
                </c:pt>
                <c:pt idx="551">
                  <c:v>141</c:v>
                </c:pt>
                <c:pt idx="552">
                  <c:v>91</c:v>
                </c:pt>
                <c:pt idx="553">
                  <c:v>87</c:v>
                </c:pt>
                <c:pt idx="554">
                  <c:v>82</c:v>
                </c:pt>
                <c:pt idx="555">
                  <c:v>75</c:v>
                </c:pt>
                <c:pt idx="556">
                  <c:v>87</c:v>
                </c:pt>
                <c:pt idx="557">
                  <c:v>80</c:v>
                </c:pt>
                <c:pt idx="558">
                  <c:v>87</c:v>
                </c:pt>
                <c:pt idx="559">
                  <c:v>113</c:v>
                </c:pt>
                <c:pt idx="560">
                  <c:v>94</c:v>
                </c:pt>
                <c:pt idx="561">
                  <c:v>84</c:v>
                </c:pt>
                <c:pt idx="562">
                  <c:v>115</c:v>
                </c:pt>
                <c:pt idx="563">
                  <c:v>107</c:v>
                </c:pt>
                <c:pt idx="564">
                  <c:v>113</c:v>
                </c:pt>
                <c:pt idx="565">
                  <c:v>85</c:v>
                </c:pt>
                <c:pt idx="566">
                  <c:v>88</c:v>
                </c:pt>
                <c:pt idx="567">
                  <c:v>107</c:v>
                </c:pt>
                <c:pt idx="568">
                  <c:v>95</c:v>
                </c:pt>
                <c:pt idx="569">
                  <c:v>141</c:v>
                </c:pt>
                <c:pt idx="570">
                  <c:v>91</c:v>
                </c:pt>
                <c:pt idx="571">
                  <c:v>120</c:v>
                </c:pt>
                <c:pt idx="572">
                  <c:v>122</c:v>
                </c:pt>
                <c:pt idx="573">
                  <c:v>125</c:v>
                </c:pt>
                <c:pt idx="574">
                  <c:v>115</c:v>
                </c:pt>
                <c:pt idx="575">
                  <c:v>97</c:v>
                </c:pt>
                <c:pt idx="576">
                  <c:v>99</c:v>
                </c:pt>
                <c:pt idx="577">
                  <c:v>102</c:v>
                </c:pt>
                <c:pt idx="578">
                  <c:v>94</c:v>
                </c:pt>
                <c:pt idx="579">
                  <c:v>107</c:v>
                </c:pt>
                <c:pt idx="580">
                  <c:v>113</c:v>
                </c:pt>
                <c:pt idx="581">
                  <c:v>101</c:v>
                </c:pt>
                <c:pt idx="582">
                  <c:v>116</c:v>
                </c:pt>
                <c:pt idx="583">
                  <c:v>88</c:v>
                </c:pt>
                <c:pt idx="584">
                  <c:v>94</c:v>
                </c:pt>
                <c:pt idx="585">
                  <c:v>94</c:v>
                </c:pt>
                <c:pt idx="586">
                  <c:v>100</c:v>
                </c:pt>
                <c:pt idx="587">
                  <c:v>86</c:v>
                </c:pt>
                <c:pt idx="588">
                  <c:v>113</c:v>
                </c:pt>
                <c:pt idx="589">
                  <c:v>81</c:v>
                </c:pt>
                <c:pt idx="590">
                  <c:v>84</c:v>
                </c:pt>
                <c:pt idx="591">
                  <c:v>137</c:v>
                </c:pt>
                <c:pt idx="592">
                  <c:v>89</c:v>
                </c:pt>
                <c:pt idx="593">
                  <c:v>109</c:v>
                </c:pt>
                <c:pt idx="594">
                  <c:v>72</c:v>
                </c:pt>
                <c:pt idx="595">
                  <c:v>87</c:v>
                </c:pt>
                <c:pt idx="596">
                  <c:v>102</c:v>
                </c:pt>
                <c:pt idx="597">
                  <c:v>96</c:v>
                </c:pt>
                <c:pt idx="598">
                  <c:v>121</c:v>
                </c:pt>
                <c:pt idx="599">
                  <c:v>160</c:v>
                </c:pt>
                <c:pt idx="600">
                  <c:v>92</c:v>
                </c:pt>
                <c:pt idx="601">
                  <c:v>99</c:v>
                </c:pt>
                <c:pt idx="602">
                  <c:v>89</c:v>
                </c:pt>
                <c:pt idx="603">
                  <c:v>96</c:v>
                </c:pt>
                <c:pt idx="604">
                  <c:v>125</c:v>
                </c:pt>
                <c:pt idx="605">
                  <c:v>144</c:v>
                </c:pt>
                <c:pt idx="606">
                  <c:v>105</c:v>
                </c:pt>
                <c:pt idx="607">
                  <c:v>109</c:v>
                </c:pt>
                <c:pt idx="608">
                  <c:v>108</c:v>
                </c:pt>
                <c:pt idx="609">
                  <c:v>111</c:v>
                </c:pt>
                <c:pt idx="610">
                  <c:v>104</c:v>
                </c:pt>
                <c:pt idx="611">
                  <c:v>114</c:v>
                </c:pt>
                <c:pt idx="612">
                  <c:v>90</c:v>
                </c:pt>
                <c:pt idx="613">
                  <c:v>116</c:v>
                </c:pt>
                <c:pt idx="614">
                  <c:v>135</c:v>
                </c:pt>
                <c:pt idx="615">
                  <c:v>132</c:v>
                </c:pt>
                <c:pt idx="616">
                  <c:v>91</c:v>
                </c:pt>
                <c:pt idx="617">
                  <c:v>106</c:v>
                </c:pt>
                <c:pt idx="618">
                  <c:v>104</c:v>
                </c:pt>
                <c:pt idx="619">
                  <c:v>110</c:v>
                </c:pt>
                <c:pt idx="620">
                  <c:v>141</c:v>
                </c:pt>
                <c:pt idx="621">
                  <c:v>251</c:v>
                </c:pt>
                <c:pt idx="622">
                  <c:v>97</c:v>
                </c:pt>
                <c:pt idx="623">
                  <c:v>102</c:v>
                </c:pt>
                <c:pt idx="624">
                  <c:v>107</c:v>
                </c:pt>
                <c:pt idx="625">
                  <c:v>124</c:v>
                </c:pt>
                <c:pt idx="626">
                  <c:v>94</c:v>
                </c:pt>
                <c:pt idx="627">
                  <c:v>135</c:v>
                </c:pt>
                <c:pt idx="628">
                  <c:v>98</c:v>
                </c:pt>
                <c:pt idx="629">
                  <c:v>172</c:v>
                </c:pt>
                <c:pt idx="630">
                  <c:v>95</c:v>
                </c:pt>
                <c:pt idx="631">
                  <c:v>90</c:v>
                </c:pt>
                <c:pt idx="632">
                  <c:v>85</c:v>
                </c:pt>
                <c:pt idx="633">
                  <c:v>119</c:v>
                </c:pt>
                <c:pt idx="634">
                  <c:v>97</c:v>
                </c:pt>
                <c:pt idx="635">
                  <c:v>136</c:v>
                </c:pt>
                <c:pt idx="636">
                  <c:v>111</c:v>
                </c:pt>
                <c:pt idx="637">
                  <c:v>93</c:v>
                </c:pt>
                <c:pt idx="638">
                  <c:v>91</c:v>
                </c:pt>
                <c:pt idx="639">
                  <c:v>154</c:v>
                </c:pt>
                <c:pt idx="640">
                  <c:v>108</c:v>
                </c:pt>
                <c:pt idx="641">
                  <c:v>120</c:v>
                </c:pt>
                <c:pt idx="642">
                  <c:v>94</c:v>
                </c:pt>
                <c:pt idx="643">
                  <c:v>112</c:v>
                </c:pt>
                <c:pt idx="644">
                  <c:v>97</c:v>
                </c:pt>
                <c:pt idx="645">
                  <c:v>101</c:v>
                </c:pt>
                <c:pt idx="646">
                  <c:v>90</c:v>
                </c:pt>
                <c:pt idx="647">
                  <c:v>123</c:v>
                </c:pt>
                <c:pt idx="648">
                  <c:v>129</c:v>
                </c:pt>
                <c:pt idx="649">
                  <c:v>103</c:v>
                </c:pt>
                <c:pt idx="650">
                  <c:v>123</c:v>
                </c:pt>
                <c:pt idx="651">
                  <c:v>89</c:v>
                </c:pt>
                <c:pt idx="652">
                  <c:v>97</c:v>
                </c:pt>
                <c:pt idx="653">
                  <c:v>109</c:v>
                </c:pt>
                <c:pt idx="654">
                  <c:v>108</c:v>
                </c:pt>
                <c:pt idx="655">
                  <c:v>135</c:v>
                </c:pt>
                <c:pt idx="656">
                  <c:v>150</c:v>
                </c:pt>
                <c:pt idx="657">
                  <c:v>106</c:v>
                </c:pt>
                <c:pt idx="658">
                  <c:v>109</c:v>
                </c:pt>
                <c:pt idx="659">
                  <c:v>122</c:v>
                </c:pt>
                <c:pt idx="660">
                  <c:v>84</c:v>
                </c:pt>
                <c:pt idx="661">
                  <c:v>98</c:v>
                </c:pt>
                <c:pt idx="662">
                  <c:v>120</c:v>
                </c:pt>
                <c:pt idx="663">
                  <c:v>107</c:v>
                </c:pt>
                <c:pt idx="664">
                  <c:v>123</c:v>
                </c:pt>
                <c:pt idx="665">
                  <c:v>104</c:v>
                </c:pt>
                <c:pt idx="666">
                  <c:v>100</c:v>
                </c:pt>
                <c:pt idx="667">
                  <c:v>86</c:v>
                </c:pt>
                <c:pt idx="668">
                  <c:v>77</c:v>
                </c:pt>
                <c:pt idx="669">
                  <c:v>117</c:v>
                </c:pt>
                <c:pt idx="670">
                  <c:v>113</c:v>
                </c:pt>
                <c:pt idx="671">
                  <c:v>116</c:v>
                </c:pt>
                <c:pt idx="672">
                  <c:v>118</c:v>
                </c:pt>
                <c:pt idx="673">
                  <c:v>129</c:v>
                </c:pt>
                <c:pt idx="674">
                  <c:v>107</c:v>
                </c:pt>
                <c:pt idx="675">
                  <c:v>101</c:v>
                </c:pt>
                <c:pt idx="676">
                  <c:v>132</c:v>
                </c:pt>
                <c:pt idx="677">
                  <c:v>93</c:v>
                </c:pt>
                <c:pt idx="678">
                  <c:v>96</c:v>
                </c:pt>
                <c:pt idx="679">
                  <c:v>115</c:v>
                </c:pt>
                <c:pt idx="680">
                  <c:v>112</c:v>
                </c:pt>
                <c:pt idx="681">
                  <c:v>111</c:v>
                </c:pt>
                <c:pt idx="682">
                  <c:v>118</c:v>
                </c:pt>
                <c:pt idx="683">
                  <c:v>135</c:v>
                </c:pt>
                <c:pt idx="684">
                  <c:v>97</c:v>
                </c:pt>
                <c:pt idx="685">
                  <c:v>133</c:v>
                </c:pt>
                <c:pt idx="686">
                  <c:v>85</c:v>
                </c:pt>
                <c:pt idx="687">
                  <c:v>113</c:v>
                </c:pt>
                <c:pt idx="688">
                  <c:v>123</c:v>
                </c:pt>
                <c:pt idx="689">
                  <c:v>107</c:v>
                </c:pt>
                <c:pt idx="690">
                  <c:v>108</c:v>
                </c:pt>
                <c:pt idx="691">
                  <c:v>92</c:v>
                </c:pt>
                <c:pt idx="692">
                  <c:v>93</c:v>
                </c:pt>
                <c:pt idx="693">
                  <c:v>115</c:v>
                </c:pt>
                <c:pt idx="694">
                  <c:v>95</c:v>
                </c:pt>
                <c:pt idx="695">
                  <c:v>93</c:v>
                </c:pt>
                <c:pt idx="696">
                  <c:v>120</c:v>
                </c:pt>
                <c:pt idx="697">
                  <c:v>97</c:v>
                </c:pt>
                <c:pt idx="698">
                  <c:v>147</c:v>
                </c:pt>
                <c:pt idx="699">
                  <c:v>90</c:v>
                </c:pt>
                <c:pt idx="700">
                  <c:v>90</c:v>
                </c:pt>
                <c:pt idx="701">
                  <c:v>78</c:v>
                </c:pt>
                <c:pt idx="702">
                  <c:v>114</c:v>
                </c:pt>
                <c:pt idx="703">
                  <c:v>99</c:v>
                </c:pt>
                <c:pt idx="704">
                  <c:v>124</c:v>
                </c:pt>
                <c:pt idx="705">
                  <c:v>91</c:v>
                </c:pt>
                <c:pt idx="706">
                  <c:v>91</c:v>
                </c:pt>
                <c:pt idx="707">
                  <c:v>89</c:v>
                </c:pt>
                <c:pt idx="708">
                  <c:v>92</c:v>
                </c:pt>
                <c:pt idx="709">
                  <c:v>96</c:v>
                </c:pt>
                <c:pt idx="710">
                  <c:v>117</c:v>
                </c:pt>
                <c:pt idx="711">
                  <c:v>88</c:v>
                </c:pt>
                <c:pt idx="712">
                  <c:v>140</c:v>
                </c:pt>
                <c:pt idx="713">
                  <c:v>236</c:v>
                </c:pt>
                <c:pt idx="714">
                  <c:v>119</c:v>
                </c:pt>
                <c:pt idx="715">
                  <c:v>106</c:v>
                </c:pt>
                <c:pt idx="716">
                  <c:v>108</c:v>
                </c:pt>
                <c:pt idx="717">
                  <c:v>118</c:v>
                </c:pt>
                <c:pt idx="718">
                  <c:v>111</c:v>
                </c:pt>
                <c:pt idx="719">
                  <c:v>113</c:v>
                </c:pt>
                <c:pt idx="720">
                  <c:v>103</c:v>
                </c:pt>
                <c:pt idx="721">
                  <c:v>96</c:v>
                </c:pt>
                <c:pt idx="722">
                  <c:v>103</c:v>
                </c:pt>
                <c:pt idx="723">
                  <c:v>143</c:v>
                </c:pt>
                <c:pt idx="724">
                  <c:v>293</c:v>
                </c:pt>
                <c:pt idx="725">
                  <c:v>85</c:v>
                </c:pt>
                <c:pt idx="726">
                  <c:v>101</c:v>
                </c:pt>
                <c:pt idx="727">
                  <c:v>100</c:v>
                </c:pt>
                <c:pt idx="728">
                  <c:v>110</c:v>
                </c:pt>
                <c:pt idx="729">
                  <c:v>130</c:v>
                </c:pt>
                <c:pt idx="730">
                  <c:v>98</c:v>
                </c:pt>
                <c:pt idx="731">
                  <c:v>114</c:v>
                </c:pt>
                <c:pt idx="732">
                  <c:v>107</c:v>
                </c:pt>
                <c:pt idx="733">
                  <c:v>102</c:v>
                </c:pt>
                <c:pt idx="734">
                  <c:v>118</c:v>
                </c:pt>
                <c:pt idx="735">
                  <c:v>96</c:v>
                </c:pt>
                <c:pt idx="736">
                  <c:v>122</c:v>
                </c:pt>
                <c:pt idx="737">
                  <c:v>90</c:v>
                </c:pt>
                <c:pt idx="738">
                  <c:v>128</c:v>
                </c:pt>
                <c:pt idx="739">
                  <c:v>91</c:v>
                </c:pt>
                <c:pt idx="740">
                  <c:v>95</c:v>
                </c:pt>
                <c:pt idx="741">
                  <c:v>108</c:v>
                </c:pt>
                <c:pt idx="742">
                  <c:v>108</c:v>
                </c:pt>
                <c:pt idx="743">
                  <c:v>102</c:v>
                </c:pt>
                <c:pt idx="744">
                  <c:v>87</c:v>
                </c:pt>
                <c:pt idx="745">
                  <c:v>104</c:v>
                </c:pt>
                <c:pt idx="746">
                  <c:v>111</c:v>
                </c:pt>
                <c:pt idx="747">
                  <c:v>111</c:v>
                </c:pt>
                <c:pt idx="748">
                  <c:v>109</c:v>
                </c:pt>
                <c:pt idx="749">
                  <c:v>88</c:v>
                </c:pt>
                <c:pt idx="750">
                  <c:v>96</c:v>
                </c:pt>
                <c:pt idx="751">
                  <c:v>105</c:v>
                </c:pt>
                <c:pt idx="752">
                  <c:v>120</c:v>
                </c:pt>
                <c:pt idx="753">
                  <c:v>106</c:v>
                </c:pt>
                <c:pt idx="754">
                  <c:v>95</c:v>
                </c:pt>
                <c:pt idx="755">
                  <c:v>94</c:v>
                </c:pt>
                <c:pt idx="756">
                  <c:v>118</c:v>
                </c:pt>
                <c:pt idx="757">
                  <c:v>105</c:v>
                </c:pt>
                <c:pt idx="758">
                  <c:v>125</c:v>
                </c:pt>
                <c:pt idx="759">
                  <c:v>112</c:v>
                </c:pt>
                <c:pt idx="760">
                  <c:v>90</c:v>
                </c:pt>
                <c:pt idx="761">
                  <c:v>104</c:v>
                </c:pt>
                <c:pt idx="762">
                  <c:v>104</c:v>
                </c:pt>
                <c:pt idx="763">
                  <c:v>98</c:v>
                </c:pt>
                <c:pt idx="764">
                  <c:v>87</c:v>
                </c:pt>
                <c:pt idx="765">
                  <c:v>87</c:v>
                </c:pt>
                <c:pt idx="766">
                  <c:v>104</c:v>
                </c:pt>
                <c:pt idx="767">
                  <c:v>95</c:v>
                </c:pt>
                <c:pt idx="768">
                  <c:v>83</c:v>
                </c:pt>
                <c:pt idx="769">
                  <c:v>88</c:v>
                </c:pt>
                <c:pt idx="770">
                  <c:v>96</c:v>
                </c:pt>
                <c:pt idx="771">
                  <c:v>80</c:v>
                </c:pt>
                <c:pt idx="772">
                  <c:v>89</c:v>
                </c:pt>
                <c:pt idx="773">
                  <c:v>120</c:v>
                </c:pt>
                <c:pt idx="774">
                  <c:v>116</c:v>
                </c:pt>
                <c:pt idx="775">
                  <c:v>94</c:v>
                </c:pt>
                <c:pt idx="776">
                  <c:v>94</c:v>
                </c:pt>
                <c:pt idx="777">
                  <c:v>99</c:v>
                </c:pt>
                <c:pt idx="778">
                  <c:v>95</c:v>
                </c:pt>
                <c:pt idx="779">
                  <c:v>105</c:v>
                </c:pt>
                <c:pt idx="780">
                  <c:v>94</c:v>
                </c:pt>
                <c:pt idx="781">
                  <c:v>98</c:v>
                </c:pt>
                <c:pt idx="782">
                  <c:v>103</c:v>
                </c:pt>
                <c:pt idx="783">
                  <c:v>133</c:v>
                </c:pt>
                <c:pt idx="784">
                  <c:v>124</c:v>
                </c:pt>
                <c:pt idx="785">
                  <c:v>128</c:v>
                </c:pt>
                <c:pt idx="786">
                  <c:v>131</c:v>
                </c:pt>
                <c:pt idx="787">
                  <c:v>82</c:v>
                </c:pt>
                <c:pt idx="788">
                  <c:v>110</c:v>
                </c:pt>
                <c:pt idx="789">
                  <c:v>82</c:v>
                </c:pt>
                <c:pt idx="790">
                  <c:v>109</c:v>
                </c:pt>
                <c:pt idx="791">
                  <c:v>97</c:v>
                </c:pt>
                <c:pt idx="792">
                  <c:v>82</c:v>
                </c:pt>
                <c:pt idx="793">
                  <c:v>88</c:v>
                </c:pt>
                <c:pt idx="794">
                  <c:v>128</c:v>
                </c:pt>
                <c:pt idx="795">
                  <c:v>112</c:v>
                </c:pt>
                <c:pt idx="796">
                  <c:v>84</c:v>
                </c:pt>
                <c:pt idx="797">
                  <c:v>105</c:v>
                </c:pt>
                <c:pt idx="798">
                  <c:v>84</c:v>
                </c:pt>
                <c:pt idx="799">
                  <c:v>139</c:v>
                </c:pt>
                <c:pt idx="800">
                  <c:v>116</c:v>
                </c:pt>
                <c:pt idx="801">
                  <c:v>165</c:v>
                </c:pt>
                <c:pt idx="802">
                  <c:v>120</c:v>
                </c:pt>
                <c:pt idx="803">
                  <c:v>120</c:v>
                </c:pt>
                <c:pt idx="804">
                  <c:v>87</c:v>
                </c:pt>
                <c:pt idx="805">
                  <c:v>85</c:v>
                </c:pt>
                <c:pt idx="806">
                  <c:v>200</c:v>
                </c:pt>
                <c:pt idx="807">
                  <c:v>92</c:v>
                </c:pt>
                <c:pt idx="808">
                  <c:v>130</c:v>
                </c:pt>
                <c:pt idx="809">
                  <c:v>107</c:v>
                </c:pt>
                <c:pt idx="810">
                  <c:v>113</c:v>
                </c:pt>
                <c:pt idx="811">
                  <c:v>42</c:v>
                </c:pt>
                <c:pt idx="812">
                  <c:v>89</c:v>
                </c:pt>
                <c:pt idx="813">
                  <c:v>127</c:v>
                </c:pt>
                <c:pt idx="814">
                  <c:v>90</c:v>
                </c:pt>
                <c:pt idx="815">
                  <c:v>97</c:v>
                </c:pt>
                <c:pt idx="816">
                  <c:v>99</c:v>
                </c:pt>
                <c:pt idx="817">
                  <c:v>147</c:v>
                </c:pt>
                <c:pt idx="818">
                  <c:v>133</c:v>
                </c:pt>
                <c:pt idx="819">
                  <c:v>99</c:v>
                </c:pt>
                <c:pt idx="820">
                  <c:v>113</c:v>
                </c:pt>
                <c:pt idx="821">
                  <c:v>77</c:v>
                </c:pt>
                <c:pt idx="822">
                  <c:v>113</c:v>
                </c:pt>
                <c:pt idx="823">
                  <c:v>113</c:v>
                </c:pt>
                <c:pt idx="824">
                  <c:v>103</c:v>
                </c:pt>
                <c:pt idx="825">
                  <c:v>110</c:v>
                </c:pt>
                <c:pt idx="826">
                  <c:v>105</c:v>
                </c:pt>
                <c:pt idx="827">
                  <c:v>88</c:v>
                </c:pt>
                <c:pt idx="828">
                  <c:v>104</c:v>
                </c:pt>
                <c:pt idx="829">
                  <c:v>77</c:v>
                </c:pt>
                <c:pt idx="830">
                  <c:v>88</c:v>
                </c:pt>
                <c:pt idx="831">
                  <c:v>108</c:v>
                </c:pt>
                <c:pt idx="832">
                  <c:v>87</c:v>
                </c:pt>
                <c:pt idx="833">
                  <c:v>91</c:v>
                </c:pt>
                <c:pt idx="834">
                  <c:v>178</c:v>
                </c:pt>
                <c:pt idx="835">
                  <c:v>87</c:v>
                </c:pt>
                <c:pt idx="836">
                  <c:v>110</c:v>
                </c:pt>
                <c:pt idx="837">
                  <c:v>99</c:v>
                </c:pt>
                <c:pt idx="838">
                  <c:v>92</c:v>
                </c:pt>
                <c:pt idx="839">
                  <c:v>73</c:v>
                </c:pt>
                <c:pt idx="840">
                  <c:v>110</c:v>
                </c:pt>
                <c:pt idx="841">
                  <c:v>99</c:v>
                </c:pt>
                <c:pt idx="842">
                  <c:v>103</c:v>
                </c:pt>
                <c:pt idx="843">
                  <c:v>107</c:v>
                </c:pt>
                <c:pt idx="844">
                  <c:v>100</c:v>
                </c:pt>
                <c:pt idx="845">
                  <c:v>104</c:v>
                </c:pt>
                <c:pt idx="846">
                  <c:v>103</c:v>
                </c:pt>
                <c:pt idx="847">
                  <c:v>108</c:v>
                </c:pt>
                <c:pt idx="848">
                  <c:v>84</c:v>
                </c:pt>
                <c:pt idx="849">
                  <c:v>97</c:v>
                </c:pt>
                <c:pt idx="850">
                  <c:v>136</c:v>
                </c:pt>
                <c:pt idx="851">
                  <c:v>98</c:v>
                </c:pt>
                <c:pt idx="852">
                  <c:v>130</c:v>
                </c:pt>
                <c:pt idx="853">
                  <c:v>92</c:v>
                </c:pt>
                <c:pt idx="854">
                  <c:v>95</c:v>
                </c:pt>
                <c:pt idx="855">
                  <c:v>104</c:v>
                </c:pt>
                <c:pt idx="856">
                  <c:v>102</c:v>
                </c:pt>
                <c:pt idx="857">
                  <c:v>104</c:v>
                </c:pt>
                <c:pt idx="858">
                  <c:v>91</c:v>
                </c:pt>
                <c:pt idx="859">
                  <c:v>100</c:v>
                </c:pt>
                <c:pt idx="860">
                  <c:v>116</c:v>
                </c:pt>
                <c:pt idx="861">
                  <c:v>99</c:v>
                </c:pt>
                <c:pt idx="862">
                  <c:v>97</c:v>
                </c:pt>
                <c:pt idx="863">
                  <c:v>96</c:v>
                </c:pt>
                <c:pt idx="864">
                  <c:v>118</c:v>
                </c:pt>
                <c:pt idx="865">
                  <c:v>83</c:v>
                </c:pt>
                <c:pt idx="866">
                  <c:v>77</c:v>
                </c:pt>
                <c:pt idx="867">
                  <c:v>95</c:v>
                </c:pt>
                <c:pt idx="868">
                  <c:v>144</c:v>
                </c:pt>
                <c:pt idx="869">
                  <c:v>112</c:v>
                </c:pt>
                <c:pt idx="870">
                  <c:v>100</c:v>
                </c:pt>
                <c:pt idx="871">
                  <c:v>113</c:v>
                </c:pt>
                <c:pt idx="872">
                  <c:v>109</c:v>
                </c:pt>
                <c:pt idx="873">
                  <c:v>85</c:v>
                </c:pt>
                <c:pt idx="874">
                  <c:v>177</c:v>
                </c:pt>
                <c:pt idx="875">
                  <c:v>89</c:v>
                </c:pt>
                <c:pt idx="876">
                  <c:v>125</c:v>
                </c:pt>
                <c:pt idx="877">
                  <c:v>107</c:v>
                </c:pt>
                <c:pt idx="878">
                  <c:v>89</c:v>
                </c:pt>
                <c:pt idx="879">
                  <c:v>120</c:v>
                </c:pt>
                <c:pt idx="880">
                  <c:v>118</c:v>
                </c:pt>
                <c:pt idx="881">
                  <c:v>91</c:v>
                </c:pt>
                <c:pt idx="882">
                  <c:v>96</c:v>
                </c:pt>
                <c:pt idx="883">
                  <c:v>96</c:v>
                </c:pt>
                <c:pt idx="884">
                  <c:v>92</c:v>
                </c:pt>
                <c:pt idx="885">
                  <c:v>140</c:v>
                </c:pt>
                <c:pt idx="886">
                  <c:v>127</c:v>
                </c:pt>
                <c:pt idx="887">
                  <c:v>106</c:v>
                </c:pt>
                <c:pt idx="888">
                  <c:v>83</c:v>
                </c:pt>
                <c:pt idx="889">
                  <c:v>117</c:v>
                </c:pt>
                <c:pt idx="890">
                  <c:v>113</c:v>
                </c:pt>
                <c:pt idx="891">
                  <c:v>82</c:v>
                </c:pt>
                <c:pt idx="892">
                  <c:v>122</c:v>
                </c:pt>
                <c:pt idx="893">
                  <c:v>105</c:v>
                </c:pt>
                <c:pt idx="894">
                  <c:v>120</c:v>
                </c:pt>
                <c:pt idx="895">
                  <c:v>99</c:v>
                </c:pt>
                <c:pt idx="896">
                  <c:v>118</c:v>
                </c:pt>
                <c:pt idx="897">
                  <c:v>81</c:v>
                </c:pt>
                <c:pt idx="898">
                  <c:v>103</c:v>
                </c:pt>
                <c:pt idx="899">
                  <c:v>100</c:v>
                </c:pt>
                <c:pt idx="900">
                  <c:v>97</c:v>
                </c:pt>
                <c:pt idx="901">
                  <c:v>115</c:v>
                </c:pt>
                <c:pt idx="902">
                  <c:v>124</c:v>
                </c:pt>
                <c:pt idx="903">
                  <c:v>114</c:v>
                </c:pt>
                <c:pt idx="904">
                  <c:v>123</c:v>
                </c:pt>
                <c:pt idx="905">
                  <c:v>96</c:v>
                </c:pt>
                <c:pt idx="906">
                  <c:v>89</c:v>
                </c:pt>
                <c:pt idx="907">
                  <c:v>109</c:v>
                </c:pt>
                <c:pt idx="908">
                  <c:v>103</c:v>
                </c:pt>
                <c:pt idx="909">
                  <c:v>107</c:v>
                </c:pt>
                <c:pt idx="910">
                  <c:v>121</c:v>
                </c:pt>
                <c:pt idx="911">
                  <c:v>108</c:v>
                </c:pt>
                <c:pt idx="912">
                  <c:v>109</c:v>
                </c:pt>
                <c:pt idx="913">
                  <c:v>114</c:v>
                </c:pt>
                <c:pt idx="914">
                  <c:v>104</c:v>
                </c:pt>
                <c:pt idx="915">
                  <c:v>131</c:v>
                </c:pt>
                <c:pt idx="916">
                  <c:v>140</c:v>
                </c:pt>
                <c:pt idx="917">
                  <c:v>93</c:v>
                </c:pt>
                <c:pt idx="918">
                  <c:v>115</c:v>
                </c:pt>
                <c:pt idx="919">
                  <c:v>161</c:v>
                </c:pt>
                <c:pt idx="920">
                  <c:v>113</c:v>
                </c:pt>
                <c:pt idx="921">
                  <c:v>99</c:v>
                </c:pt>
                <c:pt idx="922">
                  <c:v>93</c:v>
                </c:pt>
                <c:pt idx="923">
                  <c:v>102</c:v>
                </c:pt>
                <c:pt idx="924">
                  <c:v>107</c:v>
                </c:pt>
                <c:pt idx="925">
                  <c:v>104</c:v>
                </c:pt>
                <c:pt idx="926">
                  <c:v>115</c:v>
                </c:pt>
                <c:pt idx="927">
                  <c:v>131</c:v>
                </c:pt>
                <c:pt idx="928">
                  <c:v>80</c:v>
                </c:pt>
                <c:pt idx="929">
                  <c:v>112</c:v>
                </c:pt>
                <c:pt idx="930">
                  <c:v>101</c:v>
                </c:pt>
                <c:pt idx="931">
                  <c:v>106</c:v>
                </c:pt>
                <c:pt idx="932">
                  <c:v>89</c:v>
                </c:pt>
                <c:pt idx="933">
                  <c:v>115</c:v>
                </c:pt>
                <c:pt idx="934">
                  <c:v>120</c:v>
                </c:pt>
                <c:pt idx="935">
                  <c:v>108</c:v>
                </c:pt>
                <c:pt idx="936">
                  <c:v>85</c:v>
                </c:pt>
                <c:pt idx="937">
                  <c:v>93</c:v>
                </c:pt>
                <c:pt idx="938">
                  <c:v>96</c:v>
                </c:pt>
                <c:pt idx="939">
                  <c:v>130</c:v>
                </c:pt>
                <c:pt idx="940">
                  <c:v>121</c:v>
                </c:pt>
                <c:pt idx="941">
                  <c:v>121</c:v>
                </c:pt>
                <c:pt idx="942">
                  <c:v>99</c:v>
                </c:pt>
                <c:pt idx="943">
                  <c:v>101</c:v>
                </c:pt>
                <c:pt idx="944">
                  <c:v>97</c:v>
                </c:pt>
                <c:pt idx="945">
                  <c:v>109</c:v>
                </c:pt>
                <c:pt idx="946">
                  <c:v>37</c:v>
                </c:pt>
                <c:pt idx="947">
                  <c:v>96</c:v>
                </c:pt>
                <c:pt idx="948">
                  <c:v>135</c:v>
                </c:pt>
                <c:pt idx="949">
                  <c:v>108</c:v>
                </c:pt>
                <c:pt idx="950">
                  <c:v>87</c:v>
                </c:pt>
                <c:pt idx="951">
                  <c:v>133</c:v>
                </c:pt>
                <c:pt idx="952">
                  <c:v>110</c:v>
                </c:pt>
                <c:pt idx="953">
                  <c:v>115</c:v>
                </c:pt>
                <c:pt idx="954">
                  <c:v>101</c:v>
                </c:pt>
                <c:pt idx="955">
                  <c:v>150</c:v>
                </c:pt>
                <c:pt idx="956">
                  <c:v>125</c:v>
                </c:pt>
                <c:pt idx="957">
                  <c:v>103</c:v>
                </c:pt>
                <c:pt idx="958">
                  <c:v>92</c:v>
                </c:pt>
                <c:pt idx="959">
                  <c:v>106</c:v>
                </c:pt>
                <c:pt idx="960">
                  <c:v>118</c:v>
                </c:pt>
                <c:pt idx="961">
                  <c:v>93</c:v>
                </c:pt>
                <c:pt idx="962">
                  <c:v>129</c:v>
                </c:pt>
                <c:pt idx="963">
                  <c:v>101</c:v>
                </c:pt>
                <c:pt idx="964">
                  <c:v>109</c:v>
                </c:pt>
                <c:pt idx="965">
                  <c:v>100</c:v>
                </c:pt>
                <c:pt idx="966">
                  <c:v>159</c:v>
                </c:pt>
                <c:pt idx="967">
                  <c:v>138</c:v>
                </c:pt>
                <c:pt idx="968">
                  <c:v>111</c:v>
                </c:pt>
                <c:pt idx="969">
                  <c:v>99</c:v>
                </c:pt>
                <c:pt idx="970">
                  <c:v>122</c:v>
                </c:pt>
                <c:pt idx="971">
                  <c:v>95</c:v>
                </c:pt>
                <c:pt idx="972">
                  <c:v>108</c:v>
                </c:pt>
                <c:pt idx="973">
                  <c:v>91</c:v>
                </c:pt>
                <c:pt idx="974">
                  <c:v>103</c:v>
                </c:pt>
                <c:pt idx="975">
                  <c:v>123</c:v>
                </c:pt>
                <c:pt idx="976">
                  <c:v>74</c:v>
                </c:pt>
                <c:pt idx="977">
                  <c:v>120</c:v>
                </c:pt>
                <c:pt idx="978">
                  <c:v>92</c:v>
                </c:pt>
                <c:pt idx="979">
                  <c:v>100</c:v>
                </c:pt>
                <c:pt idx="980">
                  <c:v>87</c:v>
                </c:pt>
                <c:pt idx="981">
                  <c:v>107</c:v>
                </c:pt>
                <c:pt idx="982">
                  <c:v>103</c:v>
                </c:pt>
                <c:pt idx="983">
                  <c:v>132</c:v>
                </c:pt>
                <c:pt idx="984">
                  <c:v>98</c:v>
                </c:pt>
                <c:pt idx="985">
                  <c:v>93</c:v>
                </c:pt>
                <c:pt idx="986">
                  <c:v>119</c:v>
                </c:pt>
                <c:pt idx="987">
                  <c:v>134</c:v>
                </c:pt>
                <c:pt idx="988">
                  <c:v>118</c:v>
                </c:pt>
                <c:pt idx="989">
                  <c:v>101</c:v>
                </c:pt>
                <c:pt idx="990">
                  <c:v>114</c:v>
                </c:pt>
                <c:pt idx="991">
                  <c:v>104</c:v>
                </c:pt>
                <c:pt idx="992">
                  <c:v>181</c:v>
                </c:pt>
                <c:pt idx="993">
                  <c:v>93</c:v>
                </c:pt>
                <c:pt idx="994">
                  <c:v>92</c:v>
                </c:pt>
                <c:pt idx="995">
                  <c:v>129</c:v>
                </c:pt>
                <c:pt idx="996">
                  <c:v>151</c:v>
                </c:pt>
                <c:pt idx="997">
                  <c:v>109</c:v>
                </c:pt>
                <c:pt idx="998">
                  <c:v>80</c:v>
                </c:pt>
                <c:pt idx="999">
                  <c:v>90</c:v>
                </c:pt>
                <c:pt idx="1000">
                  <c:v>86</c:v>
                </c:pt>
                <c:pt idx="1001">
                  <c:v>92</c:v>
                </c:pt>
                <c:pt idx="1002">
                  <c:v>98</c:v>
                </c:pt>
                <c:pt idx="1003">
                  <c:v>106</c:v>
                </c:pt>
                <c:pt idx="1004">
                  <c:v>125</c:v>
                </c:pt>
                <c:pt idx="1005">
                  <c:v>136</c:v>
                </c:pt>
                <c:pt idx="1006">
                  <c:v>100</c:v>
                </c:pt>
                <c:pt idx="1007">
                  <c:v>101</c:v>
                </c:pt>
                <c:pt idx="1008">
                  <c:v>84</c:v>
                </c:pt>
                <c:pt idx="1009">
                  <c:v>136</c:v>
                </c:pt>
                <c:pt idx="1010">
                  <c:v>122</c:v>
                </c:pt>
                <c:pt idx="1011">
                  <c:v>114</c:v>
                </c:pt>
                <c:pt idx="1012">
                  <c:v>105</c:v>
                </c:pt>
                <c:pt idx="1013">
                  <c:v>134</c:v>
                </c:pt>
                <c:pt idx="1014">
                  <c:v>94</c:v>
                </c:pt>
                <c:pt idx="1015">
                  <c:v>167</c:v>
                </c:pt>
                <c:pt idx="1016">
                  <c:v>135</c:v>
                </c:pt>
                <c:pt idx="1017">
                  <c:v>45</c:v>
                </c:pt>
                <c:pt idx="1018">
                  <c:v>119</c:v>
                </c:pt>
                <c:pt idx="1019">
                  <c:v>95</c:v>
                </c:pt>
                <c:pt idx="1020">
                  <c:v>115</c:v>
                </c:pt>
                <c:pt idx="1021">
                  <c:v>112</c:v>
                </c:pt>
                <c:pt idx="1022">
                  <c:v>105</c:v>
                </c:pt>
                <c:pt idx="1023">
                  <c:v>95</c:v>
                </c:pt>
                <c:pt idx="1024">
                  <c:v>115</c:v>
                </c:pt>
                <c:pt idx="1025">
                  <c:v>113</c:v>
                </c:pt>
                <c:pt idx="1026">
                  <c:v>138</c:v>
                </c:pt>
                <c:pt idx="1027">
                  <c:v>98</c:v>
                </c:pt>
                <c:pt idx="1028">
                  <c:v>90</c:v>
                </c:pt>
                <c:pt idx="1029">
                  <c:v>95</c:v>
                </c:pt>
                <c:pt idx="1030">
                  <c:v>92</c:v>
                </c:pt>
                <c:pt idx="1031">
                  <c:v>90</c:v>
                </c:pt>
                <c:pt idx="1032">
                  <c:v>85</c:v>
                </c:pt>
                <c:pt idx="1033">
                  <c:v>140</c:v>
                </c:pt>
                <c:pt idx="1034">
                  <c:v>105</c:v>
                </c:pt>
                <c:pt idx="1035">
                  <c:v>84</c:v>
                </c:pt>
                <c:pt idx="1036">
                  <c:v>112</c:v>
                </c:pt>
                <c:pt idx="1037">
                  <c:v>107</c:v>
                </c:pt>
                <c:pt idx="1038">
                  <c:v>88</c:v>
                </c:pt>
                <c:pt idx="1039">
                  <c:v>145</c:v>
                </c:pt>
                <c:pt idx="1040">
                  <c:v>137</c:v>
                </c:pt>
                <c:pt idx="1041">
                  <c:v>86</c:v>
                </c:pt>
                <c:pt idx="1042">
                  <c:v>127</c:v>
                </c:pt>
                <c:pt idx="1043">
                  <c:v>118</c:v>
                </c:pt>
                <c:pt idx="1044">
                  <c:v>93</c:v>
                </c:pt>
                <c:pt idx="1045">
                  <c:v>142</c:v>
                </c:pt>
                <c:pt idx="1046">
                  <c:v>100</c:v>
                </c:pt>
                <c:pt idx="1047">
                  <c:v>95</c:v>
                </c:pt>
                <c:pt idx="1048">
                  <c:v>109</c:v>
                </c:pt>
                <c:pt idx="1049">
                  <c:v>88</c:v>
                </c:pt>
                <c:pt idx="1050">
                  <c:v>110</c:v>
                </c:pt>
                <c:pt idx="1051">
                  <c:v>117</c:v>
                </c:pt>
                <c:pt idx="1052">
                  <c:v>100</c:v>
                </c:pt>
                <c:pt idx="1053">
                  <c:v>87</c:v>
                </c:pt>
                <c:pt idx="1054">
                  <c:v>93</c:v>
                </c:pt>
                <c:pt idx="1055">
                  <c:v>97</c:v>
                </c:pt>
                <c:pt idx="1056">
                  <c:v>87</c:v>
                </c:pt>
                <c:pt idx="1057">
                  <c:v>97</c:v>
                </c:pt>
                <c:pt idx="1058">
                  <c:v>93</c:v>
                </c:pt>
                <c:pt idx="1059">
                  <c:v>91</c:v>
                </c:pt>
                <c:pt idx="1060">
                  <c:v>139</c:v>
                </c:pt>
                <c:pt idx="1061">
                  <c:v>123</c:v>
                </c:pt>
                <c:pt idx="1062">
                  <c:v>103</c:v>
                </c:pt>
                <c:pt idx="1063">
                  <c:v>118</c:v>
                </c:pt>
                <c:pt idx="1064">
                  <c:v>123</c:v>
                </c:pt>
                <c:pt idx="1065">
                  <c:v>85</c:v>
                </c:pt>
                <c:pt idx="1066">
                  <c:v>87</c:v>
                </c:pt>
                <c:pt idx="1067">
                  <c:v>91</c:v>
                </c:pt>
                <c:pt idx="1068">
                  <c:v>88</c:v>
                </c:pt>
                <c:pt idx="1069">
                  <c:v>100</c:v>
                </c:pt>
                <c:pt idx="1070">
                  <c:v>92</c:v>
                </c:pt>
                <c:pt idx="1071">
                  <c:v>97</c:v>
                </c:pt>
                <c:pt idx="1072">
                  <c:v>97</c:v>
                </c:pt>
                <c:pt idx="1073">
                  <c:v>109</c:v>
                </c:pt>
                <c:pt idx="1074">
                  <c:v>88</c:v>
                </c:pt>
                <c:pt idx="1075">
                  <c:v>106</c:v>
                </c:pt>
                <c:pt idx="1076">
                  <c:v>92</c:v>
                </c:pt>
                <c:pt idx="1077">
                  <c:v>108</c:v>
                </c:pt>
                <c:pt idx="1078">
                  <c:v>122</c:v>
                </c:pt>
                <c:pt idx="1079">
                  <c:v>90</c:v>
                </c:pt>
                <c:pt idx="1080">
                  <c:v>92</c:v>
                </c:pt>
                <c:pt idx="1081">
                  <c:v>115</c:v>
                </c:pt>
                <c:pt idx="1082">
                  <c:v>122</c:v>
                </c:pt>
                <c:pt idx="1083">
                  <c:v>97</c:v>
                </c:pt>
                <c:pt idx="1084">
                  <c:v>102</c:v>
                </c:pt>
                <c:pt idx="1085">
                  <c:v>85</c:v>
                </c:pt>
                <c:pt idx="1086">
                  <c:v>112</c:v>
                </c:pt>
                <c:pt idx="1087">
                  <c:v>101</c:v>
                </c:pt>
                <c:pt idx="1088">
                  <c:v>86</c:v>
                </c:pt>
                <c:pt idx="1089">
                  <c:v>90</c:v>
                </c:pt>
                <c:pt idx="1090">
                  <c:v>111</c:v>
                </c:pt>
                <c:pt idx="1091">
                  <c:v>153</c:v>
                </c:pt>
                <c:pt idx="1092">
                  <c:v>122</c:v>
                </c:pt>
                <c:pt idx="1093">
                  <c:v>140</c:v>
                </c:pt>
                <c:pt idx="1094">
                  <c:v>92</c:v>
                </c:pt>
                <c:pt idx="1095">
                  <c:v>134</c:v>
                </c:pt>
                <c:pt idx="1096">
                  <c:v>106</c:v>
                </c:pt>
                <c:pt idx="1097">
                  <c:v>125</c:v>
                </c:pt>
                <c:pt idx="1098">
                  <c:v>122</c:v>
                </c:pt>
                <c:pt idx="1099">
                  <c:v>118</c:v>
                </c:pt>
                <c:pt idx="1100">
                  <c:v>102</c:v>
                </c:pt>
                <c:pt idx="1101">
                  <c:v>95</c:v>
                </c:pt>
                <c:pt idx="1102">
                  <c:v>216</c:v>
                </c:pt>
                <c:pt idx="1103">
                  <c:v>113</c:v>
                </c:pt>
                <c:pt idx="1104">
                  <c:v>119</c:v>
                </c:pt>
                <c:pt idx="1105">
                  <c:v>102</c:v>
                </c:pt>
                <c:pt idx="1106">
                  <c:v>80</c:v>
                </c:pt>
                <c:pt idx="1107">
                  <c:v>106</c:v>
                </c:pt>
                <c:pt idx="1108">
                  <c:v>92</c:v>
                </c:pt>
                <c:pt idx="1109">
                  <c:v>90</c:v>
                </c:pt>
                <c:pt idx="1110">
                  <c:v>113</c:v>
                </c:pt>
                <c:pt idx="1111">
                  <c:v>103</c:v>
                </c:pt>
                <c:pt idx="1112">
                  <c:v>102</c:v>
                </c:pt>
                <c:pt idx="1113">
                  <c:v>107</c:v>
                </c:pt>
                <c:pt idx="1114">
                  <c:v>100</c:v>
                </c:pt>
                <c:pt idx="1115">
                  <c:v>120</c:v>
                </c:pt>
                <c:pt idx="1116">
                  <c:v>139</c:v>
                </c:pt>
                <c:pt idx="1117">
                  <c:v>87</c:v>
                </c:pt>
                <c:pt idx="1118">
                  <c:v>117</c:v>
                </c:pt>
                <c:pt idx="1119">
                  <c:v>105</c:v>
                </c:pt>
                <c:pt idx="1120">
                  <c:v>110</c:v>
                </c:pt>
                <c:pt idx="1121">
                  <c:v>90</c:v>
                </c:pt>
                <c:pt idx="1122">
                  <c:v>271</c:v>
                </c:pt>
                <c:pt idx="1123">
                  <c:v>88</c:v>
                </c:pt>
                <c:pt idx="1124">
                  <c:v>123</c:v>
                </c:pt>
                <c:pt idx="1125">
                  <c:v>96</c:v>
                </c:pt>
                <c:pt idx="1126">
                  <c:v>91</c:v>
                </c:pt>
                <c:pt idx="1127">
                  <c:v>102</c:v>
                </c:pt>
                <c:pt idx="1128">
                  <c:v>111</c:v>
                </c:pt>
                <c:pt idx="1129">
                  <c:v>127</c:v>
                </c:pt>
                <c:pt idx="1130">
                  <c:v>116</c:v>
                </c:pt>
                <c:pt idx="1131">
                  <c:v>98</c:v>
                </c:pt>
                <c:pt idx="1132">
                  <c:v>130</c:v>
                </c:pt>
                <c:pt idx="1133">
                  <c:v>121</c:v>
                </c:pt>
                <c:pt idx="1134">
                  <c:v>108</c:v>
                </c:pt>
                <c:pt idx="1135">
                  <c:v>127</c:v>
                </c:pt>
                <c:pt idx="1136">
                  <c:v>171</c:v>
                </c:pt>
                <c:pt idx="1137">
                  <c:v>84</c:v>
                </c:pt>
                <c:pt idx="1138">
                  <c:v>100</c:v>
                </c:pt>
                <c:pt idx="1139">
                  <c:v>104</c:v>
                </c:pt>
                <c:pt idx="1140">
                  <c:v>122</c:v>
                </c:pt>
                <c:pt idx="1141">
                  <c:v>105</c:v>
                </c:pt>
                <c:pt idx="1142">
                  <c:v>102</c:v>
                </c:pt>
                <c:pt idx="1143">
                  <c:v>118</c:v>
                </c:pt>
                <c:pt idx="1144">
                  <c:v>280</c:v>
                </c:pt>
                <c:pt idx="1145">
                  <c:v>105</c:v>
                </c:pt>
                <c:pt idx="1146">
                  <c:v>120</c:v>
                </c:pt>
                <c:pt idx="1147">
                  <c:v>126</c:v>
                </c:pt>
                <c:pt idx="1148">
                  <c:v>102</c:v>
                </c:pt>
                <c:pt idx="1149">
                  <c:v>99</c:v>
                </c:pt>
                <c:pt idx="1150">
                  <c:v>102</c:v>
                </c:pt>
                <c:pt idx="1151">
                  <c:v>130</c:v>
                </c:pt>
                <c:pt idx="1152">
                  <c:v>110</c:v>
                </c:pt>
                <c:pt idx="1153">
                  <c:v>149</c:v>
                </c:pt>
                <c:pt idx="1154">
                  <c:v>127</c:v>
                </c:pt>
                <c:pt idx="1155">
                  <c:v>226</c:v>
                </c:pt>
                <c:pt idx="1156">
                  <c:v>87</c:v>
                </c:pt>
                <c:pt idx="1157">
                  <c:v>121</c:v>
                </c:pt>
                <c:pt idx="1158">
                  <c:v>101</c:v>
                </c:pt>
                <c:pt idx="1159">
                  <c:v>121</c:v>
                </c:pt>
                <c:pt idx="1160">
                  <c:v>93</c:v>
                </c:pt>
                <c:pt idx="1161">
                  <c:v>126</c:v>
                </c:pt>
                <c:pt idx="1162">
                  <c:v>92</c:v>
                </c:pt>
                <c:pt idx="1163">
                  <c:v>146</c:v>
                </c:pt>
                <c:pt idx="1164">
                  <c:v>103</c:v>
                </c:pt>
                <c:pt idx="1165">
                  <c:v>96</c:v>
                </c:pt>
                <c:pt idx="1166">
                  <c:v>131</c:v>
                </c:pt>
                <c:pt idx="1167">
                  <c:v>90</c:v>
                </c:pt>
                <c:pt idx="1168">
                  <c:v>98</c:v>
                </c:pt>
                <c:pt idx="1169">
                  <c:v>95</c:v>
                </c:pt>
                <c:pt idx="1170">
                  <c:v>116</c:v>
                </c:pt>
                <c:pt idx="1171">
                  <c:v>91</c:v>
                </c:pt>
                <c:pt idx="1172">
                  <c:v>110</c:v>
                </c:pt>
                <c:pt idx="1173">
                  <c:v>123</c:v>
                </c:pt>
                <c:pt idx="1174">
                  <c:v>95</c:v>
                </c:pt>
                <c:pt idx="1175">
                  <c:v>115</c:v>
                </c:pt>
                <c:pt idx="1176">
                  <c:v>106</c:v>
                </c:pt>
                <c:pt idx="1177">
                  <c:v>106</c:v>
                </c:pt>
                <c:pt idx="1178">
                  <c:v>125</c:v>
                </c:pt>
                <c:pt idx="1179">
                  <c:v>189</c:v>
                </c:pt>
                <c:pt idx="1180">
                  <c:v>86</c:v>
                </c:pt>
                <c:pt idx="1181">
                  <c:v>107</c:v>
                </c:pt>
                <c:pt idx="1182">
                  <c:v>101</c:v>
                </c:pt>
                <c:pt idx="1183">
                  <c:v>101</c:v>
                </c:pt>
                <c:pt idx="1184">
                  <c:v>102</c:v>
                </c:pt>
                <c:pt idx="1185">
                  <c:v>113</c:v>
                </c:pt>
                <c:pt idx="1186">
                  <c:v>121</c:v>
                </c:pt>
                <c:pt idx="1187">
                  <c:v>105</c:v>
                </c:pt>
                <c:pt idx="1188">
                  <c:v>85</c:v>
                </c:pt>
                <c:pt idx="1189">
                  <c:v>101</c:v>
                </c:pt>
                <c:pt idx="1190">
                  <c:v>107</c:v>
                </c:pt>
                <c:pt idx="1191">
                  <c:v>106</c:v>
                </c:pt>
                <c:pt idx="1192">
                  <c:v>117</c:v>
                </c:pt>
                <c:pt idx="1193">
                  <c:v>82</c:v>
                </c:pt>
                <c:pt idx="1194">
                  <c:v>106</c:v>
                </c:pt>
                <c:pt idx="1195">
                  <c:v>98</c:v>
                </c:pt>
                <c:pt idx="1196">
                  <c:v>111</c:v>
                </c:pt>
                <c:pt idx="1197">
                  <c:v>88</c:v>
                </c:pt>
                <c:pt idx="1198">
                  <c:v>96</c:v>
                </c:pt>
                <c:pt idx="1199">
                  <c:v>119</c:v>
                </c:pt>
                <c:pt idx="1200">
                  <c:v>98</c:v>
                </c:pt>
                <c:pt idx="1201">
                  <c:v>101</c:v>
                </c:pt>
                <c:pt idx="1202">
                  <c:v>94</c:v>
                </c:pt>
                <c:pt idx="1203">
                  <c:v>93</c:v>
                </c:pt>
                <c:pt idx="1204">
                  <c:v>92</c:v>
                </c:pt>
                <c:pt idx="1205">
                  <c:v>150</c:v>
                </c:pt>
                <c:pt idx="1206">
                  <c:v>102</c:v>
                </c:pt>
                <c:pt idx="1207">
                  <c:v>94</c:v>
                </c:pt>
                <c:pt idx="1208">
                  <c:v>111</c:v>
                </c:pt>
                <c:pt idx="1209">
                  <c:v>102</c:v>
                </c:pt>
                <c:pt idx="1210">
                  <c:v>131</c:v>
                </c:pt>
                <c:pt idx="1211">
                  <c:v>98</c:v>
                </c:pt>
                <c:pt idx="1212">
                  <c:v>75</c:v>
                </c:pt>
                <c:pt idx="1213">
                  <c:v>134</c:v>
                </c:pt>
                <c:pt idx="1214">
                  <c:v>82</c:v>
                </c:pt>
                <c:pt idx="1215">
                  <c:v>100</c:v>
                </c:pt>
                <c:pt idx="1216">
                  <c:v>108</c:v>
                </c:pt>
                <c:pt idx="1217">
                  <c:v>92</c:v>
                </c:pt>
                <c:pt idx="1218">
                  <c:v>98</c:v>
                </c:pt>
                <c:pt idx="1219">
                  <c:v>104</c:v>
                </c:pt>
                <c:pt idx="1220">
                  <c:v>97</c:v>
                </c:pt>
                <c:pt idx="1221">
                  <c:v>106</c:v>
                </c:pt>
                <c:pt idx="1222">
                  <c:v>112</c:v>
                </c:pt>
                <c:pt idx="1223">
                  <c:v>98</c:v>
                </c:pt>
                <c:pt idx="1224">
                  <c:v>102</c:v>
                </c:pt>
                <c:pt idx="1225">
                  <c:v>88</c:v>
                </c:pt>
                <c:pt idx="1226">
                  <c:v>100</c:v>
                </c:pt>
                <c:pt idx="1227">
                  <c:v>97</c:v>
                </c:pt>
                <c:pt idx="1228">
                  <c:v>174</c:v>
                </c:pt>
                <c:pt idx="1229">
                  <c:v>157</c:v>
                </c:pt>
                <c:pt idx="1230">
                  <c:v>153</c:v>
                </c:pt>
                <c:pt idx="1231">
                  <c:v>138</c:v>
                </c:pt>
                <c:pt idx="1232">
                  <c:v>142</c:v>
                </c:pt>
                <c:pt idx="1233">
                  <c:v>159</c:v>
                </c:pt>
                <c:pt idx="1234">
                  <c:v>116</c:v>
                </c:pt>
                <c:pt idx="1235">
                  <c:v>125</c:v>
                </c:pt>
                <c:pt idx="1236">
                  <c:v>99</c:v>
                </c:pt>
                <c:pt idx="1237">
                  <c:v>84</c:v>
                </c:pt>
                <c:pt idx="1238">
                  <c:v>93</c:v>
                </c:pt>
                <c:pt idx="1239">
                  <c:v>136</c:v>
                </c:pt>
                <c:pt idx="1240">
                  <c:v>95</c:v>
                </c:pt>
                <c:pt idx="1241">
                  <c:v>86</c:v>
                </c:pt>
                <c:pt idx="1242">
                  <c:v>100</c:v>
                </c:pt>
                <c:pt idx="1243">
                  <c:v>123</c:v>
                </c:pt>
                <c:pt idx="1244">
                  <c:v>101</c:v>
                </c:pt>
                <c:pt idx="1245">
                  <c:v>99</c:v>
                </c:pt>
                <c:pt idx="1246">
                  <c:v>108</c:v>
                </c:pt>
                <c:pt idx="1247">
                  <c:v>325</c:v>
                </c:pt>
                <c:pt idx="1248">
                  <c:v>95</c:v>
                </c:pt>
                <c:pt idx="1249">
                  <c:v>89</c:v>
                </c:pt>
                <c:pt idx="1250">
                  <c:v>120</c:v>
                </c:pt>
                <c:pt idx="1251">
                  <c:v>132</c:v>
                </c:pt>
                <c:pt idx="1252">
                  <c:v>86</c:v>
                </c:pt>
                <c:pt idx="1253">
                  <c:v>137</c:v>
                </c:pt>
                <c:pt idx="1254">
                  <c:v>126</c:v>
                </c:pt>
                <c:pt idx="1255">
                  <c:v>101</c:v>
                </c:pt>
                <c:pt idx="1256">
                  <c:v>101</c:v>
                </c:pt>
                <c:pt idx="1257">
                  <c:v>105</c:v>
                </c:pt>
                <c:pt idx="1258">
                  <c:v>96</c:v>
                </c:pt>
                <c:pt idx="1259">
                  <c:v>129</c:v>
                </c:pt>
                <c:pt idx="1260">
                  <c:v>80</c:v>
                </c:pt>
                <c:pt idx="1261">
                  <c:v>129</c:v>
                </c:pt>
                <c:pt idx="1262">
                  <c:v>106</c:v>
                </c:pt>
                <c:pt idx="1263">
                  <c:v>76</c:v>
                </c:pt>
                <c:pt idx="1264">
                  <c:v>136</c:v>
                </c:pt>
                <c:pt idx="1265">
                  <c:v>101</c:v>
                </c:pt>
                <c:pt idx="1266">
                  <c:v>115</c:v>
                </c:pt>
                <c:pt idx="1267">
                  <c:v>113</c:v>
                </c:pt>
                <c:pt idx="1268">
                  <c:v>86</c:v>
                </c:pt>
                <c:pt idx="1269">
                  <c:v>112</c:v>
                </c:pt>
                <c:pt idx="1270">
                  <c:v>89</c:v>
                </c:pt>
                <c:pt idx="1271">
                  <c:v>110</c:v>
                </c:pt>
                <c:pt idx="1272">
                  <c:v>101</c:v>
                </c:pt>
                <c:pt idx="1273">
                  <c:v>99</c:v>
                </c:pt>
                <c:pt idx="1274">
                  <c:v>100</c:v>
                </c:pt>
                <c:pt idx="1275">
                  <c:v>118</c:v>
                </c:pt>
                <c:pt idx="1276">
                  <c:v>94</c:v>
                </c:pt>
                <c:pt idx="1277">
                  <c:v>86</c:v>
                </c:pt>
                <c:pt idx="1278">
                  <c:v>96</c:v>
                </c:pt>
                <c:pt idx="1279">
                  <c:v>140</c:v>
                </c:pt>
                <c:pt idx="1280">
                  <c:v>117</c:v>
                </c:pt>
                <c:pt idx="1281">
                  <c:v>119</c:v>
                </c:pt>
                <c:pt idx="1282">
                  <c:v>112</c:v>
                </c:pt>
                <c:pt idx="1283">
                  <c:v>116</c:v>
                </c:pt>
                <c:pt idx="1284">
                  <c:v>81</c:v>
                </c:pt>
                <c:pt idx="1285">
                  <c:v>114</c:v>
                </c:pt>
                <c:pt idx="1286">
                  <c:v>120</c:v>
                </c:pt>
                <c:pt idx="1287">
                  <c:v>103</c:v>
                </c:pt>
                <c:pt idx="1288">
                  <c:v>103</c:v>
                </c:pt>
                <c:pt idx="1289">
                  <c:v>91</c:v>
                </c:pt>
                <c:pt idx="1290">
                  <c:v>76</c:v>
                </c:pt>
                <c:pt idx="1291">
                  <c:v>113</c:v>
                </c:pt>
                <c:pt idx="1292">
                  <c:v>94</c:v>
                </c:pt>
                <c:pt idx="1293">
                  <c:v>100</c:v>
                </c:pt>
                <c:pt idx="1294">
                  <c:v>94</c:v>
                </c:pt>
                <c:pt idx="1295">
                  <c:v>86</c:v>
                </c:pt>
                <c:pt idx="1296">
                  <c:v>80</c:v>
                </c:pt>
                <c:pt idx="1297">
                  <c:v>142</c:v>
                </c:pt>
                <c:pt idx="1298">
                  <c:v>170</c:v>
                </c:pt>
                <c:pt idx="1299">
                  <c:v>91</c:v>
                </c:pt>
                <c:pt idx="1300">
                  <c:v>95</c:v>
                </c:pt>
                <c:pt idx="1301">
                  <c:v>114</c:v>
                </c:pt>
                <c:pt idx="1302">
                  <c:v>100</c:v>
                </c:pt>
                <c:pt idx="1303">
                  <c:v>116</c:v>
                </c:pt>
                <c:pt idx="1304">
                  <c:v>106</c:v>
                </c:pt>
                <c:pt idx="1305">
                  <c:v>113</c:v>
                </c:pt>
                <c:pt idx="1306">
                  <c:v>93</c:v>
                </c:pt>
                <c:pt idx="1307">
                  <c:v>94</c:v>
                </c:pt>
                <c:pt idx="1308">
                  <c:v>121</c:v>
                </c:pt>
                <c:pt idx="1309">
                  <c:v>87</c:v>
                </c:pt>
                <c:pt idx="1310">
                  <c:v>99</c:v>
                </c:pt>
                <c:pt idx="1311">
                  <c:v>101</c:v>
                </c:pt>
                <c:pt idx="1312">
                  <c:v>100</c:v>
                </c:pt>
                <c:pt idx="1313">
                  <c:v>121</c:v>
                </c:pt>
                <c:pt idx="1314">
                  <c:v>89</c:v>
                </c:pt>
                <c:pt idx="1315">
                  <c:v>91</c:v>
                </c:pt>
                <c:pt idx="1316">
                  <c:v>101</c:v>
                </c:pt>
                <c:pt idx="1317">
                  <c:v>105</c:v>
                </c:pt>
                <c:pt idx="1318">
                  <c:v>96</c:v>
                </c:pt>
                <c:pt idx="1319">
                  <c:v>119</c:v>
                </c:pt>
                <c:pt idx="1320">
                  <c:v>126</c:v>
                </c:pt>
                <c:pt idx="1321">
                  <c:v>108</c:v>
                </c:pt>
                <c:pt idx="1322">
                  <c:v>93</c:v>
                </c:pt>
                <c:pt idx="1323">
                  <c:v>94</c:v>
                </c:pt>
                <c:pt idx="1324">
                  <c:v>121</c:v>
                </c:pt>
                <c:pt idx="1325">
                  <c:v>93</c:v>
                </c:pt>
                <c:pt idx="1326">
                  <c:v>124</c:v>
                </c:pt>
                <c:pt idx="1327">
                  <c:v>110</c:v>
                </c:pt>
                <c:pt idx="1328">
                  <c:v>110</c:v>
                </c:pt>
                <c:pt idx="1329">
                  <c:v>101</c:v>
                </c:pt>
                <c:pt idx="1330">
                  <c:v>116</c:v>
                </c:pt>
                <c:pt idx="1331">
                  <c:v>110</c:v>
                </c:pt>
                <c:pt idx="1332">
                  <c:v>102</c:v>
                </c:pt>
                <c:pt idx="1333">
                  <c:v>98</c:v>
                </c:pt>
                <c:pt idx="1334">
                  <c:v>110</c:v>
                </c:pt>
                <c:pt idx="1335">
                  <c:v>119</c:v>
                </c:pt>
                <c:pt idx="1336">
                  <c:v>100</c:v>
                </c:pt>
                <c:pt idx="1337">
                  <c:v>126</c:v>
                </c:pt>
                <c:pt idx="1338">
                  <c:v>138</c:v>
                </c:pt>
                <c:pt idx="1339">
                  <c:v>99</c:v>
                </c:pt>
                <c:pt idx="1340">
                  <c:v>86</c:v>
                </c:pt>
                <c:pt idx="1341">
                  <c:v>116</c:v>
                </c:pt>
                <c:pt idx="1342">
                  <c:v>104</c:v>
                </c:pt>
                <c:pt idx="1343">
                  <c:v>120</c:v>
                </c:pt>
                <c:pt idx="1344">
                  <c:v>109</c:v>
                </c:pt>
                <c:pt idx="1345">
                  <c:v>132</c:v>
                </c:pt>
                <c:pt idx="1346">
                  <c:v>113</c:v>
                </c:pt>
                <c:pt idx="1347">
                  <c:v>89</c:v>
                </c:pt>
                <c:pt idx="1348">
                  <c:v>114</c:v>
                </c:pt>
                <c:pt idx="1349">
                  <c:v>93</c:v>
                </c:pt>
                <c:pt idx="1350">
                  <c:v>107</c:v>
                </c:pt>
                <c:pt idx="1351">
                  <c:v>99</c:v>
                </c:pt>
                <c:pt idx="1352">
                  <c:v>102</c:v>
                </c:pt>
                <c:pt idx="1353">
                  <c:v>102</c:v>
                </c:pt>
                <c:pt idx="1354">
                  <c:v>105</c:v>
                </c:pt>
                <c:pt idx="1355">
                  <c:v>111</c:v>
                </c:pt>
                <c:pt idx="1356">
                  <c:v>75</c:v>
                </c:pt>
                <c:pt idx="1357">
                  <c:v>113</c:v>
                </c:pt>
                <c:pt idx="1358">
                  <c:v>105</c:v>
                </c:pt>
                <c:pt idx="1359">
                  <c:v>97</c:v>
                </c:pt>
                <c:pt idx="1360">
                  <c:v>100</c:v>
                </c:pt>
                <c:pt idx="1361">
                  <c:v>80</c:v>
                </c:pt>
                <c:pt idx="1362">
                  <c:v>92</c:v>
                </c:pt>
                <c:pt idx="1363">
                  <c:v>92</c:v>
                </c:pt>
                <c:pt idx="1364">
                  <c:v>115</c:v>
                </c:pt>
                <c:pt idx="1365">
                  <c:v>103</c:v>
                </c:pt>
                <c:pt idx="1366">
                  <c:v>88</c:v>
                </c:pt>
                <c:pt idx="1367">
                  <c:v>94</c:v>
                </c:pt>
                <c:pt idx="1368">
                  <c:v>115</c:v>
                </c:pt>
                <c:pt idx="1369">
                  <c:v>120</c:v>
                </c:pt>
                <c:pt idx="1370">
                  <c:v>91</c:v>
                </c:pt>
                <c:pt idx="1371">
                  <c:v>92</c:v>
                </c:pt>
                <c:pt idx="1372">
                  <c:v>121</c:v>
                </c:pt>
                <c:pt idx="1373">
                  <c:v>107</c:v>
                </c:pt>
                <c:pt idx="1374">
                  <c:v>99</c:v>
                </c:pt>
                <c:pt idx="1375">
                  <c:v>135</c:v>
                </c:pt>
                <c:pt idx="1376">
                  <c:v>111</c:v>
                </c:pt>
                <c:pt idx="1377">
                  <c:v>90</c:v>
                </c:pt>
                <c:pt idx="1378">
                  <c:v>107</c:v>
                </c:pt>
                <c:pt idx="1379">
                  <c:v>110</c:v>
                </c:pt>
                <c:pt idx="1380">
                  <c:v>102</c:v>
                </c:pt>
                <c:pt idx="1381">
                  <c:v>90</c:v>
                </c:pt>
                <c:pt idx="1382">
                  <c:v>107</c:v>
                </c:pt>
                <c:pt idx="1383">
                  <c:v>100</c:v>
                </c:pt>
                <c:pt idx="1384">
                  <c:v>109</c:v>
                </c:pt>
                <c:pt idx="1385">
                  <c:v>88</c:v>
                </c:pt>
                <c:pt idx="1386">
                  <c:v>138</c:v>
                </c:pt>
                <c:pt idx="1387">
                  <c:v>97</c:v>
                </c:pt>
                <c:pt idx="1388">
                  <c:v>113</c:v>
                </c:pt>
                <c:pt idx="1389">
                  <c:v>122</c:v>
                </c:pt>
                <c:pt idx="1390">
                  <c:v>127</c:v>
                </c:pt>
                <c:pt idx="1391">
                  <c:v>97</c:v>
                </c:pt>
                <c:pt idx="1392">
                  <c:v>156</c:v>
                </c:pt>
                <c:pt idx="1393">
                  <c:v>100</c:v>
                </c:pt>
                <c:pt idx="1394">
                  <c:v>109</c:v>
                </c:pt>
                <c:pt idx="1395">
                  <c:v>95</c:v>
                </c:pt>
                <c:pt idx="1396">
                  <c:v>139</c:v>
                </c:pt>
                <c:pt idx="1397">
                  <c:v>148</c:v>
                </c:pt>
                <c:pt idx="1398">
                  <c:v>94</c:v>
                </c:pt>
                <c:pt idx="1399">
                  <c:v>154</c:v>
                </c:pt>
                <c:pt idx="1400">
                  <c:v>120</c:v>
                </c:pt>
                <c:pt idx="1401">
                  <c:v>122</c:v>
                </c:pt>
                <c:pt idx="1402">
                  <c:v>127</c:v>
                </c:pt>
                <c:pt idx="1403">
                  <c:v>118</c:v>
                </c:pt>
                <c:pt idx="1404">
                  <c:v>93</c:v>
                </c:pt>
                <c:pt idx="1405">
                  <c:v>118</c:v>
                </c:pt>
                <c:pt idx="1406">
                  <c:v>153</c:v>
                </c:pt>
                <c:pt idx="1407">
                  <c:v>148</c:v>
                </c:pt>
                <c:pt idx="1408">
                  <c:v>106</c:v>
                </c:pt>
                <c:pt idx="1409">
                  <c:v>89</c:v>
                </c:pt>
                <c:pt idx="1410">
                  <c:v>104</c:v>
                </c:pt>
                <c:pt idx="1411">
                  <c:v>129</c:v>
                </c:pt>
                <c:pt idx="1412">
                  <c:v>95</c:v>
                </c:pt>
                <c:pt idx="1413">
                  <c:v>103</c:v>
                </c:pt>
                <c:pt idx="1414">
                  <c:v>106</c:v>
                </c:pt>
                <c:pt idx="1415">
                  <c:v>97</c:v>
                </c:pt>
                <c:pt idx="1416">
                  <c:v>118</c:v>
                </c:pt>
                <c:pt idx="1417">
                  <c:v>110</c:v>
                </c:pt>
                <c:pt idx="1418">
                  <c:v>126</c:v>
                </c:pt>
                <c:pt idx="1419">
                  <c:v>115</c:v>
                </c:pt>
                <c:pt idx="1420">
                  <c:v>119</c:v>
                </c:pt>
                <c:pt idx="1421">
                  <c:v>169</c:v>
                </c:pt>
                <c:pt idx="1422">
                  <c:v>88</c:v>
                </c:pt>
                <c:pt idx="1423">
                  <c:v>123</c:v>
                </c:pt>
                <c:pt idx="1424">
                  <c:v>110</c:v>
                </c:pt>
                <c:pt idx="1425">
                  <c:v>89</c:v>
                </c:pt>
                <c:pt idx="1426">
                  <c:v>148</c:v>
                </c:pt>
                <c:pt idx="1427">
                  <c:v>125</c:v>
                </c:pt>
                <c:pt idx="1428">
                  <c:v>100</c:v>
                </c:pt>
                <c:pt idx="1429">
                  <c:v>100</c:v>
                </c:pt>
                <c:pt idx="1430">
                  <c:v>134</c:v>
                </c:pt>
                <c:pt idx="1431">
                  <c:v>105</c:v>
                </c:pt>
                <c:pt idx="1432">
                  <c:v>101</c:v>
                </c:pt>
                <c:pt idx="1433">
                  <c:v>91</c:v>
                </c:pt>
                <c:pt idx="1434">
                  <c:v>124</c:v>
                </c:pt>
                <c:pt idx="1435">
                  <c:v>195</c:v>
                </c:pt>
                <c:pt idx="1436">
                  <c:v>126</c:v>
                </c:pt>
                <c:pt idx="1437">
                  <c:v>107</c:v>
                </c:pt>
                <c:pt idx="1438">
                  <c:v>95</c:v>
                </c:pt>
                <c:pt idx="1439">
                  <c:v>100</c:v>
                </c:pt>
                <c:pt idx="1440">
                  <c:v>197</c:v>
                </c:pt>
                <c:pt idx="1441">
                  <c:v>120</c:v>
                </c:pt>
                <c:pt idx="1442">
                  <c:v>101</c:v>
                </c:pt>
                <c:pt idx="1443">
                  <c:v>137</c:v>
                </c:pt>
                <c:pt idx="1444">
                  <c:v>176</c:v>
                </c:pt>
                <c:pt idx="1445">
                  <c:v>91</c:v>
                </c:pt>
                <c:pt idx="1446">
                  <c:v>130</c:v>
                </c:pt>
                <c:pt idx="1447">
                  <c:v>105</c:v>
                </c:pt>
                <c:pt idx="1448">
                  <c:v>114</c:v>
                </c:pt>
                <c:pt idx="1449">
                  <c:v>101</c:v>
                </c:pt>
                <c:pt idx="1450">
                  <c:v>87</c:v>
                </c:pt>
                <c:pt idx="1451">
                  <c:v>154</c:v>
                </c:pt>
                <c:pt idx="1452">
                  <c:v>107</c:v>
                </c:pt>
                <c:pt idx="1453">
                  <c:v>120</c:v>
                </c:pt>
                <c:pt idx="1454">
                  <c:v>98</c:v>
                </c:pt>
                <c:pt idx="1455">
                  <c:v>125</c:v>
                </c:pt>
                <c:pt idx="1456">
                  <c:v>123</c:v>
                </c:pt>
                <c:pt idx="1457">
                  <c:v>91</c:v>
                </c:pt>
                <c:pt idx="1458">
                  <c:v>86</c:v>
                </c:pt>
                <c:pt idx="1459">
                  <c:v>85</c:v>
                </c:pt>
                <c:pt idx="1460">
                  <c:v>87</c:v>
                </c:pt>
                <c:pt idx="1461">
                  <c:v>131</c:v>
                </c:pt>
                <c:pt idx="1462">
                  <c:v>130</c:v>
                </c:pt>
                <c:pt idx="1463">
                  <c:v>92</c:v>
                </c:pt>
                <c:pt idx="1464">
                  <c:v>104</c:v>
                </c:pt>
                <c:pt idx="1465">
                  <c:v>104</c:v>
                </c:pt>
                <c:pt idx="1466">
                  <c:v>90</c:v>
                </c:pt>
                <c:pt idx="1467">
                  <c:v>83</c:v>
                </c:pt>
                <c:pt idx="1468">
                  <c:v>139</c:v>
                </c:pt>
                <c:pt idx="1469">
                  <c:v>107</c:v>
                </c:pt>
                <c:pt idx="1470">
                  <c:v>139</c:v>
                </c:pt>
                <c:pt idx="1471">
                  <c:v>134</c:v>
                </c:pt>
                <c:pt idx="1472">
                  <c:v>102</c:v>
                </c:pt>
                <c:pt idx="1473">
                  <c:v>107</c:v>
                </c:pt>
                <c:pt idx="1474">
                  <c:v>206</c:v>
                </c:pt>
                <c:pt idx="1475">
                  <c:v>82</c:v>
                </c:pt>
                <c:pt idx="1476">
                  <c:v>118</c:v>
                </c:pt>
                <c:pt idx="1477">
                  <c:v>94</c:v>
                </c:pt>
                <c:pt idx="1478">
                  <c:v>91</c:v>
                </c:pt>
                <c:pt idx="1479">
                  <c:v>98</c:v>
                </c:pt>
                <c:pt idx="1480">
                  <c:v>117</c:v>
                </c:pt>
                <c:pt idx="1481">
                  <c:v>132</c:v>
                </c:pt>
                <c:pt idx="1482">
                  <c:v>116</c:v>
                </c:pt>
                <c:pt idx="1483">
                  <c:v>101</c:v>
                </c:pt>
                <c:pt idx="1484">
                  <c:v>87</c:v>
                </c:pt>
                <c:pt idx="1485">
                  <c:v>97</c:v>
                </c:pt>
                <c:pt idx="1486">
                  <c:v>81</c:v>
                </c:pt>
                <c:pt idx="1487">
                  <c:v>82</c:v>
                </c:pt>
                <c:pt idx="1488">
                  <c:v>98</c:v>
                </c:pt>
                <c:pt idx="1489">
                  <c:v>94</c:v>
                </c:pt>
                <c:pt idx="1490">
                  <c:v>135</c:v>
                </c:pt>
                <c:pt idx="1491">
                  <c:v>93</c:v>
                </c:pt>
                <c:pt idx="1492">
                  <c:v>97</c:v>
                </c:pt>
                <c:pt idx="1493">
                  <c:v>124</c:v>
                </c:pt>
                <c:pt idx="1494">
                  <c:v>116</c:v>
                </c:pt>
                <c:pt idx="1495">
                  <c:v>118</c:v>
                </c:pt>
                <c:pt idx="1496">
                  <c:v>123</c:v>
                </c:pt>
                <c:pt idx="1497">
                  <c:v>88</c:v>
                </c:pt>
                <c:pt idx="1498">
                  <c:v>112</c:v>
                </c:pt>
                <c:pt idx="1499">
                  <c:v>96</c:v>
                </c:pt>
                <c:pt idx="1500">
                  <c:v>127</c:v>
                </c:pt>
                <c:pt idx="1501">
                  <c:v>92</c:v>
                </c:pt>
                <c:pt idx="1502">
                  <c:v>127</c:v>
                </c:pt>
                <c:pt idx="1503">
                  <c:v>124</c:v>
                </c:pt>
                <c:pt idx="1504">
                  <c:v>117</c:v>
                </c:pt>
                <c:pt idx="1505">
                  <c:v>95</c:v>
                </c:pt>
                <c:pt idx="1506">
                  <c:v>97</c:v>
                </c:pt>
                <c:pt idx="1507">
                  <c:v>95</c:v>
                </c:pt>
                <c:pt idx="1508">
                  <c:v>103</c:v>
                </c:pt>
                <c:pt idx="1509">
                  <c:v>84</c:v>
                </c:pt>
                <c:pt idx="1510">
                  <c:v>115</c:v>
                </c:pt>
                <c:pt idx="1511">
                  <c:v>91</c:v>
                </c:pt>
                <c:pt idx="1512">
                  <c:v>138</c:v>
                </c:pt>
                <c:pt idx="1513">
                  <c:v>193</c:v>
                </c:pt>
                <c:pt idx="1514">
                  <c:v>109</c:v>
                </c:pt>
                <c:pt idx="1515">
                  <c:v>89</c:v>
                </c:pt>
                <c:pt idx="1516">
                  <c:v>116</c:v>
                </c:pt>
                <c:pt idx="1517">
                  <c:v>123</c:v>
                </c:pt>
                <c:pt idx="1518">
                  <c:v>93</c:v>
                </c:pt>
                <c:pt idx="1519">
                  <c:v>100</c:v>
                </c:pt>
                <c:pt idx="1520">
                  <c:v>128</c:v>
                </c:pt>
                <c:pt idx="1521">
                  <c:v>75</c:v>
                </c:pt>
                <c:pt idx="1522">
                  <c:v>103</c:v>
                </c:pt>
                <c:pt idx="1523">
                  <c:v>117</c:v>
                </c:pt>
                <c:pt idx="1524">
                  <c:v>95</c:v>
                </c:pt>
                <c:pt idx="1525">
                  <c:v>91</c:v>
                </c:pt>
                <c:pt idx="1526">
                  <c:v>111</c:v>
                </c:pt>
                <c:pt idx="1527">
                  <c:v>137</c:v>
                </c:pt>
                <c:pt idx="1528">
                  <c:v>95</c:v>
                </c:pt>
                <c:pt idx="1529">
                  <c:v>112</c:v>
                </c:pt>
                <c:pt idx="1530">
                  <c:v>116</c:v>
                </c:pt>
                <c:pt idx="1531">
                  <c:v>98</c:v>
                </c:pt>
                <c:pt idx="1532">
                  <c:v>100</c:v>
                </c:pt>
                <c:pt idx="1533">
                  <c:v>97</c:v>
                </c:pt>
                <c:pt idx="1534">
                  <c:v>99</c:v>
                </c:pt>
                <c:pt idx="1535">
                  <c:v>111</c:v>
                </c:pt>
                <c:pt idx="1536">
                  <c:v>201</c:v>
                </c:pt>
                <c:pt idx="1537">
                  <c:v>194</c:v>
                </c:pt>
                <c:pt idx="1538">
                  <c:v>97</c:v>
                </c:pt>
                <c:pt idx="1539">
                  <c:v>117</c:v>
                </c:pt>
                <c:pt idx="1540">
                  <c:v>95</c:v>
                </c:pt>
                <c:pt idx="1541">
                  <c:v>118</c:v>
                </c:pt>
                <c:pt idx="1542">
                  <c:v>103</c:v>
                </c:pt>
                <c:pt idx="1543">
                  <c:v>101</c:v>
                </c:pt>
                <c:pt idx="1544">
                  <c:v>98</c:v>
                </c:pt>
                <c:pt idx="1545">
                  <c:v>100</c:v>
                </c:pt>
                <c:pt idx="1546">
                  <c:v>115</c:v>
                </c:pt>
                <c:pt idx="1547">
                  <c:v>97</c:v>
                </c:pt>
                <c:pt idx="1548">
                  <c:v>101</c:v>
                </c:pt>
                <c:pt idx="1549">
                  <c:v>90</c:v>
                </c:pt>
                <c:pt idx="1550">
                  <c:v>117</c:v>
                </c:pt>
                <c:pt idx="1551">
                  <c:v>91</c:v>
                </c:pt>
                <c:pt idx="1552">
                  <c:v>133</c:v>
                </c:pt>
                <c:pt idx="1553">
                  <c:v>121</c:v>
                </c:pt>
                <c:pt idx="1554">
                  <c:v>120</c:v>
                </c:pt>
                <c:pt idx="1555">
                  <c:v>98</c:v>
                </c:pt>
                <c:pt idx="1556">
                  <c:v>134</c:v>
                </c:pt>
                <c:pt idx="1557">
                  <c:v>99</c:v>
                </c:pt>
                <c:pt idx="1558">
                  <c:v>100</c:v>
                </c:pt>
                <c:pt idx="1559">
                  <c:v>90</c:v>
                </c:pt>
                <c:pt idx="1560">
                  <c:v>95</c:v>
                </c:pt>
                <c:pt idx="1561">
                  <c:v>92</c:v>
                </c:pt>
                <c:pt idx="1562">
                  <c:v>81</c:v>
                </c:pt>
                <c:pt idx="1563">
                  <c:v>100</c:v>
                </c:pt>
                <c:pt idx="1564">
                  <c:v>138</c:v>
                </c:pt>
                <c:pt idx="1565">
                  <c:v>97</c:v>
                </c:pt>
                <c:pt idx="1566">
                  <c:v>108</c:v>
                </c:pt>
                <c:pt idx="1567">
                  <c:v>106</c:v>
                </c:pt>
                <c:pt idx="1568">
                  <c:v>111</c:v>
                </c:pt>
                <c:pt idx="1569">
                  <c:v>115</c:v>
                </c:pt>
                <c:pt idx="1570">
                  <c:v>110</c:v>
                </c:pt>
                <c:pt idx="1571">
                  <c:v>118</c:v>
                </c:pt>
                <c:pt idx="1572">
                  <c:v>112</c:v>
                </c:pt>
                <c:pt idx="1573">
                  <c:v>82</c:v>
                </c:pt>
                <c:pt idx="1574">
                  <c:v>110</c:v>
                </c:pt>
                <c:pt idx="1575">
                  <c:v>97</c:v>
                </c:pt>
                <c:pt idx="1576">
                  <c:v>102</c:v>
                </c:pt>
                <c:pt idx="1577">
                  <c:v>117</c:v>
                </c:pt>
                <c:pt idx="1578">
                  <c:v>100</c:v>
                </c:pt>
                <c:pt idx="1579">
                  <c:v>98</c:v>
                </c:pt>
                <c:pt idx="1580">
                  <c:v>89</c:v>
                </c:pt>
                <c:pt idx="1581">
                  <c:v>106</c:v>
                </c:pt>
                <c:pt idx="1582">
                  <c:v>130</c:v>
                </c:pt>
                <c:pt idx="1583">
                  <c:v>112</c:v>
                </c:pt>
                <c:pt idx="1584">
                  <c:v>109</c:v>
                </c:pt>
                <c:pt idx="1585">
                  <c:v>105</c:v>
                </c:pt>
                <c:pt idx="1586">
                  <c:v>107</c:v>
                </c:pt>
                <c:pt idx="1587">
                  <c:v>111</c:v>
                </c:pt>
                <c:pt idx="1588">
                  <c:v>118</c:v>
                </c:pt>
                <c:pt idx="1589">
                  <c:v>227</c:v>
                </c:pt>
                <c:pt idx="1590">
                  <c:v>90</c:v>
                </c:pt>
                <c:pt idx="1591">
                  <c:v>105</c:v>
                </c:pt>
                <c:pt idx="1592">
                  <c:v>93</c:v>
                </c:pt>
                <c:pt idx="1593">
                  <c:v>100</c:v>
                </c:pt>
                <c:pt idx="1594">
                  <c:v>114</c:v>
                </c:pt>
                <c:pt idx="1595">
                  <c:v>111</c:v>
                </c:pt>
                <c:pt idx="1596">
                  <c:v>132</c:v>
                </c:pt>
                <c:pt idx="1597">
                  <c:v>110</c:v>
                </c:pt>
                <c:pt idx="1598">
                  <c:v>116</c:v>
                </c:pt>
                <c:pt idx="1599">
                  <c:v>95</c:v>
                </c:pt>
                <c:pt idx="1600">
                  <c:v>96</c:v>
                </c:pt>
                <c:pt idx="1601">
                  <c:v>101</c:v>
                </c:pt>
                <c:pt idx="1602">
                  <c:v>132</c:v>
                </c:pt>
                <c:pt idx="1603">
                  <c:v>88</c:v>
                </c:pt>
                <c:pt idx="1604">
                  <c:v>133</c:v>
                </c:pt>
                <c:pt idx="1605">
                  <c:v>100</c:v>
                </c:pt>
                <c:pt idx="1606">
                  <c:v>118</c:v>
                </c:pt>
                <c:pt idx="1607">
                  <c:v>158</c:v>
                </c:pt>
                <c:pt idx="1608">
                  <c:v>107</c:v>
                </c:pt>
                <c:pt idx="1609">
                  <c:v>116</c:v>
                </c:pt>
                <c:pt idx="1610">
                  <c:v>121</c:v>
                </c:pt>
                <c:pt idx="1611">
                  <c:v>127</c:v>
                </c:pt>
                <c:pt idx="1612">
                  <c:v>104</c:v>
                </c:pt>
                <c:pt idx="1613">
                  <c:v>141</c:v>
                </c:pt>
                <c:pt idx="1614">
                  <c:v>110</c:v>
                </c:pt>
                <c:pt idx="1615">
                  <c:v>105</c:v>
                </c:pt>
                <c:pt idx="1616">
                  <c:v>86</c:v>
                </c:pt>
                <c:pt idx="1617">
                  <c:v>133</c:v>
                </c:pt>
                <c:pt idx="1618">
                  <c:v>91</c:v>
                </c:pt>
                <c:pt idx="1619">
                  <c:v>125</c:v>
                </c:pt>
                <c:pt idx="1620">
                  <c:v>127</c:v>
                </c:pt>
                <c:pt idx="1621">
                  <c:v>103</c:v>
                </c:pt>
                <c:pt idx="1622">
                  <c:v>99</c:v>
                </c:pt>
                <c:pt idx="1623">
                  <c:v>103</c:v>
                </c:pt>
                <c:pt idx="1624">
                  <c:v>81</c:v>
                </c:pt>
                <c:pt idx="1625">
                  <c:v>90</c:v>
                </c:pt>
                <c:pt idx="1626">
                  <c:v>99</c:v>
                </c:pt>
                <c:pt idx="1627">
                  <c:v>85</c:v>
                </c:pt>
                <c:pt idx="1628">
                  <c:v>126</c:v>
                </c:pt>
                <c:pt idx="1629">
                  <c:v>150</c:v>
                </c:pt>
                <c:pt idx="1630">
                  <c:v>92</c:v>
                </c:pt>
                <c:pt idx="1631">
                  <c:v>105</c:v>
                </c:pt>
                <c:pt idx="1632">
                  <c:v>106</c:v>
                </c:pt>
                <c:pt idx="1633">
                  <c:v>137</c:v>
                </c:pt>
                <c:pt idx="1634">
                  <c:v>98</c:v>
                </c:pt>
                <c:pt idx="1635">
                  <c:v>101</c:v>
                </c:pt>
                <c:pt idx="1636">
                  <c:v>90</c:v>
                </c:pt>
                <c:pt idx="1637">
                  <c:v>102</c:v>
                </c:pt>
                <c:pt idx="1638">
                  <c:v>134</c:v>
                </c:pt>
                <c:pt idx="1639">
                  <c:v>115</c:v>
                </c:pt>
                <c:pt idx="1640">
                  <c:v>98</c:v>
                </c:pt>
                <c:pt idx="1641">
                  <c:v>121</c:v>
                </c:pt>
                <c:pt idx="1642">
                  <c:v>129</c:v>
                </c:pt>
                <c:pt idx="1643">
                  <c:v>100</c:v>
                </c:pt>
                <c:pt idx="1644">
                  <c:v>84</c:v>
                </c:pt>
                <c:pt idx="1645">
                  <c:v>120</c:v>
                </c:pt>
                <c:pt idx="1646">
                  <c:v>95</c:v>
                </c:pt>
                <c:pt idx="1647">
                  <c:v>95</c:v>
                </c:pt>
                <c:pt idx="1648">
                  <c:v>119</c:v>
                </c:pt>
                <c:pt idx="1649">
                  <c:v>99</c:v>
                </c:pt>
                <c:pt idx="1650">
                  <c:v>92</c:v>
                </c:pt>
                <c:pt idx="1651">
                  <c:v>135</c:v>
                </c:pt>
                <c:pt idx="1652">
                  <c:v>121</c:v>
                </c:pt>
                <c:pt idx="1653">
                  <c:v>107</c:v>
                </c:pt>
                <c:pt idx="1654">
                  <c:v>91</c:v>
                </c:pt>
                <c:pt idx="1655">
                  <c:v>91</c:v>
                </c:pt>
                <c:pt idx="1656">
                  <c:v>119</c:v>
                </c:pt>
                <c:pt idx="1657">
                  <c:v>122</c:v>
                </c:pt>
                <c:pt idx="1658">
                  <c:v>107</c:v>
                </c:pt>
                <c:pt idx="1659">
                  <c:v>98</c:v>
                </c:pt>
                <c:pt idx="1660">
                  <c:v>130</c:v>
                </c:pt>
                <c:pt idx="1661">
                  <c:v>101</c:v>
                </c:pt>
                <c:pt idx="1662">
                  <c:v>97</c:v>
                </c:pt>
                <c:pt idx="1663">
                  <c:v>124</c:v>
                </c:pt>
                <c:pt idx="1664">
                  <c:v>112</c:v>
                </c:pt>
                <c:pt idx="1665">
                  <c:v>129</c:v>
                </c:pt>
                <c:pt idx="1666">
                  <c:v>76</c:v>
                </c:pt>
                <c:pt idx="1667">
                  <c:v>109</c:v>
                </c:pt>
                <c:pt idx="1668">
                  <c:v>139</c:v>
                </c:pt>
                <c:pt idx="1669">
                  <c:v>104</c:v>
                </c:pt>
                <c:pt idx="1670">
                  <c:v>117</c:v>
                </c:pt>
                <c:pt idx="1671">
                  <c:v>94</c:v>
                </c:pt>
                <c:pt idx="1672">
                  <c:v>107</c:v>
                </c:pt>
                <c:pt idx="1673">
                  <c:v>91</c:v>
                </c:pt>
                <c:pt idx="1674">
                  <c:v>90</c:v>
                </c:pt>
                <c:pt idx="1675">
                  <c:v>107</c:v>
                </c:pt>
                <c:pt idx="1676">
                  <c:v>110</c:v>
                </c:pt>
                <c:pt idx="1677">
                  <c:v>105</c:v>
                </c:pt>
                <c:pt idx="1678">
                  <c:v>124</c:v>
                </c:pt>
                <c:pt idx="1679">
                  <c:v>89</c:v>
                </c:pt>
                <c:pt idx="1680">
                  <c:v>100</c:v>
                </c:pt>
                <c:pt idx="1681">
                  <c:v>95</c:v>
                </c:pt>
                <c:pt idx="1682">
                  <c:v>107</c:v>
                </c:pt>
                <c:pt idx="1683">
                  <c:v>105</c:v>
                </c:pt>
                <c:pt idx="1684">
                  <c:v>129</c:v>
                </c:pt>
                <c:pt idx="1685">
                  <c:v>115</c:v>
                </c:pt>
                <c:pt idx="1686">
                  <c:v>87</c:v>
                </c:pt>
                <c:pt idx="1687">
                  <c:v>107</c:v>
                </c:pt>
                <c:pt idx="1688">
                  <c:v>120</c:v>
                </c:pt>
                <c:pt idx="1689">
                  <c:v>104</c:v>
                </c:pt>
                <c:pt idx="1690">
                  <c:v>134</c:v>
                </c:pt>
                <c:pt idx="1691">
                  <c:v>93</c:v>
                </c:pt>
                <c:pt idx="1692">
                  <c:v>86</c:v>
                </c:pt>
                <c:pt idx="1693">
                  <c:v>89</c:v>
                </c:pt>
                <c:pt idx="1694">
                  <c:v>113</c:v>
                </c:pt>
                <c:pt idx="1695">
                  <c:v>101</c:v>
                </c:pt>
                <c:pt idx="1696">
                  <c:v>95</c:v>
                </c:pt>
                <c:pt idx="1697">
                  <c:v>107</c:v>
                </c:pt>
                <c:pt idx="1698">
                  <c:v>114</c:v>
                </c:pt>
                <c:pt idx="1699">
                  <c:v>95</c:v>
                </c:pt>
                <c:pt idx="1700">
                  <c:v>115</c:v>
                </c:pt>
                <c:pt idx="1701">
                  <c:v>110</c:v>
                </c:pt>
                <c:pt idx="1702">
                  <c:v>188</c:v>
                </c:pt>
                <c:pt idx="1703">
                  <c:v>105</c:v>
                </c:pt>
                <c:pt idx="1704">
                  <c:v>152</c:v>
                </c:pt>
                <c:pt idx="1705">
                  <c:v>107</c:v>
                </c:pt>
                <c:pt idx="1706">
                  <c:v>202</c:v>
                </c:pt>
                <c:pt idx="1707">
                  <c:v>97</c:v>
                </c:pt>
                <c:pt idx="1708">
                  <c:v>86</c:v>
                </c:pt>
                <c:pt idx="1709">
                  <c:v>123</c:v>
                </c:pt>
                <c:pt idx="1710">
                  <c:v>92</c:v>
                </c:pt>
                <c:pt idx="1711">
                  <c:v>100</c:v>
                </c:pt>
                <c:pt idx="1712">
                  <c:v>92</c:v>
                </c:pt>
                <c:pt idx="1713">
                  <c:v>108</c:v>
                </c:pt>
                <c:pt idx="1714">
                  <c:v>143</c:v>
                </c:pt>
                <c:pt idx="1715">
                  <c:v>100</c:v>
                </c:pt>
                <c:pt idx="1716">
                  <c:v>115</c:v>
                </c:pt>
                <c:pt idx="1717">
                  <c:v>102</c:v>
                </c:pt>
                <c:pt idx="1718">
                  <c:v>146</c:v>
                </c:pt>
                <c:pt idx="1719">
                  <c:v>118</c:v>
                </c:pt>
                <c:pt idx="1720">
                  <c:v>90</c:v>
                </c:pt>
                <c:pt idx="1721">
                  <c:v>141</c:v>
                </c:pt>
                <c:pt idx="1722">
                  <c:v>139</c:v>
                </c:pt>
                <c:pt idx="1723">
                  <c:v>89</c:v>
                </c:pt>
                <c:pt idx="1724">
                  <c:v>80</c:v>
                </c:pt>
                <c:pt idx="1725">
                  <c:v>107</c:v>
                </c:pt>
                <c:pt idx="1726">
                  <c:v>80</c:v>
                </c:pt>
                <c:pt idx="1727">
                  <c:v>186</c:v>
                </c:pt>
                <c:pt idx="1728">
                  <c:v>107</c:v>
                </c:pt>
                <c:pt idx="1729">
                  <c:v>101</c:v>
                </c:pt>
                <c:pt idx="1730">
                  <c:v>123</c:v>
                </c:pt>
                <c:pt idx="1731">
                  <c:v>34</c:v>
                </c:pt>
                <c:pt idx="1732">
                  <c:v>115</c:v>
                </c:pt>
                <c:pt idx="1733">
                  <c:v>87</c:v>
                </c:pt>
                <c:pt idx="1734">
                  <c:v>91</c:v>
                </c:pt>
                <c:pt idx="1735">
                  <c:v>106</c:v>
                </c:pt>
                <c:pt idx="1736">
                  <c:v>88</c:v>
                </c:pt>
                <c:pt idx="1737">
                  <c:v>106</c:v>
                </c:pt>
                <c:pt idx="1738">
                  <c:v>113</c:v>
                </c:pt>
                <c:pt idx="1739">
                  <c:v>98</c:v>
                </c:pt>
                <c:pt idx="1740">
                  <c:v>139</c:v>
                </c:pt>
                <c:pt idx="1741">
                  <c:v>108</c:v>
                </c:pt>
                <c:pt idx="1742">
                  <c:v>138</c:v>
                </c:pt>
                <c:pt idx="1743">
                  <c:v>119</c:v>
                </c:pt>
                <c:pt idx="1744">
                  <c:v>140</c:v>
                </c:pt>
                <c:pt idx="1745">
                  <c:v>91</c:v>
                </c:pt>
                <c:pt idx="1746">
                  <c:v>103</c:v>
                </c:pt>
                <c:pt idx="1747">
                  <c:v>111</c:v>
                </c:pt>
                <c:pt idx="1748">
                  <c:v>101</c:v>
                </c:pt>
                <c:pt idx="1749">
                  <c:v>93</c:v>
                </c:pt>
                <c:pt idx="1750">
                  <c:v>129</c:v>
                </c:pt>
                <c:pt idx="1751">
                  <c:v>107</c:v>
                </c:pt>
                <c:pt idx="1752">
                  <c:v>91</c:v>
                </c:pt>
                <c:pt idx="1753">
                  <c:v>110</c:v>
                </c:pt>
                <c:pt idx="1754">
                  <c:v>116</c:v>
                </c:pt>
                <c:pt idx="1755">
                  <c:v>90</c:v>
                </c:pt>
                <c:pt idx="1756">
                  <c:v>97</c:v>
                </c:pt>
                <c:pt idx="1757">
                  <c:v>99</c:v>
                </c:pt>
                <c:pt idx="1758">
                  <c:v>112</c:v>
                </c:pt>
                <c:pt idx="1759">
                  <c:v>106</c:v>
                </c:pt>
                <c:pt idx="1760">
                  <c:v>90</c:v>
                </c:pt>
                <c:pt idx="1761">
                  <c:v>178</c:v>
                </c:pt>
                <c:pt idx="1762">
                  <c:v>93</c:v>
                </c:pt>
                <c:pt idx="1763">
                  <c:v>106</c:v>
                </c:pt>
                <c:pt idx="1764">
                  <c:v>108</c:v>
                </c:pt>
                <c:pt idx="1765">
                  <c:v>86</c:v>
                </c:pt>
                <c:pt idx="1766">
                  <c:v>99</c:v>
                </c:pt>
                <c:pt idx="1767">
                  <c:v>95</c:v>
                </c:pt>
                <c:pt idx="1768">
                  <c:v>104</c:v>
                </c:pt>
                <c:pt idx="1769">
                  <c:v>130</c:v>
                </c:pt>
                <c:pt idx="1770">
                  <c:v>113</c:v>
                </c:pt>
                <c:pt idx="1771">
                  <c:v>145</c:v>
                </c:pt>
                <c:pt idx="1772">
                  <c:v>99</c:v>
                </c:pt>
                <c:pt idx="1773">
                  <c:v>106</c:v>
                </c:pt>
                <c:pt idx="1774">
                  <c:v>88</c:v>
                </c:pt>
                <c:pt idx="1775">
                  <c:v>98</c:v>
                </c:pt>
                <c:pt idx="1776">
                  <c:v>129</c:v>
                </c:pt>
                <c:pt idx="1777">
                  <c:v>102</c:v>
                </c:pt>
                <c:pt idx="1778">
                  <c:v>97</c:v>
                </c:pt>
                <c:pt idx="1779">
                  <c:v>111</c:v>
                </c:pt>
                <c:pt idx="1780">
                  <c:v>106</c:v>
                </c:pt>
                <c:pt idx="1781">
                  <c:v>131</c:v>
                </c:pt>
                <c:pt idx="1782">
                  <c:v>145</c:v>
                </c:pt>
                <c:pt idx="1783">
                  <c:v>98</c:v>
                </c:pt>
                <c:pt idx="1784">
                  <c:v>125</c:v>
                </c:pt>
                <c:pt idx="1785">
                  <c:v>119</c:v>
                </c:pt>
                <c:pt idx="1786">
                  <c:v>133</c:v>
                </c:pt>
                <c:pt idx="1787">
                  <c:v>102</c:v>
                </c:pt>
                <c:pt idx="1788">
                  <c:v>105</c:v>
                </c:pt>
                <c:pt idx="1789">
                  <c:v>97</c:v>
                </c:pt>
                <c:pt idx="1790">
                  <c:v>94</c:v>
                </c:pt>
                <c:pt idx="1791">
                  <c:v>155</c:v>
                </c:pt>
                <c:pt idx="1792">
                  <c:v>126</c:v>
                </c:pt>
                <c:pt idx="1793">
                  <c:v>112</c:v>
                </c:pt>
                <c:pt idx="1794">
                  <c:v>114</c:v>
                </c:pt>
                <c:pt idx="1795">
                  <c:v>128</c:v>
                </c:pt>
                <c:pt idx="1796">
                  <c:v>124</c:v>
                </c:pt>
                <c:pt idx="1797">
                  <c:v>132</c:v>
                </c:pt>
                <c:pt idx="1798">
                  <c:v>101</c:v>
                </c:pt>
                <c:pt idx="1799">
                  <c:v>91</c:v>
                </c:pt>
                <c:pt idx="1800">
                  <c:v>145</c:v>
                </c:pt>
                <c:pt idx="1801">
                  <c:v>160</c:v>
                </c:pt>
                <c:pt idx="1802">
                  <c:v>135</c:v>
                </c:pt>
                <c:pt idx="1803">
                  <c:v>109</c:v>
                </c:pt>
                <c:pt idx="1804">
                  <c:v>106</c:v>
                </c:pt>
                <c:pt idx="1805">
                  <c:v>101</c:v>
                </c:pt>
                <c:pt idx="1806">
                  <c:v>112</c:v>
                </c:pt>
                <c:pt idx="1807">
                  <c:v>115</c:v>
                </c:pt>
                <c:pt idx="1808">
                  <c:v>109</c:v>
                </c:pt>
                <c:pt idx="1809">
                  <c:v>90</c:v>
                </c:pt>
                <c:pt idx="1810">
                  <c:v>88</c:v>
                </c:pt>
                <c:pt idx="1811">
                  <c:v>114</c:v>
                </c:pt>
                <c:pt idx="1812">
                  <c:v>133</c:v>
                </c:pt>
                <c:pt idx="1813">
                  <c:v>131</c:v>
                </c:pt>
                <c:pt idx="1814">
                  <c:v>123</c:v>
                </c:pt>
                <c:pt idx="1815">
                  <c:v>124</c:v>
                </c:pt>
                <c:pt idx="1816">
                  <c:v>110</c:v>
                </c:pt>
                <c:pt idx="1817">
                  <c:v>123</c:v>
                </c:pt>
                <c:pt idx="1818">
                  <c:v>129</c:v>
                </c:pt>
                <c:pt idx="1819">
                  <c:v>87</c:v>
                </c:pt>
                <c:pt idx="1820">
                  <c:v>120</c:v>
                </c:pt>
                <c:pt idx="1821">
                  <c:v>102</c:v>
                </c:pt>
                <c:pt idx="1822">
                  <c:v>98</c:v>
                </c:pt>
                <c:pt idx="1823">
                  <c:v>117</c:v>
                </c:pt>
                <c:pt idx="1824">
                  <c:v>113</c:v>
                </c:pt>
                <c:pt idx="1825">
                  <c:v>98</c:v>
                </c:pt>
                <c:pt idx="1826">
                  <c:v>97</c:v>
                </c:pt>
                <c:pt idx="1827">
                  <c:v>105</c:v>
                </c:pt>
                <c:pt idx="1828">
                  <c:v>133</c:v>
                </c:pt>
                <c:pt idx="1829">
                  <c:v>126</c:v>
                </c:pt>
                <c:pt idx="1830">
                  <c:v>93</c:v>
                </c:pt>
                <c:pt idx="1831">
                  <c:v>114</c:v>
                </c:pt>
                <c:pt idx="1832">
                  <c:v>91</c:v>
                </c:pt>
                <c:pt idx="1833">
                  <c:v>109</c:v>
                </c:pt>
                <c:pt idx="1834">
                  <c:v>101</c:v>
                </c:pt>
                <c:pt idx="1835">
                  <c:v>112</c:v>
                </c:pt>
                <c:pt idx="1836">
                  <c:v>104</c:v>
                </c:pt>
                <c:pt idx="1837">
                  <c:v>94</c:v>
                </c:pt>
                <c:pt idx="1838">
                  <c:v>94</c:v>
                </c:pt>
                <c:pt idx="1839">
                  <c:v>92</c:v>
                </c:pt>
                <c:pt idx="1840">
                  <c:v>109</c:v>
                </c:pt>
                <c:pt idx="1841">
                  <c:v>91</c:v>
                </c:pt>
                <c:pt idx="1842">
                  <c:v>97</c:v>
                </c:pt>
                <c:pt idx="1843">
                  <c:v>112</c:v>
                </c:pt>
                <c:pt idx="1844">
                  <c:v>126</c:v>
                </c:pt>
                <c:pt idx="1845">
                  <c:v>94</c:v>
                </c:pt>
                <c:pt idx="1846">
                  <c:v>107</c:v>
                </c:pt>
                <c:pt idx="1847">
                  <c:v>101</c:v>
                </c:pt>
                <c:pt idx="1848">
                  <c:v>95</c:v>
                </c:pt>
                <c:pt idx="1849">
                  <c:v>107</c:v>
                </c:pt>
                <c:pt idx="1850">
                  <c:v>125</c:v>
                </c:pt>
                <c:pt idx="1851">
                  <c:v>90</c:v>
                </c:pt>
                <c:pt idx="1852">
                  <c:v>127</c:v>
                </c:pt>
                <c:pt idx="1853">
                  <c:v>94</c:v>
                </c:pt>
                <c:pt idx="1854">
                  <c:v>104</c:v>
                </c:pt>
                <c:pt idx="1855">
                  <c:v>126</c:v>
                </c:pt>
                <c:pt idx="1856">
                  <c:v>90</c:v>
                </c:pt>
                <c:pt idx="1857">
                  <c:v>96</c:v>
                </c:pt>
                <c:pt idx="1858">
                  <c:v>143</c:v>
                </c:pt>
                <c:pt idx="1859">
                  <c:v>92</c:v>
                </c:pt>
                <c:pt idx="1860">
                  <c:v>94</c:v>
                </c:pt>
                <c:pt idx="1861">
                  <c:v>150</c:v>
                </c:pt>
                <c:pt idx="1862">
                  <c:v>103</c:v>
                </c:pt>
                <c:pt idx="1863">
                  <c:v>125</c:v>
                </c:pt>
                <c:pt idx="1864">
                  <c:v>105</c:v>
                </c:pt>
                <c:pt idx="1865">
                  <c:v>111</c:v>
                </c:pt>
                <c:pt idx="1866">
                  <c:v>130</c:v>
                </c:pt>
                <c:pt idx="1867">
                  <c:v>88</c:v>
                </c:pt>
                <c:pt idx="1868">
                  <c:v>147</c:v>
                </c:pt>
                <c:pt idx="1869">
                  <c:v>117</c:v>
                </c:pt>
                <c:pt idx="1870">
                  <c:v>112</c:v>
                </c:pt>
                <c:pt idx="1871">
                  <c:v>163</c:v>
                </c:pt>
                <c:pt idx="1872">
                  <c:v>87</c:v>
                </c:pt>
                <c:pt idx="1873">
                  <c:v>119</c:v>
                </c:pt>
                <c:pt idx="1874">
                  <c:v>115</c:v>
                </c:pt>
                <c:pt idx="1875">
                  <c:v>88</c:v>
                </c:pt>
                <c:pt idx="1876">
                  <c:v>98</c:v>
                </c:pt>
                <c:pt idx="1877">
                  <c:v>112</c:v>
                </c:pt>
                <c:pt idx="1878">
                  <c:v>105</c:v>
                </c:pt>
                <c:pt idx="1879">
                  <c:v>94</c:v>
                </c:pt>
                <c:pt idx="1880">
                  <c:v>95</c:v>
                </c:pt>
                <c:pt idx="1881">
                  <c:v>101</c:v>
                </c:pt>
                <c:pt idx="1882">
                  <c:v>95</c:v>
                </c:pt>
                <c:pt idx="1883">
                  <c:v>90</c:v>
                </c:pt>
                <c:pt idx="1884">
                  <c:v>120</c:v>
                </c:pt>
                <c:pt idx="1885">
                  <c:v>90</c:v>
                </c:pt>
                <c:pt idx="1886">
                  <c:v>95</c:v>
                </c:pt>
                <c:pt idx="1887">
                  <c:v>170</c:v>
                </c:pt>
                <c:pt idx="1888">
                  <c:v>94</c:v>
                </c:pt>
                <c:pt idx="1889">
                  <c:v>101</c:v>
                </c:pt>
                <c:pt idx="1890">
                  <c:v>102</c:v>
                </c:pt>
                <c:pt idx="1891">
                  <c:v>98</c:v>
                </c:pt>
                <c:pt idx="1892">
                  <c:v>106</c:v>
                </c:pt>
                <c:pt idx="1893">
                  <c:v>84</c:v>
                </c:pt>
                <c:pt idx="1894">
                  <c:v>128</c:v>
                </c:pt>
                <c:pt idx="1895">
                  <c:v>104</c:v>
                </c:pt>
                <c:pt idx="1896">
                  <c:v>109</c:v>
                </c:pt>
                <c:pt idx="1897">
                  <c:v>107</c:v>
                </c:pt>
                <c:pt idx="1898">
                  <c:v>105</c:v>
                </c:pt>
                <c:pt idx="1899">
                  <c:v>86</c:v>
                </c:pt>
                <c:pt idx="1900">
                  <c:v>95</c:v>
                </c:pt>
                <c:pt idx="1901">
                  <c:v>99</c:v>
                </c:pt>
                <c:pt idx="1902">
                  <c:v>121</c:v>
                </c:pt>
                <c:pt idx="1903">
                  <c:v>119</c:v>
                </c:pt>
                <c:pt idx="1904">
                  <c:v>104</c:v>
                </c:pt>
                <c:pt idx="1905">
                  <c:v>138</c:v>
                </c:pt>
                <c:pt idx="1906">
                  <c:v>92</c:v>
                </c:pt>
                <c:pt idx="1907">
                  <c:v>83</c:v>
                </c:pt>
                <c:pt idx="1908">
                  <c:v>99</c:v>
                </c:pt>
                <c:pt idx="1909">
                  <c:v>109</c:v>
                </c:pt>
                <c:pt idx="1910">
                  <c:v>97</c:v>
                </c:pt>
                <c:pt idx="1911">
                  <c:v>92</c:v>
                </c:pt>
                <c:pt idx="1912">
                  <c:v>105</c:v>
                </c:pt>
                <c:pt idx="1913">
                  <c:v>98</c:v>
                </c:pt>
                <c:pt idx="1914">
                  <c:v>131</c:v>
                </c:pt>
                <c:pt idx="1915">
                  <c:v>107</c:v>
                </c:pt>
                <c:pt idx="1916">
                  <c:v>97</c:v>
                </c:pt>
                <c:pt idx="1917">
                  <c:v>115</c:v>
                </c:pt>
                <c:pt idx="1918">
                  <c:v>132</c:v>
                </c:pt>
                <c:pt idx="1919">
                  <c:v>92</c:v>
                </c:pt>
                <c:pt idx="1920">
                  <c:v>97</c:v>
                </c:pt>
                <c:pt idx="1921">
                  <c:v>96</c:v>
                </c:pt>
                <c:pt idx="1922">
                  <c:v>98</c:v>
                </c:pt>
                <c:pt idx="1923">
                  <c:v>110</c:v>
                </c:pt>
                <c:pt idx="1924">
                  <c:v>103</c:v>
                </c:pt>
                <c:pt idx="1925">
                  <c:v>121</c:v>
                </c:pt>
                <c:pt idx="1926">
                  <c:v>97</c:v>
                </c:pt>
                <c:pt idx="1927">
                  <c:v>107</c:v>
                </c:pt>
                <c:pt idx="1928">
                  <c:v>113</c:v>
                </c:pt>
                <c:pt idx="1929">
                  <c:v>91</c:v>
                </c:pt>
                <c:pt idx="1930">
                  <c:v>124</c:v>
                </c:pt>
                <c:pt idx="1931">
                  <c:v>95</c:v>
                </c:pt>
                <c:pt idx="1932">
                  <c:v>84</c:v>
                </c:pt>
                <c:pt idx="1933">
                  <c:v>98</c:v>
                </c:pt>
                <c:pt idx="1934">
                  <c:v>104</c:v>
                </c:pt>
                <c:pt idx="1935">
                  <c:v>132</c:v>
                </c:pt>
                <c:pt idx="1936">
                  <c:v>90</c:v>
                </c:pt>
                <c:pt idx="1937">
                  <c:v>108</c:v>
                </c:pt>
                <c:pt idx="1938">
                  <c:v>105</c:v>
                </c:pt>
                <c:pt idx="1939">
                  <c:v>98</c:v>
                </c:pt>
                <c:pt idx="1940">
                  <c:v>104</c:v>
                </c:pt>
                <c:pt idx="1941">
                  <c:v>117</c:v>
                </c:pt>
                <c:pt idx="1942">
                  <c:v>96</c:v>
                </c:pt>
                <c:pt idx="1943">
                  <c:v>114</c:v>
                </c:pt>
                <c:pt idx="1944">
                  <c:v>118</c:v>
                </c:pt>
                <c:pt idx="1945">
                  <c:v>99</c:v>
                </c:pt>
                <c:pt idx="1946">
                  <c:v>212</c:v>
                </c:pt>
                <c:pt idx="1947">
                  <c:v>122</c:v>
                </c:pt>
                <c:pt idx="1948">
                  <c:v>102</c:v>
                </c:pt>
                <c:pt idx="1949">
                  <c:v>103</c:v>
                </c:pt>
                <c:pt idx="1950">
                  <c:v>84</c:v>
                </c:pt>
                <c:pt idx="1951">
                  <c:v>104</c:v>
                </c:pt>
                <c:pt idx="1952">
                  <c:v>108</c:v>
                </c:pt>
                <c:pt idx="1953">
                  <c:v>138</c:v>
                </c:pt>
                <c:pt idx="1954">
                  <c:v>112</c:v>
                </c:pt>
                <c:pt idx="1955">
                  <c:v>106</c:v>
                </c:pt>
                <c:pt idx="1956">
                  <c:v>126</c:v>
                </c:pt>
                <c:pt idx="1957">
                  <c:v>103</c:v>
                </c:pt>
                <c:pt idx="1958">
                  <c:v>99</c:v>
                </c:pt>
                <c:pt idx="1959">
                  <c:v>93</c:v>
                </c:pt>
                <c:pt idx="1960">
                  <c:v>99</c:v>
                </c:pt>
                <c:pt idx="1961">
                  <c:v>92</c:v>
                </c:pt>
                <c:pt idx="1962">
                  <c:v>95</c:v>
                </c:pt>
                <c:pt idx="1963">
                  <c:v>98</c:v>
                </c:pt>
                <c:pt idx="1964">
                  <c:v>124</c:v>
                </c:pt>
                <c:pt idx="1965">
                  <c:v>78</c:v>
                </c:pt>
                <c:pt idx="1966">
                  <c:v>95</c:v>
                </c:pt>
                <c:pt idx="1967">
                  <c:v>129</c:v>
                </c:pt>
                <c:pt idx="1968">
                  <c:v>125</c:v>
                </c:pt>
                <c:pt idx="1969">
                  <c:v>141</c:v>
                </c:pt>
                <c:pt idx="1970">
                  <c:v>94</c:v>
                </c:pt>
                <c:pt idx="1971">
                  <c:v>110</c:v>
                </c:pt>
                <c:pt idx="1972">
                  <c:v>109</c:v>
                </c:pt>
                <c:pt idx="1973">
                  <c:v>107</c:v>
                </c:pt>
                <c:pt idx="1974">
                  <c:v>95</c:v>
                </c:pt>
                <c:pt idx="1975">
                  <c:v>124</c:v>
                </c:pt>
                <c:pt idx="1976">
                  <c:v>86</c:v>
                </c:pt>
                <c:pt idx="1977">
                  <c:v>116</c:v>
                </c:pt>
                <c:pt idx="1978">
                  <c:v>122</c:v>
                </c:pt>
                <c:pt idx="1979">
                  <c:v>125</c:v>
                </c:pt>
                <c:pt idx="1980">
                  <c:v>104</c:v>
                </c:pt>
                <c:pt idx="1981">
                  <c:v>131</c:v>
                </c:pt>
                <c:pt idx="1982">
                  <c:v>104</c:v>
                </c:pt>
                <c:pt idx="1983">
                  <c:v>122</c:v>
                </c:pt>
                <c:pt idx="1984">
                  <c:v>81</c:v>
                </c:pt>
                <c:pt idx="1985">
                  <c:v>89</c:v>
                </c:pt>
                <c:pt idx="1986">
                  <c:v>88</c:v>
                </c:pt>
                <c:pt idx="1987">
                  <c:v>76</c:v>
                </c:pt>
                <c:pt idx="1988">
                  <c:v>88</c:v>
                </c:pt>
                <c:pt idx="1989">
                  <c:v>120</c:v>
                </c:pt>
                <c:pt idx="1990">
                  <c:v>130</c:v>
                </c:pt>
                <c:pt idx="1991">
                  <c:v>153</c:v>
                </c:pt>
                <c:pt idx="1992">
                  <c:v>119</c:v>
                </c:pt>
                <c:pt idx="1993">
                  <c:v>101</c:v>
                </c:pt>
                <c:pt idx="1994">
                  <c:v>142</c:v>
                </c:pt>
                <c:pt idx="1995">
                  <c:v>85</c:v>
                </c:pt>
                <c:pt idx="1996">
                  <c:v>137</c:v>
                </c:pt>
                <c:pt idx="1997">
                  <c:v>108</c:v>
                </c:pt>
                <c:pt idx="1998">
                  <c:v>97</c:v>
                </c:pt>
                <c:pt idx="1999">
                  <c:v>251</c:v>
                </c:pt>
                <c:pt idx="2000">
                  <c:v>102</c:v>
                </c:pt>
                <c:pt idx="2001">
                  <c:v>85</c:v>
                </c:pt>
                <c:pt idx="2002">
                  <c:v>111</c:v>
                </c:pt>
                <c:pt idx="2003">
                  <c:v>107</c:v>
                </c:pt>
                <c:pt idx="2004">
                  <c:v>106</c:v>
                </c:pt>
                <c:pt idx="2005">
                  <c:v>133</c:v>
                </c:pt>
                <c:pt idx="2006">
                  <c:v>91</c:v>
                </c:pt>
                <c:pt idx="2007">
                  <c:v>96</c:v>
                </c:pt>
                <c:pt idx="2008">
                  <c:v>121</c:v>
                </c:pt>
                <c:pt idx="2009">
                  <c:v>87</c:v>
                </c:pt>
                <c:pt idx="2010">
                  <c:v>123</c:v>
                </c:pt>
                <c:pt idx="2011">
                  <c:v>95</c:v>
                </c:pt>
                <c:pt idx="2012">
                  <c:v>127</c:v>
                </c:pt>
                <c:pt idx="2013">
                  <c:v>110</c:v>
                </c:pt>
                <c:pt idx="2014">
                  <c:v>90</c:v>
                </c:pt>
                <c:pt idx="2015">
                  <c:v>99</c:v>
                </c:pt>
                <c:pt idx="2016">
                  <c:v>86</c:v>
                </c:pt>
                <c:pt idx="2017">
                  <c:v>139</c:v>
                </c:pt>
                <c:pt idx="2018">
                  <c:v>83</c:v>
                </c:pt>
                <c:pt idx="2019">
                  <c:v>79</c:v>
                </c:pt>
                <c:pt idx="2020">
                  <c:v>115</c:v>
                </c:pt>
                <c:pt idx="2021">
                  <c:v>124</c:v>
                </c:pt>
                <c:pt idx="2022">
                  <c:v>92</c:v>
                </c:pt>
                <c:pt idx="2023">
                  <c:v>118</c:v>
                </c:pt>
                <c:pt idx="2024">
                  <c:v>83</c:v>
                </c:pt>
                <c:pt idx="2025">
                  <c:v>132</c:v>
                </c:pt>
                <c:pt idx="2026">
                  <c:v>95</c:v>
                </c:pt>
                <c:pt idx="2027">
                  <c:v>89</c:v>
                </c:pt>
                <c:pt idx="2028">
                  <c:v>107</c:v>
                </c:pt>
                <c:pt idx="2029">
                  <c:v>103</c:v>
                </c:pt>
                <c:pt idx="2030">
                  <c:v>90</c:v>
                </c:pt>
                <c:pt idx="2031">
                  <c:v>89</c:v>
                </c:pt>
                <c:pt idx="2032">
                  <c:v>161</c:v>
                </c:pt>
                <c:pt idx="2033">
                  <c:v>123</c:v>
                </c:pt>
                <c:pt idx="2034">
                  <c:v>116</c:v>
                </c:pt>
                <c:pt idx="2035">
                  <c:v>114</c:v>
                </c:pt>
                <c:pt idx="2036">
                  <c:v>127</c:v>
                </c:pt>
                <c:pt idx="2037">
                  <c:v>96</c:v>
                </c:pt>
                <c:pt idx="2038">
                  <c:v>95</c:v>
                </c:pt>
                <c:pt idx="2039">
                  <c:v>83</c:v>
                </c:pt>
                <c:pt idx="2040">
                  <c:v>104</c:v>
                </c:pt>
                <c:pt idx="2041">
                  <c:v>130</c:v>
                </c:pt>
                <c:pt idx="2042">
                  <c:v>126</c:v>
                </c:pt>
                <c:pt idx="2043">
                  <c:v>133</c:v>
                </c:pt>
                <c:pt idx="2044">
                  <c:v>131</c:v>
                </c:pt>
                <c:pt idx="2045">
                  <c:v>95</c:v>
                </c:pt>
                <c:pt idx="2046">
                  <c:v>129</c:v>
                </c:pt>
                <c:pt idx="2047">
                  <c:v>115</c:v>
                </c:pt>
                <c:pt idx="2048">
                  <c:v>111</c:v>
                </c:pt>
                <c:pt idx="2049">
                  <c:v>108</c:v>
                </c:pt>
                <c:pt idx="2050">
                  <c:v>112</c:v>
                </c:pt>
                <c:pt idx="2051">
                  <c:v>112</c:v>
                </c:pt>
                <c:pt idx="2052">
                  <c:v>84</c:v>
                </c:pt>
                <c:pt idx="2053">
                  <c:v>109</c:v>
                </c:pt>
                <c:pt idx="2054">
                  <c:v>98</c:v>
                </c:pt>
                <c:pt idx="2055">
                  <c:v>94</c:v>
                </c:pt>
                <c:pt idx="2056">
                  <c:v>96</c:v>
                </c:pt>
                <c:pt idx="2057">
                  <c:v>84</c:v>
                </c:pt>
                <c:pt idx="2058">
                  <c:v>101</c:v>
                </c:pt>
                <c:pt idx="2059">
                  <c:v>92</c:v>
                </c:pt>
                <c:pt idx="2060">
                  <c:v>105</c:v>
                </c:pt>
                <c:pt idx="2061">
                  <c:v>120</c:v>
                </c:pt>
                <c:pt idx="2062">
                  <c:v>118</c:v>
                </c:pt>
                <c:pt idx="2063">
                  <c:v>98</c:v>
                </c:pt>
                <c:pt idx="2064">
                  <c:v>115</c:v>
                </c:pt>
                <c:pt idx="2065">
                  <c:v>95</c:v>
                </c:pt>
                <c:pt idx="2066">
                  <c:v>117</c:v>
                </c:pt>
                <c:pt idx="2067">
                  <c:v>94</c:v>
                </c:pt>
                <c:pt idx="2068">
                  <c:v>91</c:v>
                </c:pt>
                <c:pt idx="2069">
                  <c:v>109</c:v>
                </c:pt>
                <c:pt idx="2070">
                  <c:v>123</c:v>
                </c:pt>
                <c:pt idx="2071">
                  <c:v>90</c:v>
                </c:pt>
                <c:pt idx="2072">
                  <c:v>119</c:v>
                </c:pt>
                <c:pt idx="2073">
                  <c:v>79</c:v>
                </c:pt>
                <c:pt idx="2074">
                  <c:v>120</c:v>
                </c:pt>
                <c:pt idx="2075">
                  <c:v>184</c:v>
                </c:pt>
                <c:pt idx="2076">
                  <c:v>95</c:v>
                </c:pt>
                <c:pt idx="2077">
                  <c:v>103</c:v>
                </c:pt>
                <c:pt idx="2078">
                  <c:v>92</c:v>
                </c:pt>
                <c:pt idx="2079">
                  <c:v>100</c:v>
                </c:pt>
                <c:pt idx="2080">
                  <c:v>118</c:v>
                </c:pt>
                <c:pt idx="2081">
                  <c:v>106</c:v>
                </c:pt>
                <c:pt idx="2082">
                  <c:v>147</c:v>
                </c:pt>
                <c:pt idx="2083">
                  <c:v>89</c:v>
                </c:pt>
                <c:pt idx="2084">
                  <c:v>103</c:v>
                </c:pt>
                <c:pt idx="2085">
                  <c:v>97</c:v>
                </c:pt>
                <c:pt idx="2086">
                  <c:v>99</c:v>
                </c:pt>
                <c:pt idx="2087">
                  <c:v>123</c:v>
                </c:pt>
                <c:pt idx="2088">
                  <c:v>125</c:v>
                </c:pt>
                <c:pt idx="2089">
                  <c:v>98</c:v>
                </c:pt>
                <c:pt idx="2090">
                  <c:v>81</c:v>
                </c:pt>
                <c:pt idx="2091">
                  <c:v>84</c:v>
                </c:pt>
                <c:pt idx="2092">
                  <c:v>80</c:v>
                </c:pt>
                <c:pt idx="2093">
                  <c:v>117</c:v>
                </c:pt>
                <c:pt idx="2094">
                  <c:v>108</c:v>
                </c:pt>
                <c:pt idx="2095">
                  <c:v>65</c:v>
                </c:pt>
                <c:pt idx="2096">
                  <c:v>97</c:v>
                </c:pt>
                <c:pt idx="2097">
                  <c:v>88</c:v>
                </c:pt>
                <c:pt idx="2098">
                  <c:v>88</c:v>
                </c:pt>
                <c:pt idx="2099">
                  <c:v>169</c:v>
                </c:pt>
                <c:pt idx="2100">
                  <c:v>151</c:v>
                </c:pt>
                <c:pt idx="2101">
                  <c:v>136</c:v>
                </c:pt>
                <c:pt idx="2102">
                  <c:v>143</c:v>
                </c:pt>
                <c:pt idx="2103">
                  <c:v>112</c:v>
                </c:pt>
                <c:pt idx="2104">
                  <c:v>115</c:v>
                </c:pt>
                <c:pt idx="2105">
                  <c:v>112</c:v>
                </c:pt>
                <c:pt idx="2106">
                  <c:v>106</c:v>
                </c:pt>
                <c:pt idx="2107">
                  <c:v>91</c:v>
                </c:pt>
                <c:pt idx="2108">
                  <c:v>119</c:v>
                </c:pt>
                <c:pt idx="2109">
                  <c:v>120</c:v>
                </c:pt>
                <c:pt idx="2110">
                  <c:v>124</c:v>
                </c:pt>
                <c:pt idx="2111">
                  <c:v>105</c:v>
                </c:pt>
                <c:pt idx="2112">
                  <c:v>84</c:v>
                </c:pt>
                <c:pt idx="2113">
                  <c:v>109</c:v>
                </c:pt>
                <c:pt idx="2114">
                  <c:v>114</c:v>
                </c:pt>
                <c:pt idx="2115">
                  <c:v>96</c:v>
                </c:pt>
                <c:pt idx="2116">
                  <c:v>83</c:v>
                </c:pt>
                <c:pt idx="2117">
                  <c:v>122</c:v>
                </c:pt>
                <c:pt idx="2118">
                  <c:v>98</c:v>
                </c:pt>
                <c:pt idx="2119">
                  <c:v>120</c:v>
                </c:pt>
                <c:pt idx="2120">
                  <c:v>105</c:v>
                </c:pt>
                <c:pt idx="2121">
                  <c:v>95</c:v>
                </c:pt>
                <c:pt idx="2122">
                  <c:v>101</c:v>
                </c:pt>
                <c:pt idx="2123">
                  <c:v>68</c:v>
                </c:pt>
                <c:pt idx="2124">
                  <c:v>99</c:v>
                </c:pt>
                <c:pt idx="2125">
                  <c:v>81</c:v>
                </c:pt>
                <c:pt idx="2126">
                  <c:v>94</c:v>
                </c:pt>
                <c:pt idx="2127">
                  <c:v>98</c:v>
                </c:pt>
                <c:pt idx="2128">
                  <c:v>88</c:v>
                </c:pt>
                <c:pt idx="2129">
                  <c:v>103</c:v>
                </c:pt>
                <c:pt idx="2130">
                  <c:v>104</c:v>
                </c:pt>
                <c:pt idx="2131">
                  <c:v>109</c:v>
                </c:pt>
                <c:pt idx="2132">
                  <c:v>103</c:v>
                </c:pt>
                <c:pt idx="2133">
                  <c:v>107</c:v>
                </c:pt>
                <c:pt idx="2134">
                  <c:v>107</c:v>
                </c:pt>
                <c:pt idx="2135">
                  <c:v>106</c:v>
                </c:pt>
                <c:pt idx="2136">
                  <c:v>91</c:v>
                </c:pt>
                <c:pt idx="2137">
                  <c:v>96</c:v>
                </c:pt>
                <c:pt idx="2138">
                  <c:v>125</c:v>
                </c:pt>
                <c:pt idx="2139">
                  <c:v>135</c:v>
                </c:pt>
                <c:pt idx="2140">
                  <c:v>130</c:v>
                </c:pt>
                <c:pt idx="2141">
                  <c:v>108</c:v>
                </c:pt>
                <c:pt idx="2142">
                  <c:v>87</c:v>
                </c:pt>
                <c:pt idx="2143">
                  <c:v>143</c:v>
                </c:pt>
                <c:pt idx="2144">
                  <c:v>77</c:v>
                </c:pt>
                <c:pt idx="2145">
                  <c:v>116</c:v>
                </c:pt>
                <c:pt idx="2146">
                  <c:v>97</c:v>
                </c:pt>
                <c:pt idx="2147">
                  <c:v>134</c:v>
                </c:pt>
                <c:pt idx="2148">
                  <c:v>102</c:v>
                </c:pt>
                <c:pt idx="2149">
                  <c:v>153</c:v>
                </c:pt>
                <c:pt idx="2150">
                  <c:v>109</c:v>
                </c:pt>
                <c:pt idx="2151">
                  <c:v>106</c:v>
                </c:pt>
                <c:pt idx="2152">
                  <c:v>93</c:v>
                </c:pt>
                <c:pt idx="2153">
                  <c:v>89</c:v>
                </c:pt>
                <c:pt idx="2154">
                  <c:v>104</c:v>
                </c:pt>
                <c:pt idx="2155">
                  <c:v>124</c:v>
                </c:pt>
                <c:pt idx="2156">
                  <c:v>106</c:v>
                </c:pt>
                <c:pt idx="2157">
                  <c:v>135</c:v>
                </c:pt>
                <c:pt idx="2158">
                  <c:v>85</c:v>
                </c:pt>
                <c:pt idx="2159">
                  <c:v>108</c:v>
                </c:pt>
                <c:pt idx="2160">
                  <c:v>140</c:v>
                </c:pt>
                <c:pt idx="2161">
                  <c:v>178</c:v>
                </c:pt>
                <c:pt idx="2162">
                  <c:v>90</c:v>
                </c:pt>
                <c:pt idx="2163">
                  <c:v>95</c:v>
                </c:pt>
                <c:pt idx="2164">
                  <c:v>103</c:v>
                </c:pt>
                <c:pt idx="2165">
                  <c:v>124</c:v>
                </c:pt>
                <c:pt idx="2166">
                  <c:v>90</c:v>
                </c:pt>
                <c:pt idx="2167">
                  <c:v>106</c:v>
                </c:pt>
                <c:pt idx="2168">
                  <c:v>89</c:v>
                </c:pt>
                <c:pt idx="2169">
                  <c:v>98</c:v>
                </c:pt>
                <c:pt idx="2170">
                  <c:v>101</c:v>
                </c:pt>
                <c:pt idx="2171">
                  <c:v>119</c:v>
                </c:pt>
                <c:pt idx="2172">
                  <c:v>124</c:v>
                </c:pt>
                <c:pt idx="2173">
                  <c:v>90</c:v>
                </c:pt>
                <c:pt idx="2174">
                  <c:v>96</c:v>
                </c:pt>
                <c:pt idx="2175">
                  <c:v>99</c:v>
                </c:pt>
                <c:pt idx="2176">
                  <c:v>91</c:v>
                </c:pt>
                <c:pt idx="2177">
                  <c:v>94</c:v>
                </c:pt>
                <c:pt idx="2178">
                  <c:v>98</c:v>
                </c:pt>
                <c:pt idx="2179">
                  <c:v>88</c:v>
                </c:pt>
                <c:pt idx="2180">
                  <c:v>114</c:v>
                </c:pt>
                <c:pt idx="2181">
                  <c:v>109</c:v>
                </c:pt>
                <c:pt idx="2182">
                  <c:v>121</c:v>
                </c:pt>
                <c:pt idx="2183">
                  <c:v>115</c:v>
                </c:pt>
                <c:pt idx="2184">
                  <c:v>133</c:v>
                </c:pt>
                <c:pt idx="2185">
                  <c:v>119</c:v>
                </c:pt>
                <c:pt idx="2186">
                  <c:v>103</c:v>
                </c:pt>
                <c:pt idx="2187">
                  <c:v>91</c:v>
                </c:pt>
                <c:pt idx="2188">
                  <c:v>119</c:v>
                </c:pt>
                <c:pt idx="2189">
                  <c:v>88</c:v>
                </c:pt>
                <c:pt idx="2190">
                  <c:v>87</c:v>
                </c:pt>
                <c:pt idx="2191">
                  <c:v>96</c:v>
                </c:pt>
                <c:pt idx="2192">
                  <c:v>103</c:v>
                </c:pt>
                <c:pt idx="2193">
                  <c:v>133</c:v>
                </c:pt>
                <c:pt idx="2194">
                  <c:v>107</c:v>
                </c:pt>
                <c:pt idx="2195">
                  <c:v>139</c:v>
                </c:pt>
                <c:pt idx="2196">
                  <c:v>107</c:v>
                </c:pt>
                <c:pt idx="2197">
                  <c:v>112</c:v>
                </c:pt>
                <c:pt idx="2198">
                  <c:v>111</c:v>
                </c:pt>
                <c:pt idx="2199">
                  <c:v>101</c:v>
                </c:pt>
                <c:pt idx="2200">
                  <c:v>178</c:v>
                </c:pt>
                <c:pt idx="2201">
                  <c:v>107</c:v>
                </c:pt>
                <c:pt idx="2202">
                  <c:v>127</c:v>
                </c:pt>
                <c:pt idx="2203">
                  <c:v>90</c:v>
                </c:pt>
                <c:pt idx="2204">
                  <c:v>82</c:v>
                </c:pt>
                <c:pt idx="2205">
                  <c:v>116</c:v>
                </c:pt>
                <c:pt idx="2206">
                  <c:v>150</c:v>
                </c:pt>
                <c:pt idx="2207">
                  <c:v>124</c:v>
                </c:pt>
                <c:pt idx="2208">
                  <c:v>85</c:v>
                </c:pt>
                <c:pt idx="2209">
                  <c:v>106</c:v>
                </c:pt>
                <c:pt idx="2210">
                  <c:v>100</c:v>
                </c:pt>
                <c:pt idx="2211">
                  <c:v>125</c:v>
                </c:pt>
                <c:pt idx="2212">
                  <c:v>111</c:v>
                </c:pt>
                <c:pt idx="2213">
                  <c:v>90</c:v>
                </c:pt>
                <c:pt idx="2214">
                  <c:v>99</c:v>
                </c:pt>
                <c:pt idx="2215">
                  <c:v>101</c:v>
                </c:pt>
                <c:pt idx="2216">
                  <c:v>124</c:v>
                </c:pt>
                <c:pt idx="2217">
                  <c:v>124</c:v>
                </c:pt>
                <c:pt idx="2218">
                  <c:v>101</c:v>
                </c:pt>
                <c:pt idx="2219">
                  <c:v>113</c:v>
                </c:pt>
                <c:pt idx="2220">
                  <c:v>125</c:v>
                </c:pt>
                <c:pt idx="2221">
                  <c:v>120</c:v>
                </c:pt>
                <c:pt idx="2222">
                  <c:v>128</c:v>
                </c:pt>
                <c:pt idx="2223">
                  <c:v>105</c:v>
                </c:pt>
                <c:pt idx="2224">
                  <c:v>122</c:v>
                </c:pt>
                <c:pt idx="2225">
                  <c:v>84</c:v>
                </c:pt>
                <c:pt idx="2226">
                  <c:v>135</c:v>
                </c:pt>
                <c:pt idx="2227">
                  <c:v>119</c:v>
                </c:pt>
                <c:pt idx="2228">
                  <c:v>150</c:v>
                </c:pt>
                <c:pt idx="2229">
                  <c:v>102</c:v>
                </c:pt>
                <c:pt idx="2230">
                  <c:v>120</c:v>
                </c:pt>
                <c:pt idx="2231">
                  <c:v>99</c:v>
                </c:pt>
                <c:pt idx="2232">
                  <c:v>100</c:v>
                </c:pt>
                <c:pt idx="2233">
                  <c:v>97</c:v>
                </c:pt>
                <c:pt idx="2234">
                  <c:v>98</c:v>
                </c:pt>
                <c:pt idx="2235">
                  <c:v>94</c:v>
                </c:pt>
                <c:pt idx="2236">
                  <c:v>96</c:v>
                </c:pt>
                <c:pt idx="2237">
                  <c:v>112</c:v>
                </c:pt>
                <c:pt idx="2238">
                  <c:v>115</c:v>
                </c:pt>
                <c:pt idx="2239">
                  <c:v>72</c:v>
                </c:pt>
                <c:pt idx="2240">
                  <c:v>102</c:v>
                </c:pt>
                <c:pt idx="2241">
                  <c:v>119</c:v>
                </c:pt>
                <c:pt idx="2242">
                  <c:v>95</c:v>
                </c:pt>
                <c:pt idx="2243">
                  <c:v>104</c:v>
                </c:pt>
                <c:pt idx="2244">
                  <c:v>127</c:v>
                </c:pt>
                <c:pt idx="2245">
                  <c:v>102</c:v>
                </c:pt>
                <c:pt idx="2246">
                  <c:v>99</c:v>
                </c:pt>
                <c:pt idx="2247">
                  <c:v>148</c:v>
                </c:pt>
                <c:pt idx="2248">
                  <c:v>132</c:v>
                </c:pt>
                <c:pt idx="2249">
                  <c:v>101</c:v>
                </c:pt>
                <c:pt idx="2250">
                  <c:v>101</c:v>
                </c:pt>
                <c:pt idx="2251">
                  <c:v>96</c:v>
                </c:pt>
                <c:pt idx="2252">
                  <c:v>97</c:v>
                </c:pt>
                <c:pt idx="2253">
                  <c:v>105</c:v>
                </c:pt>
                <c:pt idx="2254">
                  <c:v>107</c:v>
                </c:pt>
                <c:pt idx="2255">
                  <c:v>99</c:v>
                </c:pt>
                <c:pt idx="2256">
                  <c:v>98</c:v>
                </c:pt>
                <c:pt idx="2257">
                  <c:v>114</c:v>
                </c:pt>
                <c:pt idx="2258">
                  <c:v>117</c:v>
                </c:pt>
                <c:pt idx="2259">
                  <c:v>94</c:v>
                </c:pt>
                <c:pt idx="2260">
                  <c:v>102</c:v>
                </c:pt>
                <c:pt idx="2261">
                  <c:v>139</c:v>
                </c:pt>
                <c:pt idx="2262">
                  <c:v>156</c:v>
                </c:pt>
                <c:pt idx="2263">
                  <c:v>155</c:v>
                </c:pt>
                <c:pt idx="2264">
                  <c:v>104</c:v>
                </c:pt>
                <c:pt idx="2265">
                  <c:v>117</c:v>
                </c:pt>
                <c:pt idx="2266">
                  <c:v>89</c:v>
                </c:pt>
                <c:pt idx="2267">
                  <c:v>91</c:v>
                </c:pt>
                <c:pt idx="2268">
                  <c:v>136</c:v>
                </c:pt>
                <c:pt idx="2269">
                  <c:v>105</c:v>
                </c:pt>
                <c:pt idx="2270">
                  <c:v>114</c:v>
                </c:pt>
                <c:pt idx="2271">
                  <c:v>139</c:v>
                </c:pt>
                <c:pt idx="2272">
                  <c:v>145</c:v>
                </c:pt>
                <c:pt idx="2273">
                  <c:v>91</c:v>
                </c:pt>
                <c:pt idx="2274">
                  <c:v>101</c:v>
                </c:pt>
                <c:pt idx="2275">
                  <c:v>98</c:v>
                </c:pt>
                <c:pt idx="2276">
                  <c:v>120</c:v>
                </c:pt>
                <c:pt idx="2277">
                  <c:v>100</c:v>
                </c:pt>
                <c:pt idx="2278">
                  <c:v>115</c:v>
                </c:pt>
                <c:pt idx="2279">
                  <c:v>122</c:v>
                </c:pt>
                <c:pt idx="2280">
                  <c:v>118</c:v>
                </c:pt>
                <c:pt idx="2281">
                  <c:v>103</c:v>
                </c:pt>
                <c:pt idx="2282">
                  <c:v>121</c:v>
                </c:pt>
                <c:pt idx="2283">
                  <c:v>82</c:v>
                </c:pt>
                <c:pt idx="2284">
                  <c:v>114</c:v>
                </c:pt>
                <c:pt idx="2285">
                  <c:v>105</c:v>
                </c:pt>
                <c:pt idx="2286">
                  <c:v>80</c:v>
                </c:pt>
                <c:pt idx="2287">
                  <c:v>78</c:v>
                </c:pt>
                <c:pt idx="2288">
                  <c:v>89</c:v>
                </c:pt>
                <c:pt idx="2289">
                  <c:v>114</c:v>
                </c:pt>
                <c:pt idx="2290">
                  <c:v>81</c:v>
                </c:pt>
                <c:pt idx="2291">
                  <c:v>116</c:v>
                </c:pt>
                <c:pt idx="2292">
                  <c:v>88</c:v>
                </c:pt>
                <c:pt idx="2293">
                  <c:v>122</c:v>
                </c:pt>
                <c:pt idx="2294">
                  <c:v>122</c:v>
                </c:pt>
                <c:pt idx="2295">
                  <c:v>90</c:v>
                </c:pt>
                <c:pt idx="2296">
                  <c:v>91</c:v>
                </c:pt>
                <c:pt idx="2297">
                  <c:v>123</c:v>
                </c:pt>
                <c:pt idx="2298">
                  <c:v>93</c:v>
                </c:pt>
                <c:pt idx="2299">
                  <c:v>117</c:v>
                </c:pt>
                <c:pt idx="2300">
                  <c:v>109</c:v>
                </c:pt>
                <c:pt idx="2301">
                  <c:v>115</c:v>
                </c:pt>
                <c:pt idx="2302">
                  <c:v>115</c:v>
                </c:pt>
                <c:pt idx="2303">
                  <c:v>88</c:v>
                </c:pt>
                <c:pt idx="2304">
                  <c:v>94</c:v>
                </c:pt>
                <c:pt idx="2305">
                  <c:v>86</c:v>
                </c:pt>
                <c:pt idx="2306">
                  <c:v>124</c:v>
                </c:pt>
                <c:pt idx="2307">
                  <c:v>85</c:v>
                </c:pt>
                <c:pt idx="2308">
                  <c:v>98</c:v>
                </c:pt>
                <c:pt idx="2309">
                  <c:v>90</c:v>
                </c:pt>
                <c:pt idx="2310">
                  <c:v>101</c:v>
                </c:pt>
                <c:pt idx="2311">
                  <c:v>96</c:v>
                </c:pt>
                <c:pt idx="2312">
                  <c:v>102</c:v>
                </c:pt>
                <c:pt idx="2313">
                  <c:v>114</c:v>
                </c:pt>
                <c:pt idx="2314">
                  <c:v>108</c:v>
                </c:pt>
                <c:pt idx="2315">
                  <c:v>111</c:v>
                </c:pt>
                <c:pt idx="2316">
                  <c:v>97</c:v>
                </c:pt>
                <c:pt idx="2317">
                  <c:v>141</c:v>
                </c:pt>
                <c:pt idx="2318">
                  <c:v>112</c:v>
                </c:pt>
                <c:pt idx="2319">
                  <c:v>92</c:v>
                </c:pt>
                <c:pt idx="2320">
                  <c:v>125</c:v>
                </c:pt>
                <c:pt idx="2321">
                  <c:v>169</c:v>
                </c:pt>
                <c:pt idx="2322">
                  <c:v>96</c:v>
                </c:pt>
                <c:pt idx="2323">
                  <c:v>90</c:v>
                </c:pt>
                <c:pt idx="2324">
                  <c:v>95</c:v>
                </c:pt>
                <c:pt idx="2325">
                  <c:v>121</c:v>
                </c:pt>
                <c:pt idx="2326">
                  <c:v>96</c:v>
                </c:pt>
                <c:pt idx="2327">
                  <c:v>95</c:v>
                </c:pt>
                <c:pt idx="2328">
                  <c:v>92</c:v>
                </c:pt>
                <c:pt idx="2329">
                  <c:v>103</c:v>
                </c:pt>
                <c:pt idx="2330">
                  <c:v>95</c:v>
                </c:pt>
                <c:pt idx="2331">
                  <c:v>142</c:v>
                </c:pt>
                <c:pt idx="2332">
                  <c:v>83</c:v>
                </c:pt>
                <c:pt idx="2333">
                  <c:v>84</c:v>
                </c:pt>
                <c:pt idx="2334">
                  <c:v>89</c:v>
                </c:pt>
                <c:pt idx="2335">
                  <c:v>88</c:v>
                </c:pt>
                <c:pt idx="2336">
                  <c:v>185</c:v>
                </c:pt>
                <c:pt idx="2337">
                  <c:v>121</c:v>
                </c:pt>
                <c:pt idx="2338">
                  <c:v>108</c:v>
                </c:pt>
                <c:pt idx="2339">
                  <c:v>108</c:v>
                </c:pt>
                <c:pt idx="2340">
                  <c:v>93</c:v>
                </c:pt>
                <c:pt idx="2341">
                  <c:v>86</c:v>
                </c:pt>
                <c:pt idx="2342">
                  <c:v>96</c:v>
                </c:pt>
                <c:pt idx="2343">
                  <c:v>112</c:v>
                </c:pt>
                <c:pt idx="2344">
                  <c:v>120</c:v>
                </c:pt>
                <c:pt idx="2345">
                  <c:v>116</c:v>
                </c:pt>
                <c:pt idx="2346">
                  <c:v>111</c:v>
                </c:pt>
                <c:pt idx="2347">
                  <c:v>103</c:v>
                </c:pt>
                <c:pt idx="2348">
                  <c:v>81</c:v>
                </c:pt>
                <c:pt idx="2349">
                  <c:v>101</c:v>
                </c:pt>
                <c:pt idx="2350">
                  <c:v>127</c:v>
                </c:pt>
                <c:pt idx="2351">
                  <c:v>113</c:v>
                </c:pt>
                <c:pt idx="2352">
                  <c:v>41</c:v>
                </c:pt>
                <c:pt idx="2353">
                  <c:v>140</c:v>
                </c:pt>
                <c:pt idx="2354">
                  <c:v>111</c:v>
                </c:pt>
                <c:pt idx="2355">
                  <c:v>96</c:v>
                </c:pt>
                <c:pt idx="2356">
                  <c:v>123</c:v>
                </c:pt>
                <c:pt idx="2357">
                  <c:v>104</c:v>
                </c:pt>
                <c:pt idx="2358">
                  <c:v>94</c:v>
                </c:pt>
                <c:pt idx="2359">
                  <c:v>88</c:v>
                </c:pt>
                <c:pt idx="2360">
                  <c:v>101</c:v>
                </c:pt>
                <c:pt idx="2361">
                  <c:v>127</c:v>
                </c:pt>
                <c:pt idx="2362">
                  <c:v>117</c:v>
                </c:pt>
                <c:pt idx="2363">
                  <c:v>128</c:v>
                </c:pt>
                <c:pt idx="2364">
                  <c:v>99</c:v>
                </c:pt>
                <c:pt idx="2365">
                  <c:v>136</c:v>
                </c:pt>
                <c:pt idx="2366">
                  <c:v>82</c:v>
                </c:pt>
                <c:pt idx="2367">
                  <c:v>119</c:v>
                </c:pt>
                <c:pt idx="2368">
                  <c:v>95</c:v>
                </c:pt>
                <c:pt idx="2369">
                  <c:v>99</c:v>
                </c:pt>
                <c:pt idx="2370">
                  <c:v>100</c:v>
                </c:pt>
                <c:pt idx="2371">
                  <c:v>123</c:v>
                </c:pt>
                <c:pt idx="2372">
                  <c:v>123</c:v>
                </c:pt>
                <c:pt idx="2373">
                  <c:v>110</c:v>
                </c:pt>
                <c:pt idx="2374">
                  <c:v>202</c:v>
                </c:pt>
                <c:pt idx="2375">
                  <c:v>136</c:v>
                </c:pt>
                <c:pt idx="2376">
                  <c:v>102</c:v>
                </c:pt>
                <c:pt idx="2377">
                  <c:v>90</c:v>
                </c:pt>
                <c:pt idx="2378">
                  <c:v>146</c:v>
                </c:pt>
                <c:pt idx="2379">
                  <c:v>129</c:v>
                </c:pt>
                <c:pt idx="2380">
                  <c:v>94</c:v>
                </c:pt>
                <c:pt idx="2381">
                  <c:v>100</c:v>
                </c:pt>
                <c:pt idx="2382">
                  <c:v>93</c:v>
                </c:pt>
                <c:pt idx="2383">
                  <c:v>101</c:v>
                </c:pt>
                <c:pt idx="2384">
                  <c:v>103</c:v>
                </c:pt>
                <c:pt idx="2385">
                  <c:v>92</c:v>
                </c:pt>
                <c:pt idx="2386">
                  <c:v>115</c:v>
                </c:pt>
                <c:pt idx="2387">
                  <c:v>99</c:v>
                </c:pt>
                <c:pt idx="2388">
                  <c:v>123</c:v>
                </c:pt>
                <c:pt idx="2389">
                  <c:v>106</c:v>
                </c:pt>
                <c:pt idx="2390">
                  <c:v>114</c:v>
                </c:pt>
                <c:pt idx="2391">
                  <c:v>101</c:v>
                </c:pt>
                <c:pt idx="2392">
                  <c:v>114</c:v>
                </c:pt>
                <c:pt idx="2393">
                  <c:v>110</c:v>
                </c:pt>
                <c:pt idx="2394">
                  <c:v>97</c:v>
                </c:pt>
                <c:pt idx="2395">
                  <c:v>85</c:v>
                </c:pt>
                <c:pt idx="2396">
                  <c:v>90</c:v>
                </c:pt>
                <c:pt idx="2397">
                  <c:v>90</c:v>
                </c:pt>
                <c:pt idx="2398">
                  <c:v>99</c:v>
                </c:pt>
                <c:pt idx="2399">
                  <c:v>99</c:v>
                </c:pt>
                <c:pt idx="2400">
                  <c:v>128</c:v>
                </c:pt>
                <c:pt idx="2401">
                  <c:v>129</c:v>
                </c:pt>
                <c:pt idx="2402">
                  <c:v>96</c:v>
                </c:pt>
                <c:pt idx="2403">
                  <c:v>95</c:v>
                </c:pt>
                <c:pt idx="2404">
                  <c:v>88</c:v>
                </c:pt>
                <c:pt idx="2405">
                  <c:v>104</c:v>
                </c:pt>
                <c:pt idx="2406">
                  <c:v>105</c:v>
                </c:pt>
                <c:pt idx="2407">
                  <c:v>96</c:v>
                </c:pt>
                <c:pt idx="2408">
                  <c:v>105</c:v>
                </c:pt>
                <c:pt idx="2409">
                  <c:v>93</c:v>
                </c:pt>
                <c:pt idx="2410">
                  <c:v>124</c:v>
                </c:pt>
                <c:pt idx="2411">
                  <c:v>99</c:v>
                </c:pt>
                <c:pt idx="2412">
                  <c:v>85</c:v>
                </c:pt>
                <c:pt idx="2413">
                  <c:v>101</c:v>
                </c:pt>
                <c:pt idx="2414">
                  <c:v>89</c:v>
                </c:pt>
                <c:pt idx="2415">
                  <c:v>79</c:v>
                </c:pt>
                <c:pt idx="2416">
                  <c:v>131</c:v>
                </c:pt>
                <c:pt idx="2417">
                  <c:v>93</c:v>
                </c:pt>
                <c:pt idx="2418">
                  <c:v>93</c:v>
                </c:pt>
                <c:pt idx="2419">
                  <c:v>93</c:v>
                </c:pt>
                <c:pt idx="2420">
                  <c:v>90</c:v>
                </c:pt>
                <c:pt idx="2421">
                  <c:v>138</c:v>
                </c:pt>
                <c:pt idx="2422">
                  <c:v>90</c:v>
                </c:pt>
                <c:pt idx="2423">
                  <c:v>121</c:v>
                </c:pt>
                <c:pt idx="2424">
                  <c:v>123</c:v>
                </c:pt>
                <c:pt idx="2425">
                  <c:v>106</c:v>
                </c:pt>
                <c:pt idx="2426">
                  <c:v>126</c:v>
                </c:pt>
                <c:pt idx="2427">
                  <c:v>106</c:v>
                </c:pt>
                <c:pt idx="2428">
                  <c:v>132</c:v>
                </c:pt>
                <c:pt idx="2429">
                  <c:v>95</c:v>
                </c:pt>
                <c:pt idx="2430">
                  <c:v>86</c:v>
                </c:pt>
                <c:pt idx="2431">
                  <c:v>122</c:v>
                </c:pt>
                <c:pt idx="2432">
                  <c:v>133</c:v>
                </c:pt>
                <c:pt idx="2433">
                  <c:v>114</c:v>
                </c:pt>
                <c:pt idx="2434">
                  <c:v>96</c:v>
                </c:pt>
                <c:pt idx="2435">
                  <c:v>147</c:v>
                </c:pt>
                <c:pt idx="2436">
                  <c:v>102</c:v>
                </c:pt>
                <c:pt idx="2437">
                  <c:v>85</c:v>
                </c:pt>
                <c:pt idx="2438">
                  <c:v>97</c:v>
                </c:pt>
                <c:pt idx="2439">
                  <c:v>110</c:v>
                </c:pt>
                <c:pt idx="2440">
                  <c:v>98</c:v>
                </c:pt>
                <c:pt idx="2441">
                  <c:v>91</c:v>
                </c:pt>
                <c:pt idx="2442">
                  <c:v>96</c:v>
                </c:pt>
                <c:pt idx="2443">
                  <c:v>106</c:v>
                </c:pt>
                <c:pt idx="2444">
                  <c:v>100</c:v>
                </c:pt>
                <c:pt idx="2445">
                  <c:v>143</c:v>
                </c:pt>
                <c:pt idx="2446">
                  <c:v>97</c:v>
                </c:pt>
                <c:pt idx="2447">
                  <c:v>100</c:v>
                </c:pt>
                <c:pt idx="2448">
                  <c:v>86</c:v>
                </c:pt>
                <c:pt idx="2449">
                  <c:v>100</c:v>
                </c:pt>
                <c:pt idx="2450">
                  <c:v>90</c:v>
                </c:pt>
                <c:pt idx="2451">
                  <c:v>147</c:v>
                </c:pt>
                <c:pt idx="2452">
                  <c:v>89</c:v>
                </c:pt>
                <c:pt idx="2453">
                  <c:v>99</c:v>
                </c:pt>
                <c:pt idx="2454">
                  <c:v>148</c:v>
                </c:pt>
                <c:pt idx="2455">
                  <c:v>95</c:v>
                </c:pt>
                <c:pt idx="2456">
                  <c:v>93</c:v>
                </c:pt>
                <c:pt idx="2457">
                  <c:v>120</c:v>
                </c:pt>
                <c:pt idx="2458">
                  <c:v>91</c:v>
                </c:pt>
                <c:pt idx="2459">
                  <c:v>108</c:v>
                </c:pt>
                <c:pt idx="2460">
                  <c:v>94</c:v>
                </c:pt>
                <c:pt idx="2461">
                  <c:v>90</c:v>
                </c:pt>
                <c:pt idx="2462">
                  <c:v>121</c:v>
                </c:pt>
                <c:pt idx="2463">
                  <c:v>89</c:v>
                </c:pt>
                <c:pt idx="2464">
                  <c:v>109</c:v>
                </c:pt>
                <c:pt idx="2465">
                  <c:v>98</c:v>
                </c:pt>
                <c:pt idx="2466">
                  <c:v>105</c:v>
                </c:pt>
                <c:pt idx="2467">
                  <c:v>104</c:v>
                </c:pt>
                <c:pt idx="2468">
                  <c:v>112</c:v>
                </c:pt>
                <c:pt idx="2469">
                  <c:v>89</c:v>
                </c:pt>
                <c:pt idx="2470">
                  <c:v>99</c:v>
                </c:pt>
                <c:pt idx="2471">
                  <c:v>127</c:v>
                </c:pt>
                <c:pt idx="2472">
                  <c:v>104</c:v>
                </c:pt>
                <c:pt idx="2473">
                  <c:v>132</c:v>
                </c:pt>
                <c:pt idx="2474">
                  <c:v>83</c:v>
                </c:pt>
                <c:pt idx="2475">
                  <c:v>126</c:v>
                </c:pt>
                <c:pt idx="2476">
                  <c:v>99</c:v>
                </c:pt>
                <c:pt idx="2477">
                  <c:v>90</c:v>
                </c:pt>
                <c:pt idx="2478">
                  <c:v>120</c:v>
                </c:pt>
                <c:pt idx="2479">
                  <c:v>97</c:v>
                </c:pt>
                <c:pt idx="2480">
                  <c:v>112</c:v>
                </c:pt>
                <c:pt idx="2481">
                  <c:v>128</c:v>
                </c:pt>
                <c:pt idx="2482">
                  <c:v>97</c:v>
                </c:pt>
                <c:pt idx="2483">
                  <c:v>170</c:v>
                </c:pt>
                <c:pt idx="2484">
                  <c:v>94</c:v>
                </c:pt>
                <c:pt idx="2485">
                  <c:v>86</c:v>
                </c:pt>
                <c:pt idx="2486">
                  <c:v>109</c:v>
                </c:pt>
                <c:pt idx="2487">
                  <c:v>93</c:v>
                </c:pt>
                <c:pt idx="2488">
                  <c:v>101</c:v>
                </c:pt>
                <c:pt idx="2489">
                  <c:v>115</c:v>
                </c:pt>
                <c:pt idx="2490">
                  <c:v>99</c:v>
                </c:pt>
                <c:pt idx="2491">
                  <c:v>92</c:v>
                </c:pt>
                <c:pt idx="2492">
                  <c:v>106</c:v>
                </c:pt>
                <c:pt idx="2493">
                  <c:v>84</c:v>
                </c:pt>
                <c:pt idx="2494">
                  <c:v>93</c:v>
                </c:pt>
                <c:pt idx="2495">
                  <c:v>81</c:v>
                </c:pt>
                <c:pt idx="2496">
                  <c:v>160</c:v>
                </c:pt>
                <c:pt idx="2497">
                  <c:v>124</c:v>
                </c:pt>
                <c:pt idx="2498">
                  <c:v>81</c:v>
                </c:pt>
                <c:pt idx="2499">
                  <c:v>130</c:v>
                </c:pt>
                <c:pt idx="2500">
                  <c:v>88</c:v>
                </c:pt>
                <c:pt idx="2501">
                  <c:v>96</c:v>
                </c:pt>
                <c:pt idx="2502">
                  <c:v>100</c:v>
                </c:pt>
                <c:pt idx="2503">
                  <c:v>131</c:v>
                </c:pt>
                <c:pt idx="2504">
                  <c:v>116</c:v>
                </c:pt>
                <c:pt idx="2505">
                  <c:v>98</c:v>
                </c:pt>
                <c:pt idx="2506">
                  <c:v>81</c:v>
                </c:pt>
                <c:pt idx="2507">
                  <c:v>108</c:v>
                </c:pt>
                <c:pt idx="2508">
                  <c:v>148</c:v>
                </c:pt>
                <c:pt idx="2509">
                  <c:v>121</c:v>
                </c:pt>
                <c:pt idx="2510">
                  <c:v>135</c:v>
                </c:pt>
                <c:pt idx="2511">
                  <c:v>116</c:v>
                </c:pt>
                <c:pt idx="2512">
                  <c:v>134</c:v>
                </c:pt>
                <c:pt idx="2513">
                  <c:v>118</c:v>
                </c:pt>
                <c:pt idx="2514">
                  <c:v>93</c:v>
                </c:pt>
                <c:pt idx="2515">
                  <c:v>98</c:v>
                </c:pt>
                <c:pt idx="2516">
                  <c:v>135</c:v>
                </c:pt>
                <c:pt idx="2517">
                  <c:v>156</c:v>
                </c:pt>
                <c:pt idx="2518">
                  <c:v>121</c:v>
                </c:pt>
                <c:pt idx="2519">
                  <c:v>83</c:v>
                </c:pt>
                <c:pt idx="2520">
                  <c:v>125</c:v>
                </c:pt>
                <c:pt idx="2521">
                  <c:v>111</c:v>
                </c:pt>
                <c:pt idx="2522">
                  <c:v>104</c:v>
                </c:pt>
                <c:pt idx="2523">
                  <c:v>96</c:v>
                </c:pt>
                <c:pt idx="2524">
                  <c:v>128</c:v>
                </c:pt>
                <c:pt idx="2525">
                  <c:v>94</c:v>
                </c:pt>
                <c:pt idx="2526">
                  <c:v>106</c:v>
                </c:pt>
                <c:pt idx="2527">
                  <c:v>114</c:v>
                </c:pt>
                <c:pt idx="2528">
                  <c:v>81</c:v>
                </c:pt>
                <c:pt idx="2529">
                  <c:v>100</c:v>
                </c:pt>
                <c:pt idx="2530">
                  <c:v>84</c:v>
                </c:pt>
                <c:pt idx="2531">
                  <c:v>88</c:v>
                </c:pt>
                <c:pt idx="2532">
                  <c:v>89</c:v>
                </c:pt>
                <c:pt idx="2533">
                  <c:v>102</c:v>
                </c:pt>
                <c:pt idx="2534">
                  <c:v>98</c:v>
                </c:pt>
                <c:pt idx="2535">
                  <c:v>89</c:v>
                </c:pt>
                <c:pt idx="2536">
                  <c:v>122</c:v>
                </c:pt>
                <c:pt idx="2537">
                  <c:v>116</c:v>
                </c:pt>
                <c:pt idx="2538">
                  <c:v>105</c:v>
                </c:pt>
                <c:pt idx="2539">
                  <c:v>132</c:v>
                </c:pt>
                <c:pt idx="2540">
                  <c:v>119</c:v>
                </c:pt>
                <c:pt idx="2541">
                  <c:v>107</c:v>
                </c:pt>
                <c:pt idx="2542">
                  <c:v>110</c:v>
                </c:pt>
                <c:pt idx="2543">
                  <c:v>127</c:v>
                </c:pt>
                <c:pt idx="2544">
                  <c:v>111</c:v>
                </c:pt>
                <c:pt idx="2545">
                  <c:v>118</c:v>
                </c:pt>
                <c:pt idx="2546">
                  <c:v>103</c:v>
                </c:pt>
                <c:pt idx="2547">
                  <c:v>116</c:v>
                </c:pt>
                <c:pt idx="2548">
                  <c:v>143</c:v>
                </c:pt>
                <c:pt idx="2549">
                  <c:v>136</c:v>
                </c:pt>
                <c:pt idx="2550">
                  <c:v>142</c:v>
                </c:pt>
                <c:pt idx="2551">
                  <c:v>140</c:v>
                </c:pt>
                <c:pt idx="2552">
                  <c:v>125</c:v>
                </c:pt>
                <c:pt idx="2553">
                  <c:v>127</c:v>
                </c:pt>
                <c:pt idx="2554">
                  <c:v>134</c:v>
                </c:pt>
                <c:pt idx="2555">
                  <c:v>127</c:v>
                </c:pt>
                <c:pt idx="2556">
                  <c:v>129</c:v>
                </c:pt>
                <c:pt idx="2557">
                  <c:v>101</c:v>
                </c:pt>
                <c:pt idx="2558">
                  <c:v>75</c:v>
                </c:pt>
                <c:pt idx="2559">
                  <c:v>85</c:v>
                </c:pt>
                <c:pt idx="2560">
                  <c:v>121</c:v>
                </c:pt>
                <c:pt idx="2561">
                  <c:v>103</c:v>
                </c:pt>
                <c:pt idx="2562">
                  <c:v>97</c:v>
                </c:pt>
                <c:pt idx="2563">
                  <c:v>106</c:v>
                </c:pt>
                <c:pt idx="2564">
                  <c:v>98</c:v>
                </c:pt>
                <c:pt idx="2565">
                  <c:v>107</c:v>
                </c:pt>
                <c:pt idx="2566">
                  <c:v>99</c:v>
                </c:pt>
                <c:pt idx="2567">
                  <c:v>104</c:v>
                </c:pt>
                <c:pt idx="2568">
                  <c:v>124</c:v>
                </c:pt>
                <c:pt idx="2569">
                  <c:v>122</c:v>
                </c:pt>
                <c:pt idx="2570">
                  <c:v>103</c:v>
                </c:pt>
                <c:pt idx="2571">
                  <c:v>101</c:v>
                </c:pt>
                <c:pt idx="2572">
                  <c:v>99</c:v>
                </c:pt>
                <c:pt idx="2573">
                  <c:v>99</c:v>
                </c:pt>
                <c:pt idx="2574">
                  <c:v>91</c:v>
                </c:pt>
                <c:pt idx="2575">
                  <c:v>96</c:v>
                </c:pt>
                <c:pt idx="2576">
                  <c:v>109</c:v>
                </c:pt>
                <c:pt idx="2577">
                  <c:v>88</c:v>
                </c:pt>
                <c:pt idx="2578">
                  <c:v>105</c:v>
                </c:pt>
                <c:pt idx="2579">
                  <c:v>129</c:v>
                </c:pt>
                <c:pt idx="2580">
                  <c:v>112</c:v>
                </c:pt>
                <c:pt idx="2581">
                  <c:v>91</c:v>
                </c:pt>
                <c:pt idx="2582">
                  <c:v>167</c:v>
                </c:pt>
                <c:pt idx="2583">
                  <c:v>87</c:v>
                </c:pt>
                <c:pt idx="2584">
                  <c:v>113</c:v>
                </c:pt>
                <c:pt idx="2585">
                  <c:v>110</c:v>
                </c:pt>
                <c:pt idx="2586">
                  <c:v>102</c:v>
                </c:pt>
                <c:pt idx="2587">
                  <c:v>96</c:v>
                </c:pt>
                <c:pt idx="2588">
                  <c:v>109</c:v>
                </c:pt>
                <c:pt idx="2589">
                  <c:v>117</c:v>
                </c:pt>
                <c:pt idx="2590">
                  <c:v>117</c:v>
                </c:pt>
                <c:pt idx="2591">
                  <c:v>77</c:v>
                </c:pt>
                <c:pt idx="2592">
                  <c:v>84</c:v>
                </c:pt>
                <c:pt idx="2593">
                  <c:v>118</c:v>
                </c:pt>
                <c:pt idx="2594">
                  <c:v>128</c:v>
                </c:pt>
                <c:pt idx="2595">
                  <c:v>123</c:v>
                </c:pt>
                <c:pt idx="2596">
                  <c:v>92</c:v>
                </c:pt>
                <c:pt idx="2597">
                  <c:v>123</c:v>
                </c:pt>
                <c:pt idx="2598">
                  <c:v>108</c:v>
                </c:pt>
                <c:pt idx="2599">
                  <c:v>142</c:v>
                </c:pt>
                <c:pt idx="2600">
                  <c:v>98</c:v>
                </c:pt>
                <c:pt idx="2601">
                  <c:v>91</c:v>
                </c:pt>
                <c:pt idx="2602">
                  <c:v>141</c:v>
                </c:pt>
                <c:pt idx="2603">
                  <c:v>107</c:v>
                </c:pt>
                <c:pt idx="2604">
                  <c:v>112</c:v>
                </c:pt>
                <c:pt idx="2605">
                  <c:v>104</c:v>
                </c:pt>
                <c:pt idx="2606">
                  <c:v>100</c:v>
                </c:pt>
                <c:pt idx="2607">
                  <c:v>100</c:v>
                </c:pt>
                <c:pt idx="2608">
                  <c:v>96</c:v>
                </c:pt>
                <c:pt idx="2609">
                  <c:v>88</c:v>
                </c:pt>
                <c:pt idx="2610">
                  <c:v>119</c:v>
                </c:pt>
                <c:pt idx="2611">
                  <c:v>82</c:v>
                </c:pt>
                <c:pt idx="2612">
                  <c:v>116</c:v>
                </c:pt>
                <c:pt idx="2613">
                  <c:v>125</c:v>
                </c:pt>
                <c:pt idx="2614">
                  <c:v>134</c:v>
                </c:pt>
                <c:pt idx="2615">
                  <c:v>169</c:v>
                </c:pt>
                <c:pt idx="2616">
                  <c:v>188</c:v>
                </c:pt>
                <c:pt idx="2617">
                  <c:v>91</c:v>
                </c:pt>
                <c:pt idx="2618">
                  <c:v>81</c:v>
                </c:pt>
                <c:pt idx="2619">
                  <c:v>85</c:v>
                </c:pt>
                <c:pt idx="2620">
                  <c:v>85</c:v>
                </c:pt>
                <c:pt idx="2621">
                  <c:v>89</c:v>
                </c:pt>
                <c:pt idx="2622">
                  <c:v>90</c:v>
                </c:pt>
                <c:pt idx="2623">
                  <c:v>99</c:v>
                </c:pt>
                <c:pt idx="2624">
                  <c:v>108</c:v>
                </c:pt>
                <c:pt idx="2625">
                  <c:v>119</c:v>
                </c:pt>
                <c:pt idx="2626">
                  <c:v>97</c:v>
                </c:pt>
                <c:pt idx="2627">
                  <c:v>89</c:v>
                </c:pt>
                <c:pt idx="2628">
                  <c:v>85</c:v>
                </c:pt>
                <c:pt idx="2629">
                  <c:v>120</c:v>
                </c:pt>
                <c:pt idx="2630">
                  <c:v>96</c:v>
                </c:pt>
                <c:pt idx="2631">
                  <c:v>118</c:v>
                </c:pt>
                <c:pt idx="2632">
                  <c:v>99</c:v>
                </c:pt>
                <c:pt idx="2633">
                  <c:v>108</c:v>
                </c:pt>
                <c:pt idx="2634">
                  <c:v>124</c:v>
                </c:pt>
                <c:pt idx="2635">
                  <c:v>128</c:v>
                </c:pt>
                <c:pt idx="2636">
                  <c:v>153</c:v>
                </c:pt>
                <c:pt idx="2637">
                  <c:v>78</c:v>
                </c:pt>
                <c:pt idx="2638">
                  <c:v>148</c:v>
                </c:pt>
                <c:pt idx="2639">
                  <c:v>97</c:v>
                </c:pt>
                <c:pt idx="2640">
                  <c:v>121</c:v>
                </c:pt>
                <c:pt idx="2641">
                  <c:v>118</c:v>
                </c:pt>
                <c:pt idx="2642">
                  <c:v>98</c:v>
                </c:pt>
                <c:pt idx="2643">
                  <c:v>115</c:v>
                </c:pt>
                <c:pt idx="2644">
                  <c:v>93</c:v>
                </c:pt>
                <c:pt idx="2645">
                  <c:v>107</c:v>
                </c:pt>
                <c:pt idx="2646">
                  <c:v>120</c:v>
                </c:pt>
                <c:pt idx="2647">
                  <c:v>92</c:v>
                </c:pt>
                <c:pt idx="2648">
                  <c:v>98</c:v>
                </c:pt>
                <c:pt idx="2649">
                  <c:v>110</c:v>
                </c:pt>
                <c:pt idx="2650">
                  <c:v>122</c:v>
                </c:pt>
                <c:pt idx="2651">
                  <c:v>100</c:v>
                </c:pt>
                <c:pt idx="2652">
                  <c:v>100</c:v>
                </c:pt>
                <c:pt idx="2653">
                  <c:v>97</c:v>
                </c:pt>
                <c:pt idx="2654">
                  <c:v>115</c:v>
                </c:pt>
                <c:pt idx="2655">
                  <c:v>104</c:v>
                </c:pt>
                <c:pt idx="2656">
                  <c:v>96</c:v>
                </c:pt>
                <c:pt idx="2657">
                  <c:v>88</c:v>
                </c:pt>
                <c:pt idx="2658">
                  <c:v>53</c:v>
                </c:pt>
                <c:pt idx="2659">
                  <c:v>117</c:v>
                </c:pt>
                <c:pt idx="2660">
                  <c:v>74</c:v>
                </c:pt>
                <c:pt idx="2661">
                  <c:v>98</c:v>
                </c:pt>
                <c:pt idx="2662">
                  <c:v>142</c:v>
                </c:pt>
                <c:pt idx="2663">
                  <c:v>125</c:v>
                </c:pt>
                <c:pt idx="2664">
                  <c:v>112</c:v>
                </c:pt>
                <c:pt idx="2665">
                  <c:v>95</c:v>
                </c:pt>
                <c:pt idx="2666">
                  <c:v>88</c:v>
                </c:pt>
                <c:pt idx="2667">
                  <c:v>96</c:v>
                </c:pt>
                <c:pt idx="2668">
                  <c:v>101</c:v>
                </c:pt>
                <c:pt idx="2669">
                  <c:v>112</c:v>
                </c:pt>
                <c:pt idx="2670">
                  <c:v>153</c:v>
                </c:pt>
                <c:pt idx="2671">
                  <c:v>109</c:v>
                </c:pt>
                <c:pt idx="2672">
                  <c:v>126</c:v>
                </c:pt>
                <c:pt idx="2673">
                  <c:v>118</c:v>
                </c:pt>
                <c:pt idx="2674">
                  <c:v>92</c:v>
                </c:pt>
                <c:pt idx="2675">
                  <c:v>110</c:v>
                </c:pt>
                <c:pt idx="2676">
                  <c:v>92</c:v>
                </c:pt>
                <c:pt idx="2677">
                  <c:v>94</c:v>
                </c:pt>
                <c:pt idx="2678">
                  <c:v>149</c:v>
                </c:pt>
                <c:pt idx="2679">
                  <c:v>116</c:v>
                </c:pt>
                <c:pt idx="2680">
                  <c:v>102</c:v>
                </c:pt>
                <c:pt idx="2681">
                  <c:v>127</c:v>
                </c:pt>
                <c:pt idx="2682">
                  <c:v>133</c:v>
                </c:pt>
                <c:pt idx="2683">
                  <c:v>90</c:v>
                </c:pt>
                <c:pt idx="2684">
                  <c:v>112</c:v>
                </c:pt>
                <c:pt idx="2685">
                  <c:v>123</c:v>
                </c:pt>
                <c:pt idx="2686">
                  <c:v>171</c:v>
                </c:pt>
                <c:pt idx="2687">
                  <c:v>96</c:v>
                </c:pt>
                <c:pt idx="2688">
                  <c:v>99</c:v>
                </c:pt>
                <c:pt idx="2689">
                  <c:v>106</c:v>
                </c:pt>
                <c:pt idx="2690">
                  <c:v>100</c:v>
                </c:pt>
                <c:pt idx="2691">
                  <c:v>73</c:v>
                </c:pt>
                <c:pt idx="2692">
                  <c:v>104</c:v>
                </c:pt>
                <c:pt idx="2693">
                  <c:v>108</c:v>
                </c:pt>
                <c:pt idx="2694">
                  <c:v>90</c:v>
                </c:pt>
                <c:pt idx="2695">
                  <c:v>95</c:v>
                </c:pt>
                <c:pt idx="2696">
                  <c:v>92</c:v>
                </c:pt>
                <c:pt idx="2697">
                  <c:v>93</c:v>
                </c:pt>
                <c:pt idx="2698">
                  <c:v>107</c:v>
                </c:pt>
                <c:pt idx="2699">
                  <c:v>112</c:v>
                </c:pt>
                <c:pt idx="2700">
                  <c:v>139</c:v>
                </c:pt>
                <c:pt idx="2701">
                  <c:v>137</c:v>
                </c:pt>
                <c:pt idx="2702">
                  <c:v>89</c:v>
                </c:pt>
                <c:pt idx="2703">
                  <c:v>142</c:v>
                </c:pt>
                <c:pt idx="2704">
                  <c:v>153</c:v>
                </c:pt>
                <c:pt idx="2705">
                  <c:v>114</c:v>
                </c:pt>
                <c:pt idx="2706">
                  <c:v>105</c:v>
                </c:pt>
                <c:pt idx="2707">
                  <c:v>90</c:v>
                </c:pt>
                <c:pt idx="2708">
                  <c:v>97</c:v>
                </c:pt>
                <c:pt idx="2709">
                  <c:v>84</c:v>
                </c:pt>
                <c:pt idx="2710">
                  <c:v>88</c:v>
                </c:pt>
                <c:pt idx="2711">
                  <c:v>134</c:v>
                </c:pt>
                <c:pt idx="2712">
                  <c:v>83</c:v>
                </c:pt>
                <c:pt idx="2713">
                  <c:v>116</c:v>
                </c:pt>
                <c:pt idx="2714">
                  <c:v>100</c:v>
                </c:pt>
                <c:pt idx="2715">
                  <c:v>105</c:v>
                </c:pt>
                <c:pt idx="2716">
                  <c:v>160</c:v>
                </c:pt>
                <c:pt idx="2717">
                  <c:v>104</c:v>
                </c:pt>
                <c:pt idx="2718">
                  <c:v>109</c:v>
                </c:pt>
                <c:pt idx="2719">
                  <c:v>173</c:v>
                </c:pt>
                <c:pt idx="2720">
                  <c:v>170</c:v>
                </c:pt>
                <c:pt idx="2721">
                  <c:v>184</c:v>
                </c:pt>
                <c:pt idx="2722">
                  <c:v>104</c:v>
                </c:pt>
                <c:pt idx="2723">
                  <c:v>112</c:v>
                </c:pt>
                <c:pt idx="2724">
                  <c:v>98</c:v>
                </c:pt>
                <c:pt idx="2725">
                  <c:v>111</c:v>
                </c:pt>
                <c:pt idx="2726">
                  <c:v>112</c:v>
                </c:pt>
                <c:pt idx="2727">
                  <c:v>87</c:v>
                </c:pt>
                <c:pt idx="2728">
                  <c:v>105</c:v>
                </c:pt>
                <c:pt idx="2729">
                  <c:v>79</c:v>
                </c:pt>
                <c:pt idx="2730">
                  <c:v>119</c:v>
                </c:pt>
                <c:pt idx="2731">
                  <c:v>80</c:v>
                </c:pt>
                <c:pt idx="2732">
                  <c:v>91</c:v>
                </c:pt>
                <c:pt idx="2733">
                  <c:v>98</c:v>
                </c:pt>
                <c:pt idx="2734">
                  <c:v>75</c:v>
                </c:pt>
                <c:pt idx="2735">
                  <c:v>124</c:v>
                </c:pt>
                <c:pt idx="2736">
                  <c:v>114</c:v>
                </c:pt>
                <c:pt idx="2737">
                  <c:v>123</c:v>
                </c:pt>
                <c:pt idx="2738">
                  <c:v>120</c:v>
                </c:pt>
                <c:pt idx="2739">
                  <c:v>118</c:v>
                </c:pt>
                <c:pt idx="2740">
                  <c:v>131</c:v>
                </c:pt>
                <c:pt idx="2741">
                  <c:v>172</c:v>
                </c:pt>
                <c:pt idx="2742">
                  <c:v>82</c:v>
                </c:pt>
                <c:pt idx="2743">
                  <c:v>117</c:v>
                </c:pt>
                <c:pt idx="2744">
                  <c:v>88</c:v>
                </c:pt>
                <c:pt idx="2745">
                  <c:v>91</c:v>
                </c:pt>
                <c:pt idx="2746">
                  <c:v>117</c:v>
                </c:pt>
                <c:pt idx="2747">
                  <c:v>130</c:v>
                </c:pt>
                <c:pt idx="2748">
                  <c:v>86</c:v>
                </c:pt>
                <c:pt idx="2749">
                  <c:v>89</c:v>
                </c:pt>
                <c:pt idx="2750">
                  <c:v>100</c:v>
                </c:pt>
                <c:pt idx="2751">
                  <c:v>121</c:v>
                </c:pt>
                <c:pt idx="2752">
                  <c:v>81</c:v>
                </c:pt>
                <c:pt idx="2753">
                  <c:v>129</c:v>
                </c:pt>
                <c:pt idx="2754">
                  <c:v>90</c:v>
                </c:pt>
                <c:pt idx="2755">
                  <c:v>148</c:v>
                </c:pt>
                <c:pt idx="2756">
                  <c:v>129</c:v>
                </c:pt>
                <c:pt idx="2757">
                  <c:v>118</c:v>
                </c:pt>
                <c:pt idx="2758">
                  <c:v>118</c:v>
                </c:pt>
                <c:pt idx="2759">
                  <c:v>95</c:v>
                </c:pt>
                <c:pt idx="2760">
                  <c:v>120</c:v>
                </c:pt>
                <c:pt idx="2761">
                  <c:v>131</c:v>
                </c:pt>
                <c:pt idx="2762">
                  <c:v>138</c:v>
                </c:pt>
                <c:pt idx="2763">
                  <c:v>89</c:v>
                </c:pt>
                <c:pt idx="2764">
                  <c:v>99</c:v>
                </c:pt>
                <c:pt idx="2765">
                  <c:v>110</c:v>
                </c:pt>
                <c:pt idx="2766">
                  <c:v>132</c:v>
                </c:pt>
                <c:pt idx="2767">
                  <c:v>119</c:v>
                </c:pt>
                <c:pt idx="2768">
                  <c:v>135</c:v>
                </c:pt>
                <c:pt idx="2769">
                  <c:v>108</c:v>
                </c:pt>
                <c:pt idx="2770">
                  <c:v>115</c:v>
                </c:pt>
                <c:pt idx="2771">
                  <c:v>115</c:v>
                </c:pt>
                <c:pt idx="2772">
                  <c:v>96</c:v>
                </c:pt>
                <c:pt idx="2773">
                  <c:v>94</c:v>
                </c:pt>
                <c:pt idx="2774">
                  <c:v>91</c:v>
                </c:pt>
                <c:pt idx="2775">
                  <c:v>97</c:v>
                </c:pt>
                <c:pt idx="2776">
                  <c:v>101</c:v>
                </c:pt>
                <c:pt idx="2777">
                  <c:v>106</c:v>
                </c:pt>
                <c:pt idx="2778">
                  <c:v>120</c:v>
                </c:pt>
                <c:pt idx="2779">
                  <c:v>161</c:v>
                </c:pt>
                <c:pt idx="2780">
                  <c:v>135</c:v>
                </c:pt>
                <c:pt idx="2781">
                  <c:v>100</c:v>
                </c:pt>
                <c:pt idx="2782">
                  <c:v>94</c:v>
                </c:pt>
                <c:pt idx="2783">
                  <c:v>114</c:v>
                </c:pt>
                <c:pt idx="2784">
                  <c:v>118</c:v>
                </c:pt>
                <c:pt idx="2785">
                  <c:v>98</c:v>
                </c:pt>
                <c:pt idx="2786">
                  <c:v>93</c:v>
                </c:pt>
                <c:pt idx="2787">
                  <c:v>106</c:v>
                </c:pt>
                <c:pt idx="2788">
                  <c:v>93</c:v>
                </c:pt>
                <c:pt idx="2789">
                  <c:v>90</c:v>
                </c:pt>
                <c:pt idx="2790">
                  <c:v>97</c:v>
                </c:pt>
                <c:pt idx="2791">
                  <c:v>103</c:v>
                </c:pt>
                <c:pt idx="2792">
                  <c:v>120</c:v>
                </c:pt>
                <c:pt idx="2793">
                  <c:v>95</c:v>
                </c:pt>
                <c:pt idx="2794">
                  <c:v>96</c:v>
                </c:pt>
                <c:pt idx="2795">
                  <c:v>94</c:v>
                </c:pt>
                <c:pt idx="2796">
                  <c:v>85</c:v>
                </c:pt>
                <c:pt idx="2797">
                  <c:v>99</c:v>
                </c:pt>
                <c:pt idx="2798">
                  <c:v>82</c:v>
                </c:pt>
                <c:pt idx="2799">
                  <c:v>93</c:v>
                </c:pt>
                <c:pt idx="2800">
                  <c:v>105</c:v>
                </c:pt>
                <c:pt idx="2801">
                  <c:v>109</c:v>
                </c:pt>
                <c:pt idx="2802">
                  <c:v>118</c:v>
                </c:pt>
                <c:pt idx="2803">
                  <c:v>125</c:v>
                </c:pt>
                <c:pt idx="2804">
                  <c:v>97</c:v>
                </c:pt>
                <c:pt idx="2805">
                  <c:v>150</c:v>
                </c:pt>
                <c:pt idx="2806">
                  <c:v>150</c:v>
                </c:pt>
                <c:pt idx="2807">
                  <c:v>113</c:v>
                </c:pt>
                <c:pt idx="2808">
                  <c:v>134</c:v>
                </c:pt>
                <c:pt idx="2809">
                  <c:v>108</c:v>
                </c:pt>
                <c:pt idx="2810">
                  <c:v>90</c:v>
                </c:pt>
                <c:pt idx="2811">
                  <c:v>115</c:v>
                </c:pt>
                <c:pt idx="2812">
                  <c:v>98</c:v>
                </c:pt>
                <c:pt idx="2813">
                  <c:v>119</c:v>
                </c:pt>
                <c:pt idx="2814">
                  <c:v>93</c:v>
                </c:pt>
                <c:pt idx="2815">
                  <c:v>82</c:v>
                </c:pt>
                <c:pt idx="2816">
                  <c:v>119</c:v>
                </c:pt>
                <c:pt idx="2817">
                  <c:v>154</c:v>
                </c:pt>
                <c:pt idx="2818">
                  <c:v>134</c:v>
                </c:pt>
                <c:pt idx="2819">
                  <c:v>112</c:v>
                </c:pt>
                <c:pt idx="2820">
                  <c:v>122</c:v>
                </c:pt>
                <c:pt idx="2821">
                  <c:v>129</c:v>
                </c:pt>
                <c:pt idx="2822">
                  <c:v>126</c:v>
                </c:pt>
                <c:pt idx="2823">
                  <c:v>101</c:v>
                </c:pt>
                <c:pt idx="2824">
                  <c:v>135</c:v>
                </c:pt>
                <c:pt idx="2825">
                  <c:v>110</c:v>
                </c:pt>
                <c:pt idx="2826">
                  <c:v>123</c:v>
                </c:pt>
                <c:pt idx="2827">
                  <c:v>138</c:v>
                </c:pt>
                <c:pt idx="2828">
                  <c:v>131</c:v>
                </c:pt>
                <c:pt idx="2829">
                  <c:v>88</c:v>
                </c:pt>
                <c:pt idx="2830">
                  <c:v>97</c:v>
                </c:pt>
                <c:pt idx="2831">
                  <c:v>101</c:v>
                </c:pt>
                <c:pt idx="2832">
                  <c:v>101</c:v>
                </c:pt>
                <c:pt idx="2833">
                  <c:v>88</c:v>
                </c:pt>
                <c:pt idx="2834">
                  <c:v>90</c:v>
                </c:pt>
                <c:pt idx="2835">
                  <c:v>98</c:v>
                </c:pt>
                <c:pt idx="2836">
                  <c:v>98</c:v>
                </c:pt>
                <c:pt idx="2837">
                  <c:v>112</c:v>
                </c:pt>
                <c:pt idx="2838">
                  <c:v>111</c:v>
                </c:pt>
                <c:pt idx="2839">
                  <c:v>166</c:v>
                </c:pt>
                <c:pt idx="2840">
                  <c:v>103</c:v>
                </c:pt>
                <c:pt idx="2841">
                  <c:v>85</c:v>
                </c:pt>
                <c:pt idx="2842">
                  <c:v>174</c:v>
                </c:pt>
                <c:pt idx="2843">
                  <c:v>98</c:v>
                </c:pt>
                <c:pt idx="2844">
                  <c:v>104</c:v>
                </c:pt>
                <c:pt idx="2845">
                  <c:v>164</c:v>
                </c:pt>
                <c:pt idx="2846">
                  <c:v>152</c:v>
                </c:pt>
                <c:pt idx="2847">
                  <c:v>89</c:v>
                </c:pt>
                <c:pt idx="2848">
                  <c:v>124</c:v>
                </c:pt>
                <c:pt idx="2849">
                  <c:v>104</c:v>
                </c:pt>
                <c:pt idx="2850">
                  <c:v>113</c:v>
                </c:pt>
                <c:pt idx="2851">
                  <c:v>106</c:v>
                </c:pt>
                <c:pt idx="2852">
                  <c:v>151</c:v>
                </c:pt>
                <c:pt idx="2853">
                  <c:v>115</c:v>
                </c:pt>
                <c:pt idx="2854">
                  <c:v>100</c:v>
                </c:pt>
                <c:pt idx="2855">
                  <c:v>83</c:v>
                </c:pt>
                <c:pt idx="2856">
                  <c:v>109</c:v>
                </c:pt>
                <c:pt idx="2857">
                  <c:v>136</c:v>
                </c:pt>
                <c:pt idx="2858">
                  <c:v>109</c:v>
                </c:pt>
                <c:pt idx="2859">
                  <c:v>111</c:v>
                </c:pt>
                <c:pt idx="2860">
                  <c:v>109</c:v>
                </c:pt>
                <c:pt idx="2861">
                  <c:v>102</c:v>
                </c:pt>
                <c:pt idx="2862">
                  <c:v>99</c:v>
                </c:pt>
                <c:pt idx="2863">
                  <c:v>111</c:v>
                </c:pt>
                <c:pt idx="2864">
                  <c:v>122</c:v>
                </c:pt>
                <c:pt idx="2865">
                  <c:v>140</c:v>
                </c:pt>
                <c:pt idx="2866">
                  <c:v>110</c:v>
                </c:pt>
                <c:pt idx="2867">
                  <c:v>101</c:v>
                </c:pt>
                <c:pt idx="2868">
                  <c:v>107</c:v>
                </c:pt>
                <c:pt idx="2869">
                  <c:v>116</c:v>
                </c:pt>
                <c:pt idx="2870">
                  <c:v>109</c:v>
                </c:pt>
                <c:pt idx="2871">
                  <c:v>78</c:v>
                </c:pt>
                <c:pt idx="2872">
                  <c:v>102</c:v>
                </c:pt>
                <c:pt idx="2873">
                  <c:v>162</c:v>
                </c:pt>
                <c:pt idx="2874">
                  <c:v>132</c:v>
                </c:pt>
                <c:pt idx="2875">
                  <c:v>122</c:v>
                </c:pt>
                <c:pt idx="2876">
                  <c:v>132</c:v>
                </c:pt>
                <c:pt idx="2877">
                  <c:v>103</c:v>
                </c:pt>
                <c:pt idx="2878">
                  <c:v>131</c:v>
                </c:pt>
                <c:pt idx="2879">
                  <c:v>113</c:v>
                </c:pt>
                <c:pt idx="2880">
                  <c:v>130</c:v>
                </c:pt>
                <c:pt idx="2881">
                  <c:v>108</c:v>
                </c:pt>
                <c:pt idx="2882">
                  <c:v>92</c:v>
                </c:pt>
                <c:pt idx="2883">
                  <c:v>104</c:v>
                </c:pt>
                <c:pt idx="2884">
                  <c:v>125</c:v>
                </c:pt>
                <c:pt idx="2885">
                  <c:v>103</c:v>
                </c:pt>
                <c:pt idx="2886">
                  <c:v>116</c:v>
                </c:pt>
                <c:pt idx="2887">
                  <c:v>106</c:v>
                </c:pt>
                <c:pt idx="2888">
                  <c:v>104</c:v>
                </c:pt>
                <c:pt idx="2889">
                  <c:v>133</c:v>
                </c:pt>
                <c:pt idx="2890">
                  <c:v>126</c:v>
                </c:pt>
                <c:pt idx="2891">
                  <c:v>128</c:v>
                </c:pt>
                <c:pt idx="2892">
                  <c:v>116</c:v>
                </c:pt>
                <c:pt idx="2893">
                  <c:v>82</c:v>
                </c:pt>
                <c:pt idx="2894">
                  <c:v>154</c:v>
                </c:pt>
                <c:pt idx="2895">
                  <c:v>103</c:v>
                </c:pt>
                <c:pt idx="2896">
                  <c:v>137</c:v>
                </c:pt>
                <c:pt idx="2897">
                  <c:v>131</c:v>
                </c:pt>
                <c:pt idx="2898">
                  <c:v>90</c:v>
                </c:pt>
                <c:pt idx="2899">
                  <c:v>91</c:v>
                </c:pt>
                <c:pt idx="2900">
                  <c:v>146</c:v>
                </c:pt>
                <c:pt idx="2901">
                  <c:v>89</c:v>
                </c:pt>
                <c:pt idx="2902">
                  <c:v>104</c:v>
                </c:pt>
                <c:pt idx="2903">
                  <c:v>93</c:v>
                </c:pt>
                <c:pt idx="2904">
                  <c:v>90</c:v>
                </c:pt>
                <c:pt idx="2905">
                  <c:v>96</c:v>
                </c:pt>
                <c:pt idx="2906">
                  <c:v>125</c:v>
                </c:pt>
                <c:pt idx="2907">
                  <c:v>98</c:v>
                </c:pt>
                <c:pt idx="2908">
                  <c:v>82</c:v>
                </c:pt>
                <c:pt idx="2909">
                  <c:v>130</c:v>
                </c:pt>
                <c:pt idx="2910">
                  <c:v>91</c:v>
                </c:pt>
                <c:pt idx="2911">
                  <c:v>99</c:v>
                </c:pt>
                <c:pt idx="2912">
                  <c:v>81</c:v>
                </c:pt>
                <c:pt idx="2913">
                  <c:v>111</c:v>
                </c:pt>
                <c:pt idx="2914">
                  <c:v>101</c:v>
                </c:pt>
                <c:pt idx="2915">
                  <c:v>110</c:v>
                </c:pt>
                <c:pt idx="2916">
                  <c:v>129</c:v>
                </c:pt>
                <c:pt idx="2917">
                  <c:v>116</c:v>
                </c:pt>
                <c:pt idx="2918">
                  <c:v>106</c:v>
                </c:pt>
                <c:pt idx="2919">
                  <c:v>110</c:v>
                </c:pt>
                <c:pt idx="2920">
                  <c:v>128</c:v>
                </c:pt>
                <c:pt idx="2921">
                  <c:v>108</c:v>
                </c:pt>
                <c:pt idx="2922">
                  <c:v>110</c:v>
                </c:pt>
                <c:pt idx="2923">
                  <c:v>158</c:v>
                </c:pt>
                <c:pt idx="2924">
                  <c:v>97</c:v>
                </c:pt>
                <c:pt idx="2925">
                  <c:v>106</c:v>
                </c:pt>
                <c:pt idx="2926">
                  <c:v>91</c:v>
                </c:pt>
                <c:pt idx="2927">
                  <c:v>175</c:v>
                </c:pt>
                <c:pt idx="2928">
                  <c:v>220</c:v>
                </c:pt>
                <c:pt idx="2929">
                  <c:v>170</c:v>
                </c:pt>
                <c:pt idx="2930">
                  <c:v>94</c:v>
                </c:pt>
                <c:pt idx="2931">
                  <c:v>113</c:v>
                </c:pt>
                <c:pt idx="2932">
                  <c:v>105</c:v>
                </c:pt>
                <c:pt idx="2933">
                  <c:v>93</c:v>
                </c:pt>
                <c:pt idx="2934">
                  <c:v>90</c:v>
                </c:pt>
                <c:pt idx="2935">
                  <c:v>99</c:v>
                </c:pt>
                <c:pt idx="2936">
                  <c:v>93</c:v>
                </c:pt>
                <c:pt idx="2937">
                  <c:v>109</c:v>
                </c:pt>
                <c:pt idx="2938">
                  <c:v>142</c:v>
                </c:pt>
                <c:pt idx="2939">
                  <c:v>135</c:v>
                </c:pt>
                <c:pt idx="2940">
                  <c:v>101</c:v>
                </c:pt>
                <c:pt idx="2941">
                  <c:v>99</c:v>
                </c:pt>
                <c:pt idx="2942">
                  <c:v>122</c:v>
                </c:pt>
                <c:pt idx="2943">
                  <c:v>172</c:v>
                </c:pt>
                <c:pt idx="2944">
                  <c:v>126</c:v>
                </c:pt>
                <c:pt idx="2945">
                  <c:v>143</c:v>
                </c:pt>
                <c:pt idx="2946">
                  <c:v>132</c:v>
                </c:pt>
                <c:pt idx="2947">
                  <c:v>90</c:v>
                </c:pt>
                <c:pt idx="2948">
                  <c:v>152</c:v>
                </c:pt>
                <c:pt idx="2949">
                  <c:v>225</c:v>
                </c:pt>
                <c:pt idx="2950">
                  <c:v>96</c:v>
                </c:pt>
                <c:pt idx="2951">
                  <c:v>119</c:v>
                </c:pt>
                <c:pt idx="2952">
                  <c:v>100</c:v>
                </c:pt>
                <c:pt idx="2953">
                  <c:v>189</c:v>
                </c:pt>
                <c:pt idx="2954">
                  <c:v>117</c:v>
                </c:pt>
                <c:pt idx="2955">
                  <c:v>137</c:v>
                </c:pt>
                <c:pt idx="2956">
                  <c:v>98</c:v>
                </c:pt>
                <c:pt idx="2957">
                  <c:v>96</c:v>
                </c:pt>
                <c:pt idx="2958">
                  <c:v>95</c:v>
                </c:pt>
                <c:pt idx="2959">
                  <c:v>115</c:v>
                </c:pt>
                <c:pt idx="2960">
                  <c:v>94</c:v>
                </c:pt>
                <c:pt idx="2961">
                  <c:v>88</c:v>
                </c:pt>
                <c:pt idx="2962">
                  <c:v>102</c:v>
                </c:pt>
                <c:pt idx="2963">
                  <c:v>108</c:v>
                </c:pt>
                <c:pt idx="2964">
                  <c:v>91</c:v>
                </c:pt>
                <c:pt idx="2965">
                  <c:v>80</c:v>
                </c:pt>
                <c:pt idx="2966">
                  <c:v>187</c:v>
                </c:pt>
                <c:pt idx="2967">
                  <c:v>88</c:v>
                </c:pt>
                <c:pt idx="2968">
                  <c:v>82</c:v>
                </c:pt>
                <c:pt idx="2969">
                  <c:v>113</c:v>
                </c:pt>
                <c:pt idx="2970">
                  <c:v>96</c:v>
                </c:pt>
                <c:pt idx="2971">
                  <c:v>123</c:v>
                </c:pt>
                <c:pt idx="2972">
                  <c:v>87</c:v>
                </c:pt>
                <c:pt idx="2973">
                  <c:v>146</c:v>
                </c:pt>
                <c:pt idx="2974">
                  <c:v>89</c:v>
                </c:pt>
                <c:pt idx="2975">
                  <c:v>108</c:v>
                </c:pt>
                <c:pt idx="2976">
                  <c:v>109</c:v>
                </c:pt>
                <c:pt idx="2977">
                  <c:v>109</c:v>
                </c:pt>
                <c:pt idx="2978">
                  <c:v>116</c:v>
                </c:pt>
                <c:pt idx="2979">
                  <c:v>182</c:v>
                </c:pt>
                <c:pt idx="2980">
                  <c:v>164</c:v>
                </c:pt>
                <c:pt idx="2981">
                  <c:v>186</c:v>
                </c:pt>
                <c:pt idx="2982">
                  <c:v>138</c:v>
                </c:pt>
                <c:pt idx="2983">
                  <c:v>106</c:v>
                </c:pt>
                <c:pt idx="2984">
                  <c:v>122</c:v>
                </c:pt>
                <c:pt idx="2985">
                  <c:v>93</c:v>
                </c:pt>
                <c:pt idx="2986">
                  <c:v>170</c:v>
                </c:pt>
                <c:pt idx="2987">
                  <c:v>125</c:v>
                </c:pt>
                <c:pt idx="2988">
                  <c:v>110</c:v>
                </c:pt>
                <c:pt idx="2989">
                  <c:v>109</c:v>
                </c:pt>
                <c:pt idx="2990">
                  <c:v>114</c:v>
                </c:pt>
                <c:pt idx="2991">
                  <c:v>97</c:v>
                </c:pt>
                <c:pt idx="2992">
                  <c:v>135</c:v>
                </c:pt>
                <c:pt idx="2993">
                  <c:v>95</c:v>
                </c:pt>
                <c:pt idx="2994">
                  <c:v>91</c:v>
                </c:pt>
                <c:pt idx="2995">
                  <c:v>111</c:v>
                </c:pt>
                <c:pt idx="2996">
                  <c:v>91</c:v>
                </c:pt>
                <c:pt idx="2997">
                  <c:v>122</c:v>
                </c:pt>
                <c:pt idx="2998">
                  <c:v>142</c:v>
                </c:pt>
                <c:pt idx="2999">
                  <c:v>146</c:v>
                </c:pt>
                <c:pt idx="3000">
                  <c:v>123</c:v>
                </c:pt>
                <c:pt idx="3001">
                  <c:v>137</c:v>
                </c:pt>
                <c:pt idx="3002">
                  <c:v>135</c:v>
                </c:pt>
                <c:pt idx="3003">
                  <c:v>115</c:v>
                </c:pt>
                <c:pt idx="3004">
                  <c:v>94</c:v>
                </c:pt>
                <c:pt idx="3005">
                  <c:v>101</c:v>
                </c:pt>
                <c:pt idx="3006">
                  <c:v>120</c:v>
                </c:pt>
                <c:pt idx="3007">
                  <c:v>146</c:v>
                </c:pt>
                <c:pt idx="3008">
                  <c:v>131</c:v>
                </c:pt>
                <c:pt idx="3009">
                  <c:v>112</c:v>
                </c:pt>
                <c:pt idx="3010">
                  <c:v>106</c:v>
                </c:pt>
                <c:pt idx="3011">
                  <c:v>101</c:v>
                </c:pt>
                <c:pt idx="3012">
                  <c:v>110</c:v>
                </c:pt>
                <c:pt idx="3013">
                  <c:v>123</c:v>
                </c:pt>
                <c:pt idx="3014">
                  <c:v>114</c:v>
                </c:pt>
                <c:pt idx="3015">
                  <c:v>120</c:v>
                </c:pt>
                <c:pt idx="3016">
                  <c:v>97</c:v>
                </c:pt>
                <c:pt idx="3017">
                  <c:v>114</c:v>
                </c:pt>
                <c:pt idx="3018">
                  <c:v>105</c:v>
                </c:pt>
                <c:pt idx="3019">
                  <c:v>100</c:v>
                </c:pt>
                <c:pt idx="3020">
                  <c:v>135</c:v>
                </c:pt>
                <c:pt idx="3021">
                  <c:v>115</c:v>
                </c:pt>
                <c:pt idx="3022">
                  <c:v>94</c:v>
                </c:pt>
                <c:pt idx="3023">
                  <c:v>96</c:v>
                </c:pt>
                <c:pt idx="3024">
                  <c:v>127</c:v>
                </c:pt>
                <c:pt idx="3025">
                  <c:v>108</c:v>
                </c:pt>
                <c:pt idx="3026">
                  <c:v>101</c:v>
                </c:pt>
                <c:pt idx="3027">
                  <c:v>157</c:v>
                </c:pt>
                <c:pt idx="3028">
                  <c:v>121</c:v>
                </c:pt>
                <c:pt idx="3029">
                  <c:v>118</c:v>
                </c:pt>
                <c:pt idx="3030">
                  <c:v>125</c:v>
                </c:pt>
                <c:pt idx="3031">
                  <c:v>128</c:v>
                </c:pt>
                <c:pt idx="3032">
                  <c:v>112</c:v>
                </c:pt>
                <c:pt idx="3033">
                  <c:v>99</c:v>
                </c:pt>
                <c:pt idx="3034">
                  <c:v>100</c:v>
                </c:pt>
                <c:pt idx="3035">
                  <c:v>90</c:v>
                </c:pt>
                <c:pt idx="3036">
                  <c:v>105</c:v>
                </c:pt>
                <c:pt idx="3037">
                  <c:v>99</c:v>
                </c:pt>
                <c:pt idx="3038">
                  <c:v>136</c:v>
                </c:pt>
                <c:pt idx="3039">
                  <c:v>111</c:v>
                </c:pt>
                <c:pt idx="3040">
                  <c:v>124</c:v>
                </c:pt>
                <c:pt idx="3041">
                  <c:v>94</c:v>
                </c:pt>
                <c:pt idx="3042">
                  <c:v>96</c:v>
                </c:pt>
                <c:pt idx="3043">
                  <c:v>96</c:v>
                </c:pt>
                <c:pt idx="3044">
                  <c:v>141</c:v>
                </c:pt>
                <c:pt idx="3045">
                  <c:v>72</c:v>
                </c:pt>
                <c:pt idx="3046">
                  <c:v>106</c:v>
                </c:pt>
                <c:pt idx="3047">
                  <c:v>118</c:v>
                </c:pt>
                <c:pt idx="3048">
                  <c:v>126</c:v>
                </c:pt>
                <c:pt idx="3049">
                  <c:v>104</c:v>
                </c:pt>
                <c:pt idx="3050">
                  <c:v>106</c:v>
                </c:pt>
                <c:pt idx="3051">
                  <c:v>109</c:v>
                </c:pt>
                <c:pt idx="3052">
                  <c:v>110</c:v>
                </c:pt>
                <c:pt idx="3053">
                  <c:v>118</c:v>
                </c:pt>
                <c:pt idx="3054">
                  <c:v>128</c:v>
                </c:pt>
                <c:pt idx="3055">
                  <c:v>110</c:v>
                </c:pt>
                <c:pt idx="3056">
                  <c:v>84</c:v>
                </c:pt>
                <c:pt idx="3057">
                  <c:v>92</c:v>
                </c:pt>
                <c:pt idx="3058">
                  <c:v>104</c:v>
                </c:pt>
                <c:pt idx="3059">
                  <c:v>99</c:v>
                </c:pt>
                <c:pt idx="3060">
                  <c:v>69</c:v>
                </c:pt>
                <c:pt idx="3061">
                  <c:v>103</c:v>
                </c:pt>
                <c:pt idx="3062">
                  <c:v>131</c:v>
                </c:pt>
                <c:pt idx="3063">
                  <c:v>98</c:v>
                </c:pt>
                <c:pt idx="3064">
                  <c:v>109</c:v>
                </c:pt>
                <c:pt idx="3065">
                  <c:v>219</c:v>
                </c:pt>
                <c:pt idx="3066">
                  <c:v>93</c:v>
                </c:pt>
                <c:pt idx="3067">
                  <c:v>87</c:v>
                </c:pt>
                <c:pt idx="3068">
                  <c:v>100</c:v>
                </c:pt>
                <c:pt idx="3069">
                  <c:v>114</c:v>
                </c:pt>
                <c:pt idx="3070">
                  <c:v>121</c:v>
                </c:pt>
                <c:pt idx="3071">
                  <c:v>102</c:v>
                </c:pt>
                <c:pt idx="3072">
                  <c:v>117</c:v>
                </c:pt>
                <c:pt idx="3073">
                  <c:v>154</c:v>
                </c:pt>
                <c:pt idx="3074">
                  <c:v>117</c:v>
                </c:pt>
                <c:pt idx="3075">
                  <c:v>107</c:v>
                </c:pt>
                <c:pt idx="3076">
                  <c:v>107</c:v>
                </c:pt>
                <c:pt idx="3077">
                  <c:v>112</c:v>
                </c:pt>
                <c:pt idx="3078">
                  <c:v>164</c:v>
                </c:pt>
                <c:pt idx="3079">
                  <c:v>92</c:v>
                </c:pt>
                <c:pt idx="3080">
                  <c:v>106</c:v>
                </c:pt>
                <c:pt idx="3081">
                  <c:v>140</c:v>
                </c:pt>
                <c:pt idx="3082">
                  <c:v>83</c:v>
                </c:pt>
                <c:pt idx="3083">
                  <c:v>110</c:v>
                </c:pt>
                <c:pt idx="3084">
                  <c:v>126</c:v>
                </c:pt>
                <c:pt idx="3085">
                  <c:v>102</c:v>
                </c:pt>
                <c:pt idx="3086">
                  <c:v>78</c:v>
                </c:pt>
                <c:pt idx="3087">
                  <c:v>99</c:v>
                </c:pt>
                <c:pt idx="3088">
                  <c:v>300</c:v>
                </c:pt>
                <c:pt idx="3089">
                  <c:v>110</c:v>
                </c:pt>
                <c:pt idx="3090">
                  <c:v>98</c:v>
                </c:pt>
                <c:pt idx="3091">
                  <c:v>129</c:v>
                </c:pt>
                <c:pt idx="3092">
                  <c:v>100</c:v>
                </c:pt>
                <c:pt idx="3093">
                  <c:v>119</c:v>
                </c:pt>
                <c:pt idx="3094">
                  <c:v>90</c:v>
                </c:pt>
                <c:pt idx="3095">
                  <c:v>130</c:v>
                </c:pt>
                <c:pt idx="3096">
                  <c:v>89</c:v>
                </c:pt>
                <c:pt idx="3097">
                  <c:v>118</c:v>
                </c:pt>
                <c:pt idx="3098">
                  <c:v>73</c:v>
                </c:pt>
                <c:pt idx="3099">
                  <c:v>108</c:v>
                </c:pt>
                <c:pt idx="3100">
                  <c:v>95</c:v>
                </c:pt>
                <c:pt idx="3101">
                  <c:v>137</c:v>
                </c:pt>
                <c:pt idx="3102">
                  <c:v>130</c:v>
                </c:pt>
                <c:pt idx="3103">
                  <c:v>91</c:v>
                </c:pt>
                <c:pt idx="3104">
                  <c:v>94</c:v>
                </c:pt>
                <c:pt idx="3105">
                  <c:v>150</c:v>
                </c:pt>
                <c:pt idx="3106">
                  <c:v>121</c:v>
                </c:pt>
                <c:pt idx="3107">
                  <c:v>128</c:v>
                </c:pt>
                <c:pt idx="3108">
                  <c:v>113</c:v>
                </c:pt>
                <c:pt idx="3109">
                  <c:v>94</c:v>
                </c:pt>
                <c:pt idx="3110">
                  <c:v>171</c:v>
                </c:pt>
                <c:pt idx="3111">
                  <c:v>192</c:v>
                </c:pt>
                <c:pt idx="3112">
                  <c:v>172</c:v>
                </c:pt>
                <c:pt idx="3113">
                  <c:v>101</c:v>
                </c:pt>
                <c:pt idx="3114">
                  <c:v>97</c:v>
                </c:pt>
                <c:pt idx="3115">
                  <c:v>106</c:v>
                </c:pt>
                <c:pt idx="3116">
                  <c:v>144</c:v>
                </c:pt>
                <c:pt idx="3117">
                  <c:v>90</c:v>
                </c:pt>
                <c:pt idx="3118">
                  <c:v>129</c:v>
                </c:pt>
                <c:pt idx="3119">
                  <c:v>87</c:v>
                </c:pt>
                <c:pt idx="3120">
                  <c:v>135</c:v>
                </c:pt>
                <c:pt idx="3121">
                  <c:v>101</c:v>
                </c:pt>
                <c:pt idx="3122">
                  <c:v>115</c:v>
                </c:pt>
                <c:pt idx="3123">
                  <c:v>104</c:v>
                </c:pt>
                <c:pt idx="3124">
                  <c:v>94</c:v>
                </c:pt>
                <c:pt idx="3125">
                  <c:v>86</c:v>
                </c:pt>
                <c:pt idx="3126">
                  <c:v>152</c:v>
                </c:pt>
                <c:pt idx="3127">
                  <c:v>116</c:v>
                </c:pt>
                <c:pt idx="3128">
                  <c:v>132</c:v>
                </c:pt>
                <c:pt idx="3129">
                  <c:v>94</c:v>
                </c:pt>
                <c:pt idx="3130">
                  <c:v>125</c:v>
                </c:pt>
                <c:pt idx="3131">
                  <c:v>107</c:v>
                </c:pt>
                <c:pt idx="3132">
                  <c:v>83</c:v>
                </c:pt>
                <c:pt idx="3133">
                  <c:v>129</c:v>
                </c:pt>
                <c:pt idx="3134">
                  <c:v>92</c:v>
                </c:pt>
                <c:pt idx="3135">
                  <c:v>151</c:v>
                </c:pt>
                <c:pt idx="3136">
                  <c:v>136</c:v>
                </c:pt>
                <c:pt idx="3137">
                  <c:v>114</c:v>
                </c:pt>
                <c:pt idx="3138">
                  <c:v>105</c:v>
                </c:pt>
                <c:pt idx="3139">
                  <c:v>80</c:v>
                </c:pt>
                <c:pt idx="3140">
                  <c:v>144</c:v>
                </c:pt>
                <c:pt idx="3141">
                  <c:v>96</c:v>
                </c:pt>
                <c:pt idx="3142">
                  <c:v>138</c:v>
                </c:pt>
                <c:pt idx="3143">
                  <c:v>129</c:v>
                </c:pt>
                <c:pt idx="3144">
                  <c:v>136</c:v>
                </c:pt>
                <c:pt idx="3145">
                  <c:v>113</c:v>
                </c:pt>
                <c:pt idx="3146">
                  <c:v>93</c:v>
                </c:pt>
                <c:pt idx="3147">
                  <c:v>108</c:v>
                </c:pt>
                <c:pt idx="3148">
                  <c:v>94</c:v>
                </c:pt>
                <c:pt idx="3149">
                  <c:v>131</c:v>
                </c:pt>
                <c:pt idx="3150">
                  <c:v>105</c:v>
                </c:pt>
                <c:pt idx="3151">
                  <c:v>158</c:v>
                </c:pt>
                <c:pt idx="3152">
                  <c:v>123</c:v>
                </c:pt>
                <c:pt idx="3153">
                  <c:v>103</c:v>
                </c:pt>
                <c:pt idx="3154">
                  <c:v>100</c:v>
                </c:pt>
                <c:pt idx="3155">
                  <c:v>99</c:v>
                </c:pt>
                <c:pt idx="3156">
                  <c:v>122</c:v>
                </c:pt>
                <c:pt idx="3157">
                  <c:v>95</c:v>
                </c:pt>
                <c:pt idx="3158">
                  <c:v>126</c:v>
                </c:pt>
                <c:pt idx="3159">
                  <c:v>118</c:v>
                </c:pt>
                <c:pt idx="3160">
                  <c:v>130</c:v>
                </c:pt>
                <c:pt idx="3161">
                  <c:v>119</c:v>
                </c:pt>
                <c:pt idx="3162">
                  <c:v>130</c:v>
                </c:pt>
                <c:pt idx="3163">
                  <c:v>112</c:v>
                </c:pt>
                <c:pt idx="3164">
                  <c:v>89</c:v>
                </c:pt>
                <c:pt idx="3165">
                  <c:v>103</c:v>
                </c:pt>
                <c:pt idx="3166">
                  <c:v>97</c:v>
                </c:pt>
                <c:pt idx="3167">
                  <c:v>104</c:v>
                </c:pt>
                <c:pt idx="3168">
                  <c:v>85</c:v>
                </c:pt>
                <c:pt idx="3169">
                  <c:v>100</c:v>
                </c:pt>
                <c:pt idx="3170">
                  <c:v>101</c:v>
                </c:pt>
                <c:pt idx="3171">
                  <c:v>140</c:v>
                </c:pt>
                <c:pt idx="3172">
                  <c:v>118</c:v>
                </c:pt>
                <c:pt idx="3173">
                  <c:v>114</c:v>
                </c:pt>
                <c:pt idx="3174">
                  <c:v>92</c:v>
                </c:pt>
                <c:pt idx="3175">
                  <c:v>150</c:v>
                </c:pt>
                <c:pt idx="3176">
                  <c:v>123</c:v>
                </c:pt>
                <c:pt idx="3177">
                  <c:v>99</c:v>
                </c:pt>
                <c:pt idx="3178">
                  <c:v>133</c:v>
                </c:pt>
                <c:pt idx="3179">
                  <c:v>81</c:v>
                </c:pt>
                <c:pt idx="3180">
                  <c:v>133</c:v>
                </c:pt>
                <c:pt idx="3181">
                  <c:v>123</c:v>
                </c:pt>
                <c:pt idx="3182">
                  <c:v>108</c:v>
                </c:pt>
                <c:pt idx="3183">
                  <c:v>98</c:v>
                </c:pt>
                <c:pt idx="3184">
                  <c:v>85</c:v>
                </c:pt>
                <c:pt idx="3185">
                  <c:v>110</c:v>
                </c:pt>
                <c:pt idx="3186">
                  <c:v>92</c:v>
                </c:pt>
                <c:pt idx="3187">
                  <c:v>95</c:v>
                </c:pt>
                <c:pt idx="3188">
                  <c:v>111</c:v>
                </c:pt>
                <c:pt idx="3189">
                  <c:v>105</c:v>
                </c:pt>
                <c:pt idx="3190">
                  <c:v>100</c:v>
                </c:pt>
                <c:pt idx="3191">
                  <c:v>85</c:v>
                </c:pt>
                <c:pt idx="3192">
                  <c:v>88</c:v>
                </c:pt>
                <c:pt idx="3193">
                  <c:v>91</c:v>
                </c:pt>
                <c:pt idx="3194">
                  <c:v>102</c:v>
                </c:pt>
                <c:pt idx="3195">
                  <c:v>115</c:v>
                </c:pt>
                <c:pt idx="3196">
                  <c:v>105</c:v>
                </c:pt>
                <c:pt idx="3197">
                  <c:v>115</c:v>
                </c:pt>
                <c:pt idx="3198">
                  <c:v>89</c:v>
                </c:pt>
                <c:pt idx="3199">
                  <c:v>106</c:v>
                </c:pt>
                <c:pt idx="3200">
                  <c:v>116</c:v>
                </c:pt>
                <c:pt idx="3201">
                  <c:v>113</c:v>
                </c:pt>
                <c:pt idx="3202">
                  <c:v>109</c:v>
                </c:pt>
                <c:pt idx="3203">
                  <c:v>101</c:v>
                </c:pt>
                <c:pt idx="3204">
                  <c:v>90</c:v>
                </c:pt>
                <c:pt idx="3205">
                  <c:v>114</c:v>
                </c:pt>
                <c:pt idx="3206">
                  <c:v>104</c:v>
                </c:pt>
                <c:pt idx="3207">
                  <c:v>95</c:v>
                </c:pt>
                <c:pt idx="3208">
                  <c:v>125</c:v>
                </c:pt>
                <c:pt idx="3209">
                  <c:v>120</c:v>
                </c:pt>
                <c:pt idx="3210">
                  <c:v>142</c:v>
                </c:pt>
                <c:pt idx="3211">
                  <c:v>124</c:v>
                </c:pt>
                <c:pt idx="3212">
                  <c:v>88</c:v>
                </c:pt>
                <c:pt idx="3213">
                  <c:v>141</c:v>
                </c:pt>
                <c:pt idx="3214">
                  <c:v>113</c:v>
                </c:pt>
                <c:pt idx="3215">
                  <c:v>118</c:v>
                </c:pt>
                <c:pt idx="3216">
                  <c:v>93</c:v>
                </c:pt>
                <c:pt idx="3217">
                  <c:v>100</c:v>
                </c:pt>
                <c:pt idx="3218">
                  <c:v>96</c:v>
                </c:pt>
                <c:pt idx="3219">
                  <c:v>130</c:v>
                </c:pt>
                <c:pt idx="3220">
                  <c:v>102</c:v>
                </c:pt>
                <c:pt idx="3221">
                  <c:v>143</c:v>
                </c:pt>
                <c:pt idx="3222">
                  <c:v>100</c:v>
                </c:pt>
                <c:pt idx="3223">
                  <c:v>150</c:v>
                </c:pt>
                <c:pt idx="3224">
                  <c:v>121</c:v>
                </c:pt>
                <c:pt idx="3225">
                  <c:v>93</c:v>
                </c:pt>
                <c:pt idx="3226">
                  <c:v>102</c:v>
                </c:pt>
                <c:pt idx="3227">
                  <c:v>85</c:v>
                </c:pt>
                <c:pt idx="3228">
                  <c:v>88</c:v>
                </c:pt>
                <c:pt idx="3229">
                  <c:v>140</c:v>
                </c:pt>
                <c:pt idx="3230">
                  <c:v>104</c:v>
                </c:pt>
                <c:pt idx="3231">
                  <c:v>124</c:v>
                </c:pt>
                <c:pt idx="3232">
                  <c:v>100</c:v>
                </c:pt>
                <c:pt idx="3233">
                  <c:v>92</c:v>
                </c:pt>
                <c:pt idx="3234">
                  <c:v>177</c:v>
                </c:pt>
                <c:pt idx="3235">
                  <c:v>130</c:v>
                </c:pt>
                <c:pt idx="3236">
                  <c:v>99</c:v>
                </c:pt>
                <c:pt idx="3237">
                  <c:v>132</c:v>
                </c:pt>
                <c:pt idx="3238">
                  <c:v>80</c:v>
                </c:pt>
                <c:pt idx="3239">
                  <c:v>97</c:v>
                </c:pt>
                <c:pt idx="3240">
                  <c:v>98</c:v>
                </c:pt>
                <c:pt idx="3241">
                  <c:v>113</c:v>
                </c:pt>
                <c:pt idx="3242">
                  <c:v>111</c:v>
                </c:pt>
                <c:pt idx="3243">
                  <c:v>134</c:v>
                </c:pt>
                <c:pt idx="3244">
                  <c:v>103</c:v>
                </c:pt>
                <c:pt idx="3245">
                  <c:v>98</c:v>
                </c:pt>
                <c:pt idx="3246">
                  <c:v>108</c:v>
                </c:pt>
                <c:pt idx="3247">
                  <c:v>104</c:v>
                </c:pt>
                <c:pt idx="3248">
                  <c:v>111</c:v>
                </c:pt>
                <c:pt idx="3249">
                  <c:v>85</c:v>
                </c:pt>
                <c:pt idx="3250">
                  <c:v>140</c:v>
                </c:pt>
                <c:pt idx="3251">
                  <c:v>85</c:v>
                </c:pt>
                <c:pt idx="3252">
                  <c:v>103</c:v>
                </c:pt>
                <c:pt idx="3253">
                  <c:v>109</c:v>
                </c:pt>
                <c:pt idx="3254">
                  <c:v>117</c:v>
                </c:pt>
                <c:pt idx="3255">
                  <c:v>94</c:v>
                </c:pt>
                <c:pt idx="3256">
                  <c:v>107</c:v>
                </c:pt>
                <c:pt idx="3257">
                  <c:v>101</c:v>
                </c:pt>
                <c:pt idx="3258">
                  <c:v>91</c:v>
                </c:pt>
                <c:pt idx="3259">
                  <c:v>101</c:v>
                </c:pt>
                <c:pt idx="3260">
                  <c:v>104</c:v>
                </c:pt>
                <c:pt idx="3261">
                  <c:v>102</c:v>
                </c:pt>
                <c:pt idx="3262">
                  <c:v>116</c:v>
                </c:pt>
                <c:pt idx="3263">
                  <c:v>135</c:v>
                </c:pt>
                <c:pt idx="3264">
                  <c:v>110</c:v>
                </c:pt>
                <c:pt idx="3265">
                  <c:v>124</c:v>
                </c:pt>
                <c:pt idx="3266">
                  <c:v>96</c:v>
                </c:pt>
                <c:pt idx="3267">
                  <c:v>99</c:v>
                </c:pt>
                <c:pt idx="3268">
                  <c:v>130</c:v>
                </c:pt>
                <c:pt idx="3269">
                  <c:v>110</c:v>
                </c:pt>
                <c:pt idx="3270">
                  <c:v>134</c:v>
                </c:pt>
                <c:pt idx="3271">
                  <c:v>96</c:v>
                </c:pt>
                <c:pt idx="3272">
                  <c:v>118</c:v>
                </c:pt>
                <c:pt idx="3273">
                  <c:v>156</c:v>
                </c:pt>
                <c:pt idx="3274">
                  <c:v>193</c:v>
                </c:pt>
                <c:pt idx="3275">
                  <c:v>114</c:v>
                </c:pt>
                <c:pt idx="3276">
                  <c:v>111</c:v>
                </c:pt>
                <c:pt idx="3277">
                  <c:v>89</c:v>
                </c:pt>
                <c:pt idx="3278">
                  <c:v>111</c:v>
                </c:pt>
                <c:pt idx="3279">
                  <c:v>135</c:v>
                </c:pt>
                <c:pt idx="3280">
                  <c:v>136</c:v>
                </c:pt>
                <c:pt idx="3281">
                  <c:v>102</c:v>
                </c:pt>
                <c:pt idx="3282">
                  <c:v>127</c:v>
                </c:pt>
                <c:pt idx="3283">
                  <c:v>91</c:v>
                </c:pt>
                <c:pt idx="3284">
                  <c:v>125</c:v>
                </c:pt>
                <c:pt idx="3285">
                  <c:v>110</c:v>
                </c:pt>
                <c:pt idx="3286">
                  <c:v>83</c:v>
                </c:pt>
                <c:pt idx="3287">
                  <c:v>93</c:v>
                </c:pt>
                <c:pt idx="3288">
                  <c:v>110</c:v>
                </c:pt>
                <c:pt idx="3289">
                  <c:v>106</c:v>
                </c:pt>
                <c:pt idx="3290">
                  <c:v>104</c:v>
                </c:pt>
                <c:pt idx="3291">
                  <c:v>101</c:v>
                </c:pt>
                <c:pt idx="3292">
                  <c:v>116</c:v>
                </c:pt>
                <c:pt idx="3293">
                  <c:v>90</c:v>
                </c:pt>
                <c:pt idx="3294">
                  <c:v>103</c:v>
                </c:pt>
                <c:pt idx="3295">
                  <c:v>104</c:v>
                </c:pt>
                <c:pt idx="3296">
                  <c:v>97</c:v>
                </c:pt>
                <c:pt idx="3297">
                  <c:v>135</c:v>
                </c:pt>
                <c:pt idx="3298">
                  <c:v>132</c:v>
                </c:pt>
                <c:pt idx="3299">
                  <c:v>124</c:v>
                </c:pt>
                <c:pt idx="3300">
                  <c:v>100</c:v>
                </c:pt>
                <c:pt idx="3301">
                  <c:v>125</c:v>
                </c:pt>
                <c:pt idx="3302">
                  <c:v>122</c:v>
                </c:pt>
                <c:pt idx="3303">
                  <c:v>112</c:v>
                </c:pt>
                <c:pt idx="3304">
                  <c:v>129</c:v>
                </c:pt>
                <c:pt idx="3305">
                  <c:v>110</c:v>
                </c:pt>
                <c:pt idx="3306">
                  <c:v>87</c:v>
                </c:pt>
                <c:pt idx="3307">
                  <c:v>114</c:v>
                </c:pt>
                <c:pt idx="3308">
                  <c:v>75</c:v>
                </c:pt>
                <c:pt idx="3309">
                  <c:v>107</c:v>
                </c:pt>
                <c:pt idx="3310">
                  <c:v>95</c:v>
                </c:pt>
                <c:pt idx="3311">
                  <c:v>93</c:v>
                </c:pt>
                <c:pt idx="3312">
                  <c:v>98</c:v>
                </c:pt>
                <c:pt idx="3313">
                  <c:v>86</c:v>
                </c:pt>
                <c:pt idx="3314">
                  <c:v>142</c:v>
                </c:pt>
                <c:pt idx="3315">
                  <c:v>111</c:v>
                </c:pt>
                <c:pt idx="3316">
                  <c:v>116</c:v>
                </c:pt>
                <c:pt idx="3317">
                  <c:v>138</c:v>
                </c:pt>
                <c:pt idx="3318">
                  <c:v>87</c:v>
                </c:pt>
                <c:pt idx="3319">
                  <c:v>109</c:v>
                </c:pt>
                <c:pt idx="3320">
                  <c:v>102</c:v>
                </c:pt>
                <c:pt idx="3321">
                  <c:v>119</c:v>
                </c:pt>
                <c:pt idx="3322">
                  <c:v>107</c:v>
                </c:pt>
                <c:pt idx="3323">
                  <c:v>104</c:v>
                </c:pt>
                <c:pt idx="3324">
                  <c:v>106</c:v>
                </c:pt>
                <c:pt idx="3325">
                  <c:v>112</c:v>
                </c:pt>
                <c:pt idx="3326">
                  <c:v>105</c:v>
                </c:pt>
                <c:pt idx="3327">
                  <c:v>103</c:v>
                </c:pt>
                <c:pt idx="3328">
                  <c:v>120</c:v>
                </c:pt>
                <c:pt idx="3329">
                  <c:v>117</c:v>
                </c:pt>
                <c:pt idx="3330">
                  <c:v>90</c:v>
                </c:pt>
                <c:pt idx="3331">
                  <c:v>109</c:v>
                </c:pt>
                <c:pt idx="3332">
                  <c:v>174</c:v>
                </c:pt>
                <c:pt idx="3333">
                  <c:v>110</c:v>
                </c:pt>
                <c:pt idx="3334">
                  <c:v>110</c:v>
                </c:pt>
                <c:pt idx="3335">
                  <c:v>82</c:v>
                </c:pt>
                <c:pt idx="3336">
                  <c:v>95</c:v>
                </c:pt>
                <c:pt idx="3337">
                  <c:v>107</c:v>
                </c:pt>
                <c:pt idx="3338">
                  <c:v>103</c:v>
                </c:pt>
                <c:pt idx="3339">
                  <c:v>92</c:v>
                </c:pt>
                <c:pt idx="3340">
                  <c:v>87</c:v>
                </c:pt>
                <c:pt idx="3341">
                  <c:v>94</c:v>
                </c:pt>
                <c:pt idx="3342">
                  <c:v>123</c:v>
                </c:pt>
                <c:pt idx="3343">
                  <c:v>88</c:v>
                </c:pt>
                <c:pt idx="3344">
                  <c:v>120</c:v>
                </c:pt>
                <c:pt idx="3345">
                  <c:v>89</c:v>
                </c:pt>
                <c:pt idx="3346">
                  <c:v>93</c:v>
                </c:pt>
                <c:pt idx="3347">
                  <c:v>81</c:v>
                </c:pt>
                <c:pt idx="3348">
                  <c:v>129</c:v>
                </c:pt>
                <c:pt idx="3349">
                  <c:v>95</c:v>
                </c:pt>
                <c:pt idx="3350">
                  <c:v>112</c:v>
                </c:pt>
                <c:pt idx="3351">
                  <c:v>124</c:v>
                </c:pt>
                <c:pt idx="3352">
                  <c:v>112</c:v>
                </c:pt>
                <c:pt idx="3353">
                  <c:v>112</c:v>
                </c:pt>
                <c:pt idx="3354">
                  <c:v>90</c:v>
                </c:pt>
                <c:pt idx="3355">
                  <c:v>101</c:v>
                </c:pt>
                <c:pt idx="3356">
                  <c:v>101</c:v>
                </c:pt>
                <c:pt idx="3357">
                  <c:v>109</c:v>
                </c:pt>
                <c:pt idx="3358">
                  <c:v>106</c:v>
                </c:pt>
                <c:pt idx="3359">
                  <c:v>93</c:v>
                </c:pt>
                <c:pt idx="3360">
                  <c:v>139</c:v>
                </c:pt>
                <c:pt idx="3361">
                  <c:v>110</c:v>
                </c:pt>
                <c:pt idx="3362">
                  <c:v>96</c:v>
                </c:pt>
                <c:pt idx="3363">
                  <c:v>128</c:v>
                </c:pt>
                <c:pt idx="3364">
                  <c:v>107</c:v>
                </c:pt>
                <c:pt idx="3365">
                  <c:v>88</c:v>
                </c:pt>
                <c:pt idx="3366">
                  <c:v>101</c:v>
                </c:pt>
                <c:pt idx="3367">
                  <c:v>83</c:v>
                </c:pt>
                <c:pt idx="3368">
                  <c:v>123</c:v>
                </c:pt>
                <c:pt idx="3369">
                  <c:v>215</c:v>
                </c:pt>
                <c:pt idx="3370">
                  <c:v>109</c:v>
                </c:pt>
                <c:pt idx="3371">
                  <c:v>100</c:v>
                </c:pt>
                <c:pt idx="3372">
                  <c:v>113</c:v>
                </c:pt>
                <c:pt idx="3373">
                  <c:v>110</c:v>
                </c:pt>
                <c:pt idx="3374">
                  <c:v>77</c:v>
                </c:pt>
                <c:pt idx="3375">
                  <c:v>96</c:v>
                </c:pt>
                <c:pt idx="3376">
                  <c:v>107</c:v>
                </c:pt>
                <c:pt idx="3377">
                  <c:v>104</c:v>
                </c:pt>
                <c:pt idx="3378">
                  <c:v>103</c:v>
                </c:pt>
                <c:pt idx="3379">
                  <c:v>150</c:v>
                </c:pt>
                <c:pt idx="3380">
                  <c:v>96</c:v>
                </c:pt>
                <c:pt idx="3381">
                  <c:v>96</c:v>
                </c:pt>
                <c:pt idx="3382">
                  <c:v>92</c:v>
                </c:pt>
                <c:pt idx="3383">
                  <c:v>139</c:v>
                </c:pt>
                <c:pt idx="3384">
                  <c:v>106</c:v>
                </c:pt>
                <c:pt idx="3385">
                  <c:v>80</c:v>
                </c:pt>
                <c:pt idx="3386">
                  <c:v>103</c:v>
                </c:pt>
                <c:pt idx="3387">
                  <c:v>98</c:v>
                </c:pt>
                <c:pt idx="3388">
                  <c:v>115</c:v>
                </c:pt>
                <c:pt idx="3389">
                  <c:v>124</c:v>
                </c:pt>
                <c:pt idx="3390">
                  <c:v>130</c:v>
                </c:pt>
                <c:pt idx="3391">
                  <c:v>96</c:v>
                </c:pt>
                <c:pt idx="3392">
                  <c:v>89</c:v>
                </c:pt>
                <c:pt idx="3393">
                  <c:v>119</c:v>
                </c:pt>
                <c:pt idx="3394">
                  <c:v>118</c:v>
                </c:pt>
                <c:pt idx="3395">
                  <c:v>106</c:v>
                </c:pt>
                <c:pt idx="3396">
                  <c:v>91</c:v>
                </c:pt>
                <c:pt idx="3397">
                  <c:v>129</c:v>
                </c:pt>
                <c:pt idx="3398">
                  <c:v>108</c:v>
                </c:pt>
                <c:pt idx="3399">
                  <c:v>90</c:v>
                </c:pt>
                <c:pt idx="3400">
                  <c:v>86</c:v>
                </c:pt>
                <c:pt idx="3401">
                  <c:v>94</c:v>
                </c:pt>
                <c:pt idx="3402">
                  <c:v>125</c:v>
                </c:pt>
                <c:pt idx="3403">
                  <c:v>104</c:v>
                </c:pt>
                <c:pt idx="3404">
                  <c:v>99</c:v>
                </c:pt>
                <c:pt idx="3405">
                  <c:v>123</c:v>
                </c:pt>
                <c:pt idx="3406">
                  <c:v>113</c:v>
                </c:pt>
                <c:pt idx="3407">
                  <c:v>100</c:v>
                </c:pt>
                <c:pt idx="3408">
                  <c:v>93</c:v>
                </c:pt>
                <c:pt idx="3409">
                  <c:v>102</c:v>
                </c:pt>
                <c:pt idx="3410">
                  <c:v>97</c:v>
                </c:pt>
                <c:pt idx="3411">
                  <c:v>111</c:v>
                </c:pt>
                <c:pt idx="3412">
                  <c:v>90</c:v>
                </c:pt>
                <c:pt idx="3413">
                  <c:v>119</c:v>
                </c:pt>
                <c:pt idx="3414">
                  <c:v>103</c:v>
                </c:pt>
                <c:pt idx="3415">
                  <c:v>102</c:v>
                </c:pt>
                <c:pt idx="3416">
                  <c:v>90</c:v>
                </c:pt>
                <c:pt idx="3417">
                  <c:v>103</c:v>
                </c:pt>
                <c:pt idx="3418">
                  <c:v>99</c:v>
                </c:pt>
                <c:pt idx="3419">
                  <c:v>135</c:v>
                </c:pt>
                <c:pt idx="3420">
                  <c:v>144</c:v>
                </c:pt>
                <c:pt idx="3421">
                  <c:v>98</c:v>
                </c:pt>
                <c:pt idx="3422">
                  <c:v>98</c:v>
                </c:pt>
                <c:pt idx="3423">
                  <c:v>112</c:v>
                </c:pt>
                <c:pt idx="3424">
                  <c:v>85</c:v>
                </c:pt>
                <c:pt idx="3425">
                  <c:v>92</c:v>
                </c:pt>
                <c:pt idx="3426">
                  <c:v>118</c:v>
                </c:pt>
                <c:pt idx="3427">
                  <c:v>102</c:v>
                </c:pt>
                <c:pt idx="3428">
                  <c:v>240</c:v>
                </c:pt>
                <c:pt idx="3429">
                  <c:v>119</c:v>
                </c:pt>
                <c:pt idx="3430">
                  <c:v>138</c:v>
                </c:pt>
                <c:pt idx="3431">
                  <c:v>88</c:v>
                </c:pt>
                <c:pt idx="3432">
                  <c:v>95</c:v>
                </c:pt>
                <c:pt idx="3433">
                  <c:v>114</c:v>
                </c:pt>
                <c:pt idx="3434">
                  <c:v>106</c:v>
                </c:pt>
                <c:pt idx="3435">
                  <c:v>102</c:v>
                </c:pt>
                <c:pt idx="3436">
                  <c:v>100</c:v>
                </c:pt>
                <c:pt idx="3437">
                  <c:v>118</c:v>
                </c:pt>
                <c:pt idx="3438">
                  <c:v>128</c:v>
                </c:pt>
                <c:pt idx="3439">
                  <c:v>109</c:v>
                </c:pt>
                <c:pt idx="3440">
                  <c:v>127</c:v>
                </c:pt>
                <c:pt idx="3441">
                  <c:v>93</c:v>
                </c:pt>
                <c:pt idx="3442">
                  <c:v>109</c:v>
                </c:pt>
                <c:pt idx="3443">
                  <c:v>121</c:v>
                </c:pt>
                <c:pt idx="3444">
                  <c:v>108</c:v>
                </c:pt>
                <c:pt idx="3445">
                  <c:v>115</c:v>
                </c:pt>
                <c:pt idx="3446">
                  <c:v>102</c:v>
                </c:pt>
                <c:pt idx="3447">
                  <c:v>105</c:v>
                </c:pt>
                <c:pt idx="3448">
                  <c:v>111</c:v>
                </c:pt>
                <c:pt idx="3449">
                  <c:v>100</c:v>
                </c:pt>
                <c:pt idx="3450">
                  <c:v>102</c:v>
                </c:pt>
                <c:pt idx="3451">
                  <c:v>99</c:v>
                </c:pt>
                <c:pt idx="3452">
                  <c:v>158</c:v>
                </c:pt>
                <c:pt idx="3453">
                  <c:v>107</c:v>
                </c:pt>
                <c:pt idx="3454">
                  <c:v>93</c:v>
                </c:pt>
                <c:pt idx="3455">
                  <c:v>89</c:v>
                </c:pt>
                <c:pt idx="3456">
                  <c:v>115</c:v>
                </c:pt>
                <c:pt idx="3457">
                  <c:v>118</c:v>
                </c:pt>
                <c:pt idx="3458">
                  <c:v>106</c:v>
                </c:pt>
                <c:pt idx="3459">
                  <c:v>122</c:v>
                </c:pt>
                <c:pt idx="3460">
                  <c:v>93</c:v>
                </c:pt>
                <c:pt idx="3461">
                  <c:v>91</c:v>
                </c:pt>
                <c:pt idx="3462">
                  <c:v>104</c:v>
                </c:pt>
                <c:pt idx="3463">
                  <c:v>145</c:v>
                </c:pt>
                <c:pt idx="3464">
                  <c:v>100</c:v>
                </c:pt>
                <c:pt idx="3465">
                  <c:v>117</c:v>
                </c:pt>
                <c:pt idx="3466">
                  <c:v>134</c:v>
                </c:pt>
                <c:pt idx="3467">
                  <c:v>101</c:v>
                </c:pt>
                <c:pt idx="3468">
                  <c:v>111</c:v>
                </c:pt>
                <c:pt idx="3469">
                  <c:v>107</c:v>
                </c:pt>
                <c:pt idx="3470">
                  <c:v>103</c:v>
                </c:pt>
                <c:pt idx="3471">
                  <c:v>103</c:v>
                </c:pt>
                <c:pt idx="3472">
                  <c:v>85</c:v>
                </c:pt>
                <c:pt idx="3473">
                  <c:v>115</c:v>
                </c:pt>
                <c:pt idx="3474">
                  <c:v>112</c:v>
                </c:pt>
                <c:pt idx="3475">
                  <c:v>101</c:v>
                </c:pt>
                <c:pt idx="3476">
                  <c:v>107</c:v>
                </c:pt>
                <c:pt idx="3477">
                  <c:v>114</c:v>
                </c:pt>
                <c:pt idx="3478">
                  <c:v>98</c:v>
                </c:pt>
                <c:pt idx="3479">
                  <c:v>96</c:v>
                </c:pt>
                <c:pt idx="3480">
                  <c:v>85</c:v>
                </c:pt>
                <c:pt idx="3481">
                  <c:v>130</c:v>
                </c:pt>
                <c:pt idx="3482">
                  <c:v>95</c:v>
                </c:pt>
                <c:pt idx="3483">
                  <c:v>93</c:v>
                </c:pt>
                <c:pt idx="3484">
                  <c:v>103</c:v>
                </c:pt>
                <c:pt idx="3485">
                  <c:v>95</c:v>
                </c:pt>
                <c:pt idx="3486">
                  <c:v>100</c:v>
                </c:pt>
                <c:pt idx="3487">
                  <c:v>99</c:v>
                </c:pt>
                <c:pt idx="3488">
                  <c:v>66</c:v>
                </c:pt>
                <c:pt idx="3489">
                  <c:v>116</c:v>
                </c:pt>
                <c:pt idx="3490">
                  <c:v>135</c:v>
                </c:pt>
                <c:pt idx="3491">
                  <c:v>127</c:v>
                </c:pt>
                <c:pt idx="3492">
                  <c:v>98</c:v>
                </c:pt>
                <c:pt idx="3493">
                  <c:v>94</c:v>
                </c:pt>
                <c:pt idx="3494">
                  <c:v>194</c:v>
                </c:pt>
                <c:pt idx="3495">
                  <c:v>87</c:v>
                </c:pt>
                <c:pt idx="3496">
                  <c:v>106</c:v>
                </c:pt>
                <c:pt idx="3497">
                  <c:v>112</c:v>
                </c:pt>
                <c:pt idx="3498">
                  <c:v>120</c:v>
                </c:pt>
                <c:pt idx="3499">
                  <c:v>134</c:v>
                </c:pt>
                <c:pt idx="3500">
                  <c:v>95</c:v>
                </c:pt>
                <c:pt idx="3501">
                  <c:v>119</c:v>
                </c:pt>
                <c:pt idx="3502">
                  <c:v>130</c:v>
                </c:pt>
                <c:pt idx="3503">
                  <c:v>116</c:v>
                </c:pt>
                <c:pt idx="3504">
                  <c:v>102</c:v>
                </c:pt>
                <c:pt idx="3505">
                  <c:v>110</c:v>
                </c:pt>
                <c:pt idx="3506">
                  <c:v>81</c:v>
                </c:pt>
                <c:pt idx="3507">
                  <c:v>80</c:v>
                </c:pt>
                <c:pt idx="3508">
                  <c:v>154</c:v>
                </c:pt>
                <c:pt idx="3509">
                  <c:v>160</c:v>
                </c:pt>
                <c:pt idx="3510">
                  <c:v>84</c:v>
                </c:pt>
                <c:pt idx="3511">
                  <c:v>113</c:v>
                </c:pt>
                <c:pt idx="3512">
                  <c:v>104</c:v>
                </c:pt>
                <c:pt idx="3513">
                  <c:v>104</c:v>
                </c:pt>
                <c:pt idx="3514">
                  <c:v>82</c:v>
                </c:pt>
                <c:pt idx="3515">
                  <c:v>103</c:v>
                </c:pt>
                <c:pt idx="3516">
                  <c:v>74</c:v>
                </c:pt>
                <c:pt idx="3517">
                  <c:v>120</c:v>
                </c:pt>
                <c:pt idx="3518">
                  <c:v>190</c:v>
                </c:pt>
                <c:pt idx="3519">
                  <c:v>122</c:v>
                </c:pt>
                <c:pt idx="3520">
                  <c:v>94</c:v>
                </c:pt>
                <c:pt idx="3521">
                  <c:v>129</c:v>
                </c:pt>
                <c:pt idx="3522">
                  <c:v>101</c:v>
                </c:pt>
                <c:pt idx="3523">
                  <c:v>103</c:v>
                </c:pt>
                <c:pt idx="3524">
                  <c:v>119</c:v>
                </c:pt>
                <c:pt idx="3525">
                  <c:v>144</c:v>
                </c:pt>
                <c:pt idx="3526">
                  <c:v>165</c:v>
                </c:pt>
                <c:pt idx="3527">
                  <c:v>154</c:v>
                </c:pt>
                <c:pt idx="3528">
                  <c:v>150</c:v>
                </c:pt>
                <c:pt idx="3529">
                  <c:v>87</c:v>
                </c:pt>
                <c:pt idx="3530">
                  <c:v>111</c:v>
                </c:pt>
                <c:pt idx="3531">
                  <c:v>108</c:v>
                </c:pt>
                <c:pt idx="3532">
                  <c:v>95</c:v>
                </c:pt>
                <c:pt idx="3533">
                  <c:v>95</c:v>
                </c:pt>
                <c:pt idx="3534">
                  <c:v>86</c:v>
                </c:pt>
                <c:pt idx="3535">
                  <c:v>96</c:v>
                </c:pt>
                <c:pt idx="3536">
                  <c:v>115</c:v>
                </c:pt>
                <c:pt idx="3537">
                  <c:v>94</c:v>
                </c:pt>
                <c:pt idx="3538">
                  <c:v>103</c:v>
                </c:pt>
                <c:pt idx="3539">
                  <c:v>125</c:v>
                </c:pt>
                <c:pt idx="3540">
                  <c:v>105</c:v>
                </c:pt>
                <c:pt idx="3541">
                  <c:v>121</c:v>
                </c:pt>
                <c:pt idx="3542">
                  <c:v>196</c:v>
                </c:pt>
                <c:pt idx="3543">
                  <c:v>90</c:v>
                </c:pt>
                <c:pt idx="3544">
                  <c:v>110</c:v>
                </c:pt>
                <c:pt idx="3545">
                  <c:v>141</c:v>
                </c:pt>
                <c:pt idx="3546">
                  <c:v>121</c:v>
                </c:pt>
                <c:pt idx="3547">
                  <c:v>103</c:v>
                </c:pt>
                <c:pt idx="3548">
                  <c:v>106</c:v>
                </c:pt>
                <c:pt idx="3549">
                  <c:v>94</c:v>
                </c:pt>
                <c:pt idx="3550">
                  <c:v>90</c:v>
                </c:pt>
                <c:pt idx="3551">
                  <c:v>102</c:v>
                </c:pt>
                <c:pt idx="3552">
                  <c:v>96</c:v>
                </c:pt>
                <c:pt idx="3553">
                  <c:v>100</c:v>
                </c:pt>
                <c:pt idx="3554">
                  <c:v>102</c:v>
                </c:pt>
                <c:pt idx="3555">
                  <c:v>101</c:v>
                </c:pt>
                <c:pt idx="3556">
                  <c:v>122</c:v>
                </c:pt>
                <c:pt idx="3557">
                  <c:v>111</c:v>
                </c:pt>
                <c:pt idx="3558">
                  <c:v>107</c:v>
                </c:pt>
                <c:pt idx="3559">
                  <c:v>113</c:v>
                </c:pt>
                <c:pt idx="3560">
                  <c:v>109</c:v>
                </c:pt>
                <c:pt idx="3561">
                  <c:v>90</c:v>
                </c:pt>
                <c:pt idx="3562">
                  <c:v>120</c:v>
                </c:pt>
                <c:pt idx="3563">
                  <c:v>84</c:v>
                </c:pt>
                <c:pt idx="3564">
                  <c:v>110</c:v>
                </c:pt>
                <c:pt idx="3565">
                  <c:v>101</c:v>
                </c:pt>
                <c:pt idx="3566">
                  <c:v>116</c:v>
                </c:pt>
                <c:pt idx="3567">
                  <c:v>150</c:v>
                </c:pt>
                <c:pt idx="3568">
                  <c:v>113</c:v>
                </c:pt>
                <c:pt idx="3569">
                  <c:v>94</c:v>
                </c:pt>
                <c:pt idx="3570">
                  <c:v>90</c:v>
                </c:pt>
                <c:pt idx="3571">
                  <c:v>106</c:v>
                </c:pt>
                <c:pt idx="3572">
                  <c:v>137</c:v>
                </c:pt>
                <c:pt idx="3573">
                  <c:v>92</c:v>
                </c:pt>
                <c:pt idx="3574">
                  <c:v>98</c:v>
                </c:pt>
                <c:pt idx="3575">
                  <c:v>113</c:v>
                </c:pt>
                <c:pt idx="3576">
                  <c:v>95</c:v>
                </c:pt>
                <c:pt idx="3577">
                  <c:v>86</c:v>
                </c:pt>
                <c:pt idx="3578">
                  <c:v>133</c:v>
                </c:pt>
                <c:pt idx="3579">
                  <c:v>88</c:v>
                </c:pt>
                <c:pt idx="3580">
                  <c:v>102</c:v>
                </c:pt>
                <c:pt idx="3581">
                  <c:v>92</c:v>
                </c:pt>
                <c:pt idx="3582">
                  <c:v>97</c:v>
                </c:pt>
                <c:pt idx="3583">
                  <c:v>94</c:v>
                </c:pt>
                <c:pt idx="3584">
                  <c:v>124</c:v>
                </c:pt>
                <c:pt idx="3585">
                  <c:v>91</c:v>
                </c:pt>
                <c:pt idx="3586">
                  <c:v>131</c:v>
                </c:pt>
                <c:pt idx="3587">
                  <c:v>83</c:v>
                </c:pt>
                <c:pt idx="3588">
                  <c:v>111</c:v>
                </c:pt>
                <c:pt idx="3589">
                  <c:v>83</c:v>
                </c:pt>
                <c:pt idx="3590">
                  <c:v>113</c:v>
                </c:pt>
                <c:pt idx="3591">
                  <c:v>103</c:v>
                </c:pt>
                <c:pt idx="3592">
                  <c:v>98</c:v>
                </c:pt>
                <c:pt idx="3593">
                  <c:v>101</c:v>
                </c:pt>
                <c:pt idx="3594">
                  <c:v>124</c:v>
                </c:pt>
                <c:pt idx="3595">
                  <c:v>108</c:v>
                </c:pt>
                <c:pt idx="3596">
                  <c:v>96</c:v>
                </c:pt>
                <c:pt idx="3597">
                  <c:v>99</c:v>
                </c:pt>
                <c:pt idx="3598">
                  <c:v>97</c:v>
                </c:pt>
                <c:pt idx="3599">
                  <c:v>106</c:v>
                </c:pt>
                <c:pt idx="3600">
                  <c:v>132</c:v>
                </c:pt>
                <c:pt idx="3601">
                  <c:v>99</c:v>
                </c:pt>
                <c:pt idx="3602">
                  <c:v>96</c:v>
                </c:pt>
                <c:pt idx="3603">
                  <c:v>125</c:v>
                </c:pt>
                <c:pt idx="3604">
                  <c:v>76</c:v>
                </c:pt>
                <c:pt idx="3605">
                  <c:v>121</c:v>
                </c:pt>
                <c:pt idx="3606">
                  <c:v>100</c:v>
                </c:pt>
                <c:pt idx="3607">
                  <c:v>100</c:v>
                </c:pt>
                <c:pt idx="3608">
                  <c:v>82</c:v>
                </c:pt>
                <c:pt idx="3609">
                  <c:v>104</c:v>
                </c:pt>
                <c:pt idx="3610">
                  <c:v>92</c:v>
                </c:pt>
                <c:pt idx="3611">
                  <c:v>94</c:v>
                </c:pt>
                <c:pt idx="3612">
                  <c:v>141</c:v>
                </c:pt>
                <c:pt idx="3613">
                  <c:v>141</c:v>
                </c:pt>
                <c:pt idx="3614">
                  <c:v>90</c:v>
                </c:pt>
                <c:pt idx="3615">
                  <c:v>106</c:v>
                </c:pt>
                <c:pt idx="3616">
                  <c:v>192</c:v>
                </c:pt>
                <c:pt idx="3617">
                  <c:v>125</c:v>
                </c:pt>
                <c:pt idx="3618">
                  <c:v>98</c:v>
                </c:pt>
                <c:pt idx="3619">
                  <c:v>124</c:v>
                </c:pt>
                <c:pt idx="3620">
                  <c:v>100</c:v>
                </c:pt>
                <c:pt idx="3621">
                  <c:v>96</c:v>
                </c:pt>
                <c:pt idx="3622">
                  <c:v>110</c:v>
                </c:pt>
                <c:pt idx="3623">
                  <c:v>106</c:v>
                </c:pt>
                <c:pt idx="3624">
                  <c:v>104</c:v>
                </c:pt>
                <c:pt idx="3625">
                  <c:v>129</c:v>
                </c:pt>
                <c:pt idx="3626">
                  <c:v>97</c:v>
                </c:pt>
                <c:pt idx="3627">
                  <c:v>97</c:v>
                </c:pt>
                <c:pt idx="3628">
                  <c:v>84</c:v>
                </c:pt>
                <c:pt idx="3629">
                  <c:v>94</c:v>
                </c:pt>
                <c:pt idx="3630">
                  <c:v>108</c:v>
                </c:pt>
                <c:pt idx="3631">
                  <c:v>91</c:v>
                </c:pt>
                <c:pt idx="3632">
                  <c:v>120</c:v>
                </c:pt>
                <c:pt idx="3633">
                  <c:v>153</c:v>
                </c:pt>
                <c:pt idx="3634">
                  <c:v>86</c:v>
                </c:pt>
                <c:pt idx="3635">
                  <c:v>86</c:v>
                </c:pt>
                <c:pt idx="3636">
                  <c:v>87</c:v>
                </c:pt>
                <c:pt idx="3637">
                  <c:v>126</c:v>
                </c:pt>
                <c:pt idx="3638">
                  <c:v>136</c:v>
                </c:pt>
                <c:pt idx="3639">
                  <c:v>98</c:v>
                </c:pt>
                <c:pt idx="3640">
                  <c:v>90</c:v>
                </c:pt>
                <c:pt idx="3641">
                  <c:v>110</c:v>
                </c:pt>
                <c:pt idx="3642">
                  <c:v>146</c:v>
                </c:pt>
                <c:pt idx="3643">
                  <c:v>116</c:v>
                </c:pt>
                <c:pt idx="3644">
                  <c:v>103</c:v>
                </c:pt>
                <c:pt idx="3645">
                  <c:v>107</c:v>
                </c:pt>
                <c:pt idx="3646">
                  <c:v>123</c:v>
                </c:pt>
                <c:pt idx="3647">
                  <c:v>114</c:v>
                </c:pt>
                <c:pt idx="3648">
                  <c:v>103</c:v>
                </c:pt>
                <c:pt idx="3649">
                  <c:v>98</c:v>
                </c:pt>
                <c:pt idx="3650">
                  <c:v>98</c:v>
                </c:pt>
                <c:pt idx="3651">
                  <c:v>140</c:v>
                </c:pt>
                <c:pt idx="3652">
                  <c:v>101</c:v>
                </c:pt>
                <c:pt idx="3653">
                  <c:v>94</c:v>
                </c:pt>
                <c:pt idx="3654">
                  <c:v>215</c:v>
                </c:pt>
                <c:pt idx="3655">
                  <c:v>120</c:v>
                </c:pt>
                <c:pt idx="3656">
                  <c:v>176</c:v>
                </c:pt>
                <c:pt idx="3657">
                  <c:v>94</c:v>
                </c:pt>
                <c:pt idx="3658">
                  <c:v>131</c:v>
                </c:pt>
                <c:pt idx="3659">
                  <c:v>96</c:v>
                </c:pt>
                <c:pt idx="3660">
                  <c:v>112</c:v>
                </c:pt>
                <c:pt idx="3661">
                  <c:v>117</c:v>
                </c:pt>
                <c:pt idx="3662">
                  <c:v>124</c:v>
                </c:pt>
                <c:pt idx="3663">
                  <c:v>97</c:v>
                </c:pt>
                <c:pt idx="3664">
                  <c:v>114</c:v>
                </c:pt>
                <c:pt idx="3665">
                  <c:v>86</c:v>
                </c:pt>
                <c:pt idx="3666">
                  <c:v>110</c:v>
                </c:pt>
                <c:pt idx="3667">
                  <c:v>88</c:v>
                </c:pt>
                <c:pt idx="3668">
                  <c:v>80</c:v>
                </c:pt>
                <c:pt idx="3669">
                  <c:v>106</c:v>
                </c:pt>
                <c:pt idx="3670">
                  <c:v>118</c:v>
                </c:pt>
                <c:pt idx="3671">
                  <c:v>152</c:v>
                </c:pt>
                <c:pt idx="3672">
                  <c:v>101</c:v>
                </c:pt>
                <c:pt idx="3673">
                  <c:v>105</c:v>
                </c:pt>
                <c:pt idx="3674">
                  <c:v>113</c:v>
                </c:pt>
                <c:pt idx="3675">
                  <c:v>101</c:v>
                </c:pt>
                <c:pt idx="3676">
                  <c:v>104</c:v>
                </c:pt>
                <c:pt idx="3677">
                  <c:v>130</c:v>
                </c:pt>
                <c:pt idx="3678">
                  <c:v>87</c:v>
                </c:pt>
                <c:pt idx="3679">
                  <c:v>110</c:v>
                </c:pt>
                <c:pt idx="3680">
                  <c:v>127</c:v>
                </c:pt>
                <c:pt idx="3681">
                  <c:v>94</c:v>
                </c:pt>
                <c:pt idx="3682">
                  <c:v>92</c:v>
                </c:pt>
                <c:pt idx="3683">
                  <c:v>118</c:v>
                </c:pt>
                <c:pt idx="3684">
                  <c:v>94</c:v>
                </c:pt>
                <c:pt idx="3685">
                  <c:v>117</c:v>
                </c:pt>
                <c:pt idx="3686">
                  <c:v>87</c:v>
                </c:pt>
                <c:pt idx="3687">
                  <c:v>92</c:v>
                </c:pt>
                <c:pt idx="3688">
                  <c:v>89</c:v>
                </c:pt>
                <c:pt idx="3689">
                  <c:v>91</c:v>
                </c:pt>
                <c:pt idx="3690">
                  <c:v>115</c:v>
                </c:pt>
                <c:pt idx="3691">
                  <c:v>120</c:v>
                </c:pt>
                <c:pt idx="3692">
                  <c:v>107</c:v>
                </c:pt>
                <c:pt idx="3693">
                  <c:v>101</c:v>
                </c:pt>
                <c:pt idx="3694">
                  <c:v>97</c:v>
                </c:pt>
                <c:pt idx="3695">
                  <c:v>111</c:v>
                </c:pt>
                <c:pt idx="3696">
                  <c:v>107</c:v>
                </c:pt>
                <c:pt idx="3697">
                  <c:v>82</c:v>
                </c:pt>
                <c:pt idx="3698">
                  <c:v>109</c:v>
                </c:pt>
                <c:pt idx="3699">
                  <c:v>107</c:v>
                </c:pt>
                <c:pt idx="3700">
                  <c:v>131</c:v>
                </c:pt>
                <c:pt idx="3701">
                  <c:v>101</c:v>
                </c:pt>
                <c:pt idx="3702">
                  <c:v>109</c:v>
                </c:pt>
                <c:pt idx="3703">
                  <c:v>129</c:v>
                </c:pt>
                <c:pt idx="3704">
                  <c:v>101</c:v>
                </c:pt>
                <c:pt idx="3705">
                  <c:v>92</c:v>
                </c:pt>
                <c:pt idx="3706">
                  <c:v>93</c:v>
                </c:pt>
                <c:pt idx="3707">
                  <c:v>121</c:v>
                </c:pt>
                <c:pt idx="3708">
                  <c:v>113</c:v>
                </c:pt>
                <c:pt idx="3709">
                  <c:v>114</c:v>
                </c:pt>
                <c:pt idx="3710">
                  <c:v>98</c:v>
                </c:pt>
                <c:pt idx="3711">
                  <c:v>115</c:v>
                </c:pt>
                <c:pt idx="3712">
                  <c:v>106</c:v>
                </c:pt>
                <c:pt idx="3713">
                  <c:v>115</c:v>
                </c:pt>
                <c:pt idx="3714">
                  <c:v>100</c:v>
                </c:pt>
                <c:pt idx="3715">
                  <c:v>98</c:v>
                </c:pt>
                <c:pt idx="3716">
                  <c:v>95</c:v>
                </c:pt>
                <c:pt idx="3717">
                  <c:v>153</c:v>
                </c:pt>
                <c:pt idx="3718">
                  <c:v>100</c:v>
                </c:pt>
                <c:pt idx="3719">
                  <c:v>81</c:v>
                </c:pt>
                <c:pt idx="3720">
                  <c:v>63</c:v>
                </c:pt>
                <c:pt idx="3721">
                  <c:v>103</c:v>
                </c:pt>
                <c:pt idx="3722">
                  <c:v>98</c:v>
                </c:pt>
                <c:pt idx="3723">
                  <c:v>100</c:v>
                </c:pt>
                <c:pt idx="3724">
                  <c:v>118</c:v>
                </c:pt>
                <c:pt idx="3725">
                  <c:v>106</c:v>
                </c:pt>
                <c:pt idx="3726">
                  <c:v>98</c:v>
                </c:pt>
                <c:pt idx="3727">
                  <c:v>95</c:v>
                </c:pt>
                <c:pt idx="3728">
                  <c:v>117</c:v>
                </c:pt>
                <c:pt idx="3729">
                  <c:v>97</c:v>
                </c:pt>
                <c:pt idx="3730">
                  <c:v>112</c:v>
                </c:pt>
                <c:pt idx="3731">
                  <c:v>125</c:v>
                </c:pt>
                <c:pt idx="3732">
                  <c:v>109</c:v>
                </c:pt>
                <c:pt idx="3733">
                  <c:v>92</c:v>
                </c:pt>
                <c:pt idx="3734">
                  <c:v>107</c:v>
                </c:pt>
                <c:pt idx="3735">
                  <c:v>104</c:v>
                </c:pt>
                <c:pt idx="3736">
                  <c:v>84</c:v>
                </c:pt>
                <c:pt idx="3737">
                  <c:v>215</c:v>
                </c:pt>
                <c:pt idx="3738">
                  <c:v>129</c:v>
                </c:pt>
                <c:pt idx="3739">
                  <c:v>123</c:v>
                </c:pt>
                <c:pt idx="3740">
                  <c:v>99</c:v>
                </c:pt>
                <c:pt idx="3741">
                  <c:v>101</c:v>
                </c:pt>
                <c:pt idx="3742">
                  <c:v>88</c:v>
                </c:pt>
                <c:pt idx="3743">
                  <c:v>84</c:v>
                </c:pt>
                <c:pt idx="3744">
                  <c:v>212</c:v>
                </c:pt>
                <c:pt idx="3745">
                  <c:v>134</c:v>
                </c:pt>
                <c:pt idx="3746">
                  <c:v>119</c:v>
                </c:pt>
                <c:pt idx="3747">
                  <c:v>104</c:v>
                </c:pt>
                <c:pt idx="3748">
                  <c:v>144</c:v>
                </c:pt>
                <c:pt idx="3749">
                  <c:v>149</c:v>
                </c:pt>
                <c:pt idx="3750">
                  <c:v>132</c:v>
                </c:pt>
                <c:pt idx="3751">
                  <c:v>104</c:v>
                </c:pt>
                <c:pt idx="3752">
                  <c:v>132</c:v>
                </c:pt>
                <c:pt idx="3753">
                  <c:v>101</c:v>
                </c:pt>
                <c:pt idx="3754">
                  <c:v>106</c:v>
                </c:pt>
                <c:pt idx="3755">
                  <c:v>100</c:v>
                </c:pt>
                <c:pt idx="3756">
                  <c:v>132</c:v>
                </c:pt>
                <c:pt idx="3757">
                  <c:v>104</c:v>
                </c:pt>
                <c:pt idx="3758">
                  <c:v>100</c:v>
                </c:pt>
                <c:pt idx="3759">
                  <c:v>80</c:v>
                </c:pt>
                <c:pt idx="3760">
                  <c:v>105</c:v>
                </c:pt>
                <c:pt idx="3761">
                  <c:v>111</c:v>
                </c:pt>
                <c:pt idx="3762">
                  <c:v>113</c:v>
                </c:pt>
                <c:pt idx="3763">
                  <c:v>95</c:v>
                </c:pt>
                <c:pt idx="3764">
                  <c:v>93</c:v>
                </c:pt>
                <c:pt idx="3765">
                  <c:v>117</c:v>
                </c:pt>
                <c:pt idx="3766">
                  <c:v>98</c:v>
                </c:pt>
                <c:pt idx="3767">
                  <c:v>110</c:v>
                </c:pt>
                <c:pt idx="3768">
                  <c:v>94</c:v>
                </c:pt>
                <c:pt idx="3769">
                  <c:v>106</c:v>
                </c:pt>
                <c:pt idx="3770">
                  <c:v>107</c:v>
                </c:pt>
                <c:pt idx="3771">
                  <c:v>109</c:v>
                </c:pt>
                <c:pt idx="3772">
                  <c:v>102</c:v>
                </c:pt>
                <c:pt idx="3773">
                  <c:v>90</c:v>
                </c:pt>
                <c:pt idx="3774">
                  <c:v>90</c:v>
                </c:pt>
                <c:pt idx="3775">
                  <c:v>119</c:v>
                </c:pt>
                <c:pt idx="3776">
                  <c:v>101</c:v>
                </c:pt>
                <c:pt idx="3777">
                  <c:v>101</c:v>
                </c:pt>
                <c:pt idx="3778">
                  <c:v>157</c:v>
                </c:pt>
                <c:pt idx="3779">
                  <c:v>116</c:v>
                </c:pt>
                <c:pt idx="3780">
                  <c:v>162</c:v>
                </c:pt>
                <c:pt idx="3781">
                  <c:v>88</c:v>
                </c:pt>
                <c:pt idx="3782">
                  <c:v>102</c:v>
                </c:pt>
                <c:pt idx="3783">
                  <c:v>102</c:v>
                </c:pt>
                <c:pt idx="3784">
                  <c:v>90</c:v>
                </c:pt>
                <c:pt idx="3785">
                  <c:v>83</c:v>
                </c:pt>
              </c:numCache>
            </c:numRef>
          </c:xVal>
          <c:yVal>
            <c:numRef>
              <c:f>'Movie Duration analysis'!$E$2:$E$1044537</c:f>
              <c:numCache>
                <c:formatCode>General</c:formatCode>
                <c:ptCount val="1044536"/>
                <c:pt idx="0">
                  <c:v>6.6</c:v>
                </c:pt>
                <c:pt idx="1">
                  <c:v>7.3</c:v>
                </c:pt>
                <c:pt idx="2">
                  <c:v>7.5</c:v>
                </c:pt>
                <c:pt idx="3">
                  <c:v>7.2</c:v>
                </c:pt>
                <c:pt idx="4">
                  <c:v>4.8</c:v>
                </c:pt>
                <c:pt idx="5">
                  <c:v>6.4</c:v>
                </c:pt>
                <c:pt idx="6">
                  <c:v>5.6</c:v>
                </c:pt>
                <c:pt idx="7">
                  <c:v>8.1</c:v>
                </c:pt>
                <c:pt idx="8">
                  <c:v>7.6</c:v>
                </c:pt>
                <c:pt idx="9">
                  <c:v>6.1</c:v>
                </c:pt>
                <c:pt idx="10">
                  <c:v>7.4</c:v>
                </c:pt>
                <c:pt idx="11">
                  <c:v>6.8</c:v>
                </c:pt>
                <c:pt idx="12">
                  <c:v>6.1</c:v>
                </c:pt>
                <c:pt idx="13">
                  <c:v>6.6</c:v>
                </c:pt>
                <c:pt idx="14">
                  <c:v>6.4</c:v>
                </c:pt>
                <c:pt idx="15">
                  <c:v>6</c:v>
                </c:pt>
                <c:pt idx="16">
                  <c:v>5.9</c:v>
                </c:pt>
                <c:pt idx="17">
                  <c:v>6.7</c:v>
                </c:pt>
                <c:pt idx="18">
                  <c:v>5.3</c:v>
                </c:pt>
                <c:pt idx="19">
                  <c:v>7.4</c:v>
                </c:pt>
                <c:pt idx="20">
                  <c:v>5.9</c:v>
                </c:pt>
                <c:pt idx="21">
                  <c:v>8.3000000000000007</c:v>
                </c:pt>
                <c:pt idx="22">
                  <c:v>5.8</c:v>
                </c:pt>
                <c:pt idx="23">
                  <c:v>5.0999999999999996</c:v>
                </c:pt>
                <c:pt idx="24">
                  <c:v>7.5</c:v>
                </c:pt>
                <c:pt idx="25">
                  <c:v>5.9</c:v>
                </c:pt>
                <c:pt idx="26">
                  <c:v>7.7</c:v>
                </c:pt>
                <c:pt idx="27">
                  <c:v>7.2</c:v>
                </c:pt>
                <c:pt idx="28">
                  <c:v>6.8</c:v>
                </c:pt>
                <c:pt idx="29">
                  <c:v>7.1</c:v>
                </c:pt>
                <c:pt idx="30">
                  <c:v>7.7</c:v>
                </c:pt>
                <c:pt idx="31">
                  <c:v>6.1</c:v>
                </c:pt>
                <c:pt idx="32">
                  <c:v>7.6</c:v>
                </c:pt>
                <c:pt idx="33">
                  <c:v>6</c:v>
                </c:pt>
                <c:pt idx="34">
                  <c:v>7</c:v>
                </c:pt>
                <c:pt idx="35">
                  <c:v>6.2</c:v>
                </c:pt>
                <c:pt idx="36">
                  <c:v>5.9</c:v>
                </c:pt>
                <c:pt idx="37">
                  <c:v>4.3</c:v>
                </c:pt>
                <c:pt idx="38">
                  <c:v>4</c:v>
                </c:pt>
                <c:pt idx="39">
                  <c:v>7.8</c:v>
                </c:pt>
                <c:pt idx="40">
                  <c:v>6.6</c:v>
                </c:pt>
                <c:pt idx="41">
                  <c:v>6.1</c:v>
                </c:pt>
                <c:pt idx="42">
                  <c:v>7.7</c:v>
                </c:pt>
                <c:pt idx="43">
                  <c:v>6.2</c:v>
                </c:pt>
                <c:pt idx="44">
                  <c:v>5.9</c:v>
                </c:pt>
                <c:pt idx="45">
                  <c:v>7.9</c:v>
                </c:pt>
                <c:pt idx="46">
                  <c:v>5.6</c:v>
                </c:pt>
                <c:pt idx="47">
                  <c:v>7.5</c:v>
                </c:pt>
                <c:pt idx="48">
                  <c:v>7.7</c:v>
                </c:pt>
                <c:pt idx="49">
                  <c:v>6.3</c:v>
                </c:pt>
                <c:pt idx="50">
                  <c:v>5.6</c:v>
                </c:pt>
                <c:pt idx="51">
                  <c:v>6.8</c:v>
                </c:pt>
                <c:pt idx="52">
                  <c:v>7.7</c:v>
                </c:pt>
                <c:pt idx="53">
                  <c:v>7.7</c:v>
                </c:pt>
                <c:pt idx="54">
                  <c:v>5.8</c:v>
                </c:pt>
                <c:pt idx="55">
                  <c:v>5.3</c:v>
                </c:pt>
                <c:pt idx="56">
                  <c:v>7</c:v>
                </c:pt>
                <c:pt idx="57">
                  <c:v>7.1</c:v>
                </c:pt>
                <c:pt idx="58">
                  <c:v>7.1</c:v>
                </c:pt>
                <c:pt idx="59">
                  <c:v>5.9</c:v>
                </c:pt>
                <c:pt idx="60">
                  <c:v>6.5</c:v>
                </c:pt>
                <c:pt idx="61">
                  <c:v>7.1</c:v>
                </c:pt>
                <c:pt idx="62">
                  <c:v>4.5999999999999996</c:v>
                </c:pt>
                <c:pt idx="63">
                  <c:v>5.9</c:v>
                </c:pt>
                <c:pt idx="64">
                  <c:v>8.1999999999999993</c:v>
                </c:pt>
                <c:pt idx="65">
                  <c:v>7.2</c:v>
                </c:pt>
                <c:pt idx="66">
                  <c:v>7.4</c:v>
                </c:pt>
                <c:pt idx="67">
                  <c:v>7.2</c:v>
                </c:pt>
                <c:pt idx="68">
                  <c:v>6.8</c:v>
                </c:pt>
                <c:pt idx="69">
                  <c:v>5.9</c:v>
                </c:pt>
                <c:pt idx="70">
                  <c:v>6.5</c:v>
                </c:pt>
                <c:pt idx="71">
                  <c:v>6.5</c:v>
                </c:pt>
                <c:pt idx="72">
                  <c:v>6.3</c:v>
                </c:pt>
                <c:pt idx="73">
                  <c:v>7.6</c:v>
                </c:pt>
                <c:pt idx="74">
                  <c:v>8</c:v>
                </c:pt>
                <c:pt idx="75">
                  <c:v>5.3</c:v>
                </c:pt>
                <c:pt idx="76">
                  <c:v>6.9</c:v>
                </c:pt>
                <c:pt idx="77">
                  <c:v>5.6</c:v>
                </c:pt>
                <c:pt idx="78">
                  <c:v>7.7</c:v>
                </c:pt>
                <c:pt idx="79">
                  <c:v>4.7</c:v>
                </c:pt>
                <c:pt idx="80">
                  <c:v>5.0999999999999996</c:v>
                </c:pt>
                <c:pt idx="81">
                  <c:v>7.5</c:v>
                </c:pt>
                <c:pt idx="82">
                  <c:v>6.8</c:v>
                </c:pt>
                <c:pt idx="83">
                  <c:v>6.9</c:v>
                </c:pt>
                <c:pt idx="84">
                  <c:v>7.2</c:v>
                </c:pt>
                <c:pt idx="85">
                  <c:v>6.8</c:v>
                </c:pt>
                <c:pt idx="86">
                  <c:v>6.6</c:v>
                </c:pt>
                <c:pt idx="87">
                  <c:v>5.8</c:v>
                </c:pt>
                <c:pt idx="88">
                  <c:v>4.7</c:v>
                </c:pt>
                <c:pt idx="89">
                  <c:v>6.1</c:v>
                </c:pt>
                <c:pt idx="90">
                  <c:v>6.7</c:v>
                </c:pt>
                <c:pt idx="91">
                  <c:v>6.1</c:v>
                </c:pt>
                <c:pt idx="92">
                  <c:v>7</c:v>
                </c:pt>
                <c:pt idx="93">
                  <c:v>6.8</c:v>
                </c:pt>
                <c:pt idx="94">
                  <c:v>6.2</c:v>
                </c:pt>
                <c:pt idx="95">
                  <c:v>5.4</c:v>
                </c:pt>
                <c:pt idx="96">
                  <c:v>6.6</c:v>
                </c:pt>
                <c:pt idx="97">
                  <c:v>5.7</c:v>
                </c:pt>
                <c:pt idx="98">
                  <c:v>5.0999999999999996</c:v>
                </c:pt>
                <c:pt idx="99">
                  <c:v>7.5</c:v>
                </c:pt>
                <c:pt idx="100">
                  <c:v>7.4</c:v>
                </c:pt>
                <c:pt idx="101">
                  <c:v>6.5</c:v>
                </c:pt>
                <c:pt idx="102">
                  <c:v>6.8</c:v>
                </c:pt>
                <c:pt idx="103">
                  <c:v>7.4</c:v>
                </c:pt>
                <c:pt idx="104">
                  <c:v>7.1</c:v>
                </c:pt>
                <c:pt idx="105">
                  <c:v>8.4</c:v>
                </c:pt>
                <c:pt idx="106">
                  <c:v>7</c:v>
                </c:pt>
                <c:pt idx="107">
                  <c:v>7.5</c:v>
                </c:pt>
                <c:pt idx="108">
                  <c:v>5.4</c:v>
                </c:pt>
                <c:pt idx="109">
                  <c:v>7.6</c:v>
                </c:pt>
                <c:pt idx="110">
                  <c:v>4.2</c:v>
                </c:pt>
                <c:pt idx="111">
                  <c:v>5.6</c:v>
                </c:pt>
                <c:pt idx="112">
                  <c:v>5.9</c:v>
                </c:pt>
                <c:pt idx="113">
                  <c:v>7.4</c:v>
                </c:pt>
                <c:pt idx="114">
                  <c:v>6.3</c:v>
                </c:pt>
                <c:pt idx="115">
                  <c:v>7.7</c:v>
                </c:pt>
                <c:pt idx="116">
                  <c:v>6.3</c:v>
                </c:pt>
                <c:pt idx="117">
                  <c:v>6.5</c:v>
                </c:pt>
                <c:pt idx="118">
                  <c:v>6.6</c:v>
                </c:pt>
                <c:pt idx="119">
                  <c:v>7.4</c:v>
                </c:pt>
                <c:pt idx="120">
                  <c:v>7.1</c:v>
                </c:pt>
                <c:pt idx="121">
                  <c:v>4.9000000000000004</c:v>
                </c:pt>
                <c:pt idx="122">
                  <c:v>5</c:v>
                </c:pt>
                <c:pt idx="123">
                  <c:v>7.3</c:v>
                </c:pt>
                <c:pt idx="124">
                  <c:v>7.1</c:v>
                </c:pt>
                <c:pt idx="125">
                  <c:v>6.1</c:v>
                </c:pt>
                <c:pt idx="126">
                  <c:v>7.2</c:v>
                </c:pt>
                <c:pt idx="127">
                  <c:v>7.8</c:v>
                </c:pt>
                <c:pt idx="128">
                  <c:v>5.9</c:v>
                </c:pt>
                <c:pt idx="129">
                  <c:v>6.7</c:v>
                </c:pt>
                <c:pt idx="130">
                  <c:v>6.9</c:v>
                </c:pt>
                <c:pt idx="131">
                  <c:v>6.3</c:v>
                </c:pt>
                <c:pt idx="132">
                  <c:v>7.4</c:v>
                </c:pt>
                <c:pt idx="133">
                  <c:v>6.5</c:v>
                </c:pt>
                <c:pt idx="134">
                  <c:v>5.2</c:v>
                </c:pt>
                <c:pt idx="135">
                  <c:v>7.7</c:v>
                </c:pt>
                <c:pt idx="136">
                  <c:v>5.2</c:v>
                </c:pt>
                <c:pt idx="137">
                  <c:v>5.7</c:v>
                </c:pt>
                <c:pt idx="138">
                  <c:v>6.2</c:v>
                </c:pt>
                <c:pt idx="139">
                  <c:v>5.5</c:v>
                </c:pt>
                <c:pt idx="140">
                  <c:v>4.9000000000000004</c:v>
                </c:pt>
                <c:pt idx="141">
                  <c:v>6.3</c:v>
                </c:pt>
                <c:pt idx="142">
                  <c:v>5.9</c:v>
                </c:pt>
                <c:pt idx="143">
                  <c:v>5.3</c:v>
                </c:pt>
                <c:pt idx="144">
                  <c:v>4.5</c:v>
                </c:pt>
                <c:pt idx="145">
                  <c:v>5</c:v>
                </c:pt>
                <c:pt idx="146">
                  <c:v>7.2</c:v>
                </c:pt>
                <c:pt idx="147">
                  <c:v>7.3</c:v>
                </c:pt>
                <c:pt idx="148">
                  <c:v>5.0999999999999996</c:v>
                </c:pt>
                <c:pt idx="149">
                  <c:v>6.4</c:v>
                </c:pt>
                <c:pt idx="150">
                  <c:v>6.2</c:v>
                </c:pt>
                <c:pt idx="151">
                  <c:v>7.8</c:v>
                </c:pt>
                <c:pt idx="152">
                  <c:v>8.1</c:v>
                </c:pt>
                <c:pt idx="153">
                  <c:v>8</c:v>
                </c:pt>
                <c:pt idx="154">
                  <c:v>6.7</c:v>
                </c:pt>
                <c:pt idx="155">
                  <c:v>6.1</c:v>
                </c:pt>
                <c:pt idx="156">
                  <c:v>5.6</c:v>
                </c:pt>
                <c:pt idx="157">
                  <c:v>5.0999999999999996</c:v>
                </c:pt>
                <c:pt idx="158">
                  <c:v>5.0999999999999996</c:v>
                </c:pt>
                <c:pt idx="159">
                  <c:v>6.2</c:v>
                </c:pt>
                <c:pt idx="160">
                  <c:v>5.5</c:v>
                </c:pt>
                <c:pt idx="161">
                  <c:v>6.2</c:v>
                </c:pt>
                <c:pt idx="162">
                  <c:v>6.8</c:v>
                </c:pt>
                <c:pt idx="163">
                  <c:v>6.9</c:v>
                </c:pt>
                <c:pt idx="164">
                  <c:v>6.5</c:v>
                </c:pt>
                <c:pt idx="165">
                  <c:v>6.4</c:v>
                </c:pt>
                <c:pt idx="166">
                  <c:v>6.4</c:v>
                </c:pt>
                <c:pt idx="167">
                  <c:v>8.5</c:v>
                </c:pt>
                <c:pt idx="168">
                  <c:v>6.3</c:v>
                </c:pt>
                <c:pt idx="169">
                  <c:v>5.4</c:v>
                </c:pt>
                <c:pt idx="170">
                  <c:v>4.7</c:v>
                </c:pt>
                <c:pt idx="171">
                  <c:v>8.4</c:v>
                </c:pt>
                <c:pt idx="172">
                  <c:v>7.1</c:v>
                </c:pt>
                <c:pt idx="173">
                  <c:v>4.8</c:v>
                </c:pt>
                <c:pt idx="174">
                  <c:v>5.7</c:v>
                </c:pt>
                <c:pt idx="175">
                  <c:v>6.9</c:v>
                </c:pt>
                <c:pt idx="176">
                  <c:v>7.6</c:v>
                </c:pt>
                <c:pt idx="177">
                  <c:v>6.2</c:v>
                </c:pt>
                <c:pt idx="178">
                  <c:v>5.8</c:v>
                </c:pt>
                <c:pt idx="179">
                  <c:v>4.5</c:v>
                </c:pt>
                <c:pt idx="180">
                  <c:v>6.9</c:v>
                </c:pt>
                <c:pt idx="181">
                  <c:v>5.8</c:v>
                </c:pt>
                <c:pt idx="182">
                  <c:v>7.9</c:v>
                </c:pt>
                <c:pt idx="183">
                  <c:v>5.3</c:v>
                </c:pt>
                <c:pt idx="184">
                  <c:v>5.4</c:v>
                </c:pt>
                <c:pt idx="185">
                  <c:v>2.2999999999999998</c:v>
                </c:pt>
                <c:pt idx="186">
                  <c:v>6.1</c:v>
                </c:pt>
                <c:pt idx="187">
                  <c:v>6.3</c:v>
                </c:pt>
                <c:pt idx="188">
                  <c:v>5.9</c:v>
                </c:pt>
                <c:pt idx="189">
                  <c:v>5.3</c:v>
                </c:pt>
                <c:pt idx="190">
                  <c:v>5.2</c:v>
                </c:pt>
                <c:pt idx="191">
                  <c:v>4.4000000000000004</c:v>
                </c:pt>
                <c:pt idx="192">
                  <c:v>5</c:v>
                </c:pt>
                <c:pt idx="193">
                  <c:v>4.5</c:v>
                </c:pt>
                <c:pt idx="194">
                  <c:v>8.3000000000000007</c:v>
                </c:pt>
                <c:pt idx="195">
                  <c:v>8.4</c:v>
                </c:pt>
                <c:pt idx="196">
                  <c:v>7.3</c:v>
                </c:pt>
                <c:pt idx="197">
                  <c:v>8.4</c:v>
                </c:pt>
                <c:pt idx="198">
                  <c:v>6.7</c:v>
                </c:pt>
                <c:pt idx="199">
                  <c:v>5.5</c:v>
                </c:pt>
                <c:pt idx="200">
                  <c:v>7.8</c:v>
                </c:pt>
                <c:pt idx="201">
                  <c:v>7.5</c:v>
                </c:pt>
                <c:pt idx="202">
                  <c:v>8.6</c:v>
                </c:pt>
                <c:pt idx="203">
                  <c:v>7.3</c:v>
                </c:pt>
                <c:pt idx="204">
                  <c:v>4.7</c:v>
                </c:pt>
                <c:pt idx="205">
                  <c:v>6</c:v>
                </c:pt>
                <c:pt idx="206">
                  <c:v>6.4</c:v>
                </c:pt>
                <c:pt idx="207">
                  <c:v>7</c:v>
                </c:pt>
                <c:pt idx="208">
                  <c:v>7.6</c:v>
                </c:pt>
                <c:pt idx="209">
                  <c:v>6.7</c:v>
                </c:pt>
                <c:pt idx="210">
                  <c:v>7.3</c:v>
                </c:pt>
                <c:pt idx="211">
                  <c:v>6.3</c:v>
                </c:pt>
                <c:pt idx="212">
                  <c:v>5.7</c:v>
                </c:pt>
                <c:pt idx="213">
                  <c:v>5.8</c:v>
                </c:pt>
                <c:pt idx="214">
                  <c:v>7.2</c:v>
                </c:pt>
                <c:pt idx="215">
                  <c:v>5.9</c:v>
                </c:pt>
                <c:pt idx="216">
                  <c:v>8.1</c:v>
                </c:pt>
                <c:pt idx="217">
                  <c:v>7.9</c:v>
                </c:pt>
                <c:pt idx="218">
                  <c:v>3.5</c:v>
                </c:pt>
                <c:pt idx="219">
                  <c:v>4.3</c:v>
                </c:pt>
                <c:pt idx="220">
                  <c:v>5</c:v>
                </c:pt>
                <c:pt idx="221">
                  <c:v>7.3</c:v>
                </c:pt>
                <c:pt idx="222">
                  <c:v>6.3</c:v>
                </c:pt>
                <c:pt idx="223">
                  <c:v>6.9</c:v>
                </c:pt>
                <c:pt idx="224">
                  <c:v>7</c:v>
                </c:pt>
                <c:pt idx="225">
                  <c:v>4.5999999999999996</c:v>
                </c:pt>
                <c:pt idx="226">
                  <c:v>4.5999999999999996</c:v>
                </c:pt>
                <c:pt idx="227">
                  <c:v>5.9</c:v>
                </c:pt>
                <c:pt idx="228">
                  <c:v>6.7</c:v>
                </c:pt>
                <c:pt idx="229">
                  <c:v>7.1</c:v>
                </c:pt>
                <c:pt idx="230">
                  <c:v>6.1</c:v>
                </c:pt>
                <c:pt idx="231">
                  <c:v>6.3</c:v>
                </c:pt>
                <c:pt idx="232">
                  <c:v>7.2</c:v>
                </c:pt>
                <c:pt idx="233">
                  <c:v>5.7</c:v>
                </c:pt>
                <c:pt idx="234">
                  <c:v>5.6</c:v>
                </c:pt>
                <c:pt idx="235">
                  <c:v>7.3</c:v>
                </c:pt>
                <c:pt idx="236">
                  <c:v>6.7</c:v>
                </c:pt>
                <c:pt idx="237">
                  <c:v>7.6</c:v>
                </c:pt>
                <c:pt idx="238">
                  <c:v>6.7</c:v>
                </c:pt>
                <c:pt idx="239">
                  <c:v>5.4</c:v>
                </c:pt>
                <c:pt idx="240">
                  <c:v>7</c:v>
                </c:pt>
                <c:pt idx="241">
                  <c:v>8.1</c:v>
                </c:pt>
                <c:pt idx="242">
                  <c:v>5.2</c:v>
                </c:pt>
                <c:pt idx="243">
                  <c:v>7.3</c:v>
                </c:pt>
                <c:pt idx="244">
                  <c:v>6.9</c:v>
                </c:pt>
                <c:pt idx="245">
                  <c:v>7</c:v>
                </c:pt>
                <c:pt idx="246">
                  <c:v>7.3</c:v>
                </c:pt>
                <c:pt idx="247">
                  <c:v>7</c:v>
                </c:pt>
                <c:pt idx="248">
                  <c:v>7.6</c:v>
                </c:pt>
                <c:pt idx="249">
                  <c:v>6.1</c:v>
                </c:pt>
                <c:pt idx="250">
                  <c:v>7.4</c:v>
                </c:pt>
                <c:pt idx="251">
                  <c:v>7.3</c:v>
                </c:pt>
                <c:pt idx="252">
                  <c:v>6.6</c:v>
                </c:pt>
                <c:pt idx="253">
                  <c:v>6.8</c:v>
                </c:pt>
                <c:pt idx="254">
                  <c:v>6.4</c:v>
                </c:pt>
                <c:pt idx="255">
                  <c:v>6.1</c:v>
                </c:pt>
                <c:pt idx="256">
                  <c:v>8.5</c:v>
                </c:pt>
                <c:pt idx="257">
                  <c:v>7.8</c:v>
                </c:pt>
                <c:pt idx="258">
                  <c:v>7.6</c:v>
                </c:pt>
                <c:pt idx="259">
                  <c:v>5.2</c:v>
                </c:pt>
                <c:pt idx="260">
                  <c:v>6.2</c:v>
                </c:pt>
                <c:pt idx="261">
                  <c:v>6.9</c:v>
                </c:pt>
                <c:pt idx="262">
                  <c:v>5.3</c:v>
                </c:pt>
                <c:pt idx="263">
                  <c:v>6.3</c:v>
                </c:pt>
                <c:pt idx="264">
                  <c:v>6.6</c:v>
                </c:pt>
                <c:pt idx="265">
                  <c:v>4.5999999999999996</c:v>
                </c:pt>
                <c:pt idx="266">
                  <c:v>7.7</c:v>
                </c:pt>
                <c:pt idx="267">
                  <c:v>7.2</c:v>
                </c:pt>
                <c:pt idx="268">
                  <c:v>6.6</c:v>
                </c:pt>
                <c:pt idx="269">
                  <c:v>5.7</c:v>
                </c:pt>
                <c:pt idx="270">
                  <c:v>7.6</c:v>
                </c:pt>
                <c:pt idx="271">
                  <c:v>5.6</c:v>
                </c:pt>
                <c:pt idx="272">
                  <c:v>5.8</c:v>
                </c:pt>
                <c:pt idx="273">
                  <c:v>6</c:v>
                </c:pt>
                <c:pt idx="274">
                  <c:v>7.1</c:v>
                </c:pt>
                <c:pt idx="275">
                  <c:v>6.1</c:v>
                </c:pt>
                <c:pt idx="276">
                  <c:v>7.7</c:v>
                </c:pt>
                <c:pt idx="277">
                  <c:v>7.6</c:v>
                </c:pt>
                <c:pt idx="278">
                  <c:v>6.3</c:v>
                </c:pt>
                <c:pt idx="279">
                  <c:v>6.3</c:v>
                </c:pt>
                <c:pt idx="280">
                  <c:v>6.3</c:v>
                </c:pt>
                <c:pt idx="281">
                  <c:v>5.9</c:v>
                </c:pt>
                <c:pt idx="282">
                  <c:v>6.8</c:v>
                </c:pt>
                <c:pt idx="283">
                  <c:v>5.5</c:v>
                </c:pt>
                <c:pt idx="284">
                  <c:v>4.4000000000000004</c:v>
                </c:pt>
                <c:pt idx="285">
                  <c:v>7.8</c:v>
                </c:pt>
                <c:pt idx="286">
                  <c:v>6.6</c:v>
                </c:pt>
                <c:pt idx="287">
                  <c:v>7.5</c:v>
                </c:pt>
                <c:pt idx="288">
                  <c:v>7.3</c:v>
                </c:pt>
                <c:pt idx="289">
                  <c:v>6.2</c:v>
                </c:pt>
                <c:pt idx="290">
                  <c:v>7</c:v>
                </c:pt>
                <c:pt idx="291">
                  <c:v>6.6</c:v>
                </c:pt>
                <c:pt idx="292">
                  <c:v>6.6</c:v>
                </c:pt>
                <c:pt idx="293">
                  <c:v>6.6</c:v>
                </c:pt>
                <c:pt idx="294">
                  <c:v>5.5</c:v>
                </c:pt>
                <c:pt idx="295">
                  <c:v>7.9</c:v>
                </c:pt>
                <c:pt idx="296">
                  <c:v>7.5</c:v>
                </c:pt>
                <c:pt idx="297">
                  <c:v>5.6</c:v>
                </c:pt>
                <c:pt idx="298">
                  <c:v>6.5</c:v>
                </c:pt>
                <c:pt idx="299">
                  <c:v>7.1</c:v>
                </c:pt>
                <c:pt idx="300">
                  <c:v>7.6</c:v>
                </c:pt>
                <c:pt idx="301">
                  <c:v>8.4</c:v>
                </c:pt>
                <c:pt idx="302">
                  <c:v>6.8</c:v>
                </c:pt>
                <c:pt idx="303">
                  <c:v>5.8</c:v>
                </c:pt>
                <c:pt idx="304">
                  <c:v>7.5</c:v>
                </c:pt>
                <c:pt idx="305">
                  <c:v>6.4</c:v>
                </c:pt>
                <c:pt idx="306">
                  <c:v>2.5</c:v>
                </c:pt>
                <c:pt idx="307">
                  <c:v>6</c:v>
                </c:pt>
                <c:pt idx="308">
                  <c:v>5.6</c:v>
                </c:pt>
                <c:pt idx="309">
                  <c:v>5.9</c:v>
                </c:pt>
                <c:pt idx="310">
                  <c:v>5.3</c:v>
                </c:pt>
                <c:pt idx="311">
                  <c:v>7.8</c:v>
                </c:pt>
                <c:pt idx="312">
                  <c:v>7.4</c:v>
                </c:pt>
                <c:pt idx="313">
                  <c:v>8.5</c:v>
                </c:pt>
                <c:pt idx="314">
                  <c:v>6.6</c:v>
                </c:pt>
                <c:pt idx="315">
                  <c:v>6.8</c:v>
                </c:pt>
                <c:pt idx="316">
                  <c:v>5.6</c:v>
                </c:pt>
                <c:pt idx="317">
                  <c:v>6.6</c:v>
                </c:pt>
                <c:pt idx="318">
                  <c:v>6.7</c:v>
                </c:pt>
                <c:pt idx="319">
                  <c:v>6.7</c:v>
                </c:pt>
                <c:pt idx="320">
                  <c:v>7.1</c:v>
                </c:pt>
                <c:pt idx="321">
                  <c:v>5.7</c:v>
                </c:pt>
                <c:pt idx="322">
                  <c:v>6.7</c:v>
                </c:pt>
                <c:pt idx="323">
                  <c:v>5</c:v>
                </c:pt>
                <c:pt idx="324">
                  <c:v>3.6</c:v>
                </c:pt>
                <c:pt idx="325">
                  <c:v>6.5</c:v>
                </c:pt>
                <c:pt idx="326">
                  <c:v>6.6</c:v>
                </c:pt>
                <c:pt idx="327">
                  <c:v>6.4</c:v>
                </c:pt>
                <c:pt idx="328">
                  <c:v>5.4</c:v>
                </c:pt>
                <c:pt idx="329">
                  <c:v>5.7</c:v>
                </c:pt>
                <c:pt idx="330">
                  <c:v>6.3</c:v>
                </c:pt>
                <c:pt idx="331">
                  <c:v>2.8</c:v>
                </c:pt>
                <c:pt idx="332">
                  <c:v>5.6</c:v>
                </c:pt>
                <c:pt idx="333">
                  <c:v>4.2</c:v>
                </c:pt>
                <c:pt idx="334">
                  <c:v>6.5</c:v>
                </c:pt>
                <c:pt idx="335">
                  <c:v>6.9</c:v>
                </c:pt>
                <c:pt idx="336">
                  <c:v>3.7</c:v>
                </c:pt>
                <c:pt idx="337">
                  <c:v>8.3000000000000007</c:v>
                </c:pt>
                <c:pt idx="338">
                  <c:v>5.4</c:v>
                </c:pt>
                <c:pt idx="339">
                  <c:v>7</c:v>
                </c:pt>
                <c:pt idx="340">
                  <c:v>6.9</c:v>
                </c:pt>
                <c:pt idx="341">
                  <c:v>7.6</c:v>
                </c:pt>
                <c:pt idx="342">
                  <c:v>3.6</c:v>
                </c:pt>
                <c:pt idx="343">
                  <c:v>5.8</c:v>
                </c:pt>
                <c:pt idx="344">
                  <c:v>5</c:v>
                </c:pt>
                <c:pt idx="345">
                  <c:v>2.4</c:v>
                </c:pt>
                <c:pt idx="346">
                  <c:v>5.9</c:v>
                </c:pt>
                <c:pt idx="347">
                  <c:v>5.7</c:v>
                </c:pt>
                <c:pt idx="348">
                  <c:v>6.4</c:v>
                </c:pt>
                <c:pt idx="349">
                  <c:v>5.6</c:v>
                </c:pt>
                <c:pt idx="350">
                  <c:v>3.8</c:v>
                </c:pt>
                <c:pt idx="351">
                  <c:v>7.3</c:v>
                </c:pt>
                <c:pt idx="352">
                  <c:v>6.2</c:v>
                </c:pt>
                <c:pt idx="353">
                  <c:v>6.8</c:v>
                </c:pt>
                <c:pt idx="354">
                  <c:v>6.4</c:v>
                </c:pt>
                <c:pt idx="355">
                  <c:v>7.1</c:v>
                </c:pt>
                <c:pt idx="356">
                  <c:v>6</c:v>
                </c:pt>
                <c:pt idx="357">
                  <c:v>6.1</c:v>
                </c:pt>
                <c:pt idx="358">
                  <c:v>6.2</c:v>
                </c:pt>
                <c:pt idx="359">
                  <c:v>6</c:v>
                </c:pt>
                <c:pt idx="360">
                  <c:v>6.3</c:v>
                </c:pt>
                <c:pt idx="361">
                  <c:v>7.5</c:v>
                </c:pt>
                <c:pt idx="362">
                  <c:v>6.3</c:v>
                </c:pt>
                <c:pt idx="363">
                  <c:v>7.9</c:v>
                </c:pt>
                <c:pt idx="364">
                  <c:v>8.1</c:v>
                </c:pt>
                <c:pt idx="365">
                  <c:v>8</c:v>
                </c:pt>
                <c:pt idx="366">
                  <c:v>7.4</c:v>
                </c:pt>
                <c:pt idx="367">
                  <c:v>7.2</c:v>
                </c:pt>
                <c:pt idx="368">
                  <c:v>6.4</c:v>
                </c:pt>
                <c:pt idx="369">
                  <c:v>7.8</c:v>
                </c:pt>
                <c:pt idx="370">
                  <c:v>7.1</c:v>
                </c:pt>
                <c:pt idx="371">
                  <c:v>7.4</c:v>
                </c:pt>
                <c:pt idx="372">
                  <c:v>5.9</c:v>
                </c:pt>
                <c:pt idx="373">
                  <c:v>6.7</c:v>
                </c:pt>
                <c:pt idx="374">
                  <c:v>6.1</c:v>
                </c:pt>
                <c:pt idx="375">
                  <c:v>6.3</c:v>
                </c:pt>
                <c:pt idx="376">
                  <c:v>6.8</c:v>
                </c:pt>
                <c:pt idx="377">
                  <c:v>7.5</c:v>
                </c:pt>
                <c:pt idx="378">
                  <c:v>7.2</c:v>
                </c:pt>
                <c:pt idx="379">
                  <c:v>3.7</c:v>
                </c:pt>
                <c:pt idx="380">
                  <c:v>6.4</c:v>
                </c:pt>
                <c:pt idx="381">
                  <c:v>5.5</c:v>
                </c:pt>
                <c:pt idx="382">
                  <c:v>7.3</c:v>
                </c:pt>
                <c:pt idx="383">
                  <c:v>6.5</c:v>
                </c:pt>
                <c:pt idx="384">
                  <c:v>6.1</c:v>
                </c:pt>
                <c:pt idx="385">
                  <c:v>6.9</c:v>
                </c:pt>
                <c:pt idx="386">
                  <c:v>7.6</c:v>
                </c:pt>
                <c:pt idx="387">
                  <c:v>6.7</c:v>
                </c:pt>
                <c:pt idx="388">
                  <c:v>6.2</c:v>
                </c:pt>
                <c:pt idx="389">
                  <c:v>6.8</c:v>
                </c:pt>
                <c:pt idx="390">
                  <c:v>6.4</c:v>
                </c:pt>
                <c:pt idx="391">
                  <c:v>7</c:v>
                </c:pt>
                <c:pt idx="392">
                  <c:v>5.4</c:v>
                </c:pt>
                <c:pt idx="393">
                  <c:v>8</c:v>
                </c:pt>
                <c:pt idx="394">
                  <c:v>7.9</c:v>
                </c:pt>
                <c:pt idx="395">
                  <c:v>6.5</c:v>
                </c:pt>
                <c:pt idx="396">
                  <c:v>4.5999999999999996</c:v>
                </c:pt>
                <c:pt idx="397">
                  <c:v>5.0999999999999996</c:v>
                </c:pt>
                <c:pt idx="398">
                  <c:v>4.4000000000000004</c:v>
                </c:pt>
                <c:pt idx="399">
                  <c:v>7.3</c:v>
                </c:pt>
                <c:pt idx="400">
                  <c:v>6.5</c:v>
                </c:pt>
                <c:pt idx="401">
                  <c:v>7.3</c:v>
                </c:pt>
                <c:pt idx="402">
                  <c:v>6.2</c:v>
                </c:pt>
                <c:pt idx="403">
                  <c:v>6.9</c:v>
                </c:pt>
                <c:pt idx="404">
                  <c:v>7.7</c:v>
                </c:pt>
                <c:pt idx="405">
                  <c:v>7.8</c:v>
                </c:pt>
                <c:pt idx="406">
                  <c:v>6.1</c:v>
                </c:pt>
                <c:pt idx="407">
                  <c:v>6.1</c:v>
                </c:pt>
                <c:pt idx="408">
                  <c:v>7.8</c:v>
                </c:pt>
                <c:pt idx="409">
                  <c:v>4.5</c:v>
                </c:pt>
                <c:pt idx="410">
                  <c:v>7.7</c:v>
                </c:pt>
                <c:pt idx="411">
                  <c:v>4.8</c:v>
                </c:pt>
                <c:pt idx="412">
                  <c:v>7</c:v>
                </c:pt>
                <c:pt idx="413">
                  <c:v>4.4000000000000004</c:v>
                </c:pt>
                <c:pt idx="414">
                  <c:v>6.6</c:v>
                </c:pt>
                <c:pt idx="415">
                  <c:v>6.6</c:v>
                </c:pt>
                <c:pt idx="416">
                  <c:v>7</c:v>
                </c:pt>
                <c:pt idx="417">
                  <c:v>8</c:v>
                </c:pt>
                <c:pt idx="418">
                  <c:v>5.4</c:v>
                </c:pt>
                <c:pt idx="419">
                  <c:v>6.7</c:v>
                </c:pt>
                <c:pt idx="420">
                  <c:v>8.1999999999999993</c:v>
                </c:pt>
                <c:pt idx="421">
                  <c:v>7.1</c:v>
                </c:pt>
                <c:pt idx="422">
                  <c:v>5.9</c:v>
                </c:pt>
                <c:pt idx="423">
                  <c:v>6.3</c:v>
                </c:pt>
                <c:pt idx="424">
                  <c:v>6.6</c:v>
                </c:pt>
                <c:pt idx="425">
                  <c:v>7.8</c:v>
                </c:pt>
                <c:pt idx="426">
                  <c:v>6.5</c:v>
                </c:pt>
                <c:pt idx="427">
                  <c:v>5.0999999999999996</c:v>
                </c:pt>
                <c:pt idx="428">
                  <c:v>6.6</c:v>
                </c:pt>
                <c:pt idx="429">
                  <c:v>3.9</c:v>
                </c:pt>
                <c:pt idx="430">
                  <c:v>6.1</c:v>
                </c:pt>
                <c:pt idx="431">
                  <c:v>8</c:v>
                </c:pt>
                <c:pt idx="432">
                  <c:v>8</c:v>
                </c:pt>
                <c:pt idx="433">
                  <c:v>6.5</c:v>
                </c:pt>
                <c:pt idx="434">
                  <c:v>6.4</c:v>
                </c:pt>
                <c:pt idx="435">
                  <c:v>2.9</c:v>
                </c:pt>
                <c:pt idx="436">
                  <c:v>6.8</c:v>
                </c:pt>
                <c:pt idx="437">
                  <c:v>7.7</c:v>
                </c:pt>
                <c:pt idx="438">
                  <c:v>7.6</c:v>
                </c:pt>
                <c:pt idx="439">
                  <c:v>6.7</c:v>
                </c:pt>
                <c:pt idx="440">
                  <c:v>5.6</c:v>
                </c:pt>
                <c:pt idx="441">
                  <c:v>7.3</c:v>
                </c:pt>
                <c:pt idx="442">
                  <c:v>6</c:v>
                </c:pt>
                <c:pt idx="443">
                  <c:v>7.1</c:v>
                </c:pt>
                <c:pt idx="444">
                  <c:v>6.3</c:v>
                </c:pt>
                <c:pt idx="445">
                  <c:v>7.4</c:v>
                </c:pt>
                <c:pt idx="446">
                  <c:v>4.9000000000000004</c:v>
                </c:pt>
                <c:pt idx="447">
                  <c:v>7</c:v>
                </c:pt>
                <c:pt idx="448">
                  <c:v>7.1</c:v>
                </c:pt>
                <c:pt idx="449">
                  <c:v>5.3</c:v>
                </c:pt>
                <c:pt idx="450">
                  <c:v>7</c:v>
                </c:pt>
                <c:pt idx="451">
                  <c:v>6.9</c:v>
                </c:pt>
                <c:pt idx="452">
                  <c:v>6.9</c:v>
                </c:pt>
                <c:pt idx="453">
                  <c:v>4.0999999999999996</c:v>
                </c:pt>
                <c:pt idx="454">
                  <c:v>7.9</c:v>
                </c:pt>
                <c:pt idx="455">
                  <c:v>4</c:v>
                </c:pt>
                <c:pt idx="456">
                  <c:v>5.4</c:v>
                </c:pt>
                <c:pt idx="457">
                  <c:v>7.3</c:v>
                </c:pt>
                <c:pt idx="458">
                  <c:v>7.2</c:v>
                </c:pt>
                <c:pt idx="459">
                  <c:v>6.8</c:v>
                </c:pt>
                <c:pt idx="460">
                  <c:v>7.1</c:v>
                </c:pt>
                <c:pt idx="461">
                  <c:v>6.8</c:v>
                </c:pt>
                <c:pt idx="462">
                  <c:v>7.4</c:v>
                </c:pt>
                <c:pt idx="463">
                  <c:v>6.4</c:v>
                </c:pt>
                <c:pt idx="464">
                  <c:v>8</c:v>
                </c:pt>
                <c:pt idx="465">
                  <c:v>8</c:v>
                </c:pt>
                <c:pt idx="466">
                  <c:v>6.5</c:v>
                </c:pt>
                <c:pt idx="467">
                  <c:v>5.3</c:v>
                </c:pt>
                <c:pt idx="468">
                  <c:v>7.6</c:v>
                </c:pt>
                <c:pt idx="469">
                  <c:v>7.8</c:v>
                </c:pt>
                <c:pt idx="470">
                  <c:v>7.5</c:v>
                </c:pt>
                <c:pt idx="471">
                  <c:v>6.3</c:v>
                </c:pt>
                <c:pt idx="472">
                  <c:v>7.2</c:v>
                </c:pt>
                <c:pt idx="473">
                  <c:v>8.4</c:v>
                </c:pt>
                <c:pt idx="474">
                  <c:v>8</c:v>
                </c:pt>
                <c:pt idx="475">
                  <c:v>6.9</c:v>
                </c:pt>
                <c:pt idx="476">
                  <c:v>4.5999999999999996</c:v>
                </c:pt>
                <c:pt idx="477">
                  <c:v>6.2</c:v>
                </c:pt>
                <c:pt idx="478">
                  <c:v>5.7</c:v>
                </c:pt>
                <c:pt idx="479">
                  <c:v>6.2</c:v>
                </c:pt>
                <c:pt idx="480">
                  <c:v>5.3</c:v>
                </c:pt>
                <c:pt idx="481">
                  <c:v>5.4</c:v>
                </c:pt>
                <c:pt idx="482">
                  <c:v>6.8</c:v>
                </c:pt>
                <c:pt idx="483">
                  <c:v>7.6</c:v>
                </c:pt>
                <c:pt idx="484">
                  <c:v>7.2</c:v>
                </c:pt>
                <c:pt idx="485">
                  <c:v>5.9</c:v>
                </c:pt>
                <c:pt idx="486">
                  <c:v>6.7</c:v>
                </c:pt>
                <c:pt idx="487">
                  <c:v>7.2</c:v>
                </c:pt>
                <c:pt idx="488">
                  <c:v>5.6</c:v>
                </c:pt>
                <c:pt idx="489">
                  <c:v>7</c:v>
                </c:pt>
                <c:pt idx="490">
                  <c:v>5.9</c:v>
                </c:pt>
                <c:pt idx="491">
                  <c:v>5.5</c:v>
                </c:pt>
                <c:pt idx="492">
                  <c:v>6.8</c:v>
                </c:pt>
                <c:pt idx="493">
                  <c:v>7.7</c:v>
                </c:pt>
                <c:pt idx="494">
                  <c:v>6.4</c:v>
                </c:pt>
                <c:pt idx="495">
                  <c:v>6</c:v>
                </c:pt>
                <c:pt idx="496">
                  <c:v>6.2</c:v>
                </c:pt>
                <c:pt idx="497">
                  <c:v>6.6</c:v>
                </c:pt>
                <c:pt idx="498">
                  <c:v>6.4</c:v>
                </c:pt>
                <c:pt idx="499">
                  <c:v>7.5</c:v>
                </c:pt>
                <c:pt idx="500">
                  <c:v>6.7</c:v>
                </c:pt>
                <c:pt idx="501">
                  <c:v>7.2</c:v>
                </c:pt>
                <c:pt idx="502">
                  <c:v>7.2</c:v>
                </c:pt>
                <c:pt idx="503">
                  <c:v>7.1</c:v>
                </c:pt>
                <c:pt idx="504">
                  <c:v>6.5</c:v>
                </c:pt>
                <c:pt idx="505">
                  <c:v>6.7</c:v>
                </c:pt>
                <c:pt idx="506">
                  <c:v>5.8</c:v>
                </c:pt>
                <c:pt idx="507">
                  <c:v>5.6</c:v>
                </c:pt>
                <c:pt idx="508">
                  <c:v>3.3</c:v>
                </c:pt>
                <c:pt idx="509">
                  <c:v>7.7</c:v>
                </c:pt>
                <c:pt idx="510">
                  <c:v>7.5</c:v>
                </c:pt>
                <c:pt idx="511">
                  <c:v>6.9</c:v>
                </c:pt>
                <c:pt idx="512">
                  <c:v>5.7</c:v>
                </c:pt>
                <c:pt idx="513">
                  <c:v>5.5</c:v>
                </c:pt>
                <c:pt idx="514">
                  <c:v>7.5</c:v>
                </c:pt>
                <c:pt idx="515">
                  <c:v>6.8</c:v>
                </c:pt>
                <c:pt idx="516">
                  <c:v>7</c:v>
                </c:pt>
                <c:pt idx="517">
                  <c:v>6.4</c:v>
                </c:pt>
                <c:pt idx="518">
                  <c:v>7</c:v>
                </c:pt>
                <c:pt idx="519">
                  <c:v>7.5</c:v>
                </c:pt>
                <c:pt idx="520">
                  <c:v>6.6</c:v>
                </c:pt>
                <c:pt idx="521">
                  <c:v>6.6</c:v>
                </c:pt>
                <c:pt idx="522">
                  <c:v>8.1</c:v>
                </c:pt>
                <c:pt idx="523">
                  <c:v>5.3</c:v>
                </c:pt>
                <c:pt idx="524">
                  <c:v>6</c:v>
                </c:pt>
                <c:pt idx="525">
                  <c:v>7.4</c:v>
                </c:pt>
                <c:pt idx="526">
                  <c:v>7</c:v>
                </c:pt>
                <c:pt idx="527">
                  <c:v>7.5</c:v>
                </c:pt>
                <c:pt idx="528">
                  <c:v>6.5</c:v>
                </c:pt>
                <c:pt idx="529">
                  <c:v>4.5</c:v>
                </c:pt>
                <c:pt idx="530">
                  <c:v>7.3</c:v>
                </c:pt>
                <c:pt idx="531">
                  <c:v>7.4</c:v>
                </c:pt>
                <c:pt idx="532">
                  <c:v>8.1999999999999993</c:v>
                </c:pt>
                <c:pt idx="533">
                  <c:v>6.9</c:v>
                </c:pt>
                <c:pt idx="534">
                  <c:v>7.8</c:v>
                </c:pt>
                <c:pt idx="535">
                  <c:v>5.9</c:v>
                </c:pt>
                <c:pt idx="536">
                  <c:v>7.9</c:v>
                </c:pt>
                <c:pt idx="537">
                  <c:v>5.3</c:v>
                </c:pt>
                <c:pt idx="538">
                  <c:v>7.2</c:v>
                </c:pt>
                <c:pt idx="539">
                  <c:v>6.5</c:v>
                </c:pt>
                <c:pt idx="540">
                  <c:v>5.9</c:v>
                </c:pt>
                <c:pt idx="541">
                  <c:v>6.3</c:v>
                </c:pt>
                <c:pt idx="542">
                  <c:v>7.2</c:v>
                </c:pt>
                <c:pt idx="543">
                  <c:v>5.5</c:v>
                </c:pt>
                <c:pt idx="544">
                  <c:v>6.2</c:v>
                </c:pt>
                <c:pt idx="545">
                  <c:v>6.2</c:v>
                </c:pt>
                <c:pt idx="546">
                  <c:v>8</c:v>
                </c:pt>
                <c:pt idx="547">
                  <c:v>8.1999999999999993</c:v>
                </c:pt>
                <c:pt idx="548">
                  <c:v>6</c:v>
                </c:pt>
                <c:pt idx="549">
                  <c:v>7.7</c:v>
                </c:pt>
                <c:pt idx="550">
                  <c:v>6.7</c:v>
                </c:pt>
                <c:pt idx="551">
                  <c:v>8</c:v>
                </c:pt>
                <c:pt idx="552">
                  <c:v>5.2</c:v>
                </c:pt>
                <c:pt idx="553">
                  <c:v>5.2</c:v>
                </c:pt>
                <c:pt idx="554">
                  <c:v>4.3</c:v>
                </c:pt>
                <c:pt idx="555">
                  <c:v>6.9</c:v>
                </c:pt>
                <c:pt idx="556">
                  <c:v>3.3</c:v>
                </c:pt>
                <c:pt idx="557">
                  <c:v>6.3</c:v>
                </c:pt>
                <c:pt idx="558">
                  <c:v>6.2</c:v>
                </c:pt>
                <c:pt idx="559">
                  <c:v>6.3</c:v>
                </c:pt>
                <c:pt idx="560">
                  <c:v>6.5</c:v>
                </c:pt>
                <c:pt idx="561">
                  <c:v>7.2</c:v>
                </c:pt>
                <c:pt idx="562">
                  <c:v>6.7</c:v>
                </c:pt>
                <c:pt idx="563">
                  <c:v>6.6</c:v>
                </c:pt>
                <c:pt idx="564">
                  <c:v>8</c:v>
                </c:pt>
                <c:pt idx="565">
                  <c:v>6.2</c:v>
                </c:pt>
                <c:pt idx="566">
                  <c:v>4.0999999999999996</c:v>
                </c:pt>
                <c:pt idx="567">
                  <c:v>5.6</c:v>
                </c:pt>
                <c:pt idx="568">
                  <c:v>2.2999999999999998</c:v>
                </c:pt>
                <c:pt idx="569">
                  <c:v>7.8</c:v>
                </c:pt>
                <c:pt idx="570">
                  <c:v>6.5</c:v>
                </c:pt>
                <c:pt idx="571">
                  <c:v>6.9</c:v>
                </c:pt>
                <c:pt idx="572">
                  <c:v>7.8</c:v>
                </c:pt>
                <c:pt idx="573">
                  <c:v>7.2</c:v>
                </c:pt>
                <c:pt idx="574">
                  <c:v>6.7</c:v>
                </c:pt>
                <c:pt idx="575">
                  <c:v>7</c:v>
                </c:pt>
                <c:pt idx="576">
                  <c:v>6.5</c:v>
                </c:pt>
                <c:pt idx="577">
                  <c:v>7.1</c:v>
                </c:pt>
                <c:pt idx="578">
                  <c:v>5.5</c:v>
                </c:pt>
                <c:pt idx="579">
                  <c:v>4.8</c:v>
                </c:pt>
                <c:pt idx="580">
                  <c:v>7.3</c:v>
                </c:pt>
                <c:pt idx="581">
                  <c:v>6.1</c:v>
                </c:pt>
                <c:pt idx="582">
                  <c:v>7.2</c:v>
                </c:pt>
                <c:pt idx="583">
                  <c:v>6.8</c:v>
                </c:pt>
                <c:pt idx="584">
                  <c:v>5.4</c:v>
                </c:pt>
                <c:pt idx="585">
                  <c:v>5.8</c:v>
                </c:pt>
                <c:pt idx="586">
                  <c:v>6.2</c:v>
                </c:pt>
                <c:pt idx="587">
                  <c:v>5</c:v>
                </c:pt>
                <c:pt idx="588">
                  <c:v>7.2</c:v>
                </c:pt>
                <c:pt idx="589">
                  <c:v>5.8</c:v>
                </c:pt>
                <c:pt idx="590">
                  <c:v>7</c:v>
                </c:pt>
                <c:pt idx="591">
                  <c:v>6.4</c:v>
                </c:pt>
                <c:pt idx="592">
                  <c:v>8.5</c:v>
                </c:pt>
                <c:pt idx="593">
                  <c:v>7.9</c:v>
                </c:pt>
                <c:pt idx="594">
                  <c:v>5.7</c:v>
                </c:pt>
                <c:pt idx="595">
                  <c:v>6.5</c:v>
                </c:pt>
                <c:pt idx="596">
                  <c:v>5.2</c:v>
                </c:pt>
                <c:pt idx="597">
                  <c:v>6.3</c:v>
                </c:pt>
                <c:pt idx="598">
                  <c:v>7.3</c:v>
                </c:pt>
                <c:pt idx="599">
                  <c:v>4.8</c:v>
                </c:pt>
                <c:pt idx="600">
                  <c:v>6.5</c:v>
                </c:pt>
                <c:pt idx="601">
                  <c:v>5.2</c:v>
                </c:pt>
                <c:pt idx="602">
                  <c:v>7.1</c:v>
                </c:pt>
                <c:pt idx="603">
                  <c:v>6.6</c:v>
                </c:pt>
                <c:pt idx="604">
                  <c:v>6.2</c:v>
                </c:pt>
                <c:pt idx="605">
                  <c:v>8</c:v>
                </c:pt>
                <c:pt idx="606">
                  <c:v>7</c:v>
                </c:pt>
                <c:pt idx="607">
                  <c:v>5.9</c:v>
                </c:pt>
                <c:pt idx="608">
                  <c:v>6.2</c:v>
                </c:pt>
                <c:pt idx="609">
                  <c:v>6.2</c:v>
                </c:pt>
                <c:pt idx="610">
                  <c:v>7.4</c:v>
                </c:pt>
                <c:pt idx="611">
                  <c:v>6.7</c:v>
                </c:pt>
                <c:pt idx="612">
                  <c:v>6.5</c:v>
                </c:pt>
                <c:pt idx="613">
                  <c:v>6</c:v>
                </c:pt>
                <c:pt idx="614">
                  <c:v>8.6999999999999993</c:v>
                </c:pt>
                <c:pt idx="615">
                  <c:v>7.7</c:v>
                </c:pt>
                <c:pt idx="616">
                  <c:v>5.3</c:v>
                </c:pt>
                <c:pt idx="617">
                  <c:v>5.8</c:v>
                </c:pt>
                <c:pt idx="618">
                  <c:v>6.6</c:v>
                </c:pt>
                <c:pt idx="619">
                  <c:v>6.9</c:v>
                </c:pt>
                <c:pt idx="620">
                  <c:v>6.9</c:v>
                </c:pt>
                <c:pt idx="621">
                  <c:v>7</c:v>
                </c:pt>
                <c:pt idx="622">
                  <c:v>7.4</c:v>
                </c:pt>
                <c:pt idx="623">
                  <c:v>7.8</c:v>
                </c:pt>
                <c:pt idx="624">
                  <c:v>6.4</c:v>
                </c:pt>
                <c:pt idx="625">
                  <c:v>6.4</c:v>
                </c:pt>
                <c:pt idx="626">
                  <c:v>5.2</c:v>
                </c:pt>
                <c:pt idx="627">
                  <c:v>7.7</c:v>
                </c:pt>
                <c:pt idx="628">
                  <c:v>7.3</c:v>
                </c:pt>
                <c:pt idx="629">
                  <c:v>7.5</c:v>
                </c:pt>
                <c:pt idx="630">
                  <c:v>6.5</c:v>
                </c:pt>
                <c:pt idx="631">
                  <c:v>7</c:v>
                </c:pt>
                <c:pt idx="632">
                  <c:v>7</c:v>
                </c:pt>
                <c:pt idx="633">
                  <c:v>5.6</c:v>
                </c:pt>
                <c:pt idx="634">
                  <c:v>6.8</c:v>
                </c:pt>
                <c:pt idx="635">
                  <c:v>7.2</c:v>
                </c:pt>
                <c:pt idx="636">
                  <c:v>6.7</c:v>
                </c:pt>
                <c:pt idx="637">
                  <c:v>6.3</c:v>
                </c:pt>
                <c:pt idx="638">
                  <c:v>4.5</c:v>
                </c:pt>
                <c:pt idx="639">
                  <c:v>7.2</c:v>
                </c:pt>
                <c:pt idx="640">
                  <c:v>5.5</c:v>
                </c:pt>
                <c:pt idx="641">
                  <c:v>7.6</c:v>
                </c:pt>
                <c:pt idx="642">
                  <c:v>4.5999999999999996</c:v>
                </c:pt>
                <c:pt idx="643">
                  <c:v>6.4</c:v>
                </c:pt>
                <c:pt idx="644">
                  <c:v>6.2</c:v>
                </c:pt>
                <c:pt idx="645">
                  <c:v>5</c:v>
                </c:pt>
                <c:pt idx="646">
                  <c:v>6.4</c:v>
                </c:pt>
                <c:pt idx="647">
                  <c:v>6.8</c:v>
                </c:pt>
                <c:pt idx="648">
                  <c:v>6.9</c:v>
                </c:pt>
                <c:pt idx="649">
                  <c:v>5.8</c:v>
                </c:pt>
                <c:pt idx="650">
                  <c:v>7.1</c:v>
                </c:pt>
                <c:pt idx="651">
                  <c:v>4.5999999999999996</c:v>
                </c:pt>
                <c:pt idx="652">
                  <c:v>6.7</c:v>
                </c:pt>
                <c:pt idx="653">
                  <c:v>5</c:v>
                </c:pt>
                <c:pt idx="654">
                  <c:v>6.3</c:v>
                </c:pt>
                <c:pt idx="655">
                  <c:v>6.7</c:v>
                </c:pt>
                <c:pt idx="656">
                  <c:v>7.4</c:v>
                </c:pt>
                <c:pt idx="657">
                  <c:v>6.6</c:v>
                </c:pt>
                <c:pt idx="658">
                  <c:v>6.5</c:v>
                </c:pt>
                <c:pt idx="659">
                  <c:v>7.7</c:v>
                </c:pt>
                <c:pt idx="660">
                  <c:v>7.1</c:v>
                </c:pt>
                <c:pt idx="661">
                  <c:v>6.9</c:v>
                </c:pt>
                <c:pt idx="662">
                  <c:v>6.9</c:v>
                </c:pt>
                <c:pt idx="663">
                  <c:v>5.6</c:v>
                </c:pt>
                <c:pt idx="664">
                  <c:v>6.6</c:v>
                </c:pt>
                <c:pt idx="665">
                  <c:v>6.8</c:v>
                </c:pt>
                <c:pt idx="666">
                  <c:v>7.7</c:v>
                </c:pt>
                <c:pt idx="667">
                  <c:v>4.5999999999999996</c:v>
                </c:pt>
                <c:pt idx="668">
                  <c:v>7.4</c:v>
                </c:pt>
                <c:pt idx="669">
                  <c:v>6.3</c:v>
                </c:pt>
                <c:pt idx="670">
                  <c:v>5.5</c:v>
                </c:pt>
                <c:pt idx="671">
                  <c:v>6.6</c:v>
                </c:pt>
                <c:pt idx="672">
                  <c:v>7</c:v>
                </c:pt>
                <c:pt idx="673">
                  <c:v>7</c:v>
                </c:pt>
                <c:pt idx="674">
                  <c:v>5.6</c:v>
                </c:pt>
                <c:pt idx="675">
                  <c:v>5.8</c:v>
                </c:pt>
                <c:pt idx="676">
                  <c:v>6.9</c:v>
                </c:pt>
                <c:pt idx="677">
                  <c:v>7</c:v>
                </c:pt>
                <c:pt idx="678">
                  <c:v>6.2</c:v>
                </c:pt>
                <c:pt idx="679">
                  <c:v>7.9</c:v>
                </c:pt>
                <c:pt idx="680">
                  <c:v>7.3</c:v>
                </c:pt>
                <c:pt idx="681">
                  <c:v>6.3</c:v>
                </c:pt>
                <c:pt idx="682">
                  <c:v>7.4</c:v>
                </c:pt>
                <c:pt idx="683">
                  <c:v>6.5</c:v>
                </c:pt>
                <c:pt idx="684">
                  <c:v>5.5</c:v>
                </c:pt>
                <c:pt idx="685">
                  <c:v>7.7</c:v>
                </c:pt>
                <c:pt idx="686">
                  <c:v>6</c:v>
                </c:pt>
                <c:pt idx="687">
                  <c:v>6.3</c:v>
                </c:pt>
                <c:pt idx="688">
                  <c:v>7.3</c:v>
                </c:pt>
                <c:pt idx="689">
                  <c:v>6</c:v>
                </c:pt>
                <c:pt idx="690">
                  <c:v>5.5</c:v>
                </c:pt>
                <c:pt idx="691">
                  <c:v>4.8</c:v>
                </c:pt>
                <c:pt idx="692">
                  <c:v>6.5</c:v>
                </c:pt>
                <c:pt idx="693">
                  <c:v>6.9</c:v>
                </c:pt>
                <c:pt idx="694">
                  <c:v>2.1</c:v>
                </c:pt>
                <c:pt idx="695">
                  <c:v>3.3</c:v>
                </c:pt>
                <c:pt idx="696">
                  <c:v>7.9</c:v>
                </c:pt>
                <c:pt idx="697">
                  <c:v>6.9</c:v>
                </c:pt>
                <c:pt idx="698">
                  <c:v>7.5</c:v>
                </c:pt>
                <c:pt idx="699">
                  <c:v>5.9</c:v>
                </c:pt>
                <c:pt idx="700">
                  <c:v>7.3</c:v>
                </c:pt>
                <c:pt idx="701">
                  <c:v>6.6</c:v>
                </c:pt>
                <c:pt idx="702">
                  <c:v>7</c:v>
                </c:pt>
                <c:pt idx="703">
                  <c:v>5</c:v>
                </c:pt>
                <c:pt idx="704">
                  <c:v>5.6</c:v>
                </c:pt>
                <c:pt idx="705">
                  <c:v>6.3</c:v>
                </c:pt>
                <c:pt idx="706">
                  <c:v>5.3</c:v>
                </c:pt>
                <c:pt idx="707">
                  <c:v>2.9</c:v>
                </c:pt>
                <c:pt idx="708">
                  <c:v>5.5</c:v>
                </c:pt>
                <c:pt idx="709">
                  <c:v>6.1</c:v>
                </c:pt>
                <c:pt idx="710">
                  <c:v>8</c:v>
                </c:pt>
                <c:pt idx="711">
                  <c:v>3.5</c:v>
                </c:pt>
                <c:pt idx="712">
                  <c:v>8</c:v>
                </c:pt>
                <c:pt idx="713">
                  <c:v>8</c:v>
                </c:pt>
                <c:pt idx="714">
                  <c:v>7.7</c:v>
                </c:pt>
                <c:pt idx="715">
                  <c:v>7.1</c:v>
                </c:pt>
                <c:pt idx="716">
                  <c:v>5.8</c:v>
                </c:pt>
                <c:pt idx="717">
                  <c:v>6.6</c:v>
                </c:pt>
                <c:pt idx="718">
                  <c:v>7.7</c:v>
                </c:pt>
                <c:pt idx="719">
                  <c:v>6.2</c:v>
                </c:pt>
                <c:pt idx="720">
                  <c:v>5.6</c:v>
                </c:pt>
                <c:pt idx="721">
                  <c:v>4.9000000000000004</c:v>
                </c:pt>
                <c:pt idx="722">
                  <c:v>5.4</c:v>
                </c:pt>
                <c:pt idx="723">
                  <c:v>6.2</c:v>
                </c:pt>
                <c:pt idx="724">
                  <c:v>8.4</c:v>
                </c:pt>
                <c:pt idx="725">
                  <c:v>2.7</c:v>
                </c:pt>
                <c:pt idx="726">
                  <c:v>6.3</c:v>
                </c:pt>
                <c:pt idx="727">
                  <c:v>7.2</c:v>
                </c:pt>
                <c:pt idx="728">
                  <c:v>7.4</c:v>
                </c:pt>
                <c:pt idx="729">
                  <c:v>7.6</c:v>
                </c:pt>
                <c:pt idx="730">
                  <c:v>6.5</c:v>
                </c:pt>
                <c:pt idx="731">
                  <c:v>5.8</c:v>
                </c:pt>
                <c:pt idx="732">
                  <c:v>5.9</c:v>
                </c:pt>
                <c:pt idx="733">
                  <c:v>7.7</c:v>
                </c:pt>
                <c:pt idx="734">
                  <c:v>6.5</c:v>
                </c:pt>
                <c:pt idx="735">
                  <c:v>6</c:v>
                </c:pt>
                <c:pt idx="736">
                  <c:v>7.6</c:v>
                </c:pt>
                <c:pt idx="737">
                  <c:v>7.7</c:v>
                </c:pt>
                <c:pt idx="738">
                  <c:v>8</c:v>
                </c:pt>
                <c:pt idx="739">
                  <c:v>6.4</c:v>
                </c:pt>
                <c:pt idx="740">
                  <c:v>6.3</c:v>
                </c:pt>
                <c:pt idx="741">
                  <c:v>8.1</c:v>
                </c:pt>
                <c:pt idx="742">
                  <c:v>6.3</c:v>
                </c:pt>
                <c:pt idx="743">
                  <c:v>6.6</c:v>
                </c:pt>
                <c:pt idx="744">
                  <c:v>7.4</c:v>
                </c:pt>
                <c:pt idx="745">
                  <c:v>6.4</c:v>
                </c:pt>
                <c:pt idx="746">
                  <c:v>6.4</c:v>
                </c:pt>
                <c:pt idx="747">
                  <c:v>6.8</c:v>
                </c:pt>
                <c:pt idx="748">
                  <c:v>6.4</c:v>
                </c:pt>
                <c:pt idx="749">
                  <c:v>7.1</c:v>
                </c:pt>
                <c:pt idx="750">
                  <c:v>7.4</c:v>
                </c:pt>
                <c:pt idx="751">
                  <c:v>5.8</c:v>
                </c:pt>
                <c:pt idx="752">
                  <c:v>6.1</c:v>
                </c:pt>
                <c:pt idx="753">
                  <c:v>6</c:v>
                </c:pt>
                <c:pt idx="754">
                  <c:v>6.8</c:v>
                </c:pt>
                <c:pt idx="755">
                  <c:v>4.4000000000000004</c:v>
                </c:pt>
                <c:pt idx="756">
                  <c:v>6.2</c:v>
                </c:pt>
                <c:pt idx="757">
                  <c:v>6.4</c:v>
                </c:pt>
                <c:pt idx="758">
                  <c:v>6.6</c:v>
                </c:pt>
                <c:pt idx="759">
                  <c:v>6.6</c:v>
                </c:pt>
                <c:pt idx="760">
                  <c:v>6.2</c:v>
                </c:pt>
                <c:pt idx="761">
                  <c:v>6</c:v>
                </c:pt>
                <c:pt idx="762">
                  <c:v>7.2</c:v>
                </c:pt>
                <c:pt idx="763">
                  <c:v>7.5</c:v>
                </c:pt>
                <c:pt idx="764">
                  <c:v>7.7</c:v>
                </c:pt>
                <c:pt idx="765">
                  <c:v>4.5999999999999996</c:v>
                </c:pt>
                <c:pt idx="766">
                  <c:v>6.5</c:v>
                </c:pt>
                <c:pt idx="767">
                  <c:v>6.8</c:v>
                </c:pt>
                <c:pt idx="768">
                  <c:v>4.5999999999999996</c:v>
                </c:pt>
                <c:pt idx="769">
                  <c:v>5.7</c:v>
                </c:pt>
                <c:pt idx="770">
                  <c:v>5.6</c:v>
                </c:pt>
                <c:pt idx="771">
                  <c:v>6.3</c:v>
                </c:pt>
                <c:pt idx="772">
                  <c:v>4</c:v>
                </c:pt>
                <c:pt idx="773">
                  <c:v>6.7</c:v>
                </c:pt>
                <c:pt idx="774">
                  <c:v>5.6</c:v>
                </c:pt>
                <c:pt idx="775">
                  <c:v>6.2</c:v>
                </c:pt>
                <c:pt idx="776">
                  <c:v>6.4</c:v>
                </c:pt>
                <c:pt idx="777">
                  <c:v>6.6</c:v>
                </c:pt>
                <c:pt idx="778">
                  <c:v>5.7</c:v>
                </c:pt>
                <c:pt idx="779">
                  <c:v>6.1</c:v>
                </c:pt>
                <c:pt idx="780">
                  <c:v>6.1</c:v>
                </c:pt>
                <c:pt idx="781">
                  <c:v>5.6</c:v>
                </c:pt>
                <c:pt idx="782">
                  <c:v>4.7</c:v>
                </c:pt>
                <c:pt idx="783">
                  <c:v>6.1</c:v>
                </c:pt>
                <c:pt idx="784">
                  <c:v>7.1</c:v>
                </c:pt>
                <c:pt idx="785">
                  <c:v>7.6</c:v>
                </c:pt>
                <c:pt idx="786">
                  <c:v>8.1999999999999993</c:v>
                </c:pt>
                <c:pt idx="787">
                  <c:v>5.9</c:v>
                </c:pt>
                <c:pt idx="788">
                  <c:v>7.2</c:v>
                </c:pt>
                <c:pt idx="789">
                  <c:v>6.5</c:v>
                </c:pt>
                <c:pt idx="790">
                  <c:v>6</c:v>
                </c:pt>
                <c:pt idx="791">
                  <c:v>7.4</c:v>
                </c:pt>
                <c:pt idx="792">
                  <c:v>6.4</c:v>
                </c:pt>
                <c:pt idx="793">
                  <c:v>1.9</c:v>
                </c:pt>
                <c:pt idx="794">
                  <c:v>6</c:v>
                </c:pt>
                <c:pt idx="795">
                  <c:v>8</c:v>
                </c:pt>
                <c:pt idx="796">
                  <c:v>7.2</c:v>
                </c:pt>
                <c:pt idx="797">
                  <c:v>6.9</c:v>
                </c:pt>
                <c:pt idx="798">
                  <c:v>5.5</c:v>
                </c:pt>
                <c:pt idx="799">
                  <c:v>6.7</c:v>
                </c:pt>
                <c:pt idx="800">
                  <c:v>6</c:v>
                </c:pt>
                <c:pt idx="801">
                  <c:v>8.5</c:v>
                </c:pt>
                <c:pt idx="802">
                  <c:v>7.9</c:v>
                </c:pt>
                <c:pt idx="803">
                  <c:v>5.9</c:v>
                </c:pt>
                <c:pt idx="804">
                  <c:v>4.8</c:v>
                </c:pt>
                <c:pt idx="805">
                  <c:v>5.3</c:v>
                </c:pt>
                <c:pt idx="806">
                  <c:v>8</c:v>
                </c:pt>
                <c:pt idx="807">
                  <c:v>6.7</c:v>
                </c:pt>
                <c:pt idx="808">
                  <c:v>7.4</c:v>
                </c:pt>
                <c:pt idx="809">
                  <c:v>6.4</c:v>
                </c:pt>
                <c:pt idx="810">
                  <c:v>6.9</c:v>
                </c:pt>
                <c:pt idx="811">
                  <c:v>6.5</c:v>
                </c:pt>
                <c:pt idx="812">
                  <c:v>5.5</c:v>
                </c:pt>
                <c:pt idx="813">
                  <c:v>6</c:v>
                </c:pt>
                <c:pt idx="814">
                  <c:v>6.6</c:v>
                </c:pt>
                <c:pt idx="815">
                  <c:v>6.8</c:v>
                </c:pt>
                <c:pt idx="816">
                  <c:v>5.2</c:v>
                </c:pt>
                <c:pt idx="817">
                  <c:v>7.8</c:v>
                </c:pt>
                <c:pt idx="818">
                  <c:v>8.1</c:v>
                </c:pt>
                <c:pt idx="819">
                  <c:v>5.6</c:v>
                </c:pt>
                <c:pt idx="820">
                  <c:v>6.3</c:v>
                </c:pt>
                <c:pt idx="821">
                  <c:v>2.8</c:v>
                </c:pt>
                <c:pt idx="822">
                  <c:v>5.2</c:v>
                </c:pt>
                <c:pt idx="823">
                  <c:v>6</c:v>
                </c:pt>
                <c:pt idx="824">
                  <c:v>7.3</c:v>
                </c:pt>
                <c:pt idx="825">
                  <c:v>5.5</c:v>
                </c:pt>
                <c:pt idx="826">
                  <c:v>6.4</c:v>
                </c:pt>
                <c:pt idx="827">
                  <c:v>5.3</c:v>
                </c:pt>
                <c:pt idx="828">
                  <c:v>7.5</c:v>
                </c:pt>
                <c:pt idx="829">
                  <c:v>5</c:v>
                </c:pt>
                <c:pt idx="830">
                  <c:v>6.1</c:v>
                </c:pt>
                <c:pt idx="831">
                  <c:v>6.5</c:v>
                </c:pt>
                <c:pt idx="832">
                  <c:v>5.4</c:v>
                </c:pt>
                <c:pt idx="833">
                  <c:v>4.9000000000000004</c:v>
                </c:pt>
                <c:pt idx="834">
                  <c:v>8.3000000000000007</c:v>
                </c:pt>
                <c:pt idx="835">
                  <c:v>4.5999999999999996</c:v>
                </c:pt>
                <c:pt idx="836">
                  <c:v>7.3</c:v>
                </c:pt>
                <c:pt idx="837">
                  <c:v>4.9000000000000004</c:v>
                </c:pt>
                <c:pt idx="838">
                  <c:v>6.3</c:v>
                </c:pt>
                <c:pt idx="839">
                  <c:v>7</c:v>
                </c:pt>
                <c:pt idx="840">
                  <c:v>6.8</c:v>
                </c:pt>
                <c:pt idx="841">
                  <c:v>6.6</c:v>
                </c:pt>
                <c:pt idx="842">
                  <c:v>6.1</c:v>
                </c:pt>
                <c:pt idx="843">
                  <c:v>3.6</c:v>
                </c:pt>
                <c:pt idx="844">
                  <c:v>2.7</c:v>
                </c:pt>
                <c:pt idx="845">
                  <c:v>6.1</c:v>
                </c:pt>
                <c:pt idx="846">
                  <c:v>6.4</c:v>
                </c:pt>
                <c:pt idx="847">
                  <c:v>6.7</c:v>
                </c:pt>
                <c:pt idx="848">
                  <c:v>6</c:v>
                </c:pt>
                <c:pt idx="849">
                  <c:v>7</c:v>
                </c:pt>
                <c:pt idx="850">
                  <c:v>5.5</c:v>
                </c:pt>
                <c:pt idx="851">
                  <c:v>6.9</c:v>
                </c:pt>
                <c:pt idx="852">
                  <c:v>6.5</c:v>
                </c:pt>
                <c:pt idx="853">
                  <c:v>6.4</c:v>
                </c:pt>
                <c:pt idx="854">
                  <c:v>7.1</c:v>
                </c:pt>
                <c:pt idx="855">
                  <c:v>7.1</c:v>
                </c:pt>
                <c:pt idx="856">
                  <c:v>5.7</c:v>
                </c:pt>
                <c:pt idx="857">
                  <c:v>5.5</c:v>
                </c:pt>
                <c:pt idx="858">
                  <c:v>5.7</c:v>
                </c:pt>
                <c:pt idx="859">
                  <c:v>7.8</c:v>
                </c:pt>
                <c:pt idx="860">
                  <c:v>4.5</c:v>
                </c:pt>
                <c:pt idx="861">
                  <c:v>7.4</c:v>
                </c:pt>
                <c:pt idx="862">
                  <c:v>6.5</c:v>
                </c:pt>
                <c:pt idx="863">
                  <c:v>5.6</c:v>
                </c:pt>
                <c:pt idx="864">
                  <c:v>5.7</c:v>
                </c:pt>
                <c:pt idx="865">
                  <c:v>5.5</c:v>
                </c:pt>
                <c:pt idx="866">
                  <c:v>3.8</c:v>
                </c:pt>
                <c:pt idx="867">
                  <c:v>6.6</c:v>
                </c:pt>
                <c:pt idx="868">
                  <c:v>6.9</c:v>
                </c:pt>
                <c:pt idx="869">
                  <c:v>6</c:v>
                </c:pt>
                <c:pt idx="870">
                  <c:v>7.3</c:v>
                </c:pt>
                <c:pt idx="871">
                  <c:v>7.3</c:v>
                </c:pt>
                <c:pt idx="872">
                  <c:v>5.7</c:v>
                </c:pt>
                <c:pt idx="873">
                  <c:v>3.4</c:v>
                </c:pt>
                <c:pt idx="874">
                  <c:v>6.6</c:v>
                </c:pt>
                <c:pt idx="875">
                  <c:v>5.8</c:v>
                </c:pt>
                <c:pt idx="876">
                  <c:v>6.2</c:v>
                </c:pt>
                <c:pt idx="877">
                  <c:v>5.0999999999999996</c:v>
                </c:pt>
                <c:pt idx="878">
                  <c:v>6.6</c:v>
                </c:pt>
                <c:pt idx="879">
                  <c:v>7.9</c:v>
                </c:pt>
                <c:pt idx="880">
                  <c:v>6.6</c:v>
                </c:pt>
                <c:pt idx="881">
                  <c:v>5.8</c:v>
                </c:pt>
                <c:pt idx="882">
                  <c:v>6.9</c:v>
                </c:pt>
                <c:pt idx="883">
                  <c:v>7.7</c:v>
                </c:pt>
                <c:pt idx="884">
                  <c:v>7.1</c:v>
                </c:pt>
                <c:pt idx="885">
                  <c:v>5.7</c:v>
                </c:pt>
                <c:pt idx="886">
                  <c:v>7.9</c:v>
                </c:pt>
                <c:pt idx="887">
                  <c:v>7.5</c:v>
                </c:pt>
                <c:pt idx="888">
                  <c:v>5.7</c:v>
                </c:pt>
                <c:pt idx="889">
                  <c:v>6.6</c:v>
                </c:pt>
                <c:pt idx="890">
                  <c:v>7.9</c:v>
                </c:pt>
                <c:pt idx="891">
                  <c:v>6.3</c:v>
                </c:pt>
                <c:pt idx="892">
                  <c:v>6.1</c:v>
                </c:pt>
                <c:pt idx="893">
                  <c:v>7.9</c:v>
                </c:pt>
                <c:pt idx="894">
                  <c:v>7.3</c:v>
                </c:pt>
                <c:pt idx="895">
                  <c:v>5.4</c:v>
                </c:pt>
                <c:pt idx="896">
                  <c:v>6.8</c:v>
                </c:pt>
                <c:pt idx="897">
                  <c:v>6.9</c:v>
                </c:pt>
                <c:pt idx="898">
                  <c:v>7.3</c:v>
                </c:pt>
                <c:pt idx="899">
                  <c:v>4.8</c:v>
                </c:pt>
                <c:pt idx="900">
                  <c:v>6.9</c:v>
                </c:pt>
                <c:pt idx="901">
                  <c:v>8.1</c:v>
                </c:pt>
                <c:pt idx="902">
                  <c:v>7.5</c:v>
                </c:pt>
                <c:pt idx="903">
                  <c:v>6.9</c:v>
                </c:pt>
                <c:pt idx="904">
                  <c:v>6.4</c:v>
                </c:pt>
                <c:pt idx="905">
                  <c:v>6.3</c:v>
                </c:pt>
                <c:pt idx="906">
                  <c:v>7.6</c:v>
                </c:pt>
                <c:pt idx="907">
                  <c:v>6.6</c:v>
                </c:pt>
                <c:pt idx="908">
                  <c:v>5.5</c:v>
                </c:pt>
                <c:pt idx="909">
                  <c:v>7.1</c:v>
                </c:pt>
                <c:pt idx="910">
                  <c:v>5.7</c:v>
                </c:pt>
                <c:pt idx="911">
                  <c:v>7</c:v>
                </c:pt>
                <c:pt idx="912">
                  <c:v>7.7</c:v>
                </c:pt>
                <c:pt idx="913">
                  <c:v>6.7</c:v>
                </c:pt>
                <c:pt idx="914">
                  <c:v>6.3</c:v>
                </c:pt>
                <c:pt idx="915">
                  <c:v>7.6</c:v>
                </c:pt>
                <c:pt idx="916">
                  <c:v>7.3</c:v>
                </c:pt>
                <c:pt idx="917">
                  <c:v>7.1</c:v>
                </c:pt>
                <c:pt idx="918">
                  <c:v>5.6</c:v>
                </c:pt>
                <c:pt idx="919">
                  <c:v>7.3</c:v>
                </c:pt>
                <c:pt idx="920">
                  <c:v>6.2</c:v>
                </c:pt>
                <c:pt idx="921">
                  <c:v>4.8</c:v>
                </c:pt>
                <c:pt idx="922">
                  <c:v>2.2999999999999998</c:v>
                </c:pt>
                <c:pt idx="923">
                  <c:v>6.7</c:v>
                </c:pt>
                <c:pt idx="924">
                  <c:v>7.5</c:v>
                </c:pt>
                <c:pt idx="925">
                  <c:v>5.0999999999999996</c:v>
                </c:pt>
                <c:pt idx="926">
                  <c:v>6.1</c:v>
                </c:pt>
                <c:pt idx="927">
                  <c:v>7.3</c:v>
                </c:pt>
                <c:pt idx="928">
                  <c:v>7.9</c:v>
                </c:pt>
                <c:pt idx="929">
                  <c:v>7.6</c:v>
                </c:pt>
                <c:pt idx="930">
                  <c:v>5.7</c:v>
                </c:pt>
                <c:pt idx="931">
                  <c:v>7.2</c:v>
                </c:pt>
                <c:pt idx="932">
                  <c:v>5.9</c:v>
                </c:pt>
                <c:pt idx="933">
                  <c:v>6.7</c:v>
                </c:pt>
                <c:pt idx="934">
                  <c:v>6.6</c:v>
                </c:pt>
                <c:pt idx="935">
                  <c:v>8.3000000000000007</c:v>
                </c:pt>
                <c:pt idx="936">
                  <c:v>6.7</c:v>
                </c:pt>
                <c:pt idx="937">
                  <c:v>6.6</c:v>
                </c:pt>
                <c:pt idx="938">
                  <c:v>5.4</c:v>
                </c:pt>
                <c:pt idx="939">
                  <c:v>6.7</c:v>
                </c:pt>
                <c:pt idx="940">
                  <c:v>7</c:v>
                </c:pt>
                <c:pt idx="941">
                  <c:v>7.1</c:v>
                </c:pt>
                <c:pt idx="942">
                  <c:v>7.2</c:v>
                </c:pt>
                <c:pt idx="943">
                  <c:v>6.8</c:v>
                </c:pt>
                <c:pt idx="944">
                  <c:v>6.4</c:v>
                </c:pt>
                <c:pt idx="945">
                  <c:v>7.3</c:v>
                </c:pt>
                <c:pt idx="946">
                  <c:v>7.8</c:v>
                </c:pt>
                <c:pt idx="947">
                  <c:v>6.5</c:v>
                </c:pt>
                <c:pt idx="948">
                  <c:v>6.3</c:v>
                </c:pt>
                <c:pt idx="949">
                  <c:v>7.7</c:v>
                </c:pt>
                <c:pt idx="950">
                  <c:v>5.0999999999999996</c:v>
                </c:pt>
                <c:pt idx="951">
                  <c:v>6.4</c:v>
                </c:pt>
                <c:pt idx="952">
                  <c:v>7.3</c:v>
                </c:pt>
                <c:pt idx="953">
                  <c:v>6.8</c:v>
                </c:pt>
                <c:pt idx="954">
                  <c:v>5.5</c:v>
                </c:pt>
                <c:pt idx="955">
                  <c:v>6.1</c:v>
                </c:pt>
                <c:pt idx="956">
                  <c:v>5.0999999999999996</c:v>
                </c:pt>
                <c:pt idx="957">
                  <c:v>7.2</c:v>
                </c:pt>
                <c:pt idx="958">
                  <c:v>6.2</c:v>
                </c:pt>
                <c:pt idx="959">
                  <c:v>6.5</c:v>
                </c:pt>
                <c:pt idx="960">
                  <c:v>6.1</c:v>
                </c:pt>
                <c:pt idx="961">
                  <c:v>4.5</c:v>
                </c:pt>
                <c:pt idx="962">
                  <c:v>6.9</c:v>
                </c:pt>
                <c:pt idx="963">
                  <c:v>6.1</c:v>
                </c:pt>
                <c:pt idx="964">
                  <c:v>4.9000000000000004</c:v>
                </c:pt>
                <c:pt idx="965">
                  <c:v>5.7</c:v>
                </c:pt>
                <c:pt idx="966">
                  <c:v>7.3</c:v>
                </c:pt>
                <c:pt idx="967">
                  <c:v>7.3</c:v>
                </c:pt>
                <c:pt idx="968">
                  <c:v>6.7</c:v>
                </c:pt>
                <c:pt idx="969">
                  <c:v>6.4</c:v>
                </c:pt>
                <c:pt idx="970">
                  <c:v>7.5</c:v>
                </c:pt>
                <c:pt idx="971">
                  <c:v>5.6</c:v>
                </c:pt>
                <c:pt idx="972">
                  <c:v>6.8</c:v>
                </c:pt>
                <c:pt idx="973">
                  <c:v>5.9</c:v>
                </c:pt>
                <c:pt idx="974">
                  <c:v>5.8</c:v>
                </c:pt>
                <c:pt idx="975">
                  <c:v>5</c:v>
                </c:pt>
                <c:pt idx="976">
                  <c:v>7.3</c:v>
                </c:pt>
                <c:pt idx="977">
                  <c:v>7.8</c:v>
                </c:pt>
                <c:pt idx="978">
                  <c:v>5.6</c:v>
                </c:pt>
                <c:pt idx="979">
                  <c:v>4.3</c:v>
                </c:pt>
                <c:pt idx="980">
                  <c:v>7.8</c:v>
                </c:pt>
                <c:pt idx="981">
                  <c:v>7.4</c:v>
                </c:pt>
                <c:pt idx="982">
                  <c:v>3.3</c:v>
                </c:pt>
                <c:pt idx="983">
                  <c:v>7.3</c:v>
                </c:pt>
                <c:pt idx="984">
                  <c:v>6.5</c:v>
                </c:pt>
                <c:pt idx="985">
                  <c:v>4.3</c:v>
                </c:pt>
                <c:pt idx="986">
                  <c:v>6.9</c:v>
                </c:pt>
                <c:pt idx="987">
                  <c:v>7.1</c:v>
                </c:pt>
                <c:pt idx="988">
                  <c:v>7.7</c:v>
                </c:pt>
                <c:pt idx="989">
                  <c:v>3.3</c:v>
                </c:pt>
                <c:pt idx="990">
                  <c:v>6.3</c:v>
                </c:pt>
                <c:pt idx="991">
                  <c:v>6.2</c:v>
                </c:pt>
                <c:pt idx="992">
                  <c:v>8</c:v>
                </c:pt>
                <c:pt idx="993">
                  <c:v>6.8</c:v>
                </c:pt>
                <c:pt idx="994">
                  <c:v>3.5</c:v>
                </c:pt>
                <c:pt idx="995">
                  <c:v>4.0999999999999996</c:v>
                </c:pt>
                <c:pt idx="996">
                  <c:v>8.8000000000000007</c:v>
                </c:pt>
                <c:pt idx="997">
                  <c:v>6.6</c:v>
                </c:pt>
                <c:pt idx="998">
                  <c:v>5.7</c:v>
                </c:pt>
                <c:pt idx="999">
                  <c:v>6.2</c:v>
                </c:pt>
                <c:pt idx="1000">
                  <c:v>5.8</c:v>
                </c:pt>
                <c:pt idx="1001">
                  <c:v>5.9</c:v>
                </c:pt>
                <c:pt idx="1002">
                  <c:v>6.7</c:v>
                </c:pt>
                <c:pt idx="1003">
                  <c:v>6.4</c:v>
                </c:pt>
                <c:pt idx="1004">
                  <c:v>7.1</c:v>
                </c:pt>
                <c:pt idx="1005">
                  <c:v>7.3</c:v>
                </c:pt>
                <c:pt idx="1006">
                  <c:v>8.1999999999999993</c:v>
                </c:pt>
                <c:pt idx="1007">
                  <c:v>7.8</c:v>
                </c:pt>
                <c:pt idx="1008">
                  <c:v>6.2</c:v>
                </c:pt>
                <c:pt idx="1009">
                  <c:v>5.9</c:v>
                </c:pt>
                <c:pt idx="1010">
                  <c:v>6.5</c:v>
                </c:pt>
                <c:pt idx="1011">
                  <c:v>6</c:v>
                </c:pt>
                <c:pt idx="1012">
                  <c:v>5.8</c:v>
                </c:pt>
                <c:pt idx="1013">
                  <c:v>5.9</c:v>
                </c:pt>
                <c:pt idx="1014">
                  <c:v>5.5</c:v>
                </c:pt>
                <c:pt idx="1015">
                  <c:v>6.2</c:v>
                </c:pt>
                <c:pt idx="1016">
                  <c:v>7.1</c:v>
                </c:pt>
                <c:pt idx="1017">
                  <c:v>7.3</c:v>
                </c:pt>
                <c:pt idx="1018">
                  <c:v>7</c:v>
                </c:pt>
                <c:pt idx="1019">
                  <c:v>6.1</c:v>
                </c:pt>
                <c:pt idx="1020">
                  <c:v>6.6</c:v>
                </c:pt>
                <c:pt idx="1021">
                  <c:v>6.4</c:v>
                </c:pt>
                <c:pt idx="1022">
                  <c:v>5.3</c:v>
                </c:pt>
                <c:pt idx="1023">
                  <c:v>6.2</c:v>
                </c:pt>
                <c:pt idx="1024">
                  <c:v>5.7</c:v>
                </c:pt>
                <c:pt idx="1025">
                  <c:v>6.1</c:v>
                </c:pt>
                <c:pt idx="1026">
                  <c:v>7.3</c:v>
                </c:pt>
                <c:pt idx="1027">
                  <c:v>6.2</c:v>
                </c:pt>
                <c:pt idx="1028">
                  <c:v>7.7</c:v>
                </c:pt>
                <c:pt idx="1029">
                  <c:v>5.2</c:v>
                </c:pt>
                <c:pt idx="1030">
                  <c:v>6.8</c:v>
                </c:pt>
                <c:pt idx="1031">
                  <c:v>5.2</c:v>
                </c:pt>
                <c:pt idx="1032">
                  <c:v>6.7</c:v>
                </c:pt>
                <c:pt idx="1033">
                  <c:v>6.6</c:v>
                </c:pt>
                <c:pt idx="1034">
                  <c:v>6.6</c:v>
                </c:pt>
                <c:pt idx="1035">
                  <c:v>4.3</c:v>
                </c:pt>
                <c:pt idx="1036">
                  <c:v>5.6</c:v>
                </c:pt>
                <c:pt idx="1037">
                  <c:v>6.5</c:v>
                </c:pt>
                <c:pt idx="1038">
                  <c:v>6</c:v>
                </c:pt>
                <c:pt idx="1039">
                  <c:v>6.6</c:v>
                </c:pt>
                <c:pt idx="1040">
                  <c:v>6.5</c:v>
                </c:pt>
                <c:pt idx="1041">
                  <c:v>6.3</c:v>
                </c:pt>
                <c:pt idx="1042">
                  <c:v>6.8</c:v>
                </c:pt>
                <c:pt idx="1043">
                  <c:v>7.2</c:v>
                </c:pt>
                <c:pt idx="1044">
                  <c:v>6.3</c:v>
                </c:pt>
                <c:pt idx="1045">
                  <c:v>8.8000000000000007</c:v>
                </c:pt>
                <c:pt idx="1046">
                  <c:v>5.9</c:v>
                </c:pt>
                <c:pt idx="1047">
                  <c:v>5.9</c:v>
                </c:pt>
                <c:pt idx="1048">
                  <c:v>6.9</c:v>
                </c:pt>
                <c:pt idx="1049">
                  <c:v>5.6</c:v>
                </c:pt>
                <c:pt idx="1050">
                  <c:v>6.7</c:v>
                </c:pt>
                <c:pt idx="1051">
                  <c:v>7.1</c:v>
                </c:pt>
                <c:pt idx="1052">
                  <c:v>7.3</c:v>
                </c:pt>
                <c:pt idx="1053">
                  <c:v>7</c:v>
                </c:pt>
                <c:pt idx="1054">
                  <c:v>6.4</c:v>
                </c:pt>
                <c:pt idx="1055">
                  <c:v>6.1</c:v>
                </c:pt>
                <c:pt idx="1056">
                  <c:v>4.5</c:v>
                </c:pt>
                <c:pt idx="1057">
                  <c:v>5.8</c:v>
                </c:pt>
                <c:pt idx="1058">
                  <c:v>4.9000000000000004</c:v>
                </c:pt>
                <c:pt idx="1059">
                  <c:v>5.9</c:v>
                </c:pt>
                <c:pt idx="1060">
                  <c:v>6.7</c:v>
                </c:pt>
                <c:pt idx="1061">
                  <c:v>7.5</c:v>
                </c:pt>
                <c:pt idx="1062">
                  <c:v>6.5</c:v>
                </c:pt>
                <c:pt idx="1063">
                  <c:v>7.3</c:v>
                </c:pt>
                <c:pt idx="1064">
                  <c:v>7.4</c:v>
                </c:pt>
                <c:pt idx="1065">
                  <c:v>5.8</c:v>
                </c:pt>
                <c:pt idx="1066">
                  <c:v>6.1</c:v>
                </c:pt>
                <c:pt idx="1067">
                  <c:v>5.7</c:v>
                </c:pt>
                <c:pt idx="1068">
                  <c:v>5.3</c:v>
                </c:pt>
                <c:pt idx="1069">
                  <c:v>4.5</c:v>
                </c:pt>
                <c:pt idx="1070">
                  <c:v>4.7</c:v>
                </c:pt>
                <c:pt idx="1071">
                  <c:v>5.9</c:v>
                </c:pt>
                <c:pt idx="1072">
                  <c:v>7.3</c:v>
                </c:pt>
                <c:pt idx="1073">
                  <c:v>6.6</c:v>
                </c:pt>
                <c:pt idx="1074">
                  <c:v>5.9</c:v>
                </c:pt>
                <c:pt idx="1075">
                  <c:v>6.4</c:v>
                </c:pt>
                <c:pt idx="1076">
                  <c:v>5.9</c:v>
                </c:pt>
                <c:pt idx="1077">
                  <c:v>7.3</c:v>
                </c:pt>
                <c:pt idx="1078">
                  <c:v>6.8</c:v>
                </c:pt>
                <c:pt idx="1079">
                  <c:v>2.1</c:v>
                </c:pt>
                <c:pt idx="1080">
                  <c:v>6.5</c:v>
                </c:pt>
                <c:pt idx="1081">
                  <c:v>7.5</c:v>
                </c:pt>
                <c:pt idx="1082">
                  <c:v>7.7</c:v>
                </c:pt>
                <c:pt idx="1083">
                  <c:v>7.2</c:v>
                </c:pt>
                <c:pt idx="1084">
                  <c:v>7.6</c:v>
                </c:pt>
                <c:pt idx="1085">
                  <c:v>7.5</c:v>
                </c:pt>
                <c:pt idx="1086">
                  <c:v>7.6</c:v>
                </c:pt>
                <c:pt idx="1087">
                  <c:v>4.7</c:v>
                </c:pt>
                <c:pt idx="1088">
                  <c:v>5.4</c:v>
                </c:pt>
                <c:pt idx="1089">
                  <c:v>6.1</c:v>
                </c:pt>
                <c:pt idx="1090">
                  <c:v>6.5</c:v>
                </c:pt>
                <c:pt idx="1091">
                  <c:v>6.4</c:v>
                </c:pt>
                <c:pt idx="1092">
                  <c:v>6.5</c:v>
                </c:pt>
                <c:pt idx="1093">
                  <c:v>7.2</c:v>
                </c:pt>
                <c:pt idx="1094">
                  <c:v>3.8</c:v>
                </c:pt>
                <c:pt idx="1095">
                  <c:v>7.6</c:v>
                </c:pt>
                <c:pt idx="1096">
                  <c:v>6.1</c:v>
                </c:pt>
                <c:pt idx="1097">
                  <c:v>5.8</c:v>
                </c:pt>
                <c:pt idx="1098">
                  <c:v>5.8</c:v>
                </c:pt>
                <c:pt idx="1099">
                  <c:v>5.8</c:v>
                </c:pt>
                <c:pt idx="1100">
                  <c:v>7.3</c:v>
                </c:pt>
                <c:pt idx="1101">
                  <c:v>5.8</c:v>
                </c:pt>
                <c:pt idx="1102">
                  <c:v>7.5</c:v>
                </c:pt>
                <c:pt idx="1103">
                  <c:v>6.7</c:v>
                </c:pt>
                <c:pt idx="1104">
                  <c:v>7.8</c:v>
                </c:pt>
                <c:pt idx="1105">
                  <c:v>7.6</c:v>
                </c:pt>
                <c:pt idx="1106">
                  <c:v>5</c:v>
                </c:pt>
                <c:pt idx="1107">
                  <c:v>7.8</c:v>
                </c:pt>
                <c:pt idx="1108">
                  <c:v>5.4</c:v>
                </c:pt>
                <c:pt idx="1109">
                  <c:v>7.5</c:v>
                </c:pt>
                <c:pt idx="1110">
                  <c:v>5.9</c:v>
                </c:pt>
                <c:pt idx="1111">
                  <c:v>6.2</c:v>
                </c:pt>
                <c:pt idx="1112">
                  <c:v>5.0999999999999996</c:v>
                </c:pt>
                <c:pt idx="1113">
                  <c:v>6</c:v>
                </c:pt>
                <c:pt idx="1114">
                  <c:v>7.1</c:v>
                </c:pt>
                <c:pt idx="1115">
                  <c:v>6.8</c:v>
                </c:pt>
                <c:pt idx="1116">
                  <c:v>6.9</c:v>
                </c:pt>
                <c:pt idx="1117">
                  <c:v>5.8</c:v>
                </c:pt>
                <c:pt idx="1118">
                  <c:v>5</c:v>
                </c:pt>
                <c:pt idx="1119">
                  <c:v>6.9</c:v>
                </c:pt>
                <c:pt idx="1120">
                  <c:v>6.5</c:v>
                </c:pt>
                <c:pt idx="1121">
                  <c:v>4.4000000000000004</c:v>
                </c:pt>
                <c:pt idx="1122">
                  <c:v>7.7</c:v>
                </c:pt>
                <c:pt idx="1123">
                  <c:v>5.0999999999999996</c:v>
                </c:pt>
                <c:pt idx="1124">
                  <c:v>5.2</c:v>
                </c:pt>
                <c:pt idx="1125">
                  <c:v>4.3</c:v>
                </c:pt>
                <c:pt idx="1126">
                  <c:v>5.5</c:v>
                </c:pt>
                <c:pt idx="1127">
                  <c:v>6.7</c:v>
                </c:pt>
                <c:pt idx="1128">
                  <c:v>7.4</c:v>
                </c:pt>
                <c:pt idx="1129">
                  <c:v>7</c:v>
                </c:pt>
                <c:pt idx="1130">
                  <c:v>5.5</c:v>
                </c:pt>
                <c:pt idx="1131">
                  <c:v>4.9000000000000004</c:v>
                </c:pt>
                <c:pt idx="1132">
                  <c:v>6.7</c:v>
                </c:pt>
                <c:pt idx="1133">
                  <c:v>2.4</c:v>
                </c:pt>
                <c:pt idx="1134">
                  <c:v>5</c:v>
                </c:pt>
                <c:pt idx="1135">
                  <c:v>7.3</c:v>
                </c:pt>
                <c:pt idx="1136">
                  <c:v>8.5</c:v>
                </c:pt>
                <c:pt idx="1137">
                  <c:v>5.4</c:v>
                </c:pt>
                <c:pt idx="1138">
                  <c:v>7.8</c:v>
                </c:pt>
                <c:pt idx="1139">
                  <c:v>2.1</c:v>
                </c:pt>
                <c:pt idx="1140">
                  <c:v>7.9</c:v>
                </c:pt>
                <c:pt idx="1141">
                  <c:v>3.9</c:v>
                </c:pt>
                <c:pt idx="1142">
                  <c:v>7.3</c:v>
                </c:pt>
                <c:pt idx="1143">
                  <c:v>6.8</c:v>
                </c:pt>
                <c:pt idx="1144">
                  <c:v>6.3</c:v>
                </c:pt>
                <c:pt idx="1145">
                  <c:v>7.5</c:v>
                </c:pt>
                <c:pt idx="1146">
                  <c:v>3.4</c:v>
                </c:pt>
                <c:pt idx="1147">
                  <c:v>5.5</c:v>
                </c:pt>
                <c:pt idx="1148">
                  <c:v>4.8</c:v>
                </c:pt>
                <c:pt idx="1149">
                  <c:v>6</c:v>
                </c:pt>
                <c:pt idx="1150">
                  <c:v>6.3</c:v>
                </c:pt>
                <c:pt idx="1151">
                  <c:v>7.2</c:v>
                </c:pt>
                <c:pt idx="1152">
                  <c:v>7.8</c:v>
                </c:pt>
                <c:pt idx="1153">
                  <c:v>8.1</c:v>
                </c:pt>
                <c:pt idx="1154">
                  <c:v>6.5</c:v>
                </c:pt>
                <c:pt idx="1155">
                  <c:v>8.1999999999999993</c:v>
                </c:pt>
                <c:pt idx="1156">
                  <c:v>5.0999999999999996</c:v>
                </c:pt>
                <c:pt idx="1157">
                  <c:v>7.7</c:v>
                </c:pt>
                <c:pt idx="1158">
                  <c:v>5.6</c:v>
                </c:pt>
                <c:pt idx="1159">
                  <c:v>7.3</c:v>
                </c:pt>
                <c:pt idx="1160">
                  <c:v>7.5</c:v>
                </c:pt>
                <c:pt idx="1161">
                  <c:v>8.3000000000000007</c:v>
                </c:pt>
                <c:pt idx="1162">
                  <c:v>6.2</c:v>
                </c:pt>
                <c:pt idx="1163">
                  <c:v>8.6999999999999993</c:v>
                </c:pt>
                <c:pt idx="1164">
                  <c:v>6.4</c:v>
                </c:pt>
                <c:pt idx="1165">
                  <c:v>4.7</c:v>
                </c:pt>
                <c:pt idx="1166">
                  <c:v>7.3</c:v>
                </c:pt>
                <c:pt idx="1167">
                  <c:v>5.9</c:v>
                </c:pt>
                <c:pt idx="1168">
                  <c:v>5.8</c:v>
                </c:pt>
                <c:pt idx="1169">
                  <c:v>6.2</c:v>
                </c:pt>
                <c:pt idx="1170">
                  <c:v>8.1999999999999993</c:v>
                </c:pt>
                <c:pt idx="1171">
                  <c:v>7.8</c:v>
                </c:pt>
                <c:pt idx="1172">
                  <c:v>7.2</c:v>
                </c:pt>
                <c:pt idx="1173">
                  <c:v>5.6</c:v>
                </c:pt>
                <c:pt idx="1174">
                  <c:v>7.1</c:v>
                </c:pt>
                <c:pt idx="1175">
                  <c:v>6.9</c:v>
                </c:pt>
                <c:pt idx="1176">
                  <c:v>6.3</c:v>
                </c:pt>
                <c:pt idx="1177">
                  <c:v>7.2</c:v>
                </c:pt>
                <c:pt idx="1178">
                  <c:v>6.9</c:v>
                </c:pt>
                <c:pt idx="1179">
                  <c:v>7.6</c:v>
                </c:pt>
                <c:pt idx="1180">
                  <c:v>6.5</c:v>
                </c:pt>
                <c:pt idx="1181">
                  <c:v>7.4</c:v>
                </c:pt>
                <c:pt idx="1182">
                  <c:v>8.1</c:v>
                </c:pt>
                <c:pt idx="1183">
                  <c:v>5.4</c:v>
                </c:pt>
                <c:pt idx="1184">
                  <c:v>6</c:v>
                </c:pt>
                <c:pt idx="1185">
                  <c:v>6.4</c:v>
                </c:pt>
                <c:pt idx="1186">
                  <c:v>8.1</c:v>
                </c:pt>
                <c:pt idx="1187">
                  <c:v>5.9</c:v>
                </c:pt>
                <c:pt idx="1188">
                  <c:v>4.9000000000000004</c:v>
                </c:pt>
                <c:pt idx="1189">
                  <c:v>5.7</c:v>
                </c:pt>
                <c:pt idx="1190">
                  <c:v>6.2</c:v>
                </c:pt>
                <c:pt idx="1191">
                  <c:v>6.4</c:v>
                </c:pt>
                <c:pt idx="1192">
                  <c:v>6.7</c:v>
                </c:pt>
                <c:pt idx="1193">
                  <c:v>6.7</c:v>
                </c:pt>
                <c:pt idx="1194">
                  <c:v>7.2</c:v>
                </c:pt>
                <c:pt idx="1195">
                  <c:v>4.5999999999999996</c:v>
                </c:pt>
                <c:pt idx="1196">
                  <c:v>5.9</c:v>
                </c:pt>
                <c:pt idx="1197">
                  <c:v>5.9</c:v>
                </c:pt>
                <c:pt idx="1198">
                  <c:v>5.2</c:v>
                </c:pt>
                <c:pt idx="1199">
                  <c:v>4.9000000000000004</c:v>
                </c:pt>
                <c:pt idx="1200">
                  <c:v>4.5999999999999996</c:v>
                </c:pt>
                <c:pt idx="1201">
                  <c:v>7.9</c:v>
                </c:pt>
                <c:pt idx="1202">
                  <c:v>4.0999999999999996</c:v>
                </c:pt>
                <c:pt idx="1203">
                  <c:v>4.9000000000000004</c:v>
                </c:pt>
                <c:pt idx="1204">
                  <c:v>6.4</c:v>
                </c:pt>
                <c:pt idx="1205">
                  <c:v>7.8</c:v>
                </c:pt>
                <c:pt idx="1206">
                  <c:v>6.4</c:v>
                </c:pt>
                <c:pt idx="1207">
                  <c:v>4.7</c:v>
                </c:pt>
                <c:pt idx="1208">
                  <c:v>6.8</c:v>
                </c:pt>
                <c:pt idx="1209">
                  <c:v>4.2</c:v>
                </c:pt>
                <c:pt idx="1210">
                  <c:v>6.2</c:v>
                </c:pt>
                <c:pt idx="1211">
                  <c:v>6.1</c:v>
                </c:pt>
                <c:pt idx="1212">
                  <c:v>4.5</c:v>
                </c:pt>
                <c:pt idx="1213">
                  <c:v>7.8</c:v>
                </c:pt>
                <c:pt idx="1214">
                  <c:v>5.6</c:v>
                </c:pt>
                <c:pt idx="1215">
                  <c:v>5.9</c:v>
                </c:pt>
                <c:pt idx="1216">
                  <c:v>6.5</c:v>
                </c:pt>
                <c:pt idx="1217">
                  <c:v>7</c:v>
                </c:pt>
                <c:pt idx="1218">
                  <c:v>6.3</c:v>
                </c:pt>
                <c:pt idx="1219">
                  <c:v>7.1</c:v>
                </c:pt>
                <c:pt idx="1220">
                  <c:v>5.8</c:v>
                </c:pt>
                <c:pt idx="1221">
                  <c:v>6.3</c:v>
                </c:pt>
                <c:pt idx="1222">
                  <c:v>5.6</c:v>
                </c:pt>
                <c:pt idx="1223">
                  <c:v>6</c:v>
                </c:pt>
                <c:pt idx="1224">
                  <c:v>6.6</c:v>
                </c:pt>
                <c:pt idx="1225">
                  <c:v>7.1</c:v>
                </c:pt>
                <c:pt idx="1226">
                  <c:v>5.9</c:v>
                </c:pt>
                <c:pt idx="1227">
                  <c:v>7.2</c:v>
                </c:pt>
                <c:pt idx="1228">
                  <c:v>7.4</c:v>
                </c:pt>
                <c:pt idx="1229">
                  <c:v>7.6</c:v>
                </c:pt>
                <c:pt idx="1230">
                  <c:v>7.5</c:v>
                </c:pt>
                <c:pt idx="1231">
                  <c:v>7.5</c:v>
                </c:pt>
                <c:pt idx="1232">
                  <c:v>7.8</c:v>
                </c:pt>
                <c:pt idx="1233">
                  <c:v>7.5</c:v>
                </c:pt>
                <c:pt idx="1234">
                  <c:v>7</c:v>
                </c:pt>
                <c:pt idx="1235">
                  <c:v>6.3</c:v>
                </c:pt>
                <c:pt idx="1236">
                  <c:v>4.9000000000000004</c:v>
                </c:pt>
                <c:pt idx="1237">
                  <c:v>6.5</c:v>
                </c:pt>
                <c:pt idx="1238">
                  <c:v>5.8</c:v>
                </c:pt>
                <c:pt idx="1239">
                  <c:v>6.9</c:v>
                </c:pt>
                <c:pt idx="1240">
                  <c:v>5.4</c:v>
                </c:pt>
                <c:pt idx="1241">
                  <c:v>5.4</c:v>
                </c:pt>
                <c:pt idx="1242">
                  <c:v>7.6</c:v>
                </c:pt>
                <c:pt idx="1243">
                  <c:v>6.2</c:v>
                </c:pt>
                <c:pt idx="1244">
                  <c:v>6.9</c:v>
                </c:pt>
                <c:pt idx="1245">
                  <c:v>5.8</c:v>
                </c:pt>
                <c:pt idx="1246">
                  <c:v>7.4</c:v>
                </c:pt>
                <c:pt idx="1247">
                  <c:v>6.8</c:v>
                </c:pt>
                <c:pt idx="1248">
                  <c:v>7.8</c:v>
                </c:pt>
                <c:pt idx="1249">
                  <c:v>5.0999999999999996</c:v>
                </c:pt>
                <c:pt idx="1250">
                  <c:v>7</c:v>
                </c:pt>
                <c:pt idx="1251">
                  <c:v>6.8</c:v>
                </c:pt>
                <c:pt idx="1252">
                  <c:v>7</c:v>
                </c:pt>
                <c:pt idx="1253">
                  <c:v>7.7</c:v>
                </c:pt>
                <c:pt idx="1254">
                  <c:v>8</c:v>
                </c:pt>
                <c:pt idx="1255">
                  <c:v>4.7</c:v>
                </c:pt>
                <c:pt idx="1256">
                  <c:v>6</c:v>
                </c:pt>
                <c:pt idx="1257">
                  <c:v>6.5</c:v>
                </c:pt>
                <c:pt idx="1258">
                  <c:v>5.0999999999999996</c:v>
                </c:pt>
                <c:pt idx="1259">
                  <c:v>6.5</c:v>
                </c:pt>
                <c:pt idx="1260">
                  <c:v>7.9</c:v>
                </c:pt>
                <c:pt idx="1261">
                  <c:v>6.4</c:v>
                </c:pt>
                <c:pt idx="1262">
                  <c:v>7.1</c:v>
                </c:pt>
                <c:pt idx="1263">
                  <c:v>5.9</c:v>
                </c:pt>
                <c:pt idx="1264">
                  <c:v>6.7</c:v>
                </c:pt>
                <c:pt idx="1265">
                  <c:v>5.9</c:v>
                </c:pt>
                <c:pt idx="1266">
                  <c:v>6.3</c:v>
                </c:pt>
                <c:pt idx="1267">
                  <c:v>7.6</c:v>
                </c:pt>
                <c:pt idx="1268">
                  <c:v>6.2</c:v>
                </c:pt>
                <c:pt idx="1269">
                  <c:v>4.5</c:v>
                </c:pt>
                <c:pt idx="1270">
                  <c:v>6.8</c:v>
                </c:pt>
                <c:pt idx="1271">
                  <c:v>7.2</c:v>
                </c:pt>
                <c:pt idx="1272">
                  <c:v>4.5999999999999996</c:v>
                </c:pt>
                <c:pt idx="1273">
                  <c:v>4.3</c:v>
                </c:pt>
                <c:pt idx="1274">
                  <c:v>6.1</c:v>
                </c:pt>
                <c:pt idx="1275">
                  <c:v>6.6</c:v>
                </c:pt>
                <c:pt idx="1276">
                  <c:v>6.3</c:v>
                </c:pt>
                <c:pt idx="1277">
                  <c:v>6.1</c:v>
                </c:pt>
                <c:pt idx="1278">
                  <c:v>6.7</c:v>
                </c:pt>
                <c:pt idx="1279">
                  <c:v>6.6</c:v>
                </c:pt>
                <c:pt idx="1280">
                  <c:v>7.1</c:v>
                </c:pt>
                <c:pt idx="1281">
                  <c:v>5.7</c:v>
                </c:pt>
                <c:pt idx="1282">
                  <c:v>6.6</c:v>
                </c:pt>
                <c:pt idx="1283">
                  <c:v>5.3</c:v>
                </c:pt>
                <c:pt idx="1284">
                  <c:v>7</c:v>
                </c:pt>
                <c:pt idx="1285">
                  <c:v>4.9000000000000004</c:v>
                </c:pt>
                <c:pt idx="1286">
                  <c:v>6.6</c:v>
                </c:pt>
                <c:pt idx="1287">
                  <c:v>7.5</c:v>
                </c:pt>
                <c:pt idx="1288">
                  <c:v>6.6</c:v>
                </c:pt>
                <c:pt idx="1289">
                  <c:v>5</c:v>
                </c:pt>
                <c:pt idx="1290">
                  <c:v>5.4</c:v>
                </c:pt>
                <c:pt idx="1291">
                  <c:v>6</c:v>
                </c:pt>
                <c:pt idx="1292">
                  <c:v>6.7</c:v>
                </c:pt>
                <c:pt idx="1293">
                  <c:v>6.5</c:v>
                </c:pt>
                <c:pt idx="1294">
                  <c:v>5.3</c:v>
                </c:pt>
                <c:pt idx="1295">
                  <c:v>4.8</c:v>
                </c:pt>
                <c:pt idx="1296">
                  <c:v>6.5</c:v>
                </c:pt>
                <c:pt idx="1297">
                  <c:v>6.7</c:v>
                </c:pt>
                <c:pt idx="1298">
                  <c:v>8.3000000000000007</c:v>
                </c:pt>
                <c:pt idx="1299">
                  <c:v>5.6</c:v>
                </c:pt>
                <c:pt idx="1300">
                  <c:v>5.5</c:v>
                </c:pt>
                <c:pt idx="1301">
                  <c:v>5.9</c:v>
                </c:pt>
                <c:pt idx="1302">
                  <c:v>6.3</c:v>
                </c:pt>
                <c:pt idx="1303">
                  <c:v>6.3</c:v>
                </c:pt>
                <c:pt idx="1304">
                  <c:v>6.9</c:v>
                </c:pt>
                <c:pt idx="1305">
                  <c:v>6.6</c:v>
                </c:pt>
                <c:pt idx="1306">
                  <c:v>5.9</c:v>
                </c:pt>
                <c:pt idx="1307">
                  <c:v>5.4</c:v>
                </c:pt>
                <c:pt idx="1308">
                  <c:v>7.9</c:v>
                </c:pt>
                <c:pt idx="1309">
                  <c:v>5.0999999999999996</c:v>
                </c:pt>
                <c:pt idx="1310">
                  <c:v>5.0999999999999996</c:v>
                </c:pt>
                <c:pt idx="1311">
                  <c:v>6.4</c:v>
                </c:pt>
                <c:pt idx="1312">
                  <c:v>5.4</c:v>
                </c:pt>
                <c:pt idx="1313">
                  <c:v>8.1</c:v>
                </c:pt>
                <c:pt idx="1314">
                  <c:v>6.7</c:v>
                </c:pt>
                <c:pt idx="1315">
                  <c:v>7.1</c:v>
                </c:pt>
                <c:pt idx="1316">
                  <c:v>5.6</c:v>
                </c:pt>
                <c:pt idx="1317">
                  <c:v>6</c:v>
                </c:pt>
                <c:pt idx="1318">
                  <c:v>7</c:v>
                </c:pt>
                <c:pt idx="1319">
                  <c:v>7.6</c:v>
                </c:pt>
                <c:pt idx="1320">
                  <c:v>7.6</c:v>
                </c:pt>
                <c:pt idx="1321">
                  <c:v>5.3</c:v>
                </c:pt>
                <c:pt idx="1322">
                  <c:v>5.6</c:v>
                </c:pt>
                <c:pt idx="1323">
                  <c:v>5.0999999999999996</c:v>
                </c:pt>
                <c:pt idx="1324">
                  <c:v>5.3</c:v>
                </c:pt>
                <c:pt idx="1325">
                  <c:v>6.2</c:v>
                </c:pt>
                <c:pt idx="1326">
                  <c:v>5.5</c:v>
                </c:pt>
                <c:pt idx="1327">
                  <c:v>6</c:v>
                </c:pt>
                <c:pt idx="1328">
                  <c:v>6.1</c:v>
                </c:pt>
                <c:pt idx="1329">
                  <c:v>5.7</c:v>
                </c:pt>
                <c:pt idx="1330">
                  <c:v>6.4</c:v>
                </c:pt>
                <c:pt idx="1331">
                  <c:v>6.5</c:v>
                </c:pt>
                <c:pt idx="1332">
                  <c:v>7.9</c:v>
                </c:pt>
                <c:pt idx="1333">
                  <c:v>8.1999999999999993</c:v>
                </c:pt>
                <c:pt idx="1334">
                  <c:v>4.5999999999999996</c:v>
                </c:pt>
                <c:pt idx="1335">
                  <c:v>8.1999999999999993</c:v>
                </c:pt>
                <c:pt idx="1336">
                  <c:v>5.7</c:v>
                </c:pt>
                <c:pt idx="1337">
                  <c:v>7.5</c:v>
                </c:pt>
                <c:pt idx="1338">
                  <c:v>5.7</c:v>
                </c:pt>
                <c:pt idx="1339">
                  <c:v>7.1</c:v>
                </c:pt>
                <c:pt idx="1340">
                  <c:v>6.5</c:v>
                </c:pt>
                <c:pt idx="1341">
                  <c:v>7.4</c:v>
                </c:pt>
                <c:pt idx="1342">
                  <c:v>7.2</c:v>
                </c:pt>
                <c:pt idx="1343">
                  <c:v>7</c:v>
                </c:pt>
                <c:pt idx="1344">
                  <c:v>6.1</c:v>
                </c:pt>
                <c:pt idx="1345">
                  <c:v>7.6</c:v>
                </c:pt>
                <c:pt idx="1346">
                  <c:v>4.0999999999999996</c:v>
                </c:pt>
                <c:pt idx="1347">
                  <c:v>4.9000000000000004</c:v>
                </c:pt>
                <c:pt idx="1348">
                  <c:v>5.6</c:v>
                </c:pt>
                <c:pt idx="1349">
                  <c:v>3.9</c:v>
                </c:pt>
                <c:pt idx="1350">
                  <c:v>6.7</c:v>
                </c:pt>
                <c:pt idx="1351">
                  <c:v>5.6</c:v>
                </c:pt>
                <c:pt idx="1352">
                  <c:v>6.6</c:v>
                </c:pt>
                <c:pt idx="1353">
                  <c:v>5.3</c:v>
                </c:pt>
                <c:pt idx="1354">
                  <c:v>7.1</c:v>
                </c:pt>
                <c:pt idx="1355">
                  <c:v>5.4</c:v>
                </c:pt>
                <c:pt idx="1356">
                  <c:v>7</c:v>
                </c:pt>
                <c:pt idx="1357">
                  <c:v>7.4</c:v>
                </c:pt>
                <c:pt idx="1358">
                  <c:v>6.3</c:v>
                </c:pt>
                <c:pt idx="1359">
                  <c:v>5.4</c:v>
                </c:pt>
                <c:pt idx="1360">
                  <c:v>4.5999999999999996</c:v>
                </c:pt>
                <c:pt idx="1361">
                  <c:v>6.2</c:v>
                </c:pt>
                <c:pt idx="1362">
                  <c:v>5.0999999999999996</c:v>
                </c:pt>
                <c:pt idx="1363">
                  <c:v>5.0999999999999996</c:v>
                </c:pt>
                <c:pt idx="1364">
                  <c:v>7.1</c:v>
                </c:pt>
                <c:pt idx="1365">
                  <c:v>7.6</c:v>
                </c:pt>
                <c:pt idx="1366">
                  <c:v>6.6</c:v>
                </c:pt>
                <c:pt idx="1367">
                  <c:v>7</c:v>
                </c:pt>
                <c:pt idx="1368">
                  <c:v>6.9</c:v>
                </c:pt>
                <c:pt idx="1369">
                  <c:v>5.7</c:v>
                </c:pt>
                <c:pt idx="1370">
                  <c:v>7.3</c:v>
                </c:pt>
                <c:pt idx="1371">
                  <c:v>6.2</c:v>
                </c:pt>
                <c:pt idx="1372">
                  <c:v>6.2</c:v>
                </c:pt>
                <c:pt idx="1373">
                  <c:v>6.8</c:v>
                </c:pt>
                <c:pt idx="1374">
                  <c:v>7</c:v>
                </c:pt>
                <c:pt idx="1375">
                  <c:v>7</c:v>
                </c:pt>
                <c:pt idx="1376">
                  <c:v>7.3</c:v>
                </c:pt>
                <c:pt idx="1377">
                  <c:v>6.9</c:v>
                </c:pt>
                <c:pt idx="1378">
                  <c:v>5.6</c:v>
                </c:pt>
                <c:pt idx="1379">
                  <c:v>6.1</c:v>
                </c:pt>
                <c:pt idx="1380">
                  <c:v>6.2</c:v>
                </c:pt>
                <c:pt idx="1381">
                  <c:v>6.3</c:v>
                </c:pt>
                <c:pt idx="1382">
                  <c:v>8</c:v>
                </c:pt>
                <c:pt idx="1383">
                  <c:v>5.5</c:v>
                </c:pt>
                <c:pt idx="1384">
                  <c:v>6.5</c:v>
                </c:pt>
                <c:pt idx="1385">
                  <c:v>4.0999999999999996</c:v>
                </c:pt>
                <c:pt idx="1386">
                  <c:v>7.5</c:v>
                </c:pt>
                <c:pt idx="1387">
                  <c:v>7.3</c:v>
                </c:pt>
                <c:pt idx="1388">
                  <c:v>5.3</c:v>
                </c:pt>
                <c:pt idx="1389">
                  <c:v>7</c:v>
                </c:pt>
                <c:pt idx="1390">
                  <c:v>4.3</c:v>
                </c:pt>
                <c:pt idx="1391">
                  <c:v>6.5</c:v>
                </c:pt>
                <c:pt idx="1392">
                  <c:v>3.8</c:v>
                </c:pt>
                <c:pt idx="1393">
                  <c:v>8.1</c:v>
                </c:pt>
                <c:pt idx="1394">
                  <c:v>6.7</c:v>
                </c:pt>
                <c:pt idx="1395">
                  <c:v>6.1</c:v>
                </c:pt>
                <c:pt idx="1396">
                  <c:v>8.1999999999999993</c:v>
                </c:pt>
                <c:pt idx="1397">
                  <c:v>8.8000000000000007</c:v>
                </c:pt>
                <c:pt idx="1398">
                  <c:v>6.6</c:v>
                </c:pt>
                <c:pt idx="1399">
                  <c:v>6.9</c:v>
                </c:pt>
                <c:pt idx="1400">
                  <c:v>5.5</c:v>
                </c:pt>
                <c:pt idx="1401">
                  <c:v>6.2</c:v>
                </c:pt>
                <c:pt idx="1402">
                  <c:v>8.3000000000000007</c:v>
                </c:pt>
                <c:pt idx="1403">
                  <c:v>7.6</c:v>
                </c:pt>
                <c:pt idx="1404">
                  <c:v>5.2</c:v>
                </c:pt>
                <c:pt idx="1405">
                  <c:v>7.1</c:v>
                </c:pt>
                <c:pt idx="1406">
                  <c:v>8.3000000000000007</c:v>
                </c:pt>
                <c:pt idx="1407">
                  <c:v>6.7</c:v>
                </c:pt>
                <c:pt idx="1408">
                  <c:v>6.1</c:v>
                </c:pt>
                <c:pt idx="1409">
                  <c:v>6.8</c:v>
                </c:pt>
                <c:pt idx="1410">
                  <c:v>7.4</c:v>
                </c:pt>
                <c:pt idx="1411">
                  <c:v>7.6</c:v>
                </c:pt>
                <c:pt idx="1412">
                  <c:v>8.3000000000000007</c:v>
                </c:pt>
                <c:pt idx="1413">
                  <c:v>6.8</c:v>
                </c:pt>
                <c:pt idx="1414">
                  <c:v>6.6</c:v>
                </c:pt>
                <c:pt idx="1415">
                  <c:v>6.1</c:v>
                </c:pt>
                <c:pt idx="1416">
                  <c:v>7.2</c:v>
                </c:pt>
                <c:pt idx="1417">
                  <c:v>4.0999999999999996</c:v>
                </c:pt>
                <c:pt idx="1418">
                  <c:v>6.5</c:v>
                </c:pt>
                <c:pt idx="1419">
                  <c:v>7.6</c:v>
                </c:pt>
                <c:pt idx="1420">
                  <c:v>6.3</c:v>
                </c:pt>
                <c:pt idx="1421">
                  <c:v>8.6</c:v>
                </c:pt>
                <c:pt idx="1422">
                  <c:v>6.6</c:v>
                </c:pt>
                <c:pt idx="1423">
                  <c:v>7.6</c:v>
                </c:pt>
                <c:pt idx="1424">
                  <c:v>5.8</c:v>
                </c:pt>
                <c:pt idx="1425">
                  <c:v>5.8</c:v>
                </c:pt>
                <c:pt idx="1426">
                  <c:v>8.1999999999999993</c:v>
                </c:pt>
                <c:pt idx="1427">
                  <c:v>6</c:v>
                </c:pt>
                <c:pt idx="1428">
                  <c:v>6.3</c:v>
                </c:pt>
                <c:pt idx="1429">
                  <c:v>5.5</c:v>
                </c:pt>
                <c:pt idx="1430">
                  <c:v>7.4</c:v>
                </c:pt>
                <c:pt idx="1431">
                  <c:v>7.2</c:v>
                </c:pt>
                <c:pt idx="1432">
                  <c:v>6.5</c:v>
                </c:pt>
                <c:pt idx="1433">
                  <c:v>7.1</c:v>
                </c:pt>
                <c:pt idx="1434">
                  <c:v>7</c:v>
                </c:pt>
                <c:pt idx="1435">
                  <c:v>7.2</c:v>
                </c:pt>
                <c:pt idx="1436">
                  <c:v>7.9</c:v>
                </c:pt>
                <c:pt idx="1437">
                  <c:v>4.2</c:v>
                </c:pt>
                <c:pt idx="1438">
                  <c:v>5.3</c:v>
                </c:pt>
                <c:pt idx="1439">
                  <c:v>6.9</c:v>
                </c:pt>
                <c:pt idx="1440">
                  <c:v>7.6</c:v>
                </c:pt>
                <c:pt idx="1441">
                  <c:v>6.6</c:v>
                </c:pt>
                <c:pt idx="1442">
                  <c:v>7.2</c:v>
                </c:pt>
                <c:pt idx="1443">
                  <c:v>6.6</c:v>
                </c:pt>
                <c:pt idx="1444">
                  <c:v>6.9</c:v>
                </c:pt>
                <c:pt idx="1445">
                  <c:v>3.4</c:v>
                </c:pt>
                <c:pt idx="1446">
                  <c:v>7</c:v>
                </c:pt>
                <c:pt idx="1447">
                  <c:v>6.2</c:v>
                </c:pt>
                <c:pt idx="1448">
                  <c:v>6.3</c:v>
                </c:pt>
                <c:pt idx="1449">
                  <c:v>7.1</c:v>
                </c:pt>
                <c:pt idx="1450">
                  <c:v>6.6</c:v>
                </c:pt>
                <c:pt idx="1451">
                  <c:v>7.5</c:v>
                </c:pt>
                <c:pt idx="1452">
                  <c:v>5.0999999999999996</c:v>
                </c:pt>
                <c:pt idx="1453">
                  <c:v>6.5</c:v>
                </c:pt>
                <c:pt idx="1454">
                  <c:v>5.8</c:v>
                </c:pt>
                <c:pt idx="1455">
                  <c:v>7.1</c:v>
                </c:pt>
                <c:pt idx="1456">
                  <c:v>7.1</c:v>
                </c:pt>
                <c:pt idx="1457">
                  <c:v>4.3</c:v>
                </c:pt>
                <c:pt idx="1458">
                  <c:v>5.9</c:v>
                </c:pt>
                <c:pt idx="1459">
                  <c:v>4.4000000000000004</c:v>
                </c:pt>
                <c:pt idx="1460">
                  <c:v>5.4</c:v>
                </c:pt>
                <c:pt idx="1461">
                  <c:v>5.7</c:v>
                </c:pt>
                <c:pt idx="1462">
                  <c:v>8</c:v>
                </c:pt>
                <c:pt idx="1463">
                  <c:v>2.8</c:v>
                </c:pt>
                <c:pt idx="1464">
                  <c:v>6.9</c:v>
                </c:pt>
                <c:pt idx="1465">
                  <c:v>5.6</c:v>
                </c:pt>
                <c:pt idx="1466">
                  <c:v>6.1</c:v>
                </c:pt>
                <c:pt idx="1467">
                  <c:v>6.5</c:v>
                </c:pt>
                <c:pt idx="1468">
                  <c:v>5.7</c:v>
                </c:pt>
                <c:pt idx="1469">
                  <c:v>5.0999999999999996</c:v>
                </c:pt>
                <c:pt idx="1470">
                  <c:v>7.3</c:v>
                </c:pt>
                <c:pt idx="1471">
                  <c:v>6.9</c:v>
                </c:pt>
                <c:pt idx="1472">
                  <c:v>6.2</c:v>
                </c:pt>
                <c:pt idx="1473">
                  <c:v>7</c:v>
                </c:pt>
                <c:pt idx="1474">
                  <c:v>8</c:v>
                </c:pt>
                <c:pt idx="1475">
                  <c:v>6</c:v>
                </c:pt>
                <c:pt idx="1476">
                  <c:v>6.4</c:v>
                </c:pt>
                <c:pt idx="1477">
                  <c:v>5.4</c:v>
                </c:pt>
                <c:pt idx="1478">
                  <c:v>5.9</c:v>
                </c:pt>
                <c:pt idx="1479">
                  <c:v>5.5</c:v>
                </c:pt>
                <c:pt idx="1480">
                  <c:v>6.9</c:v>
                </c:pt>
                <c:pt idx="1481">
                  <c:v>6.6</c:v>
                </c:pt>
                <c:pt idx="1482">
                  <c:v>7</c:v>
                </c:pt>
                <c:pt idx="1483">
                  <c:v>6.3</c:v>
                </c:pt>
                <c:pt idx="1484">
                  <c:v>6.1</c:v>
                </c:pt>
                <c:pt idx="1485">
                  <c:v>4.3</c:v>
                </c:pt>
                <c:pt idx="1486">
                  <c:v>4.7</c:v>
                </c:pt>
                <c:pt idx="1487">
                  <c:v>6.6</c:v>
                </c:pt>
                <c:pt idx="1488">
                  <c:v>5.3</c:v>
                </c:pt>
                <c:pt idx="1489">
                  <c:v>5.8</c:v>
                </c:pt>
                <c:pt idx="1490">
                  <c:v>7.4</c:v>
                </c:pt>
                <c:pt idx="1491">
                  <c:v>5.8</c:v>
                </c:pt>
                <c:pt idx="1492">
                  <c:v>6.6</c:v>
                </c:pt>
                <c:pt idx="1493">
                  <c:v>6.6</c:v>
                </c:pt>
                <c:pt idx="1494">
                  <c:v>7.8</c:v>
                </c:pt>
                <c:pt idx="1495">
                  <c:v>5.7</c:v>
                </c:pt>
                <c:pt idx="1496">
                  <c:v>7</c:v>
                </c:pt>
                <c:pt idx="1497">
                  <c:v>6.1</c:v>
                </c:pt>
                <c:pt idx="1498">
                  <c:v>5.7</c:v>
                </c:pt>
                <c:pt idx="1499">
                  <c:v>7.5</c:v>
                </c:pt>
                <c:pt idx="1500">
                  <c:v>5.4</c:v>
                </c:pt>
                <c:pt idx="1501">
                  <c:v>5.9</c:v>
                </c:pt>
                <c:pt idx="1502">
                  <c:v>8.1</c:v>
                </c:pt>
                <c:pt idx="1503">
                  <c:v>7</c:v>
                </c:pt>
                <c:pt idx="1504">
                  <c:v>6.4</c:v>
                </c:pt>
                <c:pt idx="1505">
                  <c:v>6.7</c:v>
                </c:pt>
                <c:pt idx="1506">
                  <c:v>6.7</c:v>
                </c:pt>
                <c:pt idx="1507">
                  <c:v>5.4</c:v>
                </c:pt>
                <c:pt idx="1508">
                  <c:v>5.3</c:v>
                </c:pt>
                <c:pt idx="1509">
                  <c:v>5.8</c:v>
                </c:pt>
                <c:pt idx="1510">
                  <c:v>1.6</c:v>
                </c:pt>
                <c:pt idx="1511">
                  <c:v>4.5</c:v>
                </c:pt>
                <c:pt idx="1512">
                  <c:v>6.7</c:v>
                </c:pt>
                <c:pt idx="1513">
                  <c:v>6</c:v>
                </c:pt>
                <c:pt idx="1514">
                  <c:v>6</c:v>
                </c:pt>
                <c:pt idx="1515">
                  <c:v>4.4000000000000004</c:v>
                </c:pt>
                <c:pt idx="1516">
                  <c:v>6.3</c:v>
                </c:pt>
                <c:pt idx="1517">
                  <c:v>6.4</c:v>
                </c:pt>
                <c:pt idx="1518">
                  <c:v>5.9</c:v>
                </c:pt>
                <c:pt idx="1519">
                  <c:v>6.4</c:v>
                </c:pt>
                <c:pt idx="1520">
                  <c:v>6.4</c:v>
                </c:pt>
                <c:pt idx="1521">
                  <c:v>6.7</c:v>
                </c:pt>
                <c:pt idx="1522">
                  <c:v>6.6</c:v>
                </c:pt>
                <c:pt idx="1523">
                  <c:v>7.7</c:v>
                </c:pt>
                <c:pt idx="1524">
                  <c:v>5.6</c:v>
                </c:pt>
                <c:pt idx="1525">
                  <c:v>7</c:v>
                </c:pt>
                <c:pt idx="1526">
                  <c:v>8.1</c:v>
                </c:pt>
                <c:pt idx="1527">
                  <c:v>8</c:v>
                </c:pt>
                <c:pt idx="1528">
                  <c:v>6.3</c:v>
                </c:pt>
                <c:pt idx="1529">
                  <c:v>7</c:v>
                </c:pt>
                <c:pt idx="1530">
                  <c:v>6.5</c:v>
                </c:pt>
                <c:pt idx="1531">
                  <c:v>6.7</c:v>
                </c:pt>
                <c:pt idx="1532">
                  <c:v>5.4</c:v>
                </c:pt>
                <c:pt idx="1533">
                  <c:v>6.2</c:v>
                </c:pt>
                <c:pt idx="1534">
                  <c:v>6.5</c:v>
                </c:pt>
                <c:pt idx="1535">
                  <c:v>6</c:v>
                </c:pt>
                <c:pt idx="1536">
                  <c:v>7.2</c:v>
                </c:pt>
                <c:pt idx="1537">
                  <c:v>7.2</c:v>
                </c:pt>
                <c:pt idx="1538">
                  <c:v>5.9</c:v>
                </c:pt>
                <c:pt idx="1539">
                  <c:v>6.9</c:v>
                </c:pt>
                <c:pt idx="1540">
                  <c:v>4.0999999999999996</c:v>
                </c:pt>
                <c:pt idx="1541">
                  <c:v>7.1</c:v>
                </c:pt>
                <c:pt idx="1542">
                  <c:v>7.6</c:v>
                </c:pt>
                <c:pt idx="1543">
                  <c:v>5.9</c:v>
                </c:pt>
                <c:pt idx="1544">
                  <c:v>6.6</c:v>
                </c:pt>
                <c:pt idx="1545">
                  <c:v>5.7</c:v>
                </c:pt>
                <c:pt idx="1546">
                  <c:v>6.6</c:v>
                </c:pt>
                <c:pt idx="1547">
                  <c:v>6.7</c:v>
                </c:pt>
                <c:pt idx="1548">
                  <c:v>6.7</c:v>
                </c:pt>
                <c:pt idx="1549">
                  <c:v>6</c:v>
                </c:pt>
                <c:pt idx="1550">
                  <c:v>6.3</c:v>
                </c:pt>
                <c:pt idx="1551">
                  <c:v>4.8</c:v>
                </c:pt>
                <c:pt idx="1552">
                  <c:v>7</c:v>
                </c:pt>
                <c:pt idx="1553">
                  <c:v>6.2</c:v>
                </c:pt>
                <c:pt idx="1554">
                  <c:v>7.4</c:v>
                </c:pt>
                <c:pt idx="1555">
                  <c:v>6.2</c:v>
                </c:pt>
                <c:pt idx="1556">
                  <c:v>7</c:v>
                </c:pt>
                <c:pt idx="1557">
                  <c:v>7.8</c:v>
                </c:pt>
                <c:pt idx="1558">
                  <c:v>6.5</c:v>
                </c:pt>
                <c:pt idx="1559">
                  <c:v>7.3</c:v>
                </c:pt>
                <c:pt idx="1560">
                  <c:v>7.2</c:v>
                </c:pt>
                <c:pt idx="1561">
                  <c:v>7.6</c:v>
                </c:pt>
                <c:pt idx="1562">
                  <c:v>6.2</c:v>
                </c:pt>
                <c:pt idx="1563">
                  <c:v>5.7</c:v>
                </c:pt>
                <c:pt idx="1564">
                  <c:v>8.3000000000000007</c:v>
                </c:pt>
                <c:pt idx="1565">
                  <c:v>7.2</c:v>
                </c:pt>
                <c:pt idx="1566">
                  <c:v>6.8</c:v>
                </c:pt>
                <c:pt idx="1567">
                  <c:v>6.8</c:v>
                </c:pt>
                <c:pt idx="1568">
                  <c:v>6.9</c:v>
                </c:pt>
                <c:pt idx="1569">
                  <c:v>6.5</c:v>
                </c:pt>
                <c:pt idx="1570">
                  <c:v>5.6</c:v>
                </c:pt>
                <c:pt idx="1571">
                  <c:v>6.7</c:v>
                </c:pt>
                <c:pt idx="1572">
                  <c:v>7.7</c:v>
                </c:pt>
                <c:pt idx="1573">
                  <c:v>5.6</c:v>
                </c:pt>
                <c:pt idx="1574">
                  <c:v>6.1</c:v>
                </c:pt>
                <c:pt idx="1575">
                  <c:v>6.2</c:v>
                </c:pt>
                <c:pt idx="1576">
                  <c:v>5.4</c:v>
                </c:pt>
                <c:pt idx="1577">
                  <c:v>5.5</c:v>
                </c:pt>
                <c:pt idx="1578">
                  <c:v>5.7</c:v>
                </c:pt>
                <c:pt idx="1579">
                  <c:v>6.1</c:v>
                </c:pt>
                <c:pt idx="1580">
                  <c:v>3.1</c:v>
                </c:pt>
                <c:pt idx="1581">
                  <c:v>7.4</c:v>
                </c:pt>
                <c:pt idx="1582">
                  <c:v>6.2</c:v>
                </c:pt>
                <c:pt idx="1583">
                  <c:v>6.4</c:v>
                </c:pt>
                <c:pt idx="1584">
                  <c:v>7</c:v>
                </c:pt>
                <c:pt idx="1585">
                  <c:v>6.6</c:v>
                </c:pt>
                <c:pt idx="1586">
                  <c:v>7.2</c:v>
                </c:pt>
                <c:pt idx="1587">
                  <c:v>7.3</c:v>
                </c:pt>
                <c:pt idx="1588">
                  <c:v>7.4</c:v>
                </c:pt>
                <c:pt idx="1589">
                  <c:v>8.4</c:v>
                </c:pt>
                <c:pt idx="1590">
                  <c:v>5.9</c:v>
                </c:pt>
                <c:pt idx="1591">
                  <c:v>7.4</c:v>
                </c:pt>
                <c:pt idx="1592">
                  <c:v>7.2</c:v>
                </c:pt>
                <c:pt idx="1593">
                  <c:v>6.4</c:v>
                </c:pt>
                <c:pt idx="1594">
                  <c:v>6</c:v>
                </c:pt>
                <c:pt idx="1595">
                  <c:v>7.6</c:v>
                </c:pt>
                <c:pt idx="1596">
                  <c:v>7.2</c:v>
                </c:pt>
                <c:pt idx="1597">
                  <c:v>3.1</c:v>
                </c:pt>
                <c:pt idx="1598">
                  <c:v>5.9</c:v>
                </c:pt>
                <c:pt idx="1599">
                  <c:v>4.5999999999999996</c:v>
                </c:pt>
                <c:pt idx="1600">
                  <c:v>6.2</c:v>
                </c:pt>
                <c:pt idx="1601">
                  <c:v>7</c:v>
                </c:pt>
                <c:pt idx="1602">
                  <c:v>7</c:v>
                </c:pt>
                <c:pt idx="1603">
                  <c:v>5.6</c:v>
                </c:pt>
                <c:pt idx="1604">
                  <c:v>7.5</c:v>
                </c:pt>
                <c:pt idx="1605">
                  <c:v>5.2</c:v>
                </c:pt>
                <c:pt idx="1606">
                  <c:v>6</c:v>
                </c:pt>
                <c:pt idx="1607">
                  <c:v>7.6</c:v>
                </c:pt>
                <c:pt idx="1608">
                  <c:v>7</c:v>
                </c:pt>
                <c:pt idx="1609">
                  <c:v>7.2</c:v>
                </c:pt>
                <c:pt idx="1610">
                  <c:v>6.7</c:v>
                </c:pt>
                <c:pt idx="1611">
                  <c:v>6.6</c:v>
                </c:pt>
                <c:pt idx="1612">
                  <c:v>6.5</c:v>
                </c:pt>
                <c:pt idx="1613">
                  <c:v>7.9</c:v>
                </c:pt>
                <c:pt idx="1614">
                  <c:v>6.3</c:v>
                </c:pt>
                <c:pt idx="1615">
                  <c:v>6.5</c:v>
                </c:pt>
                <c:pt idx="1616">
                  <c:v>6.8</c:v>
                </c:pt>
                <c:pt idx="1617">
                  <c:v>6.6</c:v>
                </c:pt>
                <c:pt idx="1618">
                  <c:v>5.3</c:v>
                </c:pt>
                <c:pt idx="1619">
                  <c:v>7.5</c:v>
                </c:pt>
                <c:pt idx="1620">
                  <c:v>8</c:v>
                </c:pt>
                <c:pt idx="1621">
                  <c:v>5.8</c:v>
                </c:pt>
                <c:pt idx="1622">
                  <c:v>6</c:v>
                </c:pt>
                <c:pt idx="1623">
                  <c:v>6.8</c:v>
                </c:pt>
                <c:pt idx="1624">
                  <c:v>6.9</c:v>
                </c:pt>
                <c:pt idx="1625">
                  <c:v>6.7</c:v>
                </c:pt>
                <c:pt idx="1626">
                  <c:v>5.0999999999999996</c:v>
                </c:pt>
                <c:pt idx="1627">
                  <c:v>7.2</c:v>
                </c:pt>
                <c:pt idx="1628">
                  <c:v>7.1</c:v>
                </c:pt>
                <c:pt idx="1629">
                  <c:v>7.4</c:v>
                </c:pt>
                <c:pt idx="1630">
                  <c:v>6.2</c:v>
                </c:pt>
                <c:pt idx="1631">
                  <c:v>5.2</c:v>
                </c:pt>
                <c:pt idx="1632">
                  <c:v>7.4</c:v>
                </c:pt>
                <c:pt idx="1633">
                  <c:v>7.6</c:v>
                </c:pt>
                <c:pt idx="1634">
                  <c:v>5.5</c:v>
                </c:pt>
                <c:pt idx="1635">
                  <c:v>7.9</c:v>
                </c:pt>
                <c:pt idx="1636">
                  <c:v>5.3</c:v>
                </c:pt>
                <c:pt idx="1637">
                  <c:v>6.9</c:v>
                </c:pt>
                <c:pt idx="1638">
                  <c:v>7.1</c:v>
                </c:pt>
                <c:pt idx="1639">
                  <c:v>7.3</c:v>
                </c:pt>
                <c:pt idx="1640">
                  <c:v>4.3</c:v>
                </c:pt>
                <c:pt idx="1641">
                  <c:v>6.8</c:v>
                </c:pt>
                <c:pt idx="1642">
                  <c:v>7.2</c:v>
                </c:pt>
                <c:pt idx="1643">
                  <c:v>6.6</c:v>
                </c:pt>
                <c:pt idx="1644">
                  <c:v>6.1</c:v>
                </c:pt>
                <c:pt idx="1645">
                  <c:v>8.1999999999999993</c:v>
                </c:pt>
                <c:pt idx="1646">
                  <c:v>4.8</c:v>
                </c:pt>
                <c:pt idx="1647">
                  <c:v>6.1</c:v>
                </c:pt>
                <c:pt idx="1648">
                  <c:v>6.8</c:v>
                </c:pt>
                <c:pt idx="1649">
                  <c:v>5.9</c:v>
                </c:pt>
                <c:pt idx="1650">
                  <c:v>6.6</c:v>
                </c:pt>
                <c:pt idx="1651">
                  <c:v>7.6</c:v>
                </c:pt>
                <c:pt idx="1652">
                  <c:v>7.6</c:v>
                </c:pt>
                <c:pt idx="1653">
                  <c:v>6.3</c:v>
                </c:pt>
                <c:pt idx="1654">
                  <c:v>6.6</c:v>
                </c:pt>
                <c:pt idx="1655">
                  <c:v>5.7</c:v>
                </c:pt>
                <c:pt idx="1656">
                  <c:v>7.4</c:v>
                </c:pt>
                <c:pt idx="1657">
                  <c:v>7.6</c:v>
                </c:pt>
                <c:pt idx="1658">
                  <c:v>7.1</c:v>
                </c:pt>
                <c:pt idx="1659">
                  <c:v>5.3</c:v>
                </c:pt>
                <c:pt idx="1660">
                  <c:v>5.0999999999999996</c:v>
                </c:pt>
                <c:pt idx="1661">
                  <c:v>7.8</c:v>
                </c:pt>
                <c:pt idx="1662">
                  <c:v>4.8</c:v>
                </c:pt>
                <c:pt idx="1663">
                  <c:v>7.2</c:v>
                </c:pt>
                <c:pt idx="1664">
                  <c:v>6.7</c:v>
                </c:pt>
                <c:pt idx="1665">
                  <c:v>7.7</c:v>
                </c:pt>
                <c:pt idx="1666">
                  <c:v>6.4</c:v>
                </c:pt>
                <c:pt idx="1667">
                  <c:v>5.6</c:v>
                </c:pt>
                <c:pt idx="1668">
                  <c:v>6.4</c:v>
                </c:pt>
                <c:pt idx="1669">
                  <c:v>7.4</c:v>
                </c:pt>
                <c:pt idx="1670">
                  <c:v>5.7</c:v>
                </c:pt>
                <c:pt idx="1671">
                  <c:v>5.8</c:v>
                </c:pt>
                <c:pt idx="1672">
                  <c:v>5.7</c:v>
                </c:pt>
                <c:pt idx="1673">
                  <c:v>6.9</c:v>
                </c:pt>
                <c:pt idx="1674">
                  <c:v>7.3</c:v>
                </c:pt>
                <c:pt idx="1675">
                  <c:v>6.2</c:v>
                </c:pt>
                <c:pt idx="1676">
                  <c:v>7.8</c:v>
                </c:pt>
                <c:pt idx="1677">
                  <c:v>5</c:v>
                </c:pt>
                <c:pt idx="1678">
                  <c:v>5.9</c:v>
                </c:pt>
                <c:pt idx="1679">
                  <c:v>6.4</c:v>
                </c:pt>
                <c:pt idx="1680">
                  <c:v>3.6</c:v>
                </c:pt>
                <c:pt idx="1681">
                  <c:v>5.5</c:v>
                </c:pt>
                <c:pt idx="1682">
                  <c:v>5.6</c:v>
                </c:pt>
                <c:pt idx="1683">
                  <c:v>6.7</c:v>
                </c:pt>
                <c:pt idx="1684">
                  <c:v>6.8</c:v>
                </c:pt>
                <c:pt idx="1685">
                  <c:v>6.2</c:v>
                </c:pt>
                <c:pt idx="1686">
                  <c:v>7.6</c:v>
                </c:pt>
                <c:pt idx="1687">
                  <c:v>6.2</c:v>
                </c:pt>
                <c:pt idx="1688">
                  <c:v>8.1</c:v>
                </c:pt>
                <c:pt idx="1689">
                  <c:v>5.8</c:v>
                </c:pt>
                <c:pt idx="1690">
                  <c:v>7.5</c:v>
                </c:pt>
                <c:pt idx="1691">
                  <c:v>6.9</c:v>
                </c:pt>
                <c:pt idx="1692">
                  <c:v>6.9</c:v>
                </c:pt>
                <c:pt idx="1693">
                  <c:v>6.7</c:v>
                </c:pt>
                <c:pt idx="1694">
                  <c:v>7.2</c:v>
                </c:pt>
                <c:pt idx="1695">
                  <c:v>5.8</c:v>
                </c:pt>
                <c:pt idx="1696">
                  <c:v>6.4</c:v>
                </c:pt>
                <c:pt idx="1697">
                  <c:v>5</c:v>
                </c:pt>
                <c:pt idx="1698">
                  <c:v>4.8</c:v>
                </c:pt>
                <c:pt idx="1699">
                  <c:v>5.6</c:v>
                </c:pt>
                <c:pt idx="1700">
                  <c:v>5.7</c:v>
                </c:pt>
                <c:pt idx="1701">
                  <c:v>6.1</c:v>
                </c:pt>
                <c:pt idx="1702">
                  <c:v>8</c:v>
                </c:pt>
                <c:pt idx="1703">
                  <c:v>5.0999999999999996</c:v>
                </c:pt>
                <c:pt idx="1704">
                  <c:v>6.8</c:v>
                </c:pt>
                <c:pt idx="1705">
                  <c:v>7.2</c:v>
                </c:pt>
                <c:pt idx="1706">
                  <c:v>7.7</c:v>
                </c:pt>
                <c:pt idx="1707">
                  <c:v>7</c:v>
                </c:pt>
                <c:pt idx="1708">
                  <c:v>5.0999999999999996</c:v>
                </c:pt>
                <c:pt idx="1709">
                  <c:v>7.2</c:v>
                </c:pt>
                <c:pt idx="1710">
                  <c:v>5.6</c:v>
                </c:pt>
                <c:pt idx="1711">
                  <c:v>6.2</c:v>
                </c:pt>
                <c:pt idx="1712">
                  <c:v>6.7</c:v>
                </c:pt>
                <c:pt idx="1713">
                  <c:v>6.3</c:v>
                </c:pt>
                <c:pt idx="1714">
                  <c:v>7.2</c:v>
                </c:pt>
                <c:pt idx="1715">
                  <c:v>5.4</c:v>
                </c:pt>
                <c:pt idx="1716">
                  <c:v>6.2</c:v>
                </c:pt>
                <c:pt idx="1717">
                  <c:v>6.6</c:v>
                </c:pt>
                <c:pt idx="1718">
                  <c:v>7.7</c:v>
                </c:pt>
                <c:pt idx="1719">
                  <c:v>7.4</c:v>
                </c:pt>
                <c:pt idx="1720">
                  <c:v>7.8</c:v>
                </c:pt>
                <c:pt idx="1721">
                  <c:v>7.1</c:v>
                </c:pt>
                <c:pt idx="1722">
                  <c:v>7.4</c:v>
                </c:pt>
                <c:pt idx="1723">
                  <c:v>6.1</c:v>
                </c:pt>
                <c:pt idx="1724">
                  <c:v>7.6</c:v>
                </c:pt>
                <c:pt idx="1725">
                  <c:v>6.3</c:v>
                </c:pt>
                <c:pt idx="1726">
                  <c:v>2.8</c:v>
                </c:pt>
                <c:pt idx="1727">
                  <c:v>6.5</c:v>
                </c:pt>
                <c:pt idx="1728">
                  <c:v>7.1</c:v>
                </c:pt>
                <c:pt idx="1729">
                  <c:v>7.5</c:v>
                </c:pt>
                <c:pt idx="1730">
                  <c:v>6.4</c:v>
                </c:pt>
                <c:pt idx="1731">
                  <c:v>7.1</c:v>
                </c:pt>
                <c:pt idx="1732">
                  <c:v>7.1</c:v>
                </c:pt>
                <c:pt idx="1733">
                  <c:v>4.2</c:v>
                </c:pt>
                <c:pt idx="1734">
                  <c:v>6.3</c:v>
                </c:pt>
                <c:pt idx="1735">
                  <c:v>6.3</c:v>
                </c:pt>
                <c:pt idx="1736">
                  <c:v>5.4</c:v>
                </c:pt>
                <c:pt idx="1737">
                  <c:v>6.8</c:v>
                </c:pt>
                <c:pt idx="1738">
                  <c:v>5.4</c:v>
                </c:pt>
                <c:pt idx="1739">
                  <c:v>6.7</c:v>
                </c:pt>
                <c:pt idx="1740">
                  <c:v>7.8</c:v>
                </c:pt>
                <c:pt idx="1741">
                  <c:v>5.8</c:v>
                </c:pt>
                <c:pt idx="1742">
                  <c:v>7.4</c:v>
                </c:pt>
                <c:pt idx="1743">
                  <c:v>7.7</c:v>
                </c:pt>
                <c:pt idx="1744">
                  <c:v>7.8</c:v>
                </c:pt>
                <c:pt idx="1745">
                  <c:v>5.3</c:v>
                </c:pt>
                <c:pt idx="1746">
                  <c:v>5.4</c:v>
                </c:pt>
                <c:pt idx="1747">
                  <c:v>6.8</c:v>
                </c:pt>
                <c:pt idx="1748">
                  <c:v>5.4</c:v>
                </c:pt>
                <c:pt idx="1749">
                  <c:v>6.7</c:v>
                </c:pt>
                <c:pt idx="1750">
                  <c:v>7.4</c:v>
                </c:pt>
                <c:pt idx="1751">
                  <c:v>6.8</c:v>
                </c:pt>
                <c:pt idx="1752">
                  <c:v>7.4</c:v>
                </c:pt>
                <c:pt idx="1753">
                  <c:v>7.6</c:v>
                </c:pt>
                <c:pt idx="1754">
                  <c:v>6.5</c:v>
                </c:pt>
                <c:pt idx="1755">
                  <c:v>7.3</c:v>
                </c:pt>
                <c:pt idx="1756">
                  <c:v>7</c:v>
                </c:pt>
                <c:pt idx="1757">
                  <c:v>6.5</c:v>
                </c:pt>
                <c:pt idx="1758">
                  <c:v>7.4</c:v>
                </c:pt>
                <c:pt idx="1759">
                  <c:v>6</c:v>
                </c:pt>
                <c:pt idx="1760">
                  <c:v>4.9000000000000004</c:v>
                </c:pt>
                <c:pt idx="1761">
                  <c:v>7.1</c:v>
                </c:pt>
                <c:pt idx="1762">
                  <c:v>3.9</c:v>
                </c:pt>
                <c:pt idx="1763">
                  <c:v>6.3</c:v>
                </c:pt>
                <c:pt idx="1764">
                  <c:v>7</c:v>
                </c:pt>
                <c:pt idx="1765">
                  <c:v>2.7</c:v>
                </c:pt>
                <c:pt idx="1766">
                  <c:v>3.5</c:v>
                </c:pt>
                <c:pt idx="1767">
                  <c:v>7.3</c:v>
                </c:pt>
                <c:pt idx="1768">
                  <c:v>4.0999999999999996</c:v>
                </c:pt>
                <c:pt idx="1769">
                  <c:v>7.1</c:v>
                </c:pt>
                <c:pt idx="1770">
                  <c:v>8.5</c:v>
                </c:pt>
                <c:pt idx="1771">
                  <c:v>7.3</c:v>
                </c:pt>
                <c:pt idx="1772">
                  <c:v>5.9</c:v>
                </c:pt>
                <c:pt idx="1773">
                  <c:v>6.8</c:v>
                </c:pt>
                <c:pt idx="1774">
                  <c:v>6.1</c:v>
                </c:pt>
                <c:pt idx="1775">
                  <c:v>7.3</c:v>
                </c:pt>
                <c:pt idx="1776">
                  <c:v>7.2</c:v>
                </c:pt>
                <c:pt idx="1777">
                  <c:v>6</c:v>
                </c:pt>
                <c:pt idx="1778">
                  <c:v>7.5</c:v>
                </c:pt>
                <c:pt idx="1779">
                  <c:v>6.1</c:v>
                </c:pt>
                <c:pt idx="1780">
                  <c:v>5.6</c:v>
                </c:pt>
                <c:pt idx="1781">
                  <c:v>6.1</c:v>
                </c:pt>
                <c:pt idx="1782">
                  <c:v>8.3000000000000007</c:v>
                </c:pt>
                <c:pt idx="1783">
                  <c:v>7.5</c:v>
                </c:pt>
                <c:pt idx="1784">
                  <c:v>7.2</c:v>
                </c:pt>
                <c:pt idx="1785">
                  <c:v>7.3</c:v>
                </c:pt>
                <c:pt idx="1786">
                  <c:v>7.1</c:v>
                </c:pt>
                <c:pt idx="1787">
                  <c:v>5.8</c:v>
                </c:pt>
                <c:pt idx="1788">
                  <c:v>7.2</c:v>
                </c:pt>
                <c:pt idx="1789">
                  <c:v>6.5</c:v>
                </c:pt>
                <c:pt idx="1790">
                  <c:v>7.7</c:v>
                </c:pt>
                <c:pt idx="1791">
                  <c:v>6.6</c:v>
                </c:pt>
                <c:pt idx="1792">
                  <c:v>7.6</c:v>
                </c:pt>
                <c:pt idx="1793">
                  <c:v>6.7</c:v>
                </c:pt>
                <c:pt idx="1794">
                  <c:v>5.6</c:v>
                </c:pt>
                <c:pt idx="1795">
                  <c:v>7.6</c:v>
                </c:pt>
                <c:pt idx="1796">
                  <c:v>7</c:v>
                </c:pt>
                <c:pt idx="1797">
                  <c:v>8.1</c:v>
                </c:pt>
                <c:pt idx="1798">
                  <c:v>6.4</c:v>
                </c:pt>
                <c:pt idx="1799">
                  <c:v>6.4</c:v>
                </c:pt>
                <c:pt idx="1800">
                  <c:v>7.7</c:v>
                </c:pt>
                <c:pt idx="1801">
                  <c:v>6</c:v>
                </c:pt>
                <c:pt idx="1802">
                  <c:v>7.5</c:v>
                </c:pt>
                <c:pt idx="1803">
                  <c:v>6.8</c:v>
                </c:pt>
                <c:pt idx="1804">
                  <c:v>5.6</c:v>
                </c:pt>
                <c:pt idx="1805">
                  <c:v>6.9</c:v>
                </c:pt>
                <c:pt idx="1806">
                  <c:v>6.2</c:v>
                </c:pt>
                <c:pt idx="1807">
                  <c:v>5</c:v>
                </c:pt>
                <c:pt idx="1808">
                  <c:v>6.2</c:v>
                </c:pt>
                <c:pt idx="1809">
                  <c:v>5.0999999999999996</c:v>
                </c:pt>
                <c:pt idx="1810">
                  <c:v>7</c:v>
                </c:pt>
                <c:pt idx="1811">
                  <c:v>5.6</c:v>
                </c:pt>
                <c:pt idx="1812">
                  <c:v>7.4</c:v>
                </c:pt>
                <c:pt idx="1813">
                  <c:v>7.4</c:v>
                </c:pt>
                <c:pt idx="1814">
                  <c:v>6.1</c:v>
                </c:pt>
                <c:pt idx="1815">
                  <c:v>6.9</c:v>
                </c:pt>
                <c:pt idx="1816">
                  <c:v>7.1</c:v>
                </c:pt>
                <c:pt idx="1817">
                  <c:v>7.2</c:v>
                </c:pt>
                <c:pt idx="1818">
                  <c:v>6.5</c:v>
                </c:pt>
                <c:pt idx="1819">
                  <c:v>8.6</c:v>
                </c:pt>
                <c:pt idx="1820">
                  <c:v>7.3</c:v>
                </c:pt>
                <c:pt idx="1821">
                  <c:v>5.8</c:v>
                </c:pt>
                <c:pt idx="1822">
                  <c:v>5.4</c:v>
                </c:pt>
                <c:pt idx="1823">
                  <c:v>6.4</c:v>
                </c:pt>
                <c:pt idx="1824">
                  <c:v>7.7</c:v>
                </c:pt>
                <c:pt idx="1825">
                  <c:v>6.7</c:v>
                </c:pt>
                <c:pt idx="1826">
                  <c:v>6.1</c:v>
                </c:pt>
                <c:pt idx="1827">
                  <c:v>5.6</c:v>
                </c:pt>
                <c:pt idx="1828">
                  <c:v>7.6</c:v>
                </c:pt>
                <c:pt idx="1829">
                  <c:v>7.3</c:v>
                </c:pt>
                <c:pt idx="1830">
                  <c:v>4.7</c:v>
                </c:pt>
                <c:pt idx="1831">
                  <c:v>7.4</c:v>
                </c:pt>
                <c:pt idx="1832">
                  <c:v>6.6</c:v>
                </c:pt>
                <c:pt idx="1833">
                  <c:v>7.3</c:v>
                </c:pt>
                <c:pt idx="1834">
                  <c:v>5.5</c:v>
                </c:pt>
                <c:pt idx="1835">
                  <c:v>7.1</c:v>
                </c:pt>
                <c:pt idx="1836">
                  <c:v>7.3</c:v>
                </c:pt>
                <c:pt idx="1837">
                  <c:v>6.5</c:v>
                </c:pt>
                <c:pt idx="1838">
                  <c:v>6.4</c:v>
                </c:pt>
                <c:pt idx="1839">
                  <c:v>8.1</c:v>
                </c:pt>
                <c:pt idx="1840">
                  <c:v>5.8</c:v>
                </c:pt>
                <c:pt idx="1841">
                  <c:v>8.3000000000000007</c:v>
                </c:pt>
                <c:pt idx="1842">
                  <c:v>7.9</c:v>
                </c:pt>
                <c:pt idx="1843">
                  <c:v>6.7</c:v>
                </c:pt>
                <c:pt idx="1844">
                  <c:v>6.3</c:v>
                </c:pt>
                <c:pt idx="1845">
                  <c:v>7.8</c:v>
                </c:pt>
                <c:pt idx="1846">
                  <c:v>6.5</c:v>
                </c:pt>
                <c:pt idx="1847">
                  <c:v>5.8</c:v>
                </c:pt>
                <c:pt idx="1848">
                  <c:v>3.7</c:v>
                </c:pt>
                <c:pt idx="1849">
                  <c:v>5.5</c:v>
                </c:pt>
                <c:pt idx="1850">
                  <c:v>7.2</c:v>
                </c:pt>
                <c:pt idx="1851">
                  <c:v>4.7</c:v>
                </c:pt>
                <c:pt idx="1852">
                  <c:v>7.6</c:v>
                </c:pt>
                <c:pt idx="1853">
                  <c:v>4.3</c:v>
                </c:pt>
                <c:pt idx="1854">
                  <c:v>5.5</c:v>
                </c:pt>
                <c:pt idx="1855">
                  <c:v>6.5</c:v>
                </c:pt>
                <c:pt idx="1856">
                  <c:v>6.3</c:v>
                </c:pt>
                <c:pt idx="1857">
                  <c:v>5.8</c:v>
                </c:pt>
                <c:pt idx="1858">
                  <c:v>7.3</c:v>
                </c:pt>
                <c:pt idx="1859">
                  <c:v>6.9</c:v>
                </c:pt>
                <c:pt idx="1860">
                  <c:v>6</c:v>
                </c:pt>
                <c:pt idx="1861">
                  <c:v>6.8</c:v>
                </c:pt>
                <c:pt idx="1862">
                  <c:v>7.1</c:v>
                </c:pt>
                <c:pt idx="1863">
                  <c:v>6.9</c:v>
                </c:pt>
                <c:pt idx="1864">
                  <c:v>6.2</c:v>
                </c:pt>
                <c:pt idx="1865">
                  <c:v>7.4</c:v>
                </c:pt>
                <c:pt idx="1866">
                  <c:v>7.4</c:v>
                </c:pt>
                <c:pt idx="1867">
                  <c:v>7.5</c:v>
                </c:pt>
                <c:pt idx="1868">
                  <c:v>8</c:v>
                </c:pt>
                <c:pt idx="1869">
                  <c:v>6</c:v>
                </c:pt>
                <c:pt idx="1870">
                  <c:v>6.9</c:v>
                </c:pt>
                <c:pt idx="1871">
                  <c:v>7.6</c:v>
                </c:pt>
                <c:pt idx="1872">
                  <c:v>6.2</c:v>
                </c:pt>
                <c:pt idx="1873">
                  <c:v>6.4</c:v>
                </c:pt>
                <c:pt idx="1874">
                  <c:v>6.1</c:v>
                </c:pt>
                <c:pt idx="1875">
                  <c:v>7.8</c:v>
                </c:pt>
                <c:pt idx="1876">
                  <c:v>5.9</c:v>
                </c:pt>
                <c:pt idx="1877">
                  <c:v>5.9</c:v>
                </c:pt>
                <c:pt idx="1878">
                  <c:v>6.3</c:v>
                </c:pt>
                <c:pt idx="1879">
                  <c:v>6.1</c:v>
                </c:pt>
                <c:pt idx="1880">
                  <c:v>6.6</c:v>
                </c:pt>
                <c:pt idx="1881">
                  <c:v>5.5</c:v>
                </c:pt>
                <c:pt idx="1882">
                  <c:v>6.7</c:v>
                </c:pt>
                <c:pt idx="1883">
                  <c:v>4.5999999999999996</c:v>
                </c:pt>
                <c:pt idx="1884">
                  <c:v>7.5</c:v>
                </c:pt>
                <c:pt idx="1885">
                  <c:v>6.6</c:v>
                </c:pt>
                <c:pt idx="1886">
                  <c:v>7</c:v>
                </c:pt>
                <c:pt idx="1887">
                  <c:v>7.9</c:v>
                </c:pt>
                <c:pt idx="1888">
                  <c:v>4.9000000000000004</c:v>
                </c:pt>
                <c:pt idx="1889">
                  <c:v>6.5</c:v>
                </c:pt>
                <c:pt idx="1890">
                  <c:v>6.8</c:v>
                </c:pt>
                <c:pt idx="1891">
                  <c:v>5.9</c:v>
                </c:pt>
                <c:pt idx="1892">
                  <c:v>7.6</c:v>
                </c:pt>
                <c:pt idx="1893">
                  <c:v>6.3</c:v>
                </c:pt>
                <c:pt idx="1894">
                  <c:v>8</c:v>
                </c:pt>
                <c:pt idx="1895">
                  <c:v>7.1</c:v>
                </c:pt>
                <c:pt idx="1896">
                  <c:v>7.4</c:v>
                </c:pt>
                <c:pt idx="1897">
                  <c:v>4.8</c:v>
                </c:pt>
                <c:pt idx="1898">
                  <c:v>5.2</c:v>
                </c:pt>
                <c:pt idx="1899">
                  <c:v>6.8</c:v>
                </c:pt>
                <c:pt idx="1900">
                  <c:v>5.0999999999999996</c:v>
                </c:pt>
                <c:pt idx="1901">
                  <c:v>7</c:v>
                </c:pt>
                <c:pt idx="1902">
                  <c:v>6</c:v>
                </c:pt>
                <c:pt idx="1903">
                  <c:v>6.7</c:v>
                </c:pt>
                <c:pt idx="1904">
                  <c:v>6.2</c:v>
                </c:pt>
                <c:pt idx="1905">
                  <c:v>8</c:v>
                </c:pt>
                <c:pt idx="1906">
                  <c:v>5.7</c:v>
                </c:pt>
                <c:pt idx="1907">
                  <c:v>6.4</c:v>
                </c:pt>
                <c:pt idx="1908">
                  <c:v>5.9</c:v>
                </c:pt>
                <c:pt idx="1909">
                  <c:v>6.1</c:v>
                </c:pt>
                <c:pt idx="1910">
                  <c:v>6.6</c:v>
                </c:pt>
                <c:pt idx="1911">
                  <c:v>6.9</c:v>
                </c:pt>
                <c:pt idx="1912">
                  <c:v>7.2</c:v>
                </c:pt>
                <c:pt idx="1913">
                  <c:v>7.4</c:v>
                </c:pt>
                <c:pt idx="1914">
                  <c:v>6.9</c:v>
                </c:pt>
                <c:pt idx="1915">
                  <c:v>6.5</c:v>
                </c:pt>
                <c:pt idx="1916">
                  <c:v>3.3</c:v>
                </c:pt>
                <c:pt idx="1917">
                  <c:v>7.8</c:v>
                </c:pt>
                <c:pt idx="1918">
                  <c:v>6.5</c:v>
                </c:pt>
                <c:pt idx="1919">
                  <c:v>6</c:v>
                </c:pt>
                <c:pt idx="1920">
                  <c:v>6.4</c:v>
                </c:pt>
                <c:pt idx="1921">
                  <c:v>7.1</c:v>
                </c:pt>
                <c:pt idx="1922">
                  <c:v>6</c:v>
                </c:pt>
                <c:pt idx="1923">
                  <c:v>6.6</c:v>
                </c:pt>
                <c:pt idx="1924">
                  <c:v>7.2</c:v>
                </c:pt>
                <c:pt idx="1925">
                  <c:v>6.2</c:v>
                </c:pt>
                <c:pt idx="1926">
                  <c:v>5.6</c:v>
                </c:pt>
                <c:pt idx="1927">
                  <c:v>6.4</c:v>
                </c:pt>
                <c:pt idx="1928">
                  <c:v>5.7</c:v>
                </c:pt>
                <c:pt idx="1929">
                  <c:v>4.8</c:v>
                </c:pt>
                <c:pt idx="1930">
                  <c:v>6.4</c:v>
                </c:pt>
                <c:pt idx="1931">
                  <c:v>6.4</c:v>
                </c:pt>
                <c:pt idx="1932">
                  <c:v>5.9</c:v>
                </c:pt>
                <c:pt idx="1933">
                  <c:v>6.1</c:v>
                </c:pt>
                <c:pt idx="1934">
                  <c:v>6.7</c:v>
                </c:pt>
                <c:pt idx="1935">
                  <c:v>7.2</c:v>
                </c:pt>
                <c:pt idx="1936">
                  <c:v>6.7</c:v>
                </c:pt>
                <c:pt idx="1937">
                  <c:v>6.4</c:v>
                </c:pt>
                <c:pt idx="1938">
                  <c:v>5.9</c:v>
                </c:pt>
                <c:pt idx="1939">
                  <c:v>6.2</c:v>
                </c:pt>
                <c:pt idx="1940">
                  <c:v>6.5</c:v>
                </c:pt>
                <c:pt idx="1941">
                  <c:v>7.9</c:v>
                </c:pt>
                <c:pt idx="1942">
                  <c:v>6</c:v>
                </c:pt>
                <c:pt idx="1943">
                  <c:v>7.9</c:v>
                </c:pt>
                <c:pt idx="1944">
                  <c:v>5.8</c:v>
                </c:pt>
                <c:pt idx="1945">
                  <c:v>6.4</c:v>
                </c:pt>
                <c:pt idx="1946">
                  <c:v>7.1</c:v>
                </c:pt>
                <c:pt idx="1947">
                  <c:v>8.1</c:v>
                </c:pt>
                <c:pt idx="1948">
                  <c:v>8.3000000000000007</c:v>
                </c:pt>
                <c:pt idx="1949">
                  <c:v>6.8</c:v>
                </c:pt>
                <c:pt idx="1950">
                  <c:v>5.6</c:v>
                </c:pt>
                <c:pt idx="1951">
                  <c:v>6.3</c:v>
                </c:pt>
                <c:pt idx="1952">
                  <c:v>6.2</c:v>
                </c:pt>
                <c:pt idx="1953">
                  <c:v>5.8</c:v>
                </c:pt>
                <c:pt idx="1954">
                  <c:v>6</c:v>
                </c:pt>
                <c:pt idx="1955">
                  <c:v>7</c:v>
                </c:pt>
                <c:pt idx="1956">
                  <c:v>7.3</c:v>
                </c:pt>
                <c:pt idx="1957">
                  <c:v>6.4</c:v>
                </c:pt>
                <c:pt idx="1958">
                  <c:v>5.7</c:v>
                </c:pt>
                <c:pt idx="1959">
                  <c:v>5.0999999999999996</c:v>
                </c:pt>
                <c:pt idx="1960">
                  <c:v>6.1</c:v>
                </c:pt>
                <c:pt idx="1961">
                  <c:v>7.4</c:v>
                </c:pt>
                <c:pt idx="1962">
                  <c:v>8.1</c:v>
                </c:pt>
                <c:pt idx="1963">
                  <c:v>6.7</c:v>
                </c:pt>
                <c:pt idx="1964">
                  <c:v>7</c:v>
                </c:pt>
                <c:pt idx="1965">
                  <c:v>5.5</c:v>
                </c:pt>
                <c:pt idx="1966">
                  <c:v>5.8</c:v>
                </c:pt>
                <c:pt idx="1967">
                  <c:v>6.9</c:v>
                </c:pt>
                <c:pt idx="1968">
                  <c:v>7.3</c:v>
                </c:pt>
                <c:pt idx="1969">
                  <c:v>7.7</c:v>
                </c:pt>
                <c:pt idx="1970">
                  <c:v>5.5</c:v>
                </c:pt>
                <c:pt idx="1971">
                  <c:v>6.3</c:v>
                </c:pt>
                <c:pt idx="1972">
                  <c:v>4.3</c:v>
                </c:pt>
                <c:pt idx="1973">
                  <c:v>7.8</c:v>
                </c:pt>
                <c:pt idx="1974">
                  <c:v>6.2</c:v>
                </c:pt>
                <c:pt idx="1975">
                  <c:v>7</c:v>
                </c:pt>
                <c:pt idx="1976">
                  <c:v>5.8</c:v>
                </c:pt>
                <c:pt idx="1977">
                  <c:v>7.8</c:v>
                </c:pt>
                <c:pt idx="1978">
                  <c:v>6.9</c:v>
                </c:pt>
                <c:pt idx="1979">
                  <c:v>6.4</c:v>
                </c:pt>
                <c:pt idx="1980">
                  <c:v>7.8</c:v>
                </c:pt>
                <c:pt idx="1981">
                  <c:v>6.6</c:v>
                </c:pt>
                <c:pt idx="1982">
                  <c:v>6.5</c:v>
                </c:pt>
                <c:pt idx="1983">
                  <c:v>7.2</c:v>
                </c:pt>
                <c:pt idx="1984">
                  <c:v>6.9</c:v>
                </c:pt>
                <c:pt idx="1985">
                  <c:v>7.8</c:v>
                </c:pt>
                <c:pt idx="1986">
                  <c:v>5.4</c:v>
                </c:pt>
                <c:pt idx="1987">
                  <c:v>6.7</c:v>
                </c:pt>
                <c:pt idx="1988">
                  <c:v>7.2</c:v>
                </c:pt>
                <c:pt idx="1989">
                  <c:v>8.4</c:v>
                </c:pt>
                <c:pt idx="1990">
                  <c:v>6.9</c:v>
                </c:pt>
                <c:pt idx="1991">
                  <c:v>7.5</c:v>
                </c:pt>
                <c:pt idx="1992">
                  <c:v>6.5</c:v>
                </c:pt>
                <c:pt idx="1993">
                  <c:v>4.4000000000000004</c:v>
                </c:pt>
                <c:pt idx="1994">
                  <c:v>6.8</c:v>
                </c:pt>
                <c:pt idx="1995">
                  <c:v>4.0999999999999996</c:v>
                </c:pt>
                <c:pt idx="1996">
                  <c:v>6.1</c:v>
                </c:pt>
                <c:pt idx="1997">
                  <c:v>8.1999999999999993</c:v>
                </c:pt>
                <c:pt idx="1998">
                  <c:v>7.3</c:v>
                </c:pt>
                <c:pt idx="1999">
                  <c:v>8.4</c:v>
                </c:pt>
                <c:pt idx="2000">
                  <c:v>6.4</c:v>
                </c:pt>
                <c:pt idx="2001">
                  <c:v>7.9</c:v>
                </c:pt>
                <c:pt idx="2002">
                  <c:v>6.8</c:v>
                </c:pt>
                <c:pt idx="2003">
                  <c:v>7</c:v>
                </c:pt>
                <c:pt idx="2004">
                  <c:v>4.0999999999999996</c:v>
                </c:pt>
                <c:pt idx="2005">
                  <c:v>8.6999999999999993</c:v>
                </c:pt>
                <c:pt idx="2006">
                  <c:v>5.3</c:v>
                </c:pt>
                <c:pt idx="2007">
                  <c:v>6.8</c:v>
                </c:pt>
                <c:pt idx="2008">
                  <c:v>6.2</c:v>
                </c:pt>
                <c:pt idx="2009">
                  <c:v>3.9</c:v>
                </c:pt>
                <c:pt idx="2010">
                  <c:v>6.3</c:v>
                </c:pt>
                <c:pt idx="2011">
                  <c:v>5.8</c:v>
                </c:pt>
                <c:pt idx="2012">
                  <c:v>7</c:v>
                </c:pt>
                <c:pt idx="2013">
                  <c:v>6.2</c:v>
                </c:pt>
                <c:pt idx="2014">
                  <c:v>5.7</c:v>
                </c:pt>
                <c:pt idx="2015">
                  <c:v>6.7</c:v>
                </c:pt>
                <c:pt idx="2016">
                  <c:v>6.6</c:v>
                </c:pt>
                <c:pt idx="2017">
                  <c:v>7.5</c:v>
                </c:pt>
                <c:pt idx="2018">
                  <c:v>6.2</c:v>
                </c:pt>
                <c:pt idx="2019">
                  <c:v>5.7</c:v>
                </c:pt>
                <c:pt idx="2020">
                  <c:v>6.8</c:v>
                </c:pt>
                <c:pt idx="2021">
                  <c:v>7.8</c:v>
                </c:pt>
                <c:pt idx="2022">
                  <c:v>6.2</c:v>
                </c:pt>
                <c:pt idx="2023">
                  <c:v>6</c:v>
                </c:pt>
                <c:pt idx="2024">
                  <c:v>7.4</c:v>
                </c:pt>
                <c:pt idx="2025">
                  <c:v>6.7</c:v>
                </c:pt>
                <c:pt idx="2026">
                  <c:v>6.2</c:v>
                </c:pt>
                <c:pt idx="2027">
                  <c:v>4.4000000000000004</c:v>
                </c:pt>
                <c:pt idx="2028">
                  <c:v>6.1</c:v>
                </c:pt>
                <c:pt idx="2029">
                  <c:v>4.9000000000000004</c:v>
                </c:pt>
                <c:pt idx="2030">
                  <c:v>6.4</c:v>
                </c:pt>
                <c:pt idx="2031">
                  <c:v>6.3</c:v>
                </c:pt>
                <c:pt idx="2032">
                  <c:v>7.2</c:v>
                </c:pt>
                <c:pt idx="2033">
                  <c:v>7</c:v>
                </c:pt>
                <c:pt idx="2034">
                  <c:v>6.8</c:v>
                </c:pt>
                <c:pt idx="2035">
                  <c:v>6.5</c:v>
                </c:pt>
                <c:pt idx="2036">
                  <c:v>6.6</c:v>
                </c:pt>
                <c:pt idx="2037">
                  <c:v>6.4</c:v>
                </c:pt>
                <c:pt idx="2038">
                  <c:v>5.2</c:v>
                </c:pt>
                <c:pt idx="2039">
                  <c:v>6.8</c:v>
                </c:pt>
                <c:pt idx="2040">
                  <c:v>7.2</c:v>
                </c:pt>
                <c:pt idx="2041">
                  <c:v>6.4</c:v>
                </c:pt>
                <c:pt idx="2042">
                  <c:v>7.1</c:v>
                </c:pt>
                <c:pt idx="2043">
                  <c:v>7.2</c:v>
                </c:pt>
                <c:pt idx="2044">
                  <c:v>7</c:v>
                </c:pt>
                <c:pt idx="2045">
                  <c:v>7.2</c:v>
                </c:pt>
                <c:pt idx="2046">
                  <c:v>6.5</c:v>
                </c:pt>
                <c:pt idx="2047">
                  <c:v>7.3</c:v>
                </c:pt>
                <c:pt idx="2048">
                  <c:v>5.8</c:v>
                </c:pt>
                <c:pt idx="2049">
                  <c:v>6.8</c:v>
                </c:pt>
                <c:pt idx="2050">
                  <c:v>6.8</c:v>
                </c:pt>
                <c:pt idx="2051">
                  <c:v>8.1999999999999993</c:v>
                </c:pt>
                <c:pt idx="2052">
                  <c:v>5.8</c:v>
                </c:pt>
                <c:pt idx="2053">
                  <c:v>6.4</c:v>
                </c:pt>
                <c:pt idx="2054">
                  <c:v>5.7</c:v>
                </c:pt>
                <c:pt idx="2055">
                  <c:v>5.8</c:v>
                </c:pt>
                <c:pt idx="2056">
                  <c:v>4.5999999999999996</c:v>
                </c:pt>
                <c:pt idx="2057">
                  <c:v>6.3</c:v>
                </c:pt>
                <c:pt idx="2058">
                  <c:v>5</c:v>
                </c:pt>
                <c:pt idx="2059">
                  <c:v>7</c:v>
                </c:pt>
                <c:pt idx="2060">
                  <c:v>6.1</c:v>
                </c:pt>
                <c:pt idx="2061">
                  <c:v>7.3</c:v>
                </c:pt>
                <c:pt idx="2062">
                  <c:v>6.2</c:v>
                </c:pt>
                <c:pt idx="2063">
                  <c:v>6.3</c:v>
                </c:pt>
                <c:pt idx="2064">
                  <c:v>6.7</c:v>
                </c:pt>
                <c:pt idx="2065">
                  <c:v>6</c:v>
                </c:pt>
                <c:pt idx="2066">
                  <c:v>6.9</c:v>
                </c:pt>
                <c:pt idx="2067">
                  <c:v>4.4000000000000004</c:v>
                </c:pt>
                <c:pt idx="2068">
                  <c:v>5.2</c:v>
                </c:pt>
                <c:pt idx="2069">
                  <c:v>7</c:v>
                </c:pt>
                <c:pt idx="2070">
                  <c:v>7.2</c:v>
                </c:pt>
                <c:pt idx="2071">
                  <c:v>7.1</c:v>
                </c:pt>
                <c:pt idx="2072">
                  <c:v>6.3</c:v>
                </c:pt>
                <c:pt idx="2073">
                  <c:v>6.5</c:v>
                </c:pt>
                <c:pt idx="2074">
                  <c:v>7.3</c:v>
                </c:pt>
                <c:pt idx="2075">
                  <c:v>6.1</c:v>
                </c:pt>
                <c:pt idx="2076">
                  <c:v>5.3</c:v>
                </c:pt>
                <c:pt idx="2077">
                  <c:v>6.3</c:v>
                </c:pt>
                <c:pt idx="2078">
                  <c:v>6.7</c:v>
                </c:pt>
                <c:pt idx="2079">
                  <c:v>5.5</c:v>
                </c:pt>
                <c:pt idx="2080">
                  <c:v>5.9</c:v>
                </c:pt>
                <c:pt idx="2081">
                  <c:v>5.9</c:v>
                </c:pt>
                <c:pt idx="2082">
                  <c:v>7.5</c:v>
                </c:pt>
                <c:pt idx="2083">
                  <c:v>8</c:v>
                </c:pt>
                <c:pt idx="2084">
                  <c:v>6.6</c:v>
                </c:pt>
                <c:pt idx="2085">
                  <c:v>6.5</c:v>
                </c:pt>
                <c:pt idx="2086">
                  <c:v>3</c:v>
                </c:pt>
                <c:pt idx="2087">
                  <c:v>6.4</c:v>
                </c:pt>
                <c:pt idx="2088">
                  <c:v>7.7</c:v>
                </c:pt>
                <c:pt idx="2089">
                  <c:v>7.6</c:v>
                </c:pt>
                <c:pt idx="2090">
                  <c:v>7.1</c:v>
                </c:pt>
                <c:pt idx="2091">
                  <c:v>7.5</c:v>
                </c:pt>
                <c:pt idx="2092">
                  <c:v>7.1</c:v>
                </c:pt>
                <c:pt idx="2093">
                  <c:v>7</c:v>
                </c:pt>
                <c:pt idx="2094">
                  <c:v>6.1</c:v>
                </c:pt>
                <c:pt idx="2095">
                  <c:v>6.7</c:v>
                </c:pt>
                <c:pt idx="2096">
                  <c:v>7.4</c:v>
                </c:pt>
                <c:pt idx="2097">
                  <c:v>7.5</c:v>
                </c:pt>
                <c:pt idx="2098">
                  <c:v>5.5</c:v>
                </c:pt>
                <c:pt idx="2099">
                  <c:v>7.1</c:v>
                </c:pt>
                <c:pt idx="2100">
                  <c:v>7.3</c:v>
                </c:pt>
                <c:pt idx="2101">
                  <c:v>6.7</c:v>
                </c:pt>
                <c:pt idx="2102">
                  <c:v>8.1</c:v>
                </c:pt>
                <c:pt idx="2103">
                  <c:v>7.1</c:v>
                </c:pt>
                <c:pt idx="2104">
                  <c:v>6.5</c:v>
                </c:pt>
                <c:pt idx="2105">
                  <c:v>7.2</c:v>
                </c:pt>
                <c:pt idx="2106">
                  <c:v>5.6</c:v>
                </c:pt>
                <c:pt idx="2107">
                  <c:v>6.1</c:v>
                </c:pt>
                <c:pt idx="2108">
                  <c:v>5.7</c:v>
                </c:pt>
                <c:pt idx="2109">
                  <c:v>8.1</c:v>
                </c:pt>
                <c:pt idx="2110">
                  <c:v>5.4</c:v>
                </c:pt>
                <c:pt idx="2111">
                  <c:v>5.7</c:v>
                </c:pt>
                <c:pt idx="2112">
                  <c:v>6.6</c:v>
                </c:pt>
                <c:pt idx="2113">
                  <c:v>5.9</c:v>
                </c:pt>
                <c:pt idx="2114">
                  <c:v>5.3</c:v>
                </c:pt>
                <c:pt idx="2115">
                  <c:v>6.7</c:v>
                </c:pt>
                <c:pt idx="2116">
                  <c:v>3.3</c:v>
                </c:pt>
                <c:pt idx="2117">
                  <c:v>7</c:v>
                </c:pt>
                <c:pt idx="2118">
                  <c:v>4.5</c:v>
                </c:pt>
                <c:pt idx="2119">
                  <c:v>7.4</c:v>
                </c:pt>
                <c:pt idx="2120">
                  <c:v>5.6</c:v>
                </c:pt>
                <c:pt idx="2121">
                  <c:v>6.7</c:v>
                </c:pt>
                <c:pt idx="2122">
                  <c:v>7.7</c:v>
                </c:pt>
                <c:pt idx="2123">
                  <c:v>6.4</c:v>
                </c:pt>
                <c:pt idx="2124">
                  <c:v>7</c:v>
                </c:pt>
                <c:pt idx="2125">
                  <c:v>5.2</c:v>
                </c:pt>
                <c:pt idx="2126">
                  <c:v>6.2</c:v>
                </c:pt>
                <c:pt idx="2127">
                  <c:v>5.6</c:v>
                </c:pt>
                <c:pt idx="2128">
                  <c:v>5.3</c:v>
                </c:pt>
                <c:pt idx="2129">
                  <c:v>6.2</c:v>
                </c:pt>
                <c:pt idx="2130">
                  <c:v>6.1</c:v>
                </c:pt>
                <c:pt idx="2131">
                  <c:v>7.3</c:v>
                </c:pt>
                <c:pt idx="2132">
                  <c:v>6.2</c:v>
                </c:pt>
                <c:pt idx="2133">
                  <c:v>7.8</c:v>
                </c:pt>
                <c:pt idx="2134">
                  <c:v>6.4</c:v>
                </c:pt>
                <c:pt idx="2135">
                  <c:v>6.8</c:v>
                </c:pt>
                <c:pt idx="2136">
                  <c:v>6.5</c:v>
                </c:pt>
                <c:pt idx="2137">
                  <c:v>5.9</c:v>
                </c:pt>
                <c:pt idx="2138">
                  <c:v>6.9</c:v>
                </c:pt>
                <c:pt idx="2139">
                  <c:v>7.8</c:v>
                </c:pt>
                <c:pt idx="2140">
                  <c:v>6.7</c:v>
                </c:pt>
                <c:pt idx="2141">
                  <c:v>5.8</c:v>
                </c:pt>
                <c:pt idx="2142">
                  <c:v>5.7</c:v>
                </c:pt>
                <c:pt idx="2143">
                  <c:v>6.7</c:v>
                </c:pt>
                <c:pt idx="2144">
                  <c:v>7</c:v>
                </c:pt>
                <c:pt idx="2145">
                  <c:v>6.6</c:v>
                </c:pt>
                <c:pt idx="2146">
                  <c:v>6.2</c:v>
                </c:pt>
                <c:pt idx="2147">
                  <c:v>8.4</c:v>
                </c:pt>
                <c:pt idx="2148">
                  <c:v>5.9</c:v>
                </c:pt>
                <c:pt idx="2149">
                  <c:v>8.1</c:v>
                </c:pt>
                <c:pt idx="2150">
                  <c:v>6.1</c:v>
                </c:pt>
                <c:pt idx="2151">
                  <c:v>6.4</c:v>
                </c:pt>
                <c:pt idx="2152">
                  <c:v>6.7</c:v>
                </c:pt>
                <c:pt idx="2153">
                  <c:v>3.9</c:v>
                </c:pt>
                <c:pt idx="2154">
                  <c:v>5.4</c:v>
                </c:pt>
                <c:pt idx="2155">
                  <c:v>7</c:v>
                </c:pt>
                <c:pt idx="2156">
                  <c:v>6.6</c:v>
                </c:pt>
                <c:pt idx="2157">
                  <c:v>6.2</c:v>
                </c:pt>
                <c:pt idx="2158">
                  <c:v>6.3</c:v>
                </c:pt>
                <c:pt idx="2159">
                  <c:v>8.5</c:v>
                </c:pt>
                <c:pt idx="2160">
                  <c:v>7</c:v>
                </c:pt>
                <c:pt idx="2161">
                  <c:v>8.9</c:v>
                </c:pt>
                <c:pt idx="2162">
                  <c:v>4.7</c:v>
                </c:pt>
                <c:pt idx="2163">
                  <c:v>7.3</c:v>
                </c:pt>
                <c:pt idx="2164">
                  <c:v>6</c:v>
                </c:pt>
                <c:pt idx="2165">
                  <c:v>6</c:v>
                </c:pt>
                <c:pt idx="2166">
                  <c:v>6.7</c:v>
                </c:pt>
                <c:pt idx="2167">
                  <c:v>6.7</c:v>
                </c:pt>
                <c:pt idx="2168">
                  <c:v>6</c:v>
                </c:pt>
                <c:pt idx="2169">
                  <c:v>6.8</c:v>
                </c:pt>
                <c:pt idx="2170">
                  <c:v>5.2</c:v>
                </c:pt>
                <c:pt idx="2171">
                  <c:v>6.8</c:v>
                </c:pt>
                <c:pt idx="2172">
                  <c:v>7.4</c:v>
                </c:pt>
                <c:pt idx="2173">
                  <c:v>7.1</c:v>
                </c:pt>
                <c:pt idx="2174">
                  <c:v>5.6</c:v>
                </c:pt>
                <c:pt idx="2175">
                  <c:v>6.1</c:v>
                </c:pt>
                <c:pt idx="2176">
                  <c:v>7</c:v>
                </c:pt>
                <c:pt idx="2177">
                  <c:v>7.5</c:v>
                </c:pt>
                <c:pt idx="2178">
                  <c:v>5.7</c:v>
                </c:pt>
                <c:pt idx="2179">
                  <c:v>7.6</c:v>
                </c:pt>
                <c:pt idx="2180">
                  <c:v>6.9</c:v>
                </c:pt>
                <c:pt idx="2181">
                  <c:v>6.9</c:v>
                </c:pt>
                <c:pt idx="2182">
                  <c:v>8.3000000000000007</c:v>
                </c:pt>
                <c:pt idx="2183">
                  <c:v>8.5</c:v>
                </c:pt>
                <c:pt idx="2184">
                  <c:v>8</c:v>
                </c:pt>
                <c:pt idx="2185">
                  <c:v>4.7</c:v>
                </c:pt>
                <c:pt idx="2186">
                  <c:v>5.9</c:v>
                </c:pt>
                <c:pt idx="2187">
                  <c:v>6</c:v>
                </c:pt>
                <c:pt idx="2188">
                  <c:v>6</c:v>
                </c:pt>
                <c:pt idx="2189">
                  <c:v>7.2</c:v>
                </c:pt>
                <c:pt idx="2190">
                  <c:v>5.7</c:v>
                </c:pt>
                <c:pt idx="2191">
                  <c:v>6.4</c:v>
                </c:pt>
                <c:pt idx="2192">
                  <c:v>6.7</c:v>
                </c:pt>
                <c:pt idx="2193">
                  <c:v>5.0999999999999996</c:v>
                </c:pt>
                <c:pt idx="2194">
                  <c:v>7.2</c:v>
                </c:pt>
                <c:pt idx="2195">
                  <c:v>6.6</c:v>
                </c:pt>
                <c:pt idx="2196">
                  <c:v>6.4</c:v>
                </c:pt>
                <c:pt idx="2197">
                  <c:v>6.4</c:v>
                </c:pt>
                <c:pt idx="2198">
                  <c:v>8</c:v>
                </c:pt>
                <c:pt idx="2199">
                  <c:v>7.1</c:v>
                </c:pt>
                <c:pt idx="2200">
                  <c:v>7.7</c:v>
                </c:pt>
                <c:pt idx="2201">
                  <c:v>5.3</c:v>
                </c:pt>
                <c:pt idx="2202">
                  <c:v>7.1</c:v>
                </c:pt>
                <c:pt idx="2203">
                  <c:v>7</c:v>
                </c:pt>
                <c:pt idx="2204">
                  <c:v>6.5</c:v>
                </c:pt>
                <c:pt idx="2205">
                  <c:v>6.7</c:v>
                </c:pt>
                <c:pt idx="2206">
                  <c:v>7.4</c:v>
                </c:pt>
                <c:pt idx="2207">
                  <c:v>7.2</c:v>
                </c:pt>
                <c:pt idx="2208">
                  <c:v>6.5</c:v>
                </c:pt>
                <c:pt idx="2209">
                  <c:v>5.7</c:v>
                </c:pt>
                <c:pt idx="2210">
                  <c:v>5.4</c:v>
                </c:pt>
                <c:pt idx="2211">
                  <c:v>5.9</c:v>
                </c:pt>
                <c:pt idx="2212">
                  <c:v>7.1</c:v>
                </c:pt>
                <c:pt idx="2213">
                  <c:v>6.2</c:v>
                </c:pt>
                <c:pt idx="2214">
                  <c:v>6.8</c:v>
                </c:pt>
                <c:pt idx="2215">
                  <c:v>6.2</c:v>
                </c:pt>
                <c:pt idx="2216">
                  <c:v>7.5</c:v>
                </c:pt>
                <c:pt idx="2217">
                  <c:v>5.7</c:v>
                </c:pt>
                <c:pt idx="2218">
                  <c:v>7.7</c:v>
                </c:pt>
                <c:pt idx="2219">
                  <c:v>7.2</c:v>
                </c:pt>
                <c:pt idx="2220">
                  <c:v>6.5</c:v>
                </c:pt>
                <c:pt idx="2221">
                  <c:v>7.8</c:v>
                </c:pt>
                <c:pt idx="2222">
                  <c:v>6.1</c:v>
                </c:pt>
                <c:pt idx="2223">
                  <c:v>6.7</c:v>
                </c:pt>
                <c:pt idx="2224">
                  <c:v>6.8</c:v>
                </c:pt>
                <c:pt idx="2225">
                  <c:v>5.9</c:v>
                </c:pt>
                <c:pt idx="2226">
                  <c:v>7</c:v>
                </c:pt>
                <c:pt idx="2227">
                  <c:v>6.3</c:v>
                </c:pt>
                <c:pt idx="2228">
                  <c:v>6.7</c:v>
                </c:pt>
                <c:pt idx="2229">
                  <c:v>8.4</c:v>
                </c:pt>
                <c:pt idx="2230">
                  <c:v>7.3</c:v>
                </c:pt>
                <c:pt idx="2231">
                  <c:v>8.4</c:v>
                </c:pt>
                <c:pt idx="2232">
                  <c:v>6.7</c:v>
                </c:pt>
                <c:pt idx="2233">
                  <c:v>5.9</c:v>
                </c:pt>
                <c:pt idx="2234">
                  <c:v>6.2</c:v>
                </c:pt>
                <c:pt idx="2235">
                  <c:v>6.3</c:v>
                </c:pt>
                <c:pt idx="2236">
                  <c:v>5.4</c:v>
                </c:pt>
                <c:pt idx="2237">
                  <c:v>6.8</c:v>
                </c:pt>
                <c:pt idx="2238">
                  <c:v>6.9</c:v>
                </c:pt>
                <c:pt idx="2239">
                  <c:v>5.8</c:v>
                </c:pt>
                <c:pt idx="2240">
                  <c:v>5.0999999999999996</c:v>
                </c:pt>
                <c:pt idx="2241">
                  <c:v>7.3</c:v>
                </c:pt>
                <c:pt idx="2242">
                  <c:v>5.2</c:v>
                </c:pt>
                <c:pt idx="2243">
                  <c:v>7.5</c:v>
                </c:pt>
                <c:pt idx="2244">
                  <c:v>6.4</c:v>
                </c:pt>
                <c:pt idx="2245">
                  <c:v>5.9</c:v>
                </c:pt>
                <c:pt idx="2246">
                  <c:v>6.2</c:v>
                </c:pt>
                <c:pt idx="2247">
                  <c:v>6.8</c:v>
                </c:pt>
                <c:pt idx="2248">
                  <c:v>6.4</c:v>
                </c:pt>
                <c:pt idx="2249">
                  <c:v>6</c:v>
                </c:pt>
                <c:pt idx="2250">
                  <c:v>6.4</c:v>
                </c:pt>
                <c:pt idx="2251">
                  <c:v>7</c:v>
                </c:pt>
                <c:pt idx="2252">
                  <c:v>7.3</c:v>
                </c:pt>
                <c:pt idx="2253">
                  <c:v>7.6</c:v>
                </c:pt>
                <c:pt idx="2254">
                  <c:v>6.3</c:v>
                </c:pt>
                <c:pt idx="2255">
                  <c:v>7.1</c:v>
                </c:pt>
                <c:pt idx="2256">
                  <c:v>6.1</c:v>
                </c:pt>
                <c:pt idx="2257">
                  <c:v>6.5</c:v>
                </c:pt>
                <c:pt idx="2258">
                  <c:v>7.7</c:v>
                </c:pt>
                <c:pt idx="2259">
                  <c:v>6.5</c:v>
                </c:pt>
                <c:pt idx="2260">
                  <c:v>6.4</c:v>
                </c:pt>
                <c:pt idx="2261">
                  <c:v>6.9</c:v>
                </c:pt>
                <c:pt idx="2262">
                  <c:v>6.7</c:v>
                </c:pt>
                <c:pt idx="2263">
                  <c:v>6.9</c:v>
                </c:pt>
                <c:pt idx="2264">
                  <c:v>3.9</c:v>
                </c:pt>
                <c:pt idx="2265">
                  <c:v>6.2</c:v>
                </c:pt>
                <c:pt idx="2266">
                  <c:v>7.1</c:v>
                </c:pt>
                <c:pt idx="2267">
                  <c:v>6.3</c:v>
                </c:pt>
                <c:pt idx="2268">
                  <c:v>5.9</c:v>
                </c:pt>
                <c:pt idx="2269">
                  <c:v>6.2</c:v>
                </c:pt>
                <c:pt idx="2270">
                  <c:v>7.3</c:v>
                </c:pt>
                <c:pt idx="2271">
                  <c:v>7.2</c:v>
                </c:pt>
                <c:pt idx="2272">
                  <c:v>8.1</c:v>
                </c:pt>
                <c:pt idx="2273">
                  <c:v>7.5</c:v>
                </c:pt>
                <c:pt idx="2274">
                  <c:v>6.9</c:v>
                </c:pt>
                <c:pt idx="2275">
                  <c:v>3</c:v>
                </c:pt>
                <c:pt idx="2276">
                  <c:v>6.8</c:v>
                </c:pt>
                <c:pt idx="2277">
                  <c:v>6.6</c:v>
                </c:pt>
                <c:pt idx="2278">
                  <c:v>6.1</c:v>
                </c:pt>
                <c:pt idx="2279">
                  <c:v>7.3</c:v>
                </c:pt>
                <c:pt idx="2280">
                  <c:v>8.3000000000000007</c:v>
                </c:pt>
                <c:pt idx="2281">
                  <c:v>6.6</c:v>
                </c:pt>
                <c:pt idx="2282">
                  <c:v>7.4</c:v>
                </c:pt>
                <c:pt idx="2283">
                  <c:v>5.8</c:v>
                </c:pt>
                <c:pt idx="2284">
                  <c:v>7.2</c:v>
                </c:pt>
                <c:pt idx="2285">
                  <c:v>7.5</c:v>
                </c:pt>
                <c:pt idx="2286">
                  <c:v>5.6</c:v>
                </c:pt>
                <c:pt idx="2287">
                  <c:v>6.1</c:v>
                </c:pt>
                <c:pt idx="2288">
                  <c:v>6.7</c:v>
                </c:pt>
                <c:pt idx="2289">
                  <c:v>6.6</c:v>
                </c:pt>
                <c:pt idx="2290">
                  <c:v>7.8</c:v>
                </c:pt>
                <c:pt idx="2291">
                  <c:v>5.5</c:v>
                </c:pt>
                <c:pt idx="2292">
                  <c:v>5.6</c:v>
                </c:pt>
                <c:pt idx="2293">
                  <c:v>7.4</c:v>
                </c:pt>
                <c:pt idx="2294">
                  <c:v>6.2</c:v>
                </c:pt>
                <c:pt idx="2295">
                  <c:v>6.6</c:v>
                </c:pt>
                <c:pt idx="2296">
                  <c:v>6.2</c:v>
                </c:pt>
                <c:pt idx="2297">
                  <c:v>8.1</c:v>
                </c:pt>
                <c:pt idx="2298">
                  <c:v>7.7</c:v>
                </c:pt>
                <c:pt idx="2299">
                  <c:v>6</c:v>
                </c:pt>
                <c:pt idx="2300">
                  <c:v>5.7</c:v>
                </c:pt>
                <c:pt idx="2301">
                  <c:v>6.7</c:v>
                </c:pt>
                <c:pt idx="2302">
                  <c:v>6.8</c:v>
                </c:pt>
                <c:pt idx="2303">
                  <c:v>6.1</c:v>
                </c:pt>
                <c:pt idx="2304">
                  <c:v>6.5</c:v>
                </c:pt>
                <c:pt idx="2305">
                  <c:v>7</c:v>
                </c:pt>
                <c:pt idx="2306">
                  <c:v>6</c:v>
                </c:pt>
                <c:pt idx="2307">
                  <c:v>5.8</c:v>
                </c:pt>
                <c:pt idx="2308">
                  <c:v>7.6</c:v>
                </c:pt>
                <c:pt idx="2309">
                  <c:v>6.8</c:v>
                </c:pt>
                <c:pt idx="2310">
                  <c:v>6.4</c:v>
                </c:pt>
                <c:pt idx="2311">
                  <c:v>5.3</c:v>
                </c:pt>
                <c:pt idx="2312">
                  <c:v>8.5</c:v>
                </c:pt>
                <c:pt idx="2313">
                  <c:v>6.1</c:v>
                </c:pt>
                <c:pt idx="2314">
                  <c:v>5.9</c:v>
                </c:pt>
                <c:pt idx="2315">
                  <c:v>7.5</c:v>
                </c:pt>
                <c:pt idx="2316">
                  <c:v>5.9</c:v>
                </c:pt>
                <c:pt idx="2317">
                  <c:v>6.5</c:v>
                </c:pt>
                <c:pt idx="2318">
                  <c:v>6.1</c:v>
                </c:pt>
                <c:pt idx="2319">
                  <c:v>6.9</c:v>
                </c:pt>
                <c:pt idx="2320">
                  <c:v>7.5</c:v>
                </c:pt>
                <c:pt idx="2321">
                  <c:v>8.6</c:v>
                </c:pt>
                <c:pt idx="2322">
                  <c:v>5.9</c:v>
                </c:pt>
                <c:pt idx="2323">
                  <c:v>5.6</c:v>
                </c:pt>
                <c:pt idx="2324">
                  <c:v>6.6</c:v>
                </c:pt>
                <c:pt idx="2325">
                  <c:v>6.2</c:v>
                </c:pt>
                <c:pt idx="2326">
                  <c:v>5.9</c:v>
                </c:pt>
                <c:pt idx="2327">
                  <c:v>5.8</c:v>
                </c:pt>
                <c:pt idx="2328">
                  <c:v>6</c:v>
                </c:pt>
                <c:pt idx="2329">
                  <c:v>7.7</c:v>
                </c:pt>
                <c:pt idx="2330">
                  <c:v>4.9000000000000004</c:v>
                </c:pt>
                <c:pt idx="2331">
                  <c:v>8.3000000000000007</c:v>
                </c:pt>
                <c:pt idx="2332">
                  <c:v>5.2</c:v>
                </c:pt>
                <c:pt idx="2333">
                  <c:v>5.5</c:v>
                </c:pt>
                <c:pt idx="2334">
                  <c:v>5.0999999999999996</c:v>
                </c:pt>
                <c:pt idx="2335">
                  <c:v>3.5</c:v>
                </c:pt>
                <c:pt idx="2336">
                  <c:v>8.9</c:v>
                </c:pt>
                <c:pt idx="2337">
                  <c:v>5.8</c:v>
                </c:pt>
                <c:pt idx="2338">
                  <c:v>5.9</c:v>
                </c:pt>
                <c:pt idx="2339">
                  <c:v>7.1</c:v>
                </c:pt>
                <c:pt idx="2340">
                  <c:v>4.9000000000000004</c:v>
                </c:pt>
                <c:pt idx="2341">
                  <c:v>4.9000000000000004</c:v>
                </c:pt>
                <c:pt idx="2342">
                  <c:v>6.7</c:v>
                </c:pt>
                <c:pt idx="2343">
                  <c:v>7.5</c:v>
                </c:pt>
                <c:pt idx="2344">
                  <c:v>6.1</c:v>
                </c:pt>
                <c:pt idx="2345">
                  <c:v>5.5</c:v>
                </c:pt>
                <c:pt idx="2346">
                  <c:v>6.2</c:v>
                </c:pt>
                <c:pt idx="2347">
                  <c:v>7.2</c:v>
                </c:pt>
                <c:pt idx="2348">
                  <c:v>5.7</c:v>
                </c:pt>
                <c:pt idx="2349">
                  <c:v>7</c:v>
                </c:pt>
                <c:pt idx="2350">
                  <c:v>8.6</c:v>
                </c:pt>
                <c:pt idx="2351">
                  <c:v>6.8</c:v>
                </c:pt>
                <c:pt idx="2352">
                  <c:v>6.9</c:v>
                </c:pt>
                <c:pt idx="2353">
                  <c:v>7.3</c:v>
                </c:pt>
                <c:pt idx="2354">
                  <c:v>7.6</c:v>
                </c:pt>
                <c:pt idx="2355">
                  <c:v>6.6</c:v>
                </c:pt>
                <c:pt idx="2356">
                  <c:v>7.2</c:v>
                </c:pt>
                <c:pt idx="2357">
                  <c:v>7.1</c:v>
                </c:pt>
                <c:pt idx="2358">
                  <c:v>5.4</c:v>
                </c:pt>
                <c:pt idx="2359">
                  <c:v>4.9000000000000004</c:v>
                </c:pt>
                <c:pt idx="2360">
                  <c:v>6.7</c:v>
                </c:pt>
                <c:pt idx="2361">
                  <c:v>6.7</c:v>
                </c:pt>
                <c:pt idx="2362">
                  <c:v>6.5</c:v>
                </c:pt>
                <c:pt idx="2363">
                  <c:v>7.5</c:v>
                </c:pt>
                <c:pt idx="2364">
                  <c:v>5.8</c:v>
                </c:pt>
                <c:pt idx="2365">
                  <c:v>7.7</c:v>
                </c:pt>
                <c:pt idx="2366">
                  <c:v>6.9</c:v>
                </c:pt>
                <c:pt idx="2367">
                  <c:v>8</c:v>
                </c:pt>
                <c:pt idx="2368">
                  <c:v>6.7</c:v>
                </c:pt>
                <c:pt idx="2369">
                  <c:v>5.3</c:v>
                </c:pt>
                <c:pt idx="2370">
                  <c:v>6.5</c:v>
                </c:pt>
                <c:pt idx="2371">
                  <c:v>6.8</c:v>
                </c:pt>
                <c:pt idx="2372">
                  <c:v>7.7</c:v>
                </c:pt>
                <c:pt idx="2373">
                  <c:v>7.2</c:v>
                </c:pt>
                <c:pt idx="2374">
                  <c:v>8.6999999999999993</c:v>
                </c:pt>
                <c:pt idx="2375">
                  <c:v>7</c:v>
                </c:pt>
                <c:pt idx="2376">
                  <c:v>5.5</c:v>
                </c:pt>
                <c:pt idx="2377">
                  <c:v>6.6</c:v>
                </c:pt>
                <c:pt idx="2378">
                  <c:v>4.3</c:v>
                </c:pt>
                <c:pt idx="2379">
                  <c:v>6.5</c:v>
                </c:pt>
                <c:pt idx="2380">
                  <c:v>5.0999999999999996</c:v>
                </c:pt>
                <c:pt idx="2381">
                  <c:v>7.2</c:v>
                </c:pt>
                <c:pt idx="2382">
                  <c:v>5.7</c:v>
                </c:pt>
                <c:pt idx="2383">
                  <c:v>6.4</c:v>
                </c:pt>
                <c:pt idx="2384">
                  <c:v>4.9000000000000004</c:v>
                </c:pt>
                <c:pt idx="2385">
                  <c:v>6.9</c:v>
                </c:pt>
                <c:pt idx="2386">
                  <c:v>7.4</c:v>
                </c:pt>
                <c:pt idx="2387">
                  <c:v>5.9</c:v>
                </c:pt>
                <c:pt idx="2388">
                  <c:v>7.2</c:v>
                </c:pt>
                <c:pt idx="2389">
                  <c:v>6.1</c:v>
                </c:pt>
                <c:pt idx="2390">
                  <c:v>5.9</c:v>
                </c:pt>
                <c:pt idx="2391">
                  <c:v>7.3</c:v>
                </c:pt>
                <c:pt idx="2392">
                  <c:v>6.2</c:v>
                </c:pt>
                <c:pt idx="2393">
                  <c:v>6.6</c:v>
                </c:pt>
                <c:pt idx="2394">
                  <c:v>3</c:v>
                </c:pt>
                <c:pt idx="2395">
                  <c:v>7.3</c:v>
                </c:pt>
                <c:pt idx="2396">
                  <c:v>4</c:v>
                </c:pt>
                <c:pt idx="2397">
                  <c:v>6</c:v>
                </c:pt>
                <c:pt idx="2398">
                  <c:v>7.2</c:v>
                </c:pt>
                <c:pt idx="2399">
                  <c:v>8</c:v>
                </c:pt>
                <c:pt idx="2400">
                  <c:v>7.6</c:v>
                </c:pt>
                <c:pt idx="2401">
                  <c:v>7.5</c:v>
                </c:pt>
                <c:pt idx="2402">
                  <c:v>6.6</c:v>
                </c:pt>
                <c:pt idx="2403">
                  <c:v>5.8</c:v>
                </c:pt>
                <c:pt idx="2404">
                  <c:v>6.5</c:v>
                </c:pt>
                <c:pt idx="2405">
                  <c:v>6.4</c:v>
                </c:pt>
                <c:pt idx="2406">
                  <c:v>6.4</c:v>
                </c:pt>
                <c:pt idx="2407">
                  <c:v>6.1</c:v>
                </c:pt>
                <c:pt idx="2408">
                  <c:v>7.7</c:v>
                </c:pt>
                <c:pt idx="2409">
                  <c:v>6.8</c:v>
                </c:pt>
                <c:pt idx="2410">
                  <c:v>7.2</c:v>
                </c:pt>
                <c:pt idx="2411">
                  <c:v>6.6</c:v>
                </c:pt>
                <c:pt idx="2412">
                  <c:v>7.2</c:v>
                </c:pt>
                <c:pt idx="2413">
                  <c:v>6.5</c:v>
                </c:pt>
                <c:pt idx="2414">
                  <c:v>4.9000000000000004</c:v>
                </c:pt>
                <c:pt idx="2415">
                  <c:v>6</c:v>
                </c:pt>
                <c:pt idx="2416">
                  <c:v>4.5999999999999996</c:v>
                </c:pt>
                <c:pt idx="2417">
                  <c:v>7.2</c:v>
                </c:pt>
                <c:pt idx="2418">
                  <c:v>6.4</c:v>
                </c:pt>
                <c:pt idx="2419">
                  <c:v>6.1</c:v>
                </c:pt>
                <c:pt idx="2420">
                  <c:v>7.9</c:v>
                </c:pt>
                <c:pt idx="2421">
                  <c:v>8.1</c:v>
                </c:pt>
                <c:pt idx="2422">
                  <c:v>5.2</c:v>
                </c:pt>
                <c:pt idx="2423">
                  <c:v>7.6</c:v>
                </c:pt>
                <c:pt idx="2424">
                  <c:v>8</c:v>
                </c:pt>
                <c:pt idx="2425">
                  <c:v>7.1</c:v>
                </c:pt>
                <c:pt idx="2426">
                  <c:v>7.5</c:v>
                </c:pt>
                <c:pt idx="2427">
                  <c:v>6.7</c:v>
                </c:pt>
                <c:pt idx="2428">
                  <c:v>6.6</c:v>
                </c:pt>
                <c:pt idx="2429">
                  <c:v>5</c:v>
                </c:pt>
                <c:pt idx="2430">
                  <c:v>5.3</c:v>
                </c:pt>
                <c:pt idx="2431">
                  <c:v>7.8</c:v>
                </c:pt>
                <c:pt idx="2432">
                  <c:v>7.2</c:v>
                </c:pt>
                <c:pt idx="2433">
                  <c:v>6.9</c:v>
                </c:pt>
                <c:pt idx="2434">
                  <c:v>5.3</c:v>
                </c:pt>
                <c:pt idx="2435">
                  <c:v>8.1</c:v>
                </c:pt>
                <c:pt idx="2436">
                  <c:v>6.5</c:v>
                </c:pt>
                <c:pt idx="2437">
                  <c:v>6.7</c:v>
                </c:pt>
                <c:pt idx="2438">
                  <c:v>5.2</c:v>
                </c:pt>
                <c:pt idx="2439">
                  <c:v>6.8</c:v>
                </c:pt>
                <c:pt idx="2440">
                  <c:v>5.7</c:v>
                </c:pt>
                <c:pt idx="2441">
                  <c:v>6.7</c:v>
                </c:pt>
                <c:pt idx="2442">
                  <c:v>5.7</c:v>
                </c:pt>
                <c:pt idx="2443">
                  <c:v>6.1</c:v>
                </c:pt>
                <c:pt idx="2444">
                  <c:v>6.2</c:v>
                </c:pt>
                <c:pt idx="2445">
                  <c:v>7.8</c:v>
                </c:pt>
                <c:pt idx="2446">
                  <c:v>4.4000000000000004</c:v>
                </c:pt>
                <c:pt idx="2447">
                  <c:v>7.1</c:v>
                </c:pt>
                <c:pt idx="2448">
                  <c:v>5.3</c:v>
                </c:pt>
                <c:pt idx="2449">
                  <c:v>7.2</c:v>
                </c:pt>
                <c:pt idx="2450">
                  <c:v>5.9</c:v>
                </c:pt>
                <c:pt idx="2451">
                  <c:v>7.5</c:v>
                </c:pt>
                <c:pt idx="2452">
                  <c:v>5.3</c:v>
                </c:pt>
                <c:pt idx="2453">
                  <c:v>6.8</c:v>
                </c:pt>
                <c:pt idx="2454">
                  <c:v>8</c:v>
                </c:pt>
                <c:pt idx="2455">
                  <c:v>6.5</c:v>
                </c:pt>
                <c:pt idx="2456">
                  <c:v>5.9</c:v>
                </c:pt>
                <c:pt idx="2457">
                  <c:v>8</c:v>
                </c:pt>
                <c:pt idx="2458">
                  <c:v>6.6</c:v>
                </c:pt>
                <c:pt idx="2459">
                  <c:v>6.1</c:v>
                </c:pt>
                <c:pt idx="2460">
                  <c:v>6.7</c:v>
                </c:pt>
                <c:pt idx="2461">
                  <c:v>7.6</c:v>
                </c:pt>
                <c:pt idx="2462">
                  <c:v>6.4</c:v>
                </c:pt>
                <c:pt idx="2463">
                  <c:v>7.2</c:v>
                </c:pt>
                <c:pt idx="2464">
                  <c:v>6.7</c:v>
                </c:pt>
                <c:pt idx="2465">
                  <c:v>5.9</c:v>
                </c:pt>
                <c:pt idx="2466">
                  <c:v>5.6</c:v>
                </c:pt>
                <c:pt idx="2467">
                  <c:v>8.3000000000000007</c:v>
                </c:pt>
                <c:pt idx="2468">
                  <c:v>6.5</c:v>
                </c:pt>
                <c:pt idx="2469">
                  <c:v>4.9000000000000004</c:v>
                </c:pt>
                <c:pt idx="2470">
                  <c:v>5.0999999999999996</c:v>
                </c:pt>
                <c:pt idx="2471">
                  <c:v>6.8</c:v>
                </c:pt>
                <c:pt idx="2472">
                  <c:v>6.1</c:v>
                </c:pt>
                <c:pt idx="2473">
                  <c:v>6.1</c:v>
                </c:pt>
                <c:pt idx="2474">
                  <c:v>7.7</c:v>
                </c:pt>
                <c:pt idx="2475">
                  <c:v>7</c:v>
                </c:pt>
                <c:pt idx="2476">
                  <c:v>6</c:v>
                </c:pt>
                <c:pt idx="2477">
                  <c:v>6.4</c:v>
                </c:pt>
                <c:pt idx="2478">
                  <c:v>8.3000000000000007</c:v>
                </c:pt>
                <c:pt idx="2479">
                  <c:v>6.1</c:v>
                </c:pt>
                <c:pt idx="2480">
                  <c:v>5.9</c:v>
                </c:pt>
                <c:pt idx="2481">
                  <c:v>6.7</c:v>
                </c:pt>
                <c:pt idx="2482">
                  <c:v>6.3</c:v>
                </c:pt>
                <c:pt idx="2483">
                  <c:v>5.6</c:v>
                </c:pt>
                <c:pt idx="2484">
                  <c:v>2.2000000000000002</c:v>
                </c:pt>
                <c:pt idx="2485">
                  <c:v>5.8</c:v>
                </c:pt>
                <c:pt idx="2486">
                  <c:v>7.3</c:v>
                </c:pt>
                <c:pt idx="2487">
                  <c:v>5.4</c:v>
                </c:pt>
                <c:pt idx="2488">
                  <c:v>5.0999999999999996</c:v>
                </c:pt>
                <c:pt idx="2489">
                  <c:v>6.9</c:v>
                </c:pt>
                <c:pt idx="2490">
                  <c:v>7.3</c:v>
                </c:pt>
                <c:pt idx="2491">
                  <c:v>4.4000000000000004</c:v>
                </c:pt>
                <c:pt idx="2492">
                  <c:v>7.1</c:v>
                </c:pt>
                <c:pt idx="2493">
                  <c:v>3.9</c:v>
                </c:pt>
                <c:pt idx="2494">
                  <c:v>7.5</c:v>
                </c:pt>
                <c:pt idx="2495">
                  <c:v>7.8</c:v>
                </c:pt>
                <c:pt idx="2496">
                  <c:v>5.5</c:v>
                </c:pt>
                <c:pt idx="2497">
                  <c:v>7.5</c:v>
                </c:pt>
                <c:pt idx="2498">
                  <c:v>4.5</c:v>
                </c:pt>
                <c:pt idx="2499">
                  <c:v>6.4</c:v>
                </c:pt>
                <c:pt idx="2500">
                  <c:v>6.3</c:v>
                </c:pt>
                <c:pt idx="2501">
                  <c:v>7.1</c:v>
                </c:pt>
                <c:pt idx="2502">
                  <c:v>5.3</c:v>
                </c:pt>
                <c:pt idx="2503">
                  <c:v>6.5</c:v>
                </c:pt>
                <c:pt idx="2504">
                  <c:v>5.7</c:v>
                </c:pt>
                <c:pt idx="2505">
                  <c:v>5.2</c:v>
                </c:pt>
                <c:pt idx="2506">
                  <c:v>6.9</c:v>
                </c:pt>
                <c:pt idx="2507">
                  <c:v>5.8</c:v>
                </c:pt>
                <c:pt idx="2508">
                  <c:v>6.8</c:v>
                </c:pt>
                <c:pt idx="2509">
                  <c:v>3.7</c:v>
                </c:pt>
                <c:pt idx="2510">
                  <c:v>6.1</c:v>
                </c:pt>
                <c:pt idx="2511">
                  <c:v>7.2</c:v>
                </c:pt>
                <c:pt idx="2512">
                  <c:v>6</c:v>
                </c:pt>
                <c:pt idx="2513">
                  <c:v>5.2</c:v>
                </c:pt>
                <c:pt idx="2514">
                  <c:v>3.3</c:v>
                </c:pt>
                <c:pt idx="2515">
                  <c:v>6.8</c:v>
                </c:pt>
                <c:pt idx="2516">
                  <c:v>7.3</c:v>
                </c:pt>
                <c:pt idx="2517">
                  <c:v>6.2</c:v>
                </c:pt>
                <c:pt idx="2518">
                  <c:v>7.3</c:v>
                </c:pt>
                <c:pt idx="2519">
                  <c:v>7</c:v>
                </c:pt>
                <c:pt idx="2520">
                  <c:v>8.6</c:v>
                </c:pt>
                <c:pt idx="2521">
                  <c:v>6.2</c:v>
                </c:pt>
                <c:pt idx="2522">
                  <c:v>5.8</c:v>
                </c:pt>
                <c:pt idx="2523">
                  <c:v>6.2</c:v>
                </c:pt>
                <c:pt idx="2524">
                  <c:v>8.1</c:v>
                </c:pt>
                <c:pt idx="2525">
                  <c:v>5.3</c:v>
                </c:pt>
                <c:pt idx="2526">
                  <c:v>6.8</c:v>
                </c:pt>
                <c:pt idx="2527">
                  <c:v>7</c:v>
                </c:pt>
                <c:pt idx="2528">
                  <c:v>5.3</c:v>
                </c:pt>
                <c:pt idx="2529">
                  <c:v>5.0999999999999996</c:v>
                </c:pt>
                <c:pt idx="2530">
                  <c:v>4.0999999999999996</c:v>
                </c:pt>
                <c:pt idx="2531">
                  <c:v>5.4</c:v>
                </c:pt>
                <c:pt idx="2532">
                  <c:v>3.6</c:v>
                </c:pt>
                <c:pt idx="2533">
                  <c:v>7.3</c:v>
                </c:pt>
                <c:pt idx="2534">
                  <c:v>6.5</c:v>
                </c:pt>
                <c:pt idx="2535">
                  <c:v>8.1</c:v>
                </c:pt>
                <c:pt idx="2536">
                  <c:v>7.5</c:v>
                </c:pt>
                <c:pt idx="2537">
                  <c:v>7.7</c:v>
                </c:pt>
                <c:pt idx="2538">
                  <c:v>6.6</c:v>
                </c:pt>
                <c:pt idx="2539">
                  <c:v>7.8</c:v>
                </c:pt>
                <c:pt idx="2540">
                  <c:v>7.3</c:v>
                </c:pt>
                <c:pt idx="2541">
                  <c:v>5.4</c:v>
                </c:pt>
                <c:pt idx="2542">
                  <c:v>7.2</c:v>
                </c:pt>
                <c:pt idx="2543">
                  <c:v>8</c:v>
                </c:pt>
                <c:pt idx="2544">
                  <c:v>7.6</c:v>
                </c:pt>
                <c:pt idx="2545">
                  <c:v>6.6</c:v>
                </c:pt>
                <c:pt idx="2546">
                  <c:v>6.4</c:v>
                </c:pt>
                <c:pt idx="2547">
                  <c:v>6.4</c:v>
                </c:pt>
                <c:pt idx="2548">
                  <c:v>6.4</c:v>
                </c:pt>
                <c:pt idx="2549">
                  <c:v>6.5</c:v>
                </c:pt>
                <c:pt idx="2550">
                  <c:v>6.7</c:v>
                </c:pt>
                <c:pt idx="2551">
                  <c:v>7.6</c:v>
                </c:pt>
                <c:pt idx="2552">
                  <c:v>8.6999999999999993</c:v>
                </c:pt>
                <c:pt idx="2553">
                  <c:v>8.8000000000000007</c:v>
                </c:pt>
                <c:pt idx="2554">
                  <c:v>8.4</c:v>
                </c:pt>
                <c:pt idx="2555">
                  <c:v>7.7</c:v>
                </c:pt>
                <c:pt idx="2556">
                  <c:v>7.2</c:v>
                </c:pt>
                <c:pt idx="2557">
                  <c:v>6.1</c:v>
                </c:pt>
                <c:pt idx="2558">
                  <c:v>5.0999999999999996</c:v>
                </c:pt>
                <c:pt idx="2559">
                  <c:v>5.0999999999999996</c:v>
                </c:pt>
                <c:pt idx="2560">
                  <c:v>5</c:v>
                </c:pt>
                <c:pt idx="2561">
                  <c:v>6.9</c:v>
                </c:pt>
                <c:pt idx="2562">
                  <c:v>2.8</c:v>
                </c:pt>
                <c:pt idx="2563">
                  <c:v>6.9</c:v>
                </c:pt>
                <c:pt idx="2564">
                  <c:v>6.2</c:v>
                </c:pt>
                <c:pt idx="2565">
                  <c:v>6.2</c:v>
                </c:pt>
                <c:pt idx="2566">
                  <c:v>6.5</c:v>
                </c:pt>
                <c:pt idx="2567">
                  <c:v>6.5</c:v>
                </c:pt>
                <c:pt idx="2568">
                  <c:v>6.7</c:v>
                </c:pt>
                <c:pt idx="2569">
                  <c:v>7.2</c:v>
                </c:pt>
                <c:pt idx="2570">
                  <c:v>6.2</c:v>
                </c:pt>
                <c:pt idx="2571">
                  <c:v>7.5</c:v>
                </c:pt>
                <c:pt idx="2572">
                  <c:v>7</c:v>
                </c:pt>
                <c:pt idx="2573">
                  <c:v>6.8</c:v>
                </c:pt>
                <c:pt idx="2574">
                  <c:v>6.5</c:v>
                </c:pt>
                <c:pt idx="2575">
                  <c:v>5.5</c:v>
                </c:pt>
                <c:pt idx="2576">
                  <c:v>5.2</c:v>
                </c:pt>
                <c:pt idx="2577">
                  <c:v>5.9</c:v>
                </c:pt>
                <c:pt idx="2578">
                  <c:v>5.4</c:v>
                </c:pt>
                <c:pt idx="2579">
                  <c:v>4.5</c:v>
                </c:pt>
                <c:pt idx="2580">
                  <c:v>6.5</c:v>
                </c:pt>
                <c:pt idx="2581">
                  <c:v>5.9</c:v>
                </c:pt>
                <c:pt idx="2582">
                  <c:v>7.9</c:v>
                </c:pt>
                <c:pt idx="2583">
                  <c:v>5.3</c:v>
                </c:pt>
                <c:pt idx="2584">
                  <c:v>7.6</c:v>
                </c:pt>
                <c:pt idx="2585">
                  <c:v>5.8</c:v>
                </c:pt>
                <c:pt idx="2586">
                  <c:v>3.8</c:v>
                </c:pt>
                <c:pt idx="2587">
                  <c:v>3.7</c:v>
                </c:pt>
                <c:pt idx="2588">
                  <c:v>6.8</c:v>
                </c:pt>
                <c:pt idx="2589">
                  <c:v>6.9</c:v>
                </c:pt>
                <c:pt idx="2590">
                  <c:v>4.3</c:v>
                </c:pt>
                <c:pt idx="2591">
                  <c:v>5.4</c:v>
                </c:pt>
                <c:pt idx="2592">
                  <c:v>5.9</c:v>
                </c:pt>
                <c:pt idx="2593">
                  <c:v>5.8</c:v>
                </c:pt>
                <c:pt idx="2594">
                  <c:v>6.1</c:v>
                </c:pt>
                <c:pt idx="2595">
                  <c:v>5.9</c:v>
                </c:pt>
                <c:pt idx="2596">
                  <c:v>6.1</c:v>
                </c:pt>
                <c:pt idx="2597">
                  <c:v>6.9</c:v>
                </c:pt>
                <c:pt idx="2598">
                  <c:v>4.9000000000000004</c:v>
                </c:pt>
                <c:pt idx="2599">
                  <c:v>6.6</c:v>
                </c:pt>
                <c:pt idx="2600">
                  <c:v>7.4</c:v>
                </c:pt>
                <c:pt idx="2601">
                  <c:v>6.9</c:v>
                </c:pt>
                <c:pt idx="2602">
                  <c:v>6.9</c:v>
                </c:pt>
                <c:pt idx="2603">
                  <c:v>7.3</c:v>
                </c:pt>
                <c:pt idx="2604">
                  <c:v>7.1</c:v>
                </c:pt>
                <c:pt idx="2605">
                  <c:v>4</c:v>
                </c:pt>
                <c:pt idx="2606">
                  <c:v>7.3</c:v>
                </c:pt>
                <c:pt idx="2607">
                  <c:v>7.1</c:v>
                </c:pt>
                <c:pt idx="2608">
                  <c:v>6.8</c:v>
                </c:pt>
                <c:pt idx="2609">
                  <c:v>1.9</c:v>
                </c:pt>
                <c:pt idx="2610">
                  <c:v>7.6</c:v>
                </c:pt>
                <c:pt idx="2611">
                  <c:v>4.5</c:v>
                </c:pt>
                <c:pt idx="2612">
                  <c:v>6.8</c:v>
                </c:pt>
                <c:pt idx="2613">
                  <c:v>4.9000000000000004</c:v>
                </c:pt>
                <c:pt idx="2614">
                  <c:v>3.6</c:v>
                </c:pt>
                <c:pt idx="2615">
                  <c:v>6.1</c:v>
                </c:pt>
                <c:pt idx="2616">
                  <c:v>7.3</c:v>
                </c:pt>
                <c:pt idx="2617">
                  <c:v>4.8</c:v>
                </c:pt>
                <c:pt idx="2618">
                  <c:v>5</c:v>
                </c:pt>
                <c:pt idx="2619">
                  <c:v>4.7</c:v>
                </c:pt>
                <c:pt idx="2620">
                  <c:v>6.8</c:v>
                </c:pt>
                <c:pt idx="2621">
                  <c:v>6.3</c:v>
                </c:pt>
                <c:pt idx="2622">
                  <c:v>5</c:v>
                </c:pt>
                <c:pt idx="2623">
                  <c:v>5.9</c:v>
                </c:pt>
                <c:pt idx="2624">
                  <c:v>6.1</c:v>
                </c:pt>
                <c:pt idx="2625">
                  <c:v>6.7</c:v>
                </c:pt>
                <c:pt idx="2626">
                  <c:v>5.5</c:v>
                </c:pt>
                <c:pt idx="2627">
                  <c:v>3.6</c:v>
                </c:pt>
                <c:pt idx="2628">
                  <c:v>5</c:v>
                </c:pt>
                <c:pt idx="2629">
                  <c:v>6.1</c:v>
                </c:pt>
                <c:pt idx="2630">
                  <c:v>7.4</c:v>
                </c:pt>
                <c:pt idx="2631">
                  <c:v>6.4</c:v>
                </c:pt>
                <c:pt idx="2632">
                  <c:v>6.5</c:v>
                </c:pt>
                <c:pt idx="2633">
                  <c:v>6.3</c:v>
                </c:pt>
                <c:pt idx="2634">
                  <c:v>7.5</c:v>
                </c:pt>
                <c:pt idx="2635">
                  <c:v>7</c:v>
                </c:pt>
                <c:pt idx="2636">
                  <c:v>5.4</c:v>
                </c:pt>
                <c:pt idx="2637">
                  <c:v>6.3</c:v>
                </c:pt>
                <c:pt idx="2638">
                  <c:v>8.1</c:v>
                </c:pt>
                <c:pt idx="2639">
                  <c:v>6.3</c:v>
                </c:pt>
                <c:pt idx="2640">
                  <c:v>7.4</c:v>
                </c:pt>
                <c:pt idx="2641">
                  <c:v>6.7</c:v>
                </c:pt>
                <c:pt idx="2642">
                  <c:v>6.3</c:v>
                </c:pt>
                <c:pt idx="2643">
                  <c:v>6</c:v>
                </c:pt>
                <c:pt idx="2644">
                  <c:v>7.9</c:v>
                </c:pt>
                <c:pt idx="2645">
                  <c:v>6.2</c:v>
                </c:pt>
                <c:pt idx="2646">
                  <c:v>6.7</c:v>
                </c:pt>
                <c:pt idx="2647">
                  <c:v>6.7</c:v>
                </c:pt>
                <c:pt idx="2648">
                  <c:v>6.1</c:v>
                </c:pt>
                <c:pt idx="2649">
                  <c:v>7.3</c:v>
                </c:pt>
                <c:pt idx="2650">
                  <c:v>6.6</c:v>
                </c:pt>
                <c:pt idx="2651">
                  <c:v>4.9000000000000004</c:v>
                </c:pt>
                <c:pt idx="2652">
                  <c:v>7.8</c:v>
                </c:pt>
                <c:pt idx="2653">
                  <c:v>6.3</c:v>
                </c:pt>
                <c:pt idx="2654">
                  <c:v>7.2</c:v>
                </c:pt>
                <c:pt idx="2655">
                  <c:v>5.2</c:v>
                </c:pt>
                <c:pt idx="2656">
                  <c:v>5.9</c:v>
                </c:pt>
                <c:pt idx="2657">
                  <c:v>7.2</c:v>
                </c:pt>
                <c:pt idx="2658">
                  <c:v>7.7</c:v>
                </c:pt>
                <c:pt idx="2659">
                  <c:v>6.9</c:v>
                </c:pt>
                <c:pt idx="2660">
                  <c:v>5.8</c:v>
                </c:pt>
                <c:pt idx="2661">
                  <c:v>7.2</c:v>
                </c:pt>
                <c:pt idx="2662">
                  <c:v>6.6</c:v>
                </c:pt>
                <c:pt idx="2663">
                  <c:v>6.4</c:v>
                </c:pt>
                <c:pt idx="2664">
                  <c:v>7</c:v>
                </c:pt>
                <c:pt idx="2665">
                  <c:v>3.2</c:v>
                </c:pt>
                <c:pt idx="2666">
                  <c:v>6</c:v>
                </c:pt>
                <c:pt idx="2667">
                  <c:v>4.8</c:v>
                </c:pt>
                <c:pt idx="2668">
                  <c:v>5.9</c:v>
                </c:pt>
                <c:pt idx="2669">
                  <c:v>6.3</c:v>
                </c:pt>
                <c:pt idx="2670">
                  <c:v>8.5</c:v>
                </c:pt>
                <c:pt idx="2671">
                  <c:v>6.4</c:v>
                </c:pt>
                <c:pt idx="2672">
                  <c:v>6.6</c:v>
                </c:pt>
                <c:pt idx="2673">
                  <c:v>6.6</c:v>
                </c:pt>
                <c:pt idx="2674">
                  <c:v>4.8</c:v>
                </c:pt>
                <c:pt idx="2675">
                  <c:v>5.2</c:v>
                </c:pt>
                <c:pt idx="2676">
                  <c:v>7.6</c:v>
                </c:pt>
                <c:pt idx="2677">
                  <c:v>6.1</c:v>
                </c:pt>
                <c:pt idx="2678">
                  <c:v>6.9</c:v>
                </c:pt>
                <c:pt idx="2679">
                  <c:v>5.6</c:v>
                </c:pt>
                <c:pt idx="2680">
                  <c:v>6.6</c:v>
                </c:pt>
                <c:pt idx="2681">
                  <c:v>6.9</c:v>
                </c:pt>
                <c:pt idx="2682">
                  <c:v>7.1</c:v>
                </c:pt>
                <c:pt idx="2683">
                  <c:v>5.7</c:v>
                </c:pt>
                <c:pt idx="2684">
                  <c:v>5.2</c:v>
                </c:pt>
                <c:pt idx="2685">
                  <c:v>5.9</c:v>
                </c:pt>
                <c:pt idx="2686">
                  <c:v>7.6</c:v>
                </c:pt>
                <c:pt idx="2687">
                  <c:v>8.1999999999999993</c:v>
                </c:pt>
                <c:pt idx="2688">
                  <c:v>6.8</c:v>
                </c:pt>
                <c:pt idx="2689">
                  <c:v>7.1</c:v>
                </c:pt>
                <c:pt idx="2690">
                  <c:v>5.4</c:v>
                </c:pt>
                <c:pt idx="2691">
                  <c:v>5.8</c:v>
                </c:pt>
                <c:pt idx="2692">
                  <c:v>6.3</c:v>
                </c:pt>
                <c:pt idx="2693">
                  <c:v>6.2</c:v>
                </c:pt>
                <c:pt idx="2694">
                  <c:v>5.3</c:v>
                </c:pt>
                <c:pt idx="2695">
                  <c:v>3.8</c:v>
                </c:pt>
                <c:pt idx="2696">
                  <c:v>4.0999999999999996</c:v>
                </c:pt>
                <c:pt idx="2697">
                  <c:v>3.5</c:v>
                </c:pt>
                <c:pt idx="2698">
                  <c:v>7.4</c:v>
                </c:pt>
                <c:pt idx="2699">
                  <c:v>7.2</c:v>
                </c:pt>
                <c:pt idx="2700">
                  <c:v>7.2</c:v>
                </c:pt>
                <c:pt idx="2701">
                  <c:v>6</c:v>
                </c:pt>
                <c:pt idx="2702">
                  <c:v>7</c:v>
                </c:pt>
                <c:pt idx="2703">
                  <c:v>6.7</c:v>
                </c:pt>
                <c:pt idx="2704">
                  <c:v>7</c:v>
                </c:pt>
                <c:pt idx="2705">
                  <c:v>6.8</c:v>
                </c:pt>
                <c:pt idx="2706">
                  <c:v>6.3</c:v>
                </c:pt>
                <c:pt idx="2707">
                  <c:v>6</c:v>
                </c:pt>
                <c:pt idx="2708">
                  <c:v>6.3</c:v>
                </c:pt>
                <c:pt idx="2709">
                  <c:v>4.8</c:v>
                </c:pt>
                <c:pt idx="2710">
                  <c:v>5.9</c:v>
                </c:pt>
                <c:pt idx="2711">
                  <c:v>7.2</c:v>
                </c:pt>
                <c:pt idx="2712">
                  <c:v>4.0999999999999996</c:v>
                </c:pt>
                <c:pt idx="2713">
                  <c:v>5.7</c:v>
                </c:pt>
                <c:pt idx="2714">
                  <c:v>8</c:v>
                </c:pt>
                <c:pt idx="2715">
                  <c:v>6.4</c:v>
                </c:pt>
                <c:pt idx="2716">
                  <c:v>7.5</c:v>
                </c:pt>
                <c:pt idx="2717">
                  <c:v>6.3</c:v>
                </c:pt>
                <c:pt idx="2718">
                  <c:v>5.3</c:v>
                </c:pt>
                <c:pt idx="2719">
                  <c:v>8.1</c:v>
                </c:pt>
                <c:pt idx="2720">
                  <c:v>7.5</c:v>
                </c:pt>
                <c:pt idx="2721">
                  <c:v>7.4</c:v>
                </c:pt>
                <c:pt idx="2722">
                  <c:v>5.3</c:v>
                </c:pt>
                <c:pt idx="2723">
                  <c:v>6.7</c:v>
                </c:pt>
                <c:pt idx="2724">
                  <c:v>5.6</c:v>
                </c:pt>
                <c:pt idx="2725">
                  <c:v>7.3</c:v>
                </c:pt>
                <c:pt idx="2726">
                  <c:v>7.7</c:v>
                </c:pt>
                <c:pt idx="2727">
                  <c:v>4.8</c:v>
                </c:pt>
                <c:pt idx="2728">
                  <c:v>6.5</c:v>
                </c:pt>
                <c:pt idx="2729">
                  <c:v>6.1</c:v>
                </c:pt>
                <c:pt idx="2730">
                  <c:v>6.6</c:v>
                </c:pt>
                <c:pt idx="2731">
                  <c:v>6.7</c:v>
                </c:pt>
                <c:pt idx="2732">
                  <c:v>6.7</c:v>
                </c:pt>
                <c:pt idx="2733">
                  <c:v>7.2</c:v>
                </c:pt>
                <c:pt idx="2734">
                  <c:v>5.6</c:v>
                </c:pt>
                <c:pt idx="2735">
                  <c:v>7.3</c:v>
                </c:pt>
                <c:pt idx="2736">
                  <c:v>5.8</c:v>
                </c:pt>
                <c:pt idx="2737">
                  <c:v>6.7</c:v>
                </c:pt>
                <c:pt idx="2738">
                  <c:v>6.7</c:v>
                </c:pt>
                <c:pt idx="2739">
                  <c:v>6.7</c:v>
                </c:pt>
                <c:pt idx="2740">
                  <c:v>7.8</c:v>
                </c:pt>
                <c:pt idx="2741">
                  <c:v>8.1</c:v>
                </c:pt>
                <c:pt idx="2742">
                  <c:v>6.9</c:v>
                </c:pt>
                <c:pt idx="2743">
                  <c:v>6.8</c:v>
                </c:pt>
                <c:pt idx="2744">
                  <c:v>4.9000000000000004</c:v>
                </c:pt>
                <c:pt idx="2745">
                  <c:v>6.1</c:v>
                </c:pt>
                <c:pt idx="2746">
                  <c:v>8.1999999999999993</c:v>
                </c:pt>
                <c:pt idx="2747">
                  <c:v>7.8</c:v>
                </c:pt>
                <c:pt idx="2748">
                  <c:v>6.3</c:v>
                </c:pt>
                <c:pt idx="2749">
                  <c:v>5.6</c:v>
                </c:pt>
                <c:pt idx="2750">
                  <c:v>6.2</c:v>
                </c:pt>
                <c:pt idx="2751">
                  <c:v>5.6</c:v>
                </c:pt>
                <c:pt idx="2752">
                  <c:v>6.4</c:v>
                </c:pt>
                <c:pt idx="2753">
                  <c:v>7.7</c:v>
                </c:pt>
                <c:pt idx="2754">
                  <c:v>6.5</c:v>
                </c:pt>
                <c:pt idx="2755">
                  <c:v>7.9</c:v>
                </c:pt>
                <c:pt idx="2756">
                  <c:v>6.1</c:v>
                </c:pt>
                <c:pt idx="2757">
                  <c:v>6.7</c:v>
                </c:pt>
                <c:pt idx="2758">
                  <c:v>6.9</c:v>
                </c:pt>
                <c:pt idx="2759">
                  <c:v>7.3</c:v>
                </c:pt>
                <c:pt idx="2760">
                  <c:v>3.3</c:v>
                </c:pt>
                <c:pt idx="2761">
                  <c:v>7.6</c:v>
                </c:pt>
                <c:pt idx="2762">
                  <c:v>6.3</c:v>
                </c:pt>
                <c:pt idx="2763">
                  <c:v>5.8</c:v>
                </c:pt>
                <c:pt idx="2764">
                  <c:v>5.3</c:v>
                </c:pt>
                <c:pt idx="2765">
                  <c:v>5.5</c:v>
                </c:pt>
                <c:pt idx="2766">
                  <c:v>7</c:v>
                </c:pt>
                <c:pt idx="2767">
                  <c:v>7.9</c:v>
                </c:pt>
                <c:pt idx="2768">
                  <c:v>6.7</c:v>
                </c:pt>
                <c:pt idx="2769">
                  <c:v>7.8</c:v>
                </c:pt>
                <c:pt idx="2770">
                  <c:v>8.1</c:v>
                </c:pt>
                <c:pt idx="2771">
                  <c:v>5.6</c:v>
                </c:pt>
                <c:pt idx="2772">
                  <c:v>6.8</c:v>
                </c:pt>
                <c:pt idx="2773">
                  <c:v>7.8</c:v>
                </c:pt>
                <c:pt idx="2774">
                  <c:v>4.5999999999999996</c:v>
                </c:pt>
                <c:pt idx="2775">
                  <c:v>6</c:v>
                </c:pt>
                <c:pt idx="2776">
                  <c:v>6.4</c:v>
                </c:pt>
                <c:pt idx="2777">
                  <c:v>5.8</c:v>
                </c:pt>
                <c:pt idx="2778">
                  <c:v>5.0999999999999996</c:v>
                </c:pt>
                <c:pt idx="2779">
                  <c:v>8.1999999999999993</c:v>
                </c:pt>
                <c:pt idx="2780">
                  <c:v>7.5</c:v>
                </c:pt>
                <c:pt idx="2781">
                  <c:v>6.3</c:v>
                </c:pt>
                <c:pt idx="2782">
                  <c:v>7</c:v>
                </c:pt>
                <c:pt idx="2783">
                  <c:v>6.9</c:v>
                </c:pt>
                <c:pt idx="2784">
                  <c:v>5.9</c:v>
                </c:pt>
                <c:pt idx="2785">
                  <c:v>6.6</c:v>
                </c:pt>
                <c:pt idx="2786">
                  <c:v>5.3</c:v>
                </c:pt>
                <c:pt idx="2787">
                  <c:v>6.3</c:v>
                </c:pt>
                <c:pt idx="2788">
                  <c:v>5</c:v>
                </c:pt>
                <c:pt idx="2789">
                  <c:v>7.3</c:v>
                </c:pt>
                <c:pt idx="2790">
                  <c:v>7.4</c:v>
                </c:pt>
                <c:pt idx="2791">
                  <c:v>6.9</c:v>
                </c:pt>
                <c:pt idx="2792">
                  <c:v>7.7</c:v>
                </c:pt>
                <c:pt idx="2793">
                  <c:v>7</c:v>
                </c:pt>
                <c:pt idx="2794">
                  <c:v>6</c:v>
                </c:pt>
                <c:pt idx="2795">
                  <c:v>6.7</c:v>
                </c:pt>
                <c:pt idx="2796">
                  <c:v>6.2</c:v>
                </c:pt>
                <c:pt idx="2797">
                  <c:v>3.9</c:v>
                </c:pt>
                <c:pt idx="2798">
                  <c:v>3.8</c:v>
                </c:pt>
                <c:pt idx="2799">
                  <c:v>5.0999999999999996</c:v>
                </c:pt>
                <c:pt idx="2800">
                  <c:v>8.1</c:v>
                </c:pt>
                <c:pt idx="2801">
                  <c:v>6.3</c:v>
                </c:pt>
                <c:pt idx="2802">
                  <c:v>6.4</c:v>
                </c:pt>
                <c:pt idx="2803">
                  <c:v>7.1</c:v>
                </c:pt>
                <c:pt idx="2804">
                  <c:v>7.9</c:v>
                </c:pt>
                <c:pt idx="2805">
                  <c:v>6.6</c:v>
                </c:pt>
                <c:pt idx="2806">
                  <c:v>6.9</c:v>
                </c:pt>
                <c:pt idx="2807">
                  <c:v>6.3</c:v>
                </c:pt>
                <c:pt idx="2808">
                  <c:v>6.7</c:v>
                </c:pt>
                <c:pt idx="2809">
                  <c:v>7</c:v>
                </c:pt>
                <c:pt idx="2810">
                  <c:v>7.5</c:v>
                </c:pt>
                <c:pt idx="2811">
                  <c:v>6.5</c:v>
                </c:pt>
                <c:pt idx="2812">
                  <c:v>5.3</c:v>
                </c:pt>
                <c:pt idx="2813">
                  <c:v>6.7</c:v>
                </c:pt>
                <c:pt idx="2814">
                  <c:v>4.9000000000000004</c:v>
                </c:pt>
                <c:pt idx="2815">
                  <c:v>6.1</c:v>
                </c:pt>
                <c:pt idx="2816">
                  <c:v>7</c:v>
                </c:pt>
                <c:pt idx="2817">
                  <c:v>7.8</c:v>
                </c:pt>
                <c:pt idx="2818">
                  <c:v>7.8</c:v>
                </c:pt>
                <c:pt idx="2819">
                  <c:v>7.5</c:v>
                </c:pt>
                <c:pt idx="2820">
                  <c:v>7</c:v>
                </c:pt>
                <c:pt idx="2821">
                  <c:v>7.5</c:v>
                </c:pt>
                <c:pt idx="2822">
                  <c:v>7</c:v>
                </c:pt>
                <c:pt idx="2823">
                  <c:v>7</c:v>
                </c:pt>
                <c:pt idx="2824">
                  <c:v>5.4</c:v>
                </c:pt>
                <c:pt idx="2825">
                  <c:v>6</c:v>
                </c:pt>
                <c:pt idx="2826">
                  <c:v>6.5</c:v>
                </c:pt>
                <c:pt idx="2827">
                  <c:v>5.3</c:v>
                </c:pt>
                <c:pt idx="2828">
                  <c:v>7.7</c:v>
                </c:pt>
                <c:pt idx="2829">
                  <c:v>4</c:v>
                </c:pt>
                <c:pt idx="2830">
                  <c:v>5.3</c:v>
                </c:pt>
                <c:pt idx="2831">
                  <c:v>6.2</c:v>
                </c:pt>
                <c:pt idx="2832">
                  <c:v>6.5</c:v>
                </c:pt>
                <c:pt idx="2833">
                  <c:v>5.6</c:v>
                </c:pt>
                <c:pt idx="2834">
                  <c:v>5.4</c:v>
                </c:pt>
                <c:pt idx="2835">
                  <c:v>7.3</c:v>
                </c:pt>
                <c:pt idx="2836">
                  <c:v>7.6</c:v>
                </c:pt>
                <c:pt idx="2837">
                  <c:v>7.3</c:v>
                </c:pt>
                <c:pt idx="2838">
                  <c:v>7.4</c:v>
                </c:pt>
                <c:pt idx="2839">
                  <c:v>7.8</c:v>
                </c:pt>
                <c:pt idx="2840">
                  <c:v>6.8</c:v>
                </c:pt>
                <c:pt idx="2841">
                  <c:v>7.5</c:v>
                </c:pt>
                <c:pt idx="2842">
                  <c:v>6.6</c:v>
                </c:pt>
                <c:pt idx="2843">
                  <c:v>7.6</c:v>
                </c:pt>
                <c:pt idx="2844">
                  <c:v>7.1</c:v>
                </c:pt>
                <c:pt idx="2845">
                  <c:v>8.5</c:v>
                </c:pt>
                <c:pt idx="2846">
                  <c:v>9</c:v>
                </c:pt>
                <c:pt idx="2847">
                  <c:v>4.9000000000000004</c:v>
                </c:pt>
                <c:pt idx="2848">
                  <c:v>6.4</c:v>
                </c:pt>
                <c:pt idx="2849">
                  <c:v>5.5</c:v>
                </c:pt>
                <c:pt idx="2850">
                  <c:v>6.9</c:v>
                </c:pt>
                <c:pt idx="2851">
                  <c:v>6.3</c:v>
                </c:pt>
                <c:pt idx="2852">
                  <c:v>8.5</c:v>
                </c:pt>
                <c:pt idx="2853">
                  <c:v>7.3</c:v>
                </c:pt>
                <c:pt idx="2854">
                  <c:v>7.2</c:v>
                </c:pt>
                <c:pt idx="2855">
                  <c:v>4.2</c:v>
                </c:pt>
                <c:pt idx="2856">
                  <c:v>6.8</c:v>
                </c:pt>
                <c:pt idx="2857">
                  <c:v>7.5</c:v>
                </c:pt>
                <c:pt idx="2858">
                  <c:v>7.1</c:v>
                </c:pt>
                <c:pt idx="2859">
                  <c:v>6.1</c:v>
                </c:pt>
                <c:pt idx="2860">
                  <c:v>6.9</c:v>
                </c:pt>
                <c:pt idx="2861">
                  <c:v>6.9</c:v>
                </c:pt>
                <c:pt idx="2862">
                  <c:v>6.4</c:v>
                </c:pt>
                <c:pt idx="2863">
                  <c:v>5.3</c:v>
                </c:pt>
                <c:pt idx="2864">
                  <c:v>5.8</c:v>
                </c:pt>
                <c:pt idx="2865">
                  <c:v>7.2</c:v>
                </c:pt>
                <c:pt idx="2866">
                  <c:v>6.9</c:v>
                </c:pt>
                <c:pt idx="2867">
                  <c:v>6.5</c:v>
                </c:pt>
                <c:pt idx="2868">
                  <c:v>5.0999999999999996</c:v>
                </c:pt>
                <c:pt idx="2869">
                  <c:v>6.9</c:v>
                </c:pt>
                <c:pt idx="2870">
                  <c:v>6.9</c:v>
                </c:pt>
                <c:pt idx="2871">
                  <c:v>7.3</c:v>
                </c:pt>
                <c:pt idx="2872">
                  <c:v>7.2</c:v>
                </c:pt>
                <c:pt idx="2873">
                  <c:v>7.4</c:v>
                </c:pt>
                <c:pt idx="2874">
                  <c:v>7.2</c:v>
                </c:pt>
                <c:pt idx="2875">
                  <c:v>6.7</c:v>
                </c:pt>
                <c:pt idx="2876">
                  <c:v>8</c:v>
                </c:pt>
                <c:pt idx="2877">
                  <c:v>6.7</c:v>
                </c:pt>
                <c:pt idx="2878">
                  <c:v>6.1</c:v>
                </c:pt>
                <c:pt idx="2879">
                  <c:v>6.5</c:v>
                </c:pt>
                <c:pt idx="2880">
                  <c:v>7.3</c:v>
                </c:pt>
                <c:pt idx="2881">
                  <c:v>5.9</c:v>
                </c:pt>
                <c:pt idx="2882">
                  <c:v>5.4</c:v>
                </c:pt>
                <c:pt idx="2883">
                  <c:v>6.4</c:v>
                </c:pt>
                <c:pt idx="2884">
                  <c:v>6.7</c:v>
                </c:pt>
                <c:pt idx="2885">
                  <c:v>6.3</c:v>
                </c:pt>
                <c:pt idx="2886">
                  <c:v>5.8</c:v>
                </c:pt>
                <c:pt idx="2887">
                  <c:v>6.7</c:v>
                </c:pt>
                <c:pt idx="2888">
                  <c:v>6</c:v>
                </c:pt>
                <c:pt idx="2889">
                  <c:v>7.8</c:v>
                </c:pt>
                <c:pt idx="2890">
                  <c:v>7.7</c:v>
                </c:pt>
                <c:pt idx="2891">
                  <c:v>6.2</c:v>
                </c:pt>
                <c:pt idx="2892">
                  <c:v>7.9</c:v>
                </c:pt>
                <c:pt idx="2893">
                  <c:v>5.2</c:v>
                </c:pt>
                <c:pt idx="2894">
                  <c:v>6.8</c:v>
                </c:pt>
                <c:pt idx="2895">
                  <c:v>6.2</c:v>
                </c:pt>
                <c:pt idx="2896">
                  <c:v>7.6</c:v>
                </c:pt>
                <c:pt idx="2897">
                  <c:v>6.2</c:v>
                </c:pt>
                <c:pt idx="2898">
                  <c:v>3.6</c:v>
                </c:pt>
                <c:pt idx="2899">
                  <c:v>4.8</c:v>
                </c:pt>
                <c:pt idx="2900">
                  <c:v>7.6</c:v>
                </c:pt>
                <c:pt idx="2901">
                  <c:v>6.8</c:v>
                </c:pt>
                <c:pt idx="2902">
                  <c:v>6.6</c:v>
                </c:pt>
                <c:pt idx="2903">
                  <c:v>4.8</c:v>
                </c:pt>
                <c:pt idx="2904">
                  <c:v>5.3</c:v>
                </c:pt>
                <c:pt idx="2905">
                  <c:v>7.3</c:v>
                </c:pt>
                <c:pt idx="2906">
                  <c:v>6.5</c:v>
                </c:pt>
                <c:pt idx="2907">
                  <c:v>5.9</c:v>
                </c:pt>
                <c:pt idx="2908">
                  <c:v>5.6</c:v>
                </c:pt>
                <c:pt idx="2909">
                  <c:v>7.8</c:v>
                </c:pt>
                <c:pt idx="2910">
                  <c:v>7.2</c:v>
                </c:pt>
                <c:pt idx="2911">
                  <c:v>6.6</c:v>
                </c:pt>
                <c:pt idx="2912">
                  <c:v>4.2</c:v>
                </c:pt>
                <c:pt idx="2913">
                  <c:v>6</c:v>
                </c:pt>
                <c:pt idx="2914">
                  <c:v>6.2</c:v>
                </c:pt>
                <c:pt idx="2915">
                  <c:v>6.2</c:v>
                </c:pt>
                <c:pt idx="2916">
                  <c:v>7.8</c:v>
                </c:pt>
                <c:pt idx="2917">
                  <c:v>6.3</c:v>
                </c:pt>
                <c:pt idx="2918">
                  <c:v>5.7</c:v>
                </c:pt>
                <c:pt idx="2919">
                  <c:v>6.8</c:v>
                </c:pt>
                <c:pt idx="2920">
                  <c:v>7.2</c:v>
                </c:pt>
                <c:pt idx="2921">
                  <c:v>7.1</c:v>
                </c:pt>
                <c:pt idx="2922">
                  <c:v>6.8</c:v>
                </c:pt>
                <c:pt idx="2923">
                  <c:v>7.8</c:v>
                </c:pt>
                <c:pt idx="2924">
                  <c:v>6.5</c:v>
                </c:pt>
                <c:pt idx="2925">
                  <c:v>5.8</c:v>
                </c:pt>
                <c:pt idx="2926">
                  <c:v>5.3</c:v>
                </c:pt>
                <c:pt idx="2927">
                  <c:v>9.1999999999999993</c:v>
                </c:pt>
                <c:pt idx="2928">
                  <c:v>9</c:v>
                </c:pt>
                <c:pt idx="2929">
                  <c:v>7.6</c:v>
                </c:pt>
                <c:pt idx="2930">
                  <c:v>5.9</c:v>
                </c:pt>
                <c:pt idx="2931">
                  <c:v>6.1</c:v>
                </c:pt>
                <c:pt idx="2932">
                  <c:v>6.1</c:v>
                </c:pt>
                <c:pt idx="2933">
                  <c:v>6.5</c:v>
                </c:pt>
                <c:pt idx="2934">
                  <c:v>5.9</c:v>
                </c:pt>
                <c:pt idx="2935">
                  <c:v>6.9</c:v>
                </c:pt>
                <c:pt idx="2936">
                  <c:v>5.9</c:v>
                </c:pt>
                <c:pt idx="2937">
                  <c:v>6.6</c:v>
                </c:pt>
                <c:pt idx="2938">
                  <c:v>8.9</c:v>
                </c:pt>
                <c:pt idx="2939">
                  <c:v>7.3</c:v>
                </c:pt>
                <c:pt idx="2940">
                  <c:v>6.4</c:v>
                </c:pt>
                <c:pt idx="2941">
                  <c:v>8.1</c:v>
                </c:pt>
                <c:pt idx="2942">
                  <c:v>6.5</c:v>
                </c:pt>
                <c:pt idx="2943">
                  <c:v>7.7</c:v>
                </c:pt>
                <c:pt idx="2944">
                  <c:v>7.6</c:v>
                </c:pt>
                <c:pt idx="2945">
                  <c:v>7.3</c:v>
                </c:pt>
                <c:pt idx="2946">
                  <c:v>6.7</c:v>
                </c:pt>
                <c:pt idx="2947">
                  <c:v>6.6</c:v>
                </c:pt>
                <c:pt idx="2948">
                  <c:v>6.7</c:v>
                </c:pt>
                <c:pt idx="2949">
                  <c:v>6.6</c:v>
                </c:pt>
                <c:pt idx="2950">
                  <c:v>6.7</c:v>
                </c:pt>
                <c:pt idx="2951">
                  <c:v>5.8</c:v>
                </c:pt>
                <c:pt idx="2952">
                  <c:v>5.4</c:v>
                </c:pt>
                <c:pt idx="2953">
                  <c:v>8.5</c:v>
                </c:pt>
                <c:pt idx="2954">
                  <c:v>6.8</c:v>
                </c:pt>
                <c:pt idx="2955">
                  <c:v>5</c:v>
                </c:pt>
                <c:pt idx="2956">
                  <c:v>5.9</c:v>
                </c:pt>
                <c:pt idx="2957">
                  <c:v>7.3</c:v>
                </c:pt>
                <c:pt idx="2958">
                  <c:v>5.8</c:v>
                </c:pt>
                <c:pt idx="2959">
                  <c:v>5.8</c:v>
                </c:pt>
                <c:pt idx="2960">
                  <c:v>5.4</c:v>
                </c:pt>
                <c:pt idx="2961">
                  <c:v>7.3</c:v>
                </c:pt>
                <c:pt idx="2962">
                  <c:v>6.5</c:v>
                </c:pt>
                <c:pt idx="2963">
                  <c:v>7.8</c:v>
                </c:pt>
                <c:pt idx="2964">
                  <c:v>5</c:v>
                </c:pt>
                <c:pt idx="2965">
                  <c:v>7.2</c:v>
                </c:pt>
                <c:pt idx="2966">
                  <c:v>7.9</c:v>
                </c:pt>
                <c:pt idx="2967">
                  <c:v>4.9000000000000004</c:v>
                </c:pt>
                <c:pt idx="2968">
                  <c:v>3.8</c:v>
                </c:pt>
                <c:pt idx="2969">
                  <c:v>4.9000000000000004</c:v>
                </c:pt>
                <c:pt idx="2970">
                  <c:v>6.7</c:v>
                </c:pt>
                <c:pt idx="2971">
                  <c:v>6.6</c:v>
                </c:pt>
                <c:pt idx="2972">
                  <c:v>6.2</c:v>
                </c:pt>
                <c:pt idx="2973">
                  <c:v>8.1</c:v>
                </c:pt>
                <c:pt idx="2974">
                  <c:v>5.0999999999999996</c:v>
                </c:pt>
                <c:pt idx="2975">
                  <c:v>6.4</c:v>
                </c:pt>
                <c:pt idx="2976">
                  <c:v>6.9</c:v>
                </c:pt>
                <c:pt idx="2977">
                  <c:v>6.8</c:v>
                </c:pt>
                <c:pt idx="2978">
                  <c:v>6.7</c:v>
                </c:pt>
                <c:pt idx="2979">
                  <c:v>7.9</c:v>
                </c:pt>
                <c:pt idx="2980">
                  <c:v>7.5</c:v>
                </c:pt>
                <c:pt idx="2981">
                  <c:v>7.9</c:v>
                </c:pt>
                <c:pt idx="2982">
                  <c:v>6.9</c:v>
                </c:pt>
                <c:pt idx="2983">
                  <c:v>6.7</c:v>
                </c:pt>
                <c:pt idx="2984">
                  <c:v>6.6</c:v>
                </c:pt>
                <c:pt idx="2985">
                  <c:v>7.4</c:v>
                </c:pt>
                <c:pt idx="2986">
                  <c:v>6.5</c:v>
                </c:pt>
                <c:pt idx="2987">
                  <c:v>5.9</c:v>
                </c:pt>
                <c:pt idx="2988">
                  <c:v>7</c:v>
                </c:pt>
                <c:pt idx="2989">
                  <c:v>6</c:v>
                </c:pt>
                <c:pt idx="2990">
                  <c:v>7.6</c:v>
                </c:pt>
                <c:pt idx="2991">
                  <c:v>5.5</c:v>
                </c:pt>
                <c:pt idx="2992">
                  <c:v>7.1</c:v>
                </c:pt>
                <c:pt idx="2993">
                  <c:v>6.4</c:v>
                </c:pt>
                <c:pt idx="2994">
                  <c:v>6.6</c:v>
                </c:pt>
                <c:pt idx="2995">
                  <c:v>7.3</c:v>
                </c:pt>
                <c:pt idx="2996">
                  <c:v>6.9</c:v>
                </c:pt>
                <c:pt idx="2997">
                  <c:v>7.3</c:v>
                </c:pt>
                <c:pt idx="2998">
                  <c:v>7.3</c:v>
                </c:pt>
                <c:pt idx="2999">
                  <c:v>7.6</c:v>
                </c:pt>
                <c:pt idx="3000">
                  <c:v>6.7</c:v>
                </c:pt>
                <c:pt idx="3001">
                  <c:v>6.6</c:v>
                </c:pt>
                <c:pt idx="3002">
                  <c:v>7.6</c:v>
                </c:pt>
                <c:pt idx="3003">
                  <c:v>8.3000000000000007</c:v>
                </c:pt>
                <c:pt idx="3004">
                  <c:v>6</c:v>
                </c:pt>
                <c:pt idx="3005">
                  <c:v>6.9</c:v>
                </c:pt>
                <c:pt idx="3006">
                  <c:v>6.1</c:v>
                </c:pt>
                <c:pt idx="3007">
                  <c:v>7.6</c:v>
                </c:pt>
                <c:pt idx="3008">
                  <c:v>7.6</c:v>
                </c:pt>
                <c:pt idx="3009">
                  <c:v>7.5</c:v>
                </c:pt>
                <c:pt idx="3010">
                  <c:v>6.9</c:v>
                </c:pt>
                <c:pt idx="3011">
                  <c:v>7.1</c:v>
                </c:pt>
                <c:pt idx="3012">
                  <c:v>7.6</c:v>
                </c:pt>
                <c:pt idx="3013">
                  <c:v>6.8</c:v>
                </c:pt>
                <c:pt idx="3014">
                  <c:v>8.1</c:v>
                </c:pt>
                <c:pt idx="3015">
                  <c:v>6.6</c:v>
                </c:pt>
                <c:pt idx="3016">
                  <c:v>6.9</c:v>
                </c:pt>
                <c:pt idx="3017">
                  <c:v>7.6</c:v>
                </c:pt>
                <c:pt idx="3018">
                  <c:v>4.5999999999999996</c:v>
                </c:pt>
                <c:pt idx="3019">
                  <c:v>5.9</c:v>
                </c:pt>
                <c:pt idx="3020">
                  <c:v>6.8</c:v>
                </c:pt>
                <c:pt idx="3021">
                  <c:v>8</c:v>
                </c:pt>
                <c:pt idx="3022">
                  <c:v>6.5</c:v>
                </c:pt>
                <c:pt idx="3023">
                  <c:v>5.9</c:v>
                </c:pt>
                <c:pt idx="3024">
                  <c:v>7.3</c:v>
                </c:pt>
                <c:pt idx="3025">
                  <c:v>6.5</c:v>
                </c:pt>
                <c:pt idx="3026">
                  <c:v>5.5</c:v>
                </c:pt>
                <c:pt idx="3027">
                  <c:v>7.9</c:v>
                </c:pt>
                <c:pt idx="3028">
                  <c:v>7.2</c:v>
                </c:pt>
                <c:pt idx="3029">
                  <c:v>6.5</c:v>
                </c:pt>
                <c:pt idx="3030">
                  <c:v>6.3</c:v>
                </c:pt>
                <c:pt idx="3031">
                  <c:v>6.4</c:v>
                </c:pt>
                <c:pt idx="3032">
                  <c:v>6.6</c:v>
                </c:pt>
                <c:pt idx="3033">
                  <c:v>5.9</c:v>
                </c:pt>
                <c:pt idx="3034">
                  <c:v>6.4</c:v>
                </c:pt>
                <c:pt idx="3035">
                  <c:v>8</c:v>
                </c:pt>
                <c:pt idx="3036">
                  <c:v>6.4</c:v>
                </c:pt>
                <c:pt idx="3037">
                  <c:v>4.4000000000000004</c:v>
                </c:pt>
                <c:pt idx="3038">
                  <c:v>6.9</c:v>
                </c:pt>
                <c:pt idx="3039">
                  <c:v>7</c:v>
                </c:pt>
                <c:pt idx="3040">
                  <c:v>6.3</c:v>
                </c:pt>
                <c:pt idx="3041">
                  <c:v>7.1</c:v>
                </c:pt>
                <c:pt idx="3042">
                  <c:v>5.4</c:v>
                </c:pt>
                <c:pt idx="3043">
                  <c:v>6.5</c:v>
                </c:pt>
                <c:pt idx="3044">
                  <c:v>7.4</c:v>
                </c:pt>
                <c:pt idx="3045">
                  <c:v>5.4</c:v>
                </c:pt>
                <c:pt idx="3046">
                  <c:v>7.8</c:v>
                </c:pt>
                <c:pt idx="3047">
                  <c:v>5.6</c:v>
                </c:pt>
                <c:pt idx="3048">
                  <c:v>7.2</c:v>
                </c:pt>
                <c:pt idx="3049">
                  <c:v>6.1</c:v>
                </c:pt>
                <c:pt idx="3050">
                  <c:v>7.1</c:v>
                </c:pt>
                <c:pt idx="3051">
                  <c:v>6.1</c:v>
                </c:pt>
                <c:pt idx="3052">
                  <c:v>7.1</c:v>
                </c:pt>
                <c:pt idx="3053">
                  <c:v>8</c:v>
                </c:pt>
                <c:pt idx="3054">
                  <c:v>7.6</c:v>
                </c:pt>
                <c:pt idx="3055">
                  <c:v>7.2</c:v>
                </c:pt>
                <c:pt idx="3056">
                  <c:v>5.0999999999999996</c:v>
                </c:pt>
                <c:pt idx="3057">
                  <c:v>7.7</c:v>
                </c:pt>
                <c:pt idx="3058">
                  <c:v>6.2</c:v>
                </c:pt>
                <c:pt idx="3059">
                  <c:v>6.8</c:v>
                </c:pt>
                <c:pt idx="3060">
                  <c:v>7.3</c:v>
                </c:pt>
                <c:pt idx="3061">
                  <c:v>4.2</c:v>
                </c:pt>
                <c:pt idx="3062">
                  <c:v>6.9</c:v>
                </c:pt>
                <c:pt idx="3063">
                  <c:v>5.5</c:v>
                </c:pt>
                <c:pt idx="3064">
                  <c:v>6.9</c:v>
                </c:pt>
                <c:pt idx="3065">
                  <c:v>7.8</c:v>
                </c:pt>
                <c:pt idx="3066">
                  <c:v>4</c:v>
                </c:pt>
                <c:pt idx="3067">
                  <c:v>5.6</c:v>
                </c:pt>
                <c:pt idx="3068">
                  <c:v>3.6</c:v>
                </c:pt>
                <c:pt idx="3069">
                  <c:v>6.6</c:v>
                </c:pt>
                <c:pt idx="3070">
                  <c:v>7.7</c:v>
                </c:pt>
                <c:pt idx="3071">
                  <c:v>5.4</c:v>
                </c:pt>
                <c:pt idx="3072">
                  <c:v>7.8</c:v>
                </c:pt>
                <c:pt idx="3073">
                  <c:v>7.7</c:v>
                </c:pt>
                <c:pt idx="3074">
                  <c:v>5.9</c:v>
                </c:pt>
                <c:pt idx="3075">
                  <c:v>5.8</c:v>
                </c:pt>
                <c:pt idx="3076">
                  <c:v>6.4</c:v>
                </c:pt>
                <c:pt idx="3077">
                  <c:v>7</c:v>
                </c:pt>
                <c:pt idx="3078">
                  <c:v>7.6</c:v>
                </c:pt>
                <c:pt idx="3079">
                  <c:v>5.8</c:v>
                </c:pt>
                <c:pt idx="3080">
                  <c:v>6</c:v>
                </c:pt>
                <c:pt idx="3081">
                  <c:v>5.4</c:v>
                </c:pt>
                <c:pt idx="3082">
                  <c:v>5.2</c:v>
                </c:pt>
                <c:pt idx="3083">
                  <c:v>5.8</c:v>
                </c:pt>
                <c:pt idx="3084">
                  <c:v>6.7</c:v>
                </c:pt>
                <c:pt idx="3085">
                  <c:v>7.6</c:v>
                </c:pt>
                <c:pt idx="3086">
                  <c:v>4.0999999999999996</c:v>
                </c:pt>
                <c:pt idx="3087">
                  <c:v>4.2</c:v>
                </c:pt>
                <c:pt idx="3088">
                  <c:v>6.6</c:v>
                </c:pt>
                <c:pt idx="3089">
                  <c:v>6.6</c:v>
                </c:pt>
                <c:pt idx="3090">
                  <c:v>5</c:v>
                </c:pt>
                <c:pt idx="3091">
                  <c:v>5.9</c:v>
                </c:pt>
                <c:pt idx="3092">
                  <c:v>7.8</c:v>
                </c:pt>
                <c:pt idx="3093">
                  <c:v>7.3</c:v>
                </c:pt>
                <c:pt idx="3094">
                  <c:v>6.4</c:v>
                </c:pt>
                <c:pt idx="3095">
                  <c:v>7.5</c:v>
                </c:pt>
                <c:pt idx="3096">
                  <c:v>7.1</c:v>
                </c:pt>
                <c:pt idx="3097">
                  <c:v>7.3</c:v>
                </c:pt>
                <c:pt idx="3098">
                  <c:v>8.5</c:v>
                </c:pt>
                <c:pt idx="3099">
                  <c:v>7.8</c:v>
                </c:pt>
                <c:pt idx="3100">
                  <c:v>5.7</c:v>
                </c:pt>
                <c:pt idx="3101">
                  <c:v>8.5</c:v>
                </c:pt>
                <c:pt idx="3102">
                  <c:v>6.7</c:v>
                </c:pt>
                <c:pt idx="3103">
                  <c:v>6.5</c:v>
                </c:pt>
                <c:pt idx="3104">
                  <c:v>5.3</c:v>
                </c:pt>
                <c:pt idx="3105">
                  <c:v>6.5</c:v>
                </c:pt>
                <c:pt idx="3106">
                  <c:v>6.7</c:v>
                </c:pt>
                <c:pt idx="3107">
                  <c:v>7.1</c:v>
                </c:pt>
                <c:pt idx="3108">
                  <c:v>6.4</c:v>
                </c:pt>
                <c:pt idx="3109">
                  <c:v>5.0999999999999996</c:v>
                </c:pt>
                <c:pt idx="3110">
                  <c:v>8.8000000000000007</c:v>
                </c:pt>
                <c:pt idx="3111">
                  <c:v>8.9</c:v>
                </c:pt>
                <c:pt idx="3112">
                  <c:v>8.6999999999999993</c:v>
                </c:pt>
                <c:pt idx="3113">
                  <c:v>5.0999999999999996</c:v>
                </c:pt>
                <c:pt idx="3114">
                  <c:v>6.4</c:v>
                </c:pt>
                <c:pt idx="3115">
                  <c:v>5.4</c:v>
                </c:pt>
                <c:pt idx="3116">
                  <c:v>6.7</c:v>
                </c:pt>
                <c:pt idx="3117">
                  <c:v>7</c:v>
                </c:pt>
                <c:pt idx="3118">
                  <c:v>6.5</c:v>
                </c:pt>
                <c:pt idx="3119">
                  <c:v>3.8</c:v>
                </c:pt>
                <c:pt idx="3120">
                  <c:v>6.7</c:v>
                </c:pt>
                <c:pt idx="3121">
                  <c:v>6.5</c:v>
                </c:pt>
                <c:pt idx="3122">
                  <c:v>7</c:v>
                </c:pt>
                <c:pt idx="3123">
                  <c:v>7.8</c:v>
                </c:pt>
                <c:pt idx="3124">
                  <c:v>7.7</c:v>
                </c:pt>
                <c:pt idx="3125">
                  <c:v>6.2</c:v>
                </c:pt>
                <c:pt idx="3126">
                  <c:v>6.9</c:v>
                </c:pt>
                <c:pt idx="3127">
                  <c:v>7.3</c:v>
                </c:pt>
                <c:pt idx="3128">
                  <c:v>6.4</c:v>
                </c:pt>
                <c:pt idx="3129">
                  <c:v>6.6</c:v>
                </c:pt>
                <c:pt idx="3130">
                  <c:v>6.8</c:v>
                </c:pt>
                <c:pt idx="3131">
                  <c:v>5.4</c:v>
                </c:pt>
                <c:pt idx="3132">
                  <c:v>5.5</c:v>
                </c:pt>
                <c:pt idx="3133">
                  <c:v>6.6</c:v>
                </c:pt>
                <c:pt idx="3134">
                  <c:v>4.7</c:v>
                </c:pt>
                <c:pt idx="3135">
                  <c:v>8.1</c:v>
                </c:pt>
                <c:pt idx="3136">
                  <c:v>6.7</c:v>
                </c:pt>
                <c:pt idx="3137">
                  <c:v>6.9</c:v>
                </c:pt>
                <c:pt idx="3138">
                  <c:v>4.7</c:v>
                </c:pt>
                <c:pt idx="3139">
                  <c:v>3.3</c:v>
                </c:pt>
                <c:pt idx="3140">
                  <c:v>7.1</c:v>
                </c:pt>
                <c:pt idx="3141">
                  <c:v>6.8</c:v>
                </c:pt>
                <c:pt idx="3142">
                  <c:v>7.2</c:v>
                </c:pt>
                <c:pt idx="3143">
                  <c:v>6.7</c:v>
                </c:pt>
                <c:pt idx="3144">
                  <c:v>8.6999999999999993</c:v>
                </c:pt>
                <c:pt idx="3145">
                  <c:v>6.8</c:v>
                </c:pt>
                <c:pt idx="3146">
                  <c:v>6.6</c:v>
                </c:pt>
                <c:pt idx="3147">
                  <c:v>5.2</c:v>
                </c:pt>
                <c:pt idx="3148">
                  <c:v>6.2</c:v>
                </c:pt>
                <c:pt idx="3149">
                  <c:v>7.1</c:v>
                </c:pt>
                <c:pt idx="3150">
                  <c:v>7.2</c:v>
                </c:pt>
                <c:pt idx="3151">
                  <c:v>6.4</c:v>
                </c:pt>
                <c:pt idx="3152">
                  <c:v>6.1</c:v>
                </c:pt>
                <c:pt idx="3153">
                  <c:v>6.1</c:v>
                </c:pt>
                <c:pt idx="3154">
                  <c:v>6.4</c:v>
                </c:pt>
                <c:pt idx="3155">
                  <c:v>6.5</c:v>
                </c:pt>
                <c:pt idx="3156">
                  <c:v>6.5</c:v>
                </c:pt>
                <c:pt idx="3157">
                  <c:v>6.2</c:v>
                </c:pt>
                <c:pt idx="3158">
                  <c:v>7.2</c:v>
                </c:pt>
                <c:pt idx="3159">
                  <c:v>6.1</c:v>
                </c:pt>
                <c:pt idx="3160">
                  <c:v>6</c:v>
                </c:pt>
                <c:pt idx="3161">
                  <c:v>6.5</c:v>
                </c:pt>
                <c:pt idx="3162">
                  <c:v>6.3</c:v>
                </c:pt>
                <c:pt idx="3163">
                  <c:v>5.2</c:v>
                </c:pt>
                <c:pt idx="3164">
                  <c:v>7.7</c:v>
                </c:pt>
                <c:pt idx="3165">
                  <c:v>7.1</c:v>
                </c:pt>
                <c:pt idx="3166">
                  <c:v>5.6</c:v>
                </c:pt>
                <c:pt idx="3167">
                  <c:v>4.7</c:v>
                </c:pt>
                <c:pt idx="3168">
                  <c:v>6.8</c:v>
                </c:pt>
                <c:pt idx="3169">
                  <c:v>7.2</c:v>
                </c:pt>
                <c:pt idx="3170">
                  <c:v>6.8</c:v>
                </c:pt>
                <c:pt idx="3171">
                  <c:v>7.3</c:v>
                </c:pt>
                <c:pt idx="3172">
                  <c:v>7</c:v>
                </c:pt>
                <c:pt idx="3173">
                  <c:v>5.8</c:v>
                </c:pt>
                <c:pt idx="3174">
                  <c:v>5.9</c:v>
                </c:pt>
                <c:pt idx="3175">
                  <c:v>6.7</c:v>
                </c:pt>
                <c:pt idx="3176">
                  <c:v>6</c:v>
                </c:pt>
                <c:pt idx="3177">
                  <c:v>4.7</c:v>
                </c:pt>
                <c:pt idx="3178">
                  <c:v>7.4</c:v>
                </c:pt>
                <c:pt idx="3179">
                  <c:v>5.9</c:v>
                </c:pt>
                <c:pt idx="3180">
                  <c:v>6.7</c:v>
                </c:pt>
                <c:pt idx="3181">
                  <c:v>7.9</c:v>
                </c:pt>
                <c:pt idx="3182">
                  <c:v>6.3</c:v>
                </c:pt>
                <c:pt idx="3183">
                  <c:v>6.4</c:v>
                </c:pt>
                <c:pt idx="3184">
                  <c:v>5.8</c:v>
                </c:pt>
                <c:pt idx="3185">
                  <c:v>4.4000000000000004</c:v>
                </c:pt>
                <c:pt idx="3186">
                  <c:v>5.7</c:v>
                </c:pt>
                <c:pt idx="3187">
                  <c:v>5.6</c:v>
                </c:pt>
                <c:pt idx="3188">
                  <c:v>6</c:v>
                </c:pt>
                <c:pt idx="3189">
                  <c:v>6.6</c:v>
                </c:pt>
                <c:pt idx="3190">
                  <c:v>3.5</c:v>
                </c:pt>
                <c:pt idx="3191">
                  <c:v>5.9</c:v>
                </c:pt>
                <c:pt idx="3192">
                  <c:v>6.7</c:v>
                </c:pt>
                <c:pt idx="3193">
                  <c:v>5.5</c:v>
                </c:pt>
                <c:pt idx="3194">
                  <c:v>5.0999999999999996</c:v>
                </c:pt>
                <c:pt idx="3195">
                  <c:v>6.6</c:v>
                </c:pt>
                <c:pt idx="3196">
                  <c:v>7.5</c:v>
                </c:pt>
                <c:pt idx="3197">
                  <c:v>6.7</c:v>
                </c:pt>
                <c:pt idx="3198">
                  <c:v>8.4</c:v>
                </c:pt>
                <c:pt idx="3199">
                  <c:v>6.2</c:v>
                </c:pt>
                <c:pt idx="3200">
                  <c:v>6.7</c:v>
                </c:pt>
                <c:pt idx="3201">
                  <c:v>6.5</c:v>
                </c:pt>
                <c:pt idx="3202">
                  <c:v>6</c:v>
                </c:pt>
                <c:pt idx="3203">
                  <c:v>7.6</c:v>
                </c:pt>
                <c:pt idx="3204">
                  <c:v>5.3</c:v>
                </c:pt>
                <c:pt idx="3205">
                  <c:v>7.2</c:v>
                </c:pt>
                <c:pt idx="3206">
                  <c:v>6.1</c:v>
                </c:pt>
                <c:pt idx="3207">
                  <c:v>5.5</c:v>
                </c:pt>
                <c:pt idx="3208">
                  <c:v>7.5</c:v>
                </c:pt>
                <c:pt idx="3209">
                  <c:v>7.1</c:v>
                </c:pt>
                <c:pt idx="3210">
                  <c:v>7.1</c:v>
                </c:pt>
                <c:pt idx="3211">
                  <c:v>5.9</c:v>
                </c:pt>
                <c:pt idx="3212">
                  <c:v>7.2</c:v>
                </c:pt>
                <c:pt idx="3213">
                  <c:v>6.5</c:v>
                </c:pt>
                <c:pt idx="3214">
                  <c:v>6.2</c:v>
                </c:pt>
                <c:pt idx="3215">
                  <c:v>7</c:v>
                </c:pt>
                <c:pt idx="3216">
                  <c:v>6.8</c:v>
                </c:pt>
                <c:pt idx="3217">
                  <c:v>5.5</c:v>
                </c:pt>
                <c:pt idx="3218">
                  <c:v>4.5</c:v>
                </c:pt>
                <c:pt idx="3219">
                  <c:v>6.4</c:v>
                </c:pt>
                <c:pt idx="3220">
                  <c:v>8</c:v>
                </c:pt>
                <c:pt idx="3221">
                  <c:v>7.4</c:v>
                </c:pt>
                <c:pt idx="3222">
                  <c:v>4.9000000000000004</c:v>
                </c:pt>
                <c:pt idx="3223">
                  <c:v>8.5</c:v>
                </c:pt>
                <c:pt idx="3224">
                  <c:v>7.6</c:v>
                </c:pt>
                <c:pt idx="3225">
                  <c:v>5.6</c:v>
                </c:pt>
                <c:pt idx="3226">
                  <c:v>7.1</c:v>
                </c:pt>
                <c:pt idx="3227">
                  <c:v>5.7</c:v>
                </c:pt>
                <c:pt idx="3228">
                  <c:v>6.7</c:v>
                </c:pt>
                <c:pt idx="3229">
                  <c:v>7.3</c:v>
                </c:pt>
                <c:pt idx="3230">
                  <c:v>5.6</c:v>
                </c:pt>
                <c:pt idx="3231">
                  <c:v>6.8</c:v>
                </c:pt>
                <c:pt idx="3232">
                  <c:v>6.6</c:v>
                </c:pt>
                <c:pt idx="3233">
                  <c:v>5.9</c:v>
                </c:pt>
                <c:pt idx="3234">
                  <c:v>6</c:v>
                </c:pt>
                <c:pt idx="3235">
                  <c:v>8.5</c:v>
                </c:pt>
                <c:pt idx="3236">
                  <c:v>7</c:v>
                </c:pt>
                <c:pt idx="3237">
                  <c:v>6.6</c:v>
                </c:pt>
                <c:pt idx="3238">
                  <c:v>7.2</c:v>
                </c:pt>
                <c:pt idx="3239">
                  <c:v>7.1</c:v>
                </c:pt>
                <c:pt idx="3240">
                  <c:v>8.1</c:v>
                </c:pt>
                <c:pt idx="3241">
                  <c:v>5.7</c:v>
                </c:pt>
                <c:pt idx="3242">
                  <c:v>6.2</c:v>
                </c:pt>
                <c:pt idx="3243">
                  <c:v>6.4</c:v>
                </c:pt>
                <c:pt idx="3244">
                  <c:v>5.6</c:v>
                </c:pt>
                <c:pt idx="3245">
                  <c:v>6.6</c:v>
                </c:pt>
                <c:pt idx="3246">
                  <c:v>6.7</c:v>
                </c:pt>
                <c:pt idx="3247">
                  <c:v>7.4</c:v>
                </c:pt>
                <c:pt idx="3248">
                  <c:v>7.1</c:v>
                </c:pt>
                <c:pt idx="3249">
                  <c:v>6.6</c:v>
                </c:pt>
                <c:pt idx="3250">
                  <c:v>6.5</c:v>
                </c:pt>
                <c:pt idx="3251">
                  <c:v>5.7</c:v>
                </c:pt>
                <c:pt idx="3252">
                  <c:v>6.5</c:v>
                </c:pt>
                <c:pt idx="3253">
                  <c:v>6.1</c:v>
                </c:pt>
                <c:pt idx="3254">
                  <c:v>8</c:v>
                </c:pt>
                <c:pt idx="3255">
                  <c:v>7.3</c:v>
                </c:pt>
                <c:pt idx="3256">
                  <c:v>6.4</c:v>
                </c:pt>
                <c:pt idx="3257">
                  <c:v>7.1</c:v>
                </c:pt>
                <c:pt idx="3258">
                  <c:v>6.4</c:v>
                </c:pt>
                <c:pt idx="3259">
                  <c:v>6</c:v>
                </c:pt>
                <c:pt idx="3260">
                  <c:v>4.5999999999999996</c:v>
                </c:pt>
                <c:pt idx="3261">
                  <c:v>7.6</c:v>
                </c:pt>
                <c:pt idx="3262">
                  <c:v>7.1</c:v>
                </c:pt>
                <c:pt idx="3263">
                  <c:v>7.1</c:v>
                </c:pt>
                <c:pt idx="3264">
                  <c:v>6.4</c:v>
                </c:pt>
                <c:pt idx="3265">
                  <c:v>7.6</c:v>
                </c:pt>
                <c:pt idx="3266">
                  <c:v>2.7</c:v>
                </c:pt>
                <c:pt idx="3267">
                  <c:v>5.7</c:v>
                </c:pt>
                <c:pt idx="3268">
                  <c:v>7.7</c:v>
                </c:pt>
                <c:pt idx="3269">
                  <c:v>5.7</c:v>
                </c:pt>
                <c:pt idx="3270">
                  <c:v>7.9</c:v>
                </c:pt>
                <c:pt idx="3271">
                  <c:v>6.1</c:v>
                </c:pt>
                <c:pt idx="3272">
                  <c:v>6.5</c:v>
                </c:pt>
                <c:pt idx="3273">
                  <c:v>8.1</c:v>
                </c:pt>
                <c:pt idx="3274">
                  <c:v>7.9</c:v>
                </c:pt>
                <c:pt idx="3275">
                  <c:v>6</c:v>
                </c:pt>
                <c:pt idx="3276">
                  <c:v>6.3</c:v>
                </c:pt>
                <c:pt idx="3277">
                  <c:v>6.9</c:v>
                </c:pt>
                <c:pt idx="3278">
                  <c:v>7.3</c:v>
                </c:pt>
                <c:pt idx="3279">
                  <c:v>6.8</c:v>
                </c:pt>
                <c:pt idx="3280">
                  <c:v>7.4</c:v>
                </c:pt>
                <c:pt idx="3281">
                  <c:v>6.2</c:v>
                </c:pt>
                <c:pt idx="3282">
                  <c:v>7</c:v>
                </c:pt>
                <c:pt idx="3283">
                  <c:v>4.8</c:v>
                </c:pt>
                <c:pt idx="3284">
                  <c:v>6.9</c:v>
                </c:pt>
                <c:pt idx="3285">
                  <c:v>7.6</c:v>
                </c:pt>
                <c:pt idx="3286">
                  <c:v>5.9</c:v>
                </c:pt>
                <c:pt idx="3287">
                  <c:v>5.9</c:v>
                </c:pt>
                <c:pt idx="3288">
                  <c:v>6.7</c:v>
                </c:pt>
                <c:pt idx="3289">
                  <c:v>6.6</c:v>
                </c:pt>
                <c:pt idx="3290">
                  <c:v>6.7</c:v>
                </c:pt>
                <c:pt idx="3291">
                  <c:v>6.6</c:v>
                </c:pt>
                <c:pt idx="3292">
                  <c:v>6.2</c:v>
                </c:pt>
                <c:pt idx="3293">
                  <c:v>4.3</c:v>
                </c:pt>
                <c:pt idx="3294">
                  <c:v>7.2</c:v>
                </c:pt>
                <c:pt idx="3295">
                  <c:v>5.5</c:v>
                </c:pt>
                <c:pt idx="3296">
                  <c:v>6.4</c:v>
                </c:pt>
                <c:pt idx="3297">
                  <c:v>5.0999999999999996</c:v>
                </c:pt>
                <c:pt idx="3298">
                  <c:v>6.4</c:v>
                </c:pt>
                <c:pt idx="3299">
                  <c:v>6.8</c:v>
                </c:pt>
                <c:pt idx="3300">
                  <c:v>5.5</c:v>
                </c:pt>
                <c:pt idx="3301">
                  <c:v>8.1</c:v>
                </c:pt>
                <c:pt idx="3302">
                  <c:v>6.6</c:v>
                </c:pt>
                <c:pt idx="3303">
                  <c:v>7.9</c:v>
                </c:pt>
                <c:pt idx="3304">
                  <c:v>8.1999999999999993</c:v>
                </c:pt>
                <c:pt idx="3305">
                  <c:v>7.3</c:v>
                </c:pt>
                <c:pt idx="3306">
                  <c:v>6.8</c:v>
                </c:pt>
                <c:pt idx="3307">
                  <c:v>7.3</c:v>
                </c:pt>
                <c:pt idx="3308">
                  <c:v>7.7</c:v>
                </c:pt>
                <c:pt idx="3309">
                  <c:v>6.1</c:v>
                </c:pt>
                <c:pt idx="3310">
                  <c:v>7.2</c:v>
                </c:pt>
                <c:pt idx="3311">
                  <c:v>6</c:v>
                </c:pt>
                <c:pt idx="3312">
                  <c:v>4.4000000000000004</c:v>
                </c:pt>
                <c:pt idx="3313">
                  <c:v>6.8</c:v>
                </c:pt>
                <c:pt idx="3314">
                  <c:v>9.3000000000000007</c:v>
                </c:pt>
                <c:pt idx="3315">
                  <c:v>6.8</c:v>
                </c:pt>
                <c:pt idx="3316">
                  <c:v>6.3</c:v>
                </c:pt>
                <c:pt idx="3317">
                  <c:v>8.6</c:v>
                </c:pt>
                <c:pt idx="3318">
                  <c:v>7.4</c:v>
                </c:pt>
                <c:pt idx="3319">
                  <c:v>5.6</c:v>
                </c:pt>
                <c:pt idx="3320">
                  <c:v>6.4</c:v>
                </c:pt>
                <c:pt idx="3321">
                  <c:v>6.6</c:v>
                </c:pt>
                <c:pt idx="3322">
                  <c:v>8.1</c:v>
                </c:pt>
                <c:pt idx="3323">
                  <c:v>6.5</c:v>
                </c:pt>
                <c:pt idx="3324">
                  <c:v>5.6</c:v>
                </c:pt>
                <c:pt idx="3325">
                  <c:v>6.1</c:v>
                </c:pt>
                <c:pt idx="3326">
                  <c:v>5.4</c:v>
                </c:pt>
                <c:pt idx="3327">
                  <c:v>5.5</c:v>
                </c:pt>
                <c:pt idx="3328">
                  <c:v>7.7</c:v>
                </c:pt>
                <c:pt idx="3329">
                  <c:v>6.7</c:v>
                </c:pt>
                <c:pt idx="3330">
                  <c:v>5.0999999999999996</c:v>
                </c:pt>
                <c:pt idx="3331">
                  <c:v>6.1</c:v>
                </c:pt>
                <c:pt idx="3332">
                  <c:v>8</c:v>
                </c:pt>
                <c:pt idx="3333">
                  <c:v>7.3</c:v>
                </c:pt>
                <c:pt idx="3334">
                  <c:v>5.4</c:v>
                </c:pt>
                <c:pt idx="3335">
                  <c:v>6</c:v>
                </c:pt>
                <c:pt idx="3336">
                  <c:v>7.1</c:v>
                </c:pt>
                <c:pt idx="3337">
                  <c:v>6.6</c:v>
                </c:pt>
                <c:pt idx="3338">
                  <c:v>4.8</c:v>
                </c:pt>
                <c:pt idx="3339">
                  <c:v>6</c:v>
                </c:pt>
                <c:pt idx="3340">
                  <c:v>7</c:v>
                </c:pt>
                <c:pt idx="3341">
                  <c:v>5.4</c:v>
                </c:pt>
                <c:pt idx="3342">
                  <c:v>7.1</c:v>
                </c:pt>
                <c:pt idx="3343">
                  <c:v>7.4</c:v>
                </c:pt>
                <c:pt idx="3344">
                  <c:v>6.2</c:v>
                </c:pt>
                <c:pt idx="3345">
                  <c:v>7.7</c:v>
                </c:pt>
                <c:pt idx="3346">
                  <c:v>5.2</c:v>
                </c:pt>
                <c:pt idx="3347">
                  <c:v>6.3</c:v>
                </c:pt>
                <c:pt idx="3348">
                  <c:v>8.3000000000000007</c:v>
                </c:pt>
                <c:pt idx="3349">
                  <c:v>5.9</c:v>
                </c:pt>
                <c:pt idx="3350">
                  <c:v>8</c:v>
                </c:pt>
                <c:pt idx="3351">
                  <c:v>6.4</c:v>
                </c:pt>
                <c:pt idx="3352">
                  <c:v>6.1</c:v>
                </c:pt>
                <c:pt idx="3353">
                  <c:v>7.7</c:v>
                </c:pt>
                <c:pt idx="3354">
                  <c:v>5.0999999999999996</c:v>
                </c:pt>
                <c:pt idx="3355">
                  <c:v>6.6</c:v>
                </c:pt>
                <c:pt idx="3356">
                  <c:v>6.1</c:v>
                </c:pt>
                <c:pt idx="3357">
                  <c:v>6.1</c:v>
                </c:pt>
                <c:pt idx="3358">
                  <c:v>6.4</c:v>
                </c:pt>
                <c:pt idx="3359">
                  <c:v>6.1</c:v>
                </c:pt>
                <c:pt idx="3360">
                  <c:v>7.3</c:v>
                </c:pt>
                <c:pt idx="3361">
                  <c:v>5.4</c:v>
                </c:pt>
                <c:pt idx="3362">
                  <c:v>5</c:v>
                </c:pt>
                <c:pt idx="3363">
                  <c:v>7.3</c:v>
                </c:pt>
                <c:pt idx="3364">
                  <c:v>8.1</c:v>
                </c:pt>
                <c:pt idx="3365">
                  <c:v>7.5</c:v>
                </c:pt>
                <c:pt idx="3366">
                  <c:v>5.5</c:v>
                </c:pt>
                <c:pt idx="3367">
                  <c:v>5.9</c:v>
                </c:pt>
                <c:pt idx="3368">
                  <c:v>7.7</c:v>
                </c:pt>
                <c:pt idx="3369">
                  <c:v>7.6</c:v>
                </c:pt>
                <c:pt idx="3370">
                  <c:v>8.1999999999999993</c:v>
                </c:pt>
                <c:pt idx="3371">
                  <c:v>7</c:v>
                </c:pt>
                <c:pt idx="3372">
                  <c:v>6.8</c:v>
                </c:pt>
                <c:pt idx="3373">
                  <c:v>5.8</c:v>
                </c:pt>
                <c:pt idx="3374">
                  <c:v>6.3</c:v>
                </c:pt>
                <c:pt idx="3375">
                  <c:v>5.9</c:v>
                </c:pt>
                <c:pt idx="3376">
                  <c:v>7.1</c:v>
                </c:pt>
                <c:pt idx="3377">
                  <c:v>5.8</c:v>
                </c:pt>
                <c:pt idx="3378">
                  <c:v>6</c:v>
                </c:pt>
                <c:pt idx="3379">
                  <c:v>7.6</c:v>
                </c:pt>
                <c:pt idx="3380">
                  <c:v>5.0999999999999996</c:v>
                </c:pt>
                <c:pt idx="3381">
                  <c:v>5.0999999999999996</c:v>
                </c:pt>
                <c:pt idx="3382">
                  <c:v>6.8</c:v>
                </c:pt>
                <c:pt idx="3383">
                  <c:v>6.7</c:v>
                </c:pt>
                <c:pt idx="3384">
                  <c:v>7.7</c:v>
                </c:pt>
                <c:pt idx="3385">
                  <c:v>7.8</c:v>
                </c:pt>
                <c:pt idx="3386">
                  <c:v>8.1</c:v>
                </c:pt>
                <c:pt idx="3387">
                  <c:v>5.3</c:v>
                </c:pt>
                <c:pt idx="3388">
                  <c:v>5.5</c:v>
                </c:pt>
                <c:pt idx="3389">
                  <c:v>4.9000000000000004</c:v>
                </c:pt>
                <c:pt idx="3390">
                  <c:v>4.5999999999999996</c:v>
                </c:pt>
                <c:pt idx="3391">
                  <c:v>6.5</c:v>
                </c:pt>
                <c:pt idx="3392">
                  <c:v>4.8</c:v>
                </c:pt>
                <c:pt idx="3393">
                  <c:v>7.9</c:v>
                </c:pt>
                <c:pt idx="3394">
                  <c:v>6.9</c:v>
                </c:pt>
                <c:pt idx="3395">
                  <c:v>8.6</c:v>
                </c:pt>
                <c:pt idx="3396">
                  <c:v>4.5</c:v>
                </c:pt>
                <c:pt idx="3397">
                  <c:v>7.8</c:v>
                </c:pt>
                <c:pt idx="3398">
                  <c:v>6.5</c:v>
                </c:pt>
                <c:pt idx="3399">
                  <c:v>7.2</c:v>
                </c:pt>
                <c:pt idx="3400">
                  <c:v>4.5999999999999996</c:v>
                </c:pt>
                <c:pt idx="3401">
                  <c:v>6.2</c:v>
                </c:pt>
                <c:pt idx="3402">
                  <c:v>7.7</c:v>
                </c:pt>
                <c:pt idx="3403">
                  <c:v>6.8</c:v>
                </c:pt>
                <c:pt idx="3404">
                  <c:v>7</c:v>
                </c:pt>
                <c:pt idx="3405">
                  <c:v>7.4</c:v>
                </c:pt>
                <c:pt idx="3406">
                  <c:v>7.1</c:v>
                </c:pt>
                <c:pt idx="3407">
                  <c:v>6.3</c:v>
                </c:pt>
                <c:pt idx="3408">
                  <c:v>4.5999999999999996</c:v>
                </c:pt>
                <c:pt idx="3409">
                  <c:v>5.7</c:v>
                </c:pt>
                <c:pt idx="3410">
                  <c:v>5.3</c:v>
                </c:pt>
                <c:pt idx="3411">
                  <c:v>7.1</c:v>
                </c:pt>
                <c:pt idx="3412">
                  <c:v>6.1</c:v>
                </c:pt>
                <c:pt idx="3413">
                  <c:v>6.7</c:v>
                </c:pt>
                <c:pt idx="3414">
                  <c:v>7.4</c:v>
                </c:pt>
                <c:pt idx="3415">
                  <c:v>6.6</c:v>
                </c:pt>
                <c:pt idx="3416">
                  <c:v>6.1</c:v>
                </c:pt>
                <c:pt idx="3417">
                  <c:v>5.2</c:v>
                </c:pt>
                <c:pt idx="3418">
                  <c:v>5.5</c:v>
                </c:pt>
                <c:pt idx="3419">
                  <c:v>6.7</c:v>
                </c:pt>
                <c:pt idx="3420">
                  <c:v>7.8</c:v>
                </c:pt>
                <c:pt idx="3421">
                  <c:v>6.7</c:v>
                </c:pt>
                <c:pt idx="3422">
                  <c:v>5.5</c:v>
                </c:pt>
                <c:pt idx="3423">
                  <c:v>7.3</c:v>
                </c:pt>
                <c:pt idx="3424">
                  <c:v>5.2</c:v>
                </c:pt>
                <c:pt idx="3425">
                  <c:v>6.8</c:v>
                </c:pt>
                <c:pt idx="3426">
                  <c:v>5.2</c:v>
                </c:pt>
                <c:pt idx="3427">
                  <c:v>8.1</c:v>
                </c:pt>
                <c:pt idx="3428">
                  <c:v>8.1999999999999993</c:v>
                </c:pt>
                <c:pt idx="3429">
                  <c:v>5.8</c:v>
                </c:pt>
                <c:pt idx="3430">
                  <c:v>6.7</c:v>
                </c:pt>
                <c:pt idx="3431">
                  <c:v>7.3</c:v>
                </c:pt>
                <c:pt idx="3432">
                  <c:v>6.4</c:v>
                </c:pt>
                <c:pt idx="3433">
                  <c:v>4.9000000000000004</c:v>
                </c:pt>
                <c:pt idx="3434">
                  <c:v>6.9</c:v>
                </c:pt>
                <c:pt idx="3435">
                  <c:v>7.1</c:v>
                </c:pt>
                <c:pt idx="3436">
                  <c:v>6.6</c:v>
                </c:pt>
                <c:pt idx="3437">
                  <c:v>6.9</c:v>
                </c:pt>
                <c:pt idx="3438">
                  <c:v>6.4</c:v>
                </c:pt>
                <c:pt idx="3439">
                  <c:v>7</c:v>
                </c:pt>
                <c:pt idx="3440">
                  <c:v>7.9</c:v>
                </c:pt>
                <c:pt idx="3441">
                  <c:v>5.9</c:v>
                </c:pt>
                <c:pt idx="3442">
                  <c:v>7.9</c:v>
                </c:pt>
                <c:pt idx="3443">
                  <c:v>7</c:v>
                </c:pt>
                <c:pt idx="3444">
                  <c:v>5.9</c:v>
                </c:pt>
                <c:pt idx="3445">
                  <c:v>6.4</c:v>
                </c:pt>
                <c:pt idx="3446">
                  <c:v>6.8</c:v>
                </c:pt>
                <c:pt idx="3447">
                  <c:v>7.1</c:v>
                </c:pt>
                <c:pt idx="3448">
                  <c:v>5.4</c:v>
                </c:pt>
                <c:pt idx="3449">
                  <c:v>7.3</c:v>
                </c:pt>
                <c:pt idx="3450">
                  <c:v>5.9</c:v>
                </c:pt>
                <c:pt idx="3451">
                  <c:v>6.4</c:v>
                </c:pt>
                <c:pt idx="3452">
                  <c:v>8.1</c:v>
                </c:pt>
                <c:pt idx="3453">
                  <c:v>7.1</c:v>
                </c:pt>
                <c:pt idx="3454">
                  <c:v>7.3</c:v>
                </c:pt>
                <c:pt idx="3455">
                  <c:v>4.8</c:v>
                </c:pt>
                <c:pt idx="3456">
                  <c:v>6.8</c:v>
                </c:pt>
                <c:pt idx="3457">
                  <c:v>7.2</c:v>
                </c:pt>
                <c:pt idx="3458">
                  <c:v>5.7</c:v>
                </c:pt>
                <c:pt idx="3459">
                  <c:v>6.6</c:v>
                </c:pt>
                <c:pt idx="3460">
                  <c:v>5.7</c:v>
                </c:pt>
                <c:pt idx="3461">
                  <c:v>5.5</c:v>
                </c:pt>
                <c:pt idx="3462">
                  <c:v>7.1</c:v>
                </c:pt>
                <c:pt idx="3463">
                  <c:v>7.3</c:v>
                </c:pt>
                <c:pt idx="3464">
                  <c:v>6.8</c:v>
                </c:pt>
                <c:pt idx="3465">
                  <c:v>6.1</c:v>
                </c:pt>
                <c:pt idx="3466">
                  <c:v>6.2</c:v>
                </c:pt>
                <c:pt idx="3467">
                  <c:v>7.7</c:v>
                </c:pt>
                <c:pt idx="3468">
                  <c:v>7.3</c:v>
                </c:pt>
                <c:pt idx="3469">
                  <c:v>6.7</c:v>
                </c:pt>
                <c:pt idx="3470">
                  <c:v>6.6</c:v>
                </c:pt>
                <c:pt idx="3471">
                  <c:v>6.3</c:v>
                </c:pt>
                <c:pt idx="3472">
                  <c:v>3.6</c:v>
                </c:pt>
                <c:pt idx="3473">
                  <c:v>7</c:v>
                </c:pt>
                <c:pt idx="3474">
                  <c:v>7.1</c:v>
                </c:pt>
                <c:pt idx="3475">
                  <c:v>5.0999999999999996</c:v>
                </c:pt>
                <c:pt idx="3476">
                  <c:v>7.5</c:v>
                </c:pt>
                <c:pt idx="3477">
                  <c:v>7.1</c:v>
                </c:pt>
                <c:pt idx="3478">
                  <c:v>6.1</c:v>
                </c:pt>
                <c:pt idx="3479">
                  <c:v>6.6</c:v>
                </c:pt>
                <c:pt idx="3480">
                  <c:v>6.3</c:v>
                </c:pt>
                <c:pt idx="3481">
                  <c:v>7</c:v>
                </c:pt>
                <c:pt idx="3482">
                  <c:v>4.2</c:v>
                </c:pt>
                <c:pt idx="3483">
                  <c:v>5.3</c:v>
                </c:pt>
                <c:pt idx="3484">
                  <c:v>7</c:v>
                </c:pt>
                <c:pt idx="3485">
                  <c:v>5.6</c:v>
                </c:pt>
                <c:pt idx="3486">
                  <c:v>7</c:v>
                </c:pt>
                <c:pt idx="3487">
                  <c:v>5.8</c:v>
                </c:pt>
                <c:pt idx="3488">
                  <c:v>7.2</c:v>
                </c:pt>
                <c:pt idx="3489">
                  <c:v>5.6</c:v>
                </c:pt>
                <c:pt idx="3490">
                  <c:v>6.3</c:v>
                </c:pt>
                <c:pt idx="3491">
                  <c:v>7.1</c:v>
                </c:pt>
                <c:pt idx="3492">
                  <c:v>6.3</c:v>
                </c:pt>
                <c:pt idx="3493">
                  <c:v>6.6</c:v>
                </c:pt>
                <c:pt idx="3494">
                  <c:v>7.7</c:v>
                </c:pt>
                <c:pt idx="3495">
                  <c:v>6.3</c:v>
                </c:pt>
                <c:pt idx="3496">
                  <c:v>6.8</c:v>
                </c:pt>
                <c:pt idx="3497">
                  <c:v>6.3</c:v>
                </c:pt>
                <c:pt idx="3498">
                  <c:v>7.1</c:v>
                </c:pt>
                <c:pt idx="3499">
                  <c:v>7.8</c:v>
                </c:pt>
                <c:pt idx="3500">
                  <c:v>5.3</c:v>
                </c:pt>
                <c:pt idx="3501">
                  <c:v>6.5</c:v>
                </c:pt>
                <c:pt idx="3502">
                  <c:v>6.5</c:v>
                </c:pt>
                <c:pt idx="3503">
                  <c:v>7.4</c:v>
                </c:pt>
                <c:pt idx="3504">
                  <c:v>6.5</c:v>
                </c:pt>
                <c:pt idx="3505">
                  <c:v>6.9</c:v>
                </c:pt>
                <c:pt idx="3506">
                  <c:v>7.8</c:v>
                </c:pt>
                <c:pt idx="3507">
                  <c:v>7.1</c:v>
                </c:pt>
                <c:pt idx="3508">
                  <c:v>7.4</c:v>
                </c:pt>
                <c:pt idx="3509">
                  <c:v>7.5</c:v>
                </c:pt>
                <c:pt idx="3510">
                  <c:v>4</c:v>
                </c:pt>
                <c:pt idx="3511">
                  <c:v>7.5</c:v>
                </c:pt>
                <c:pt idx="3512">
                  <c:v>6.2</c:v>
                </c:pt>
                <c:pt idx="3513">
                  <c:v>4.4000000000000004</c:v>
                </c:pt>
                <c:pt idx="3514">
                  <c:v>7.9</c:v>
                </c:pt>
                <c:pt idx="3515">
                  <c:v>8.3000000000000007</c:v>
                </c:pt>
                <c:pt idx="3516">
                  <c:v>8.3000000000000007</c:v>
                </c:pt>
                <c:pt idx="3517">
                  <c:v>7.5</c:v>
                </c:pt>
                <c:pt idx="3518">
                  <c:v>7.6</c:v>
                </c:pt>
                <c:pt idx="3519">
                  <c:v>7.7</c:v>
                </c:pt>
                <c:pt idx="3520">
                  <c:v>8.1999999999999993</c:v>
                </c:pt>
                <c:pt idx="3521">
                  <c:v>6.3</c:v>
                </c:pt>
                <c:pt idx="3522">
                  <c:v>7</c:v>
                </c:pt>
                <c:pt idx="3523">
                  <c:v>7.4</c:v>
                </c:pt>
                <c:pt idx="3524">
                  <c:v>6.3</c:v>
                </c:pt>
                <c:pt idx="3525">
                  <c:v>7.1</c:v>
                </c:pt>
                <c:pt idx="3526">
                  <c:v>5.7</c:v>
                </c:pt>
                <c:pt idx="3527">
                  <c:v>6.3</c:v>
                </c:pt>
                <c:pt idx="3528">
                  <c:v>6</c:v>
                </c:pt>
                <c:pt idx="3529">
                  <c:v>6.3</c:v>
                </c:pt>
                <c:pt idx="3530">
                  <c:v>6.7</c:v>
                </c:pt>
                <c:pt idx="3531">
                  <c:v>7.5</c:v>
                </c:pt>
                <c:pt idx="3532">
                  <c:v>7.1</c:v>
                </c:pt>
                <c:pt idx="3533">
                  <c:v>7.2</c:v>
                </c:pt>
                <c:pt idx="3534">
                  <c:v>7</c:v>
                </c:pt>
                <c:pt idx="3535">
                  <c:v>7.1</c:v>
                </c:pt>
                <c:pt idx="3536">
                  <c:v>6.3</c:v>
                </c:pt>
                <c:pt idx="3537">
                  <c:v>6.8</c:v>
                </c:pt>
                <c:pt idx="3538">
                  <c:v>7</c:v>
                </c:pt>
                <c:pt idx="3539">
                  <c:v>6.8</c:v>
                </c:pt>
                <c:pt idx="3540">
                  <c:v>5.5</c:v>
                </c:pt>
                <c:pt idx="3541">
                  <c:v>7</c:v>
                </c:pt>
                <c:pt idx="3542">
                  <c:v>7.2</c:v>
                </c:pt>
                <c:pt idx="3543">
                  <c:v>6.7</c:v>
                </c:pt>
                <c:pt idx="3544">
                  <c:v>7.7</c:v>
                </c:pt>
                <c:pt idx="3545">
                  <c:v>7.2</c:v>
                </c:pt>
                <c:pt idx="3546">
                  <c:v>8</c:v>
                </c:pt>
                <c:pt idx="3547">
                  <c:v>5.7</c:v>
                </c:pt>
                <c:pt idx="3548">
                  <c:v>7</c:v>
                </c:pt>
                <c:pt idx="3549">
                  <c:v>7.3</c:v>
                </c:pt>
                <c:pt idx="3550">
                  <c:v>6.7</c:v>
                </c:pt>
                <c:pt idx="3551">
                  <c:v>6.7</c:v>
                </c:pt>
                <c:pt idx="3552">
                  <c:v>6.5</c:v>
                </c:pt>
                <c:pt idx="3553">
                  <c:v>4.7</c:v>
                </c:pt>
                <c:pt idx="3554">
                  <c:v>5.4</c:v>
                </c:pt>
                <c:pt idx="3555">
                  <c:v>6.5</c:v>
                </c:pt>
                <c:pt idx="3556">
                  <c:v>5.2</c:v>
                </c:pt>
                <c:pt idx="3557">
                  <c:v>7.3</c:v>
                </c:pt>
                <c:pt idx="3558">
                  <c:v>6</c:v>
                </c:pt>
                <c:pt idx="3559">
                  <c:v>6.3</c:v>
                </c:pt>
                <c:pt idx="3560">
                  <c:v>7.1</c:v>
                </c:pt>
                <c:pt idx="3561">
                  <c:v>6.1</c:v>
                </c:pt>
                <c:pt idx="3562">
                  <c:v>6.1</c:v>
                </c:pt>
                <c:pt idx="3563">
                  <c:v>5.6</c:v>
                </c:pt>
                <c:pt idx="3564">
                  <c:v>7.1</c:v>
                </c:pt>
                <c:pt idx="3565">
                  <c:v>6.1</c:v>
                </c:pt>
                <c:pt idx="3566">
                  <c:v>6.6</c:v>
                </c:pt>
                <c:pt idx="3567">
                  <c:v>7</c:v>
                </c:pt>
                <c:pt idx="3568">
                  <c:v>7.1</c:v>
                </c:pt>
                <c:pt idx="3569">
                  <c:v>4.4000000000000004</c:v>
                </c:pt>
                <c:pt idx="3570">
                  <c:v>5.0999999999999996</c:v>
                </c:pt>
                <c:pt idx="3571">
                  <c:v>7.2</c:v>
                </c:pt>
                <c:pt idx="3572">
                  <c:v>7.2</c:v>
                </c:pt>
                <c:pt idx="3573">
                  <c:v>5.4</c:v>
                </c:pt>
                <c:pt idx="3574">
                  <c:v>5.4</c:v>
                </c:pt>
                <c:pt idx="3575">
                  <c:v>6.7</c:v>
                </c:pt>
                <c:pt idx="3576">
                  <c:v>4.0999999999999996</c:v>
                </c:pt>
                <c:pt idx="3577">
                  <c:v>5.8</c:v>
                </c:pt>
                <c:pt idx="3578">
                  <c:v>7</c:v>
                </c:pt>
                <c:pt idx="3579">
                  <c:v>6.4</c:v>
                </c:pt>
                <c:pt idx="3580">
                  <c:v>6.8</c:v>
                </c:pt>
                <c:pt idx="3581">
                  <c:v>6.6</c:v>
                </c:pt>
                <c:pt idx="3582">
                  <c:v>4.2</c:v>
                </c:pt>
                <c:pt idx="3583">
                  <c:v>6.1</c:v>
                </c:pt>
                <c:pt idx="3584">
                  <c:v>6.7</c:v>
                </c:pt>
                <c:pt idx="3585">
                  <c:v>5.4</c:v>
                </c:pt>
                <c:pt idx="3586">
                  <c:v>8.3000000000000007</c:v>
                </c:pt>
                <c:pt idx="3587">
                  <c:v>5.7</c:v>
                </c:pt>
                <c:pt idx="3588">
                  <c:v>7.6</c:v>
                </c:pt>
                <c:pt idx="3589">
                  <c:v>4.0999999999999996</c:v>
                </c:pt>
                <c:pt idx="3590">
                  <c:v>6.9</c:v>
                </c:pt>
                <c:pt idx="3591">
                  <c:v>7</c:v>
                </c:pt>
                <c:pt idx="3592">
                  <c:v>6.8</c:v>
                </c:pt>
                <c:pt idx="3593">
                  <c:v>6.2</c:v>
                </c:pt>
                <c:pt idx="3594">
                  <c:v>6.1</c:v>
                </c:pt>
                <c:pt idx="3595">
                  <c:v>7.4</c:v>
                </c:pt>
                <c:pt idx="3596">
                  <c:v>8.3000000000000007</c:v>
                </c:pt>
                <c:pt idx="3597">
                  <c:v>5.5</c:v>
                </c:pt>
                <c:pt idx="3598">
                  <c:v>4.0999999999999996</c:v>
                </c:pt>
                <c:pt idx="3599">
                  <c:v>7</c:v>
                </c:pt>
                <c:pt idx="3600">
                  <c:v>8.1999999999999993</c:v>
                </c:pt>
                <c:pt idx="3601">
                  <c:v>6.1</c:v>
                </c:pt>
                <c:pt idx="3602">
                  <c:v>4.7</c:v>
                </c:pt>
                <c:pt idx="3603">
                  <c:v>5.7</c:v>
                </c:pt>
                <c:pt idx="3604">
                  <c:v>5.6</c:v>
                </c:pt>
                <c:pt idx="3605">
                  <c:v>7.1</c:v>
                </c:pt>
                <c:pt idx="3606">
                  <c:v>6.6</c:v>
                </c:pt>
                <c:pt idx="3607">
                  <c:v>4.5</c:v>
                </c:pt>
                <c:pt idx="3608">
                  <c:v>3.5</c:v>
                </c:pt>
                <c:pt idx="3609">
                  <c:v>6.1</c:v>
                </c:pt>
                <c:pt idx="3610">
                  <c:v>5.0999999999999996</c:v>
                </c:pt>
                <c:pt idx="3611">
                  <c:v>6.4</c:v>
                </c:pt>
                <c:pt idx="3612">
                  <c:v>6.9</c:v>
                </c:pt>
                <c:pt idx="3613">
                  <c:v>6.2</c:v>
                </c:pt>
                <c:pt idx="3614">
                  <c:v>6.6</c:v>
                </c:pt>
                <c:pt idx="3615">
                  <c:v>6.4</c:v>
                </c:pt>
                <c:pt idx="3616">
                  <c:v>7.9</c:v>
                </c:pt>
                <c:pt idx="3617">
                  <c:v>7.7</c:v>
                </c:pt>
                <c:pt idx="3618">
                  <c:v>6.9</c:v>
                </c:pt>
                <c:pt idx="3619">
                  <c:v>5.9</c:v>
                </c:pt>
                <c:pt idx="3620">
                  <c:v>6.3</c:v>
                </c:pt>
                <c:pt idx="3621">
                  <c:v>7.2</c:v>
                </c:pt>
                <c:pt idx="3622">
                  <c:v>6</c:v>
                </c:pt>
                <c:pt idx="3623">
                  <c:v>5.5</c:v>
                </c:pt>
                <c:pt idx="3624">
                  <c:v>5.4</c:v>
                </c:pt>
                <c:pt idx="3625">
                  <c:v>6.4</c:v>
                </c:pt>
                <c:pt idx="3626">
                  <c:v>7.1</c:v>
                </c:pt>
                <c:pt idx="3627">
                  <c:v>6.9</c:v>
                </c:pt>
                <c:pt idx="3628">
                  <c:v>7.6</c:v>
                </c:pt>
                <c:pt idx="3629">
                  <c:v>6.8</c:v>
                </c:pt>
                <c:pt idx="3630">
                  <c:v>7.1</c:v>
                </c:pt>
                <c:pt idx="3631">
                  <c:v>7.4</c:v>
                </c:pt>
                <c:pt idx="3632">
                  <c:v>6.7</c:v>
                </c:pt>
                <c:pt idx="3633">
                  <c:v>7.9</c:v>
                </c:pt>
                <c:pt idx="3634">
                  <c:v>6.8</c:v>
                </c:pt>
                <c:pt idx="3635">
                  <c:v>6.2</c:v>
                </c:pt>
                <c:pt idx="3636">
                  <c:v>5.2</c:v>
                </c:pt>
                <c:pt idx="3637">
                  <c:v>7.4</c:v>
                </c:pt>
                <c:pt idx="3638">
                  <c:v>6.3</c:v>
                </c:pt>
                <c:pt idx="3639">
                  <c:v>8.4</c:v>
                </c:pt>
                <c:pt idx="3640">
                  <c:v>8</c:v>
                </c:pt>
                <c:pt idx="3641">
                  <c:v>6.7</c:v>
                </c:pt>
                <c:pt idx="3642">
                  <c:v>7.2</c:v>
                </c:pt>
                <c:pt idx="3643">
                  <c:v>6.5</c:v>
                </c:pt>
                <c:pt idx="3644">
                  <c:v>6.3</c:v>
                </c:pt>
                <c:pt idx="3645">
                  <c:v>5.7</c:v>
                </c:pt>
                <c:pt idx="3646">
                  <c:v>7.3</c:v>
                </c:pt>
                <c:pt idx="3647">
                  <c:v>7.1</c:v>
                </c:pt>
                <c:pt idx="3648">
                  <c:v>6.2</c:v>
                </c:pt>
                <c:pt idx="3649">
                  <c:v>5.3</c:v>
                </c:pt>
                <c:pt idx="3650">
                  <c:v>6.9</c:v>
                </c:pt>
                <c:pt idx="3651">
                  <c:v>8.1999999999999993</c:v>
                </c:pt>
                <c:pt idx="3652">
                  <c:v>4.5999999999999996</c:v>
                </c:pt>
                <c:pt idx="3653">
                  <c:v>6.6</c:v>
                </c:pt>
                <c:pt idx="3654">
                  <c:v>7.7</c:v>
                </c:pt>
                <c:pt idx="3655">
                  <c:v>6.9</c:v>
                </c:pt>
                <c:pt idx="3656">
                  <c:v>6.1</c:v>
                </c:pt>
                <c:pt idx="3657">
                  <c:v>7</c:v>
                </c:pt>
                <c:pt idx="3658">
                  <c:v>7.1</c:v>
                </c:pt>
                <c:pt idx="3659">
                  <c:v>6.1</c:v>
                </c:pt>
                <c:pt idx="3660">
                  <c:v>7.5</c:v>
                </c:pt>
                <c:pt idx="3661">
                  <c:v>6.9</c:v>
                </c:pt>
                <c:pt idx="3662">
                  <c:v>7.1</c:v>
                </c:pt>
                <c:pt idx="3663">
                  <c:v>7.7</c:v>
                </c:pt>
                <c:pt idx="3664">
                  <c:v>5.3</c:v>
                </c:pt>
                <c:pt idx="3665">
                  <c:v>6.4</c:v>
                </c:pt>
                <c:pt idx="3666">
                  <c:v>5.2</c:v>
                </c:pt>
                <c:pt idx="3667">
                  <c:v>7.5</c:v>
                </c:pt>
                <c:pt idx="3668">
                  <c:v>7.1</c:v>
                </c:pt>
                <c:pt idx="3669">
                  <c:v>6</c:v>
                </c:pt>
                <c:pt idx="3670">
                  <c:v>7</c:v>
                </c:pt>
                <c:pt idx="3671">
                  <c:v>7.6</c:v>
                </c:pt>
                <c:pt idx="3672">
                  <c:v>7.6</c:v>
                </c:pt>
                <c:pt idx="3673">
                  <c:v>5.8</c:v>
                </c:pt>
                <c:pt idx="3674">
                  <c:v>7</c:v>
                </c:pt>
                <c:pt idx="3675">
                  <c:v>6.1</c:v>
                </c:pt>
                <c:pt idx="3676">
                  <c:v>5.7</c:v>
                </c:pt>
                <c:pt idx="3677">
                  <c:v>6.6</c:v>
                </c:pt>
                <c:pt idx="3678">
                  <c:v>5.6</c:v>
                </c:pt>
                <c:pt idx="3679">
                  <c:v>5.7</c:v>
                </c:pt>
                <c:pt idx="3680">
                  <c:v>6.4</c:v>
                </c:pt>
                <c:pt idx="3681">
                  <c:v>5.5</c:v>
                </c:pt>
                <c:pt idx="3682">
                  <c:v>7.2</c:v>
                </c:pt>
                <c:pt idx="3683">
                  <c:v>7.8</c:v>
                </c:pt>
                <c:pt idx="3684">
                  <c:v>5.5</c:v>
                </c:pt>
                <c:pt idx="3685">
                  <c:v>6</c:v>
                </c:pt>
                <c:pt idx="3686">
                  <c:v>5</c:v>
                </c:pt>
                <c:pt idx="3687">
                  <c:v>6.9</c:v>
                </c:pt>
                <c:pt idx="3688">
                  <c:v>7.6</c:v>
                </c:pt>
                <c:pt idx="3689">
                  <c:v>6.9</c:v>
                </c:pt>
                <c:pt idx="3690">
                  <c:v>6.7</c:v>
                </c:pt>
                <c:pt idx="3691">
                  <c:v>6.8</c:v>
                </c:pt>
                <c:pt idx="3692">
                  <c:v>6.5</c:v>
                </c:pt>
                <c:pt idx="3693">
                  <c:v>6.8</c:v>
                </c:pt>
                <c:pt idx="3694">
                  <c:v>6.3</c:v>
                </c:pt>
                <c:pt idx="3695">
                  <c:v>6.9</c:v>
                </c:pt>
                <c:pt idx="3696">
                  <c:v>8.5</c:v>
                </c:pt>
                <c:pt idx="3697">
                  <c:v>4.4000000000000004</c:v>
                </c:pt>
                <c:pt idx="3698">
                  <c:v>5.4</c:v>
                </c:pt>
                <c:pt idx="3699">
                  <c:v>6.7</c:v>
                </c:pt>
                <c:pt idx="3700">
                  <c:v>6.4</c:v>
                </c:pt>
                <c:pt idx="3701">
                  <c:v>5.5</c:v>
                </c:pt>
                <c:pt idx="3702">
                  <c:v>7.2</c:v>
                </c:pt>
                <c:pt idx="3703">
                  <c:v>6.6</c:v>
                </c:pt>
                <c:pt idx="3704">
                  <c:v>5.5</c:v>
                </c:pt>
                <c:pt idx="3705">
                  <c:v>7.7</c:v>
                </c:pt>
                <c:pt idx="3706">
                  <c:v>2</c:v>
                </c:pt>
                <c:pt idx="3707">
                  <c:v>4.4000000000000004</c:v>
                </c:pt>
                <c:pt idx="3708">
                  <c:v>5.6</c:v>
                </c:pt>
                <c:pt idx="3709">
                  <c:v>7</c:v>
                </c:pt>
                <c:pt idx="3710">
                  <c:v>6.9</c:v>
                </c:pt>
                <c:pt idx="3711">
                  <c:v>6.5</c:v>
                </c:pt>
                <c:pt idx="3712">
                  <c:v>4.8</c:v>
                </c:pt>
                <c:pt idx="3713">
                  <c:v>7.1</c:v>
                </c:pt>
                <c:pt idx="3714">
                  <c:v>6.2</c:v>
                </c:pt>
                <c:pt idx="3715">
                  <c:v>6.3</c:v>
                </c:pt>
                <c:pt idx="3716">
                  <c:v>5.6</c:v>
                </c:pt>
                <c:pt idx="3717">
                  <c:v>6</c:v>
                </c:pt>
                <c:pt idx="3718">
                  <c:v>4.0999999999999996</c:v>
                </c:pt>
                <c:pt idx="3719">
                  <c:v>8</c:v>
                </c:pt>
                <c:pt idx="3720">
                  <c:v>7.3</c:v>
                </c:pt>
                <c:pt idx="3721">
                  <c:v>7.1</c:v>
                </c:pt>
                <c:pt idx="3722">
                  <c:v>6.4</c:v>
                </c:pt>
                <c:pt idx="3723">
                  <c:v>7.2</c:v>
                </c:pt>
                <c:pt idx="3724">
                  <c:v>6.2</c:v>
                </c:pt>
                <c:pt idx="3725">
                  <c:v>6.7</c:v>
                </c:pt>
                <c:pt idx="3726">
                  <c:v>5.7</c:v>
                </c:pt>
                <c:pt idx="3727">
                  <c:v>5.9</c:v>
                </c:pt>
                <c:pt idx="3728">
                  <c:v>7.2</c:v>
                </c:pt>
                <c:pt idx="3729">
                  <c:v>3.1</c:v>
                </c:pt>
                <c:pt idx="3730">
                  <c:v>7.4</c:v>
                </c:pt>
                <c:pt idx="3731">
                  <c:v>6.2</c:v>
                </c:pt>
                <c:pt idx="3732">
                  <c:v>7.3</c:v>
                </c:pt>
                <c:pt idx="3733">
                  <c:v>5.3</c:v>
                </c:pt>
                <c:pt idx="3734">
                  <c:v>7.4</c:v>
                </c:pt>
                <c:pt idx="3735">
                  <c:v>6.6</c:v>
                </c:pt>
                <c:pt idx="3736">
                  <c:v>3.8</c:v>
                </c:pt>
                <c:pt idx="3737">
                  <c:v>8.1</c:v>
                </c:pt>
                <c:pt idx="3738">
                  <c:v>6</c:v>
                </c:pt>
                <c:pt idx="3739">
                  <c:v>7</c:v>
                </c:pt>
                <c:pt idx="3740">
                  <c:v>5.8</c:v>
                </c:pt>
                <c:pt idx="3741">
                  <c:v>7.8</c:v>
                </c:pt>
                <c:pt idx="3742">
                  <c:v>7.4</c:v>
                </c:pt>
                <c:pt idx="3743">
                  <c:v>6.1</c:v>
                </c:pt>
                <c:pt idx="3744">
                  <c:v>6.6</c:v>
                </c:pt>
                <c:pt idx="3745">
                  <c:v>7.5</c:v>
                </c:pt>
                <c:pt idx="3746">
                  <c:v>6.7</c:v>
                </c:pt>
                <c:pt idx="3747">
                  <c:v>7.4</c:v>
                </c:pt>
                <c:pt idx="3748">
                  <c:v>7.3</c:v>
                </c:pt>
                <c:pt idx="3749">
                  <c:v>8</c:v>
                </c:pt>
                <c:pt idx="3750">
                  <c:v>7.8</c:v>
                </c:pt>
                <c:pt idx="3751">
                  <c:v>6.8</c:v>
                </c:pt>
                <c:pt idx="3752">
                  <c:v>5.8</c:v>
                </c:pt>
                <c:pt idx="3753">
                  <c:v>4.3</c:v>
                </c:pt>
                <c:pt idx="3754">
                  <c:v>7.7</c:v>
                </c:pt>
                <c:pt idx="3755">
                  <c:v>4.9000000000000004</c:v>
                </c:pt>
                <c:pt idx="3756">
                  <c:v>6.6</c:v>
                </c:pt>
                <c:pt idx="3757">
                  <c:v>6.8</c:v>
                </c:pt>
                <c:pt idx="3758">
                  <c:v>6.9</c:v>
                </c:pt>
                <c:pt idx="3759">
                  <c:v>4.5999999999999996</c:v>
                </c:pt>
                <c:pt idx="3760">
                  <c:v>5.8</c:v>
                </c:pt>
                <c:pt idx="3761">
                  <c:v>7.7</c:v>
                </c:pt>
                <c:pt idx="3762">
                  <c:v>5.5</c:v>
                </c:pt>
                <c:pt idx="3763">
                  <c:v>3.5</c:v>
                </c:pt>
                <c:pt idx="3764">
                  <c:v>6.5</c:v>
                </c:pt>
                <c:pt idx="3765">
                  <c:v>6.9</c:v>
                </c:pt>
                <c:pt idx="3766">
                  <c:v>6.3</c:v>
                </c:pt>
                <c:pt idx="3767">
                  <c:v>5.6</c:v>
                </c:pt>
                <c:pt idx="3768">
                  <c:v>6.3</c:v>
                </c:pt>
                <c:pt idx="3769">
                  <c:v>8</c:v>
                </c:pt>
                <c:pt idx="3770">
                  <c:v>6.8</c:v>
                </c:pt>
                <c:pt idx="3771">
                  <c:v>6.8</c:v>
                </c:pt>
                <c:pt idx="3772">
                  <c:v>5.6</c:v>
                </c:pt>
                <c:pt idx="3773">
                  <c:v>6.7</c:v>
                </c:pt>
                <c:pt idx="3774">
                  <c:v>6.5</c:v>
                </c:pt>
                <c:pt idx="3775">
                  <c:v>6.5</c:v>
                </c:pt>
                <c:pt idx="3776">
                  <c:v>6.6</c:v>
                </c:pt>
                <c:pt idx="3777">
                  <c:v>6.1</c:v>
                </c:pt>
                <c:pt idx="3778">
                  <c:v>7.4</c:v>
                </c:pt>
                <c:pt idx="3779">
                  <c:v>7</c:v>
                </c:pt>
                <c:pt idx="3780">
                  <c:v>7.7</c:v>
                </c:pt>
                <c:pt idx="3781">
                  <c:v>7.7</c:v>
                </c:pt>
                <c:pt idx="3782">
                  <c:v>5.2</c:v>
                </c:pt>
                <c:pt idx="3783">
                  <c:v>4.8</c:v>
                </c:pt>
                <c:pt idx="3784">
                  <c:v>6.6</c:v>
                </c:pt>
                <c:pt idx="3785">
                  <c:v>4.2</c:v>
                </c:pt>
              </c:numCache>
            </c:numRef>
          </c:yVal>
          <c:smooth val="0"/>
          <c:extLst>
            <c:ext xmlns:c16="http://schemas.microsoft.com/office/drawing/2014/chart" uri="{C3380CC4-5D6E-409C-BE32-E72D297353CC}">
              <c16:uniqueId val="{00000001-0B98-45F0-910B-7AF36B93F19D}"/>
            </c:ext>
          </c:extLst>
        </c:ser>
        <c:dLbls>
          <c:showLegendKey val="0"/>
          <c:showVal val="0"/>
          <c:showCatName val="0"/>
          <c:showSerName val="0"/>
          <c:showPercent val="0"/>
          <c:showBubbleSize val="0"/>
        </c:dLbls>
        <c:axId val="910078416"/>
        <c:axId val="1236675583"/>
      </c:scatterChart>
      <c:valAx>
        <c:axId val="9100784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Abadi" panose="020B0604020104020204" pitchFamily="34" charset="0"/>
                    <a:ea typeface="+mn-ea"/>
                    <a:cs typeface="+mn-cs"/>
                  </a:defRPr>
                </a:pPr>
                <a:r>
                  <a:rPr lang="en-IN">
                    <a:latin typeface="Abadi" panose="020B0604020104020204" pitchFamily="34" charset="0"/>
                  </a:rPr>
                  <a:t>Duration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6675583"/>
        <c:crosses val="autoZero"/>
        <c:crossBetween val="midCat"/>
      </c:valAx>
      <c:valAx>
        <c:axId val="12366755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50" b="1" dirty="0">
                    <a:latin typeface="Abadi" panose="020B0604020104020204" pitchFamily="34" charset="0"/>
                  </a:rPr>
                  <a:t>IMDB 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7841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FAEAE7"/>
            </a:solidFill>
            <a:ln>
              <a:noFill/>
            </a:ln>
            <a:effectLst/>
          </c:spPr>
          <c:invertIfNegative val="0"/>
          <c:cat>
            <c:strRef>
              <c:f>'Movie Budget'!$F$4:$F$13</c:f>
              <c:strCache>
                <c:ptCount val="10"/>
                <c:pt idx="0">
                  <c:v>Avatar </c:v>
                </c:pt>
                <c:pt idx="1">
                  <c:v>Jurassic World </c:v>
                </c:pt>
                <c:pt idx="2">
                  <c:v>Titanic </c:v>
                </c:pt>
                <c:pt idx="3">
                  <c:v>Star Wars: Episode IV - A New Hope </c:v>
                </c:pt>
                <c:pt idx="4">
                  <c:v>E.T. the Extra-Terrestrial </c:v>
                </c:pt>
                <c:pt idx="5">
                  <c:v>The Avengers </c:v>
                </c:pt>
                <c:pt idx="6">
                  <c:v>The Lion King </c:v>
                </c:pt>
                <c:pt idx="7">
                  <c:v>Star Wars: Episode I - The Phantom Menace </c:v>
                </c:pt>
                <c:pt idx="8">
                  <c:v>The Dark Knight </c:v>
                </c:pt>
                <c:pt idx="9">
                  <c:v>The Hunger Games </c:v>
                </c:pt>
              </c:strCache>
            </c:strRef>
          </c:cat>
          <c:val>
            <c:numRef>
              <c:f>'Movie Budget'!$G$4:$G$13</c:f>
              <c:numCache>
                <c:formatCode>General</c:formatCode>
                <c:ptCount val="10"/>
                <c:pt idx="0">
                  <c:v>523505847</c:v>
                </c:pt>
                <c:pt idx="1">
                  <c:v>502177271</c:v>
                </c:pt>
                <c:pt idx="2">
                  <c:v>458672302</c:v>
                </c:pt>
                <c:pt idx="3">
                  <c:v>449935665</c:v>
                </c:pt>
                <c:pt idx="4">
                  <c:v>424449459</c:v>
                </c:pt>
                <c:pt idx="5">
                  <c:v>403279547</c:v>
                </c:pt>
                <c:pt idx="6">
                  <c:v>377783777</c:v>
                </c:pt>
                <c:pt idx="7">
                  <c:v>359544677</c:v>
                </c:pt>
                <c:pt idx="8">
                  <c:v>348316061</c:v>
                </c:pt>
                <c:pt idx="9">
                  <c:v>329999255</c:v>
                </c:pt>
              </c:numCache>
            </c:numRef>
          </c:val>
          <c:extLst>
            <c:ext xmlns:c16="http://schemas.microsoft.com/office/drawing/2014/chart" uri="{C3380CC4-5D6E-409C-BE32-E72D297353CC}">
              <c16:uniqueId val="{00000000-0DF3-4938-935C-EE20D2C09907}"/>
            </c:ext>
          </c:extLst>
        </c:ser>
        <c:dLbls>
          <c:showLegendKey val="0"/>
          <c:showVal val="0"/>
          <c:showCatName val="0"/>
          <c:showSerName val="0"/>
          <c:showPercent val="0"/>
          <c:showBubbleSize val="0"/>
        </c:dLbls>
        <c:gapWidth val="219"/>
        <c:overlap val="-27"/>
        <c:axId val="25619776"/>
        <c:axId val="1326927280"/>
      </c:barChart>
      <c:catAx>
        <c:axId val="25619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1326927280"/>
        <c:crosses val="autoZero"/>
        <c:auto val="1"/>
        <c:lblAlgn val="ctr"/>
        <c:lblOffset val="100"/>
        <c:noMultiLvlLbl val="0"/>
      </c:catAx>
      <c:valAx>
        <c:axId val="1326927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panose="020B0604020104020204" pitchFamily="34" charset="0"/>
                <a:ea typeface="+mn-ea"/>
                <a:cs typeface="+mn-cs"/>
              </a:defRPr>
            </a:pPr>
            <a:endParaRPr lang="en-US"/>
          </a:p>
        </c:txPr>
        <c:crossAx val="25619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00DB41-A4D4-40D2-8C11-9BB38213C0E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7AAEFBF-F77E-4B6D-8720-4CADD854E6B8}">
      <dgm:prSet/>
      <dgm:spPr/>
      <dgm:t>
        <a:bodyPr/>
        <a:lstStyle/>
        <a:p>
          <a:pPr>
            <a:lnSpc>
              <a:spcPct val="100000"/>
            </a:lnSpc>
          </a:pPr>
          <a:r>
            <a:rPr lang="en-IN" b="0" i="0" dirty="0" err="1">
              <a:solidFill>
                <a:schemeClr val="bg1"/>
              </a:solidFill>
              <a:latin typeface="Abadi" panose="020B0604020104020204" pitchFamily="34" charset="0"/>
            </a:rPr>
            <a:t>Genres_Seperated</a:t>
          </a:r>
          <a:r>
            <a:rPr lang="en-IN" b="0" dirty="0">
              <a:solidFill>
                <a:schemeClr val="bg1"/>
              </a:solidFill>
              <a:latin typeface="Abadi" panose="020B0604020104020204" pitchFamily="34" charset="0"/>
            </a:rPr>
            <a:t> </a:t>
          </a:r>
          <a:r>
            <a:rPr lang="en-US" b="0" dirty="0">
              <a:solidFill>
                <a:schemeClr val="bg1"/>
              </a:solidFill>
              <a:latin typeface="Abadi" panose="020B0604020104020204" pitchFamily="34" charset="0"/>
            </a:rPr>
            <a:t>=IF(ISNUMBER(SEARCH("|",E2)),LEFT(E2,SEARCH("|",E2)-1),E2)</a:t>
          </a:r>
        </a:p>
      </dgm:t>
    </dgm:pt>
    <dgm:pt modelId="{00A22A32-F609-4F09-BC68-92B453EF9CC0}" type="parTrans" cxnId="{3AE71DCC-8444-4619-BE81-9E215CDE7572}">
      <dgm:prSet/>
      <dgm:spPr/>
      <dgm:t>
        <a:bodyPr/>
        <a:lstStyle/>
        <a:p>
          <a:endParaRPr lang="en-US"/>
        </a:p>
      </dgm:t>
    </dgm:pt>
    <dgm:pt modelId="{14D764B3-C37E-41C0-B9FC-5A001158CE4C}" type="sibTrans" cxnId="{3AE71DCC-8444-4619-BE81-9E215CDE7572}">
      <dgm:prSet/>
      <dgm:spPr/>
      <dgm:t>
        <a:bodyPr/>
        <a:lstStyle/>
        <a:p>
          <a:endParaRPr lang="en-US"/>
        </a:p>
      </dgm:t>
    </dgm:pt>
    <dgm:pt modelId="{94E4A4B1-B187-4DAC-AA94-597004AB4A9D}">
      <dgm:prSet custT="1"/>
      <dgm:spPr/>
      <dgm:t>
        <a:bodyPr/>
        <a:lstStyle/>
        <a:p>
          <a:pPr marL="0" lvl="0" indent="0" algn="l" defTabSz="622300">
            <a:lnSpc>
              <a:spcPct val="100000"/>
            </a:lnSpc>
            <a:spcBef>
              <a:spcPct val="0"/>
            </a:spcBef>
            <a:spcAft>
              <a:spcPct val="35000"/>
            </a:spcAft>
            <a:buNone/>
          </a:pPr>
          <a:r>
            <a:rPr lang="en-US" sz="1400" b="0" i="0" kern="1200" dirty="0" err="1">
              <a:solidFill>
                <a:prstClr val="white"/>
              </a:solidFill>
              <a:latin typeface="Abadi" panose="020B0604020104020204" pitchFamily="34" charset="0"/>
              <a:ea typeface="+mn-ea"/>
              <a:cs typeface="+mn-cs"/>
            </a:rPr>
            <a:t>No_of_Movies</a:t>
          </a:r>
          <a:r>
            <a:rPr lang="en-US" sz="1400" b="0" i="0" kern="1200" dirty="0">
              <a:solidFill>
                <a:prstClr val="white"/>
              </a:solidFill>
              <a:latin typeface="Abadi" panose="020B0604020104020204" pitchFamily="34" charset="0"/>
              <a:ea typeface="+mn-ea"/>
              <a:cs typeface="+mn-cs"/>
            </a:rPr>
            <a:t>=COUNTIF(IMDB[</a:t>
          </a:r>
          <a:r>
            <a:rPr lang="en-US" sz="1400" b="0" i="0" kern="1200" dirty="0" err="1">
              <a:solidFill>
                <a:prstClr val="white"/>
              </a:solidFill>
              <a:latin typeface="Abadi" panose="020B0604020104020204" pitchFamily="34" charset="0"/>
              <a:ea typeface="+mn-ea"/>
              <a:cs typeface="+mn-cs"/>
            </a:rPr>
            <a:t>Genres_Seperated</a:t>
          </a:r>
          <a:r>
            <a:rPr lang="en-US" sz="1400" b="0" i="0" kern="1200" dirty="0">
              <a:solidFill>
                <a:prstClr val="white"/>
              </a:solidFill>
              <a:latin typeface="Abadi" panose="020B0604020104020204" pitchFamily="34" charset="0"/>
              <a:ea typeface="+mn-ea"/>
              <a:cs typeface="+mn-cs"/>
            </a:rPr>
            <a:t>],"*"&amp;S4&amp;"*")</a:t>
          </a:r>
        </a:p>
      </dgm:t>
    </dgm:pt>
    <dgm:pt modelId="{14DD186F-DA8F-4656-8F4E-F720C69E0579}" type="parTrans" cxnId="{4BDFE84C-0108-4FFC-A715-4FCF8BD369B1}">
      <dgm:prSet/>
      <dgm:spPr/>
      <dgm:t>
        <a:bodyPr/>
        <a:lstStyle/>
        <a:p>
          <a:endParaRPr lang="en-US"/>
        </a:p>
      </dgm:t>
    </dgm:pt>
    <dgm:pt modelId="{771AA146-2BE4-4BE2-938F-CD5156800307}" type="sibTrans" cxnId="{4BDFE84C-0108-4FFC-A715-4FCF8BD369B1}">
      <dgm:prSet/>
      <dgm:spPr/>
      <dgm:t>
        <a:bodyPr/>
        <a:lstStyle/>
        <a:p>
          <a:endParaRPr lang="en-US"/>
        </a:p>
      </dgm:t>
    </dgm:pt>
    <dgm:pt modelId="{471CDBCD-D64E-4A2D-9FA2-039F6E8889D6}">
      <dgm:prSet custT="1"/>
      <dgm:spPr/>
      <dgm:t>
        <a:bodyPr/>
        <a:lstStyle/>
        <a:p>
          <a:pPr marL="0" lvl="0" indent="0" algn="l" defTabSz="622300">
            <a:lnSpc>
              <a:spcPct val="100000"/>
            </a:lnSpc>
            <a:spcBef>
              <a:spcPct val="0"/>
            </a:spcBef>
            <a:spcAft>
              <a:spcPct val="35000"/>
            </a:spcAft>
            <a:buNone/>
          </a:pPr>
          <a:r>
            <a:rPr lang="en-US" sz="1400" b="0" i="0" kern="1200" dirty="0">
              <a:solidFill>
                <a:prstClr val="white"/>
              </a:solidFill>
              <a:latin typeface="Abadi" panose="020B0604020104020204" pitchFamily="34" charset="0"/>
              <a:ea typeface="+mn-ea"/>
              <a:cs typeface="+mn-cs"/>
            </a:rPr>
            <a:t>Average(Genre &amp; IMDB Score)= ROUND(AVERAGEIF(IMDB[genres],"*"&amp;S4&amp;"*",IMDB[</a:t>
          </a:r>
          <a:r>
            <a:rPr lang="en-US" sz="1400" b="0" i="0" kern="1200" dirty="0" err="1">
              <a:solidFill>
                <a:prstClr val="white"/>
              </a:solidFill>
              <a:latin typeface="Abadi" panose="020B0604020104020204" pitchFamily="34" charset="0"/>
              <a:ea typeface="+mn-ea"/>
              <a:cs typeface="+mn-cs"/>
            </a:rPr>
            <a:t>imdb_score</a:t>
          </a:r>
          <a:r>
            <a:rPr lang="en-US" sz="1400" b="0" i="0" kern="1200" dirty="0">
              <a:solidFill>
                <a:prstClr val="white"/>
              </a:solidFill>
              <a:latin typeface="Abadi" panose="020B0604020104020204" pitchFamily="34" charset="0"/>
              <a:ea typeface="+mn-ea"/>
              <a:cs typeface="+mn-cs"/>
            </a:rPr>
            <a:t>]),2)</a:t>
          </a:r>
        </a:p>
      </dgm:t>
    </dgm:pt>
    <dgm:pt modelId="{F9BD793C-F8FA-4819-A19E-86E111F4CA62}" type="parTrans" cxnId="{C30AFD86-080D-4F4B-BB61-00CED18014FC}">
      <dgm:prSet/>
      <dgm:spPr/>
      <dgm:t>
        <a:bodyPr/>
        <a:lstStyle/>
        <a:p>
          <a:endParaRPr lang="en-US"/>
        </a:p>
      </dgm:t>
    </dgm:pt>
    <dgm:pt modelId="{979FA5EA-E165-4184-B19C-2234C5BA7694}" type="sibTrans" cxnId="{C30AFD86-080D-4F4B-BB61-00CED18014FC}">
      <dgm:prSet/>
      <dgm:spPr/>
      <dgm:t>
        <a:bodyPr/>
        <a:lstStyle/>
        <a:p>
          <a:endParaRPr lang="en-US"/>
        </a:p>
      </dgm:t>
    </dgm:pt>
    <dgm:pt modelId="{D712307B-51C0-4EF4-8164-3E4F8F100014}">
      <dgm:prSet custT="1"/>
      <dgm:spPr/>
      <dgm:t>
        <a:bodyPr/>
        <a:lstStyle/>
        <a:p>
          <a:pPr marL="0" lvl="0" indent="0" algn="l" defTabSz="622300">
            <a:lnSpc>
              <a:spcPct val="100000"/>
            </a:lnSpc>
            <a:spcBef>
              <a:spcPct val="0"/>
            </a:spcBef>
            <a:spcAft>
              <a:spcPct val="35000"/>
            </a:spcAft>
            <a:buNone/>
          </a:pPr>
          <a:r>
            <a:rPr lang="en-IN" sz="1400" b="0" i="0" kern="1200" dirty="0">
              <a:solidFill>
                <a:prstClr val="white"/>
              </a:solidFill>
              <a:latin typeface="Abadi" panose="020B0604020104020204" pitchFamily="34" charset="0"/>
              <a:ea typeface="+mn-ea"/>
              <a:cs typeface="+mn-cs"/>
            </a:rPr>
            <a:t>Profitability=AVERAGEIF(IMDB[genres],"*"&amp;S4&amp;"*",IMDB[Profit])</a:t>
          </a:r>
          <a:endParaRPr lang="en-US" sz="1400" b="0" i="0" kern="1200" dirty="0">
            <a:solidFill>
              <a:prstClr val="white"/>
            </a:solidFill>
            <a:latin typeface="Abadi" panose="020B0604020104020204" pitchFamily="34" charset="0"/>
            <a:ea typeface="+mn-ea"/>
            <a:cs typeface="+mn-cs"/>
          </a:endParaRPr>
        </a:p>
      </dgm:t>
    </dgm:pt>
    <dgm:pt modelId="{991C65DB-2171-4F34-B53C-83F5E77E11C3}" type="parTrans" cxnId="{9A2BB7F1-CC53-47B1-B79F-5A33E03BA058}">
      <dgm:prSet/>
      <dgm:spPr/>
      <dgm:t>
        <a:bodyPr/>
        <a:lstStyle/>
        <a:p>
          <a:endParaRPr lang="en-US"/>
        </a:p>
      </dgm:t>
    </dgm:pt>
    <dgm:pt modelId="{D8F5F894-6111-4C49-A5EF-38A47B4EA987}" type="sibTrans" cxnId="{9A2BB7F1-CC53-47B1-B79F-5A33E03BA058}">
      <dgm:prSet/>
      <dgm:spPr/>
      <dgm:t>
        <a:bodyPr/>
        <a:lstStyle/>
        <a:p>
          <a:endParaRPr lang="en-US"/>
        </a:p>
      </dgm:t>
    </dgm:pt>
    <dgm:pt modelId="{8822F711-A5E8-4ECF-87A8-C8EF322699F2}">
      <dgm:prSet custT="1"/>
      <dgm:spPr/>
      <dgm:t>
        <a:bodyPr/>
        <a:lstStyle/>
        <a:p>
          <a:pPr marL="0" lvl="0" indent="0" algn="l" defTabSz="622300">
            <a:lnSpc>
              <a:spcPct val="100000"/>
            </a:lnSpc>
            <a:spcBef>
              <a:spcPct val="0"/>
            </a:spcBef>
            <a:spcAft>
              <a:spcPct val="35000"/>
            </a:spcAft>
            <a:buNone/>
          </a:pPr>
          <a:r>
            <a:rPr lang="en-IN" sz="1400" b="0" i="0" kern="1200" dirty="0" err="1">
              <a:solidFill>
                <a:prstClr val="white"/>
              </a:solidFill>
              <a:latin typeface="Abadi" panose="020B0604020104020204" pitchFamily="34" charset="0"/>
              <a:ea typeface="+mn-ea"/>
              <a:cs typeface="+mn-cs"/>
            </a:rPr>
            <a:t>Mean_IMDB</a:t>
          </a:r>
          <a:r>
            <a:rPr lang="en-IN" sz="1400" b="0" i="0" kern="1200" dirty="0">
              <a:solidFill>
                <a:prstClr val="white"/>
              </a:solidFill>
              <a:latin typeface="Abadi" panose="020B0604020104020204" pitchFamily="34" charset="0"/>
              <a:ea typeface="+mn-ea"/>
              <a:cs typeface="+mn-cs"/>
            </a:rPr>
            <a:t>=ROUND(AVERAGEIF(IMDB[genres],"*" &amp; [@Genre] &amp; "*",IMDB[</a:t>
          </a:r>
          <a:r>
            <a:rPr lang="en-IN" sz="1400" b="0" i="0" kern="1200" dirty="0" err="1">
              <a:solidFill>
                <a:prstClr val="white"/>
              </a:solidFill>
              <a:latin typeface="Abadi" panose="020B0604020104020204" pitchFamily="34" charset="0"/>
              <a:ea typeface="+mn-ea"/>
              <a:cs typeface="+mn-cs"/>
            </a:rPr>
            <a:t>imdb_score</a:t>
          </a:r>
          <a:r>
            <a:rPr lang="en-IN" sz="1400" b="0" i="0" kern="1200" dirty="0">
              <a:solidFill>
                <a:prstClr val="white"/>
              </a:solidFill>
              <a:latin typeface="Abadi" panose="020B0604020104020204" pitchFamily="34" charset="0"/>
              <a:ea typeface="+mn-ea"/>
              <a:cs typeface="+mn-cs"/>
            </a:rPr>
            <a:t>]),2)</a:t>
          </a:r>
          <a:endParaRPr lang="en-US" sz="1400" b="0" i="0" kern="1200" dirty="0">
            <a:solidFill>
              <a:prstClr val="white"/>
            </a:solidFill>
            <a:latin typeface="Abadi" panose="020B0604020104020204" pitchFamily="34" charset="0"/>
            <a:ea typeface="+mn-ea"/>
            <a:cs typeface="+mn-cs"/>
          </a:endParaRPr>
        </a:p>
      </dgm:t>
    </dgm:pt>
    <dgm:pt modelId="{DE2F702C-F23C-4ABE-B068-4BDA17CCA945}" type="parTrans" cxnId="{09D57C11-60FA-499D-9CE9-C79FAA2FD7B8}">
      <dgm:prSet/>
      <dgm:spPr/>
      <dgm:t>
        <a:bodyPr/>
        <a:lstStyle/>
        <a:p>
          <a:endParaRPr lang="en-US"/>
        </a:p>
      </dgm:t>
    </dgm:pt>
    <dgm:pt modelId="{BE41B260-270A-4A91-9011-642BBDBAC006}" type="sibTrans" cxnId="{09D57C11-60FA-499D-9CE9-C79FAA2FD7B8}">
      <dgm:prSet/>
      <dgm:spPr/>
      <dgm:t>
        <a:bodyPr/>
        <a:lstStyle/>
        <a:p>
          <a:endParaRPr lang="en-US"/>
        </a:p>
      </dgm:t>
    </dgm:pt>
    <dgm:pt modelId="{2BD9E952-B336-4390-B976-4E3D502E2506}">
      <dgm:prSet custT="1"/>
      <dgm:spPr/>
      <dgm:t>
        <a:bodyPr/>
        <a:lstStyle/>
        <a:p>
          <a:pPr marL="0" lvl="0" indent="0" algn="l" defTabSz="622300">
            <a:lnSpc>
              <a:spcPct val="100000"/>
            </a:lnSpc>
            <a:spcBef>
              <a:spcPct val="0"/>
            </a:spcBef>
            <a:spcAft>
              <a:spcPct val="35000"/>
            </a:spcAft>
            <a:buNone/>
          </a:pPr>
          <a:r>
            <a:rPr lang="en-IN" sz="1400" b="0" i="0" kern="1200" dirty="0" err="1">
              <a:solidFill>
                <a:prstClr val="white"/>
              </a:solidFill>
              <a:latin typeface="Abadi" panose="020B0604020104020204" pitchFamily="34" charset="0"/>
              <a:ea typeface="+mn-ea"/>
              <a:cs typeface="+mn-cs"/>
            </a:rPr>
            <a:t>Median_IMDB</a:t>
          </a:r>
          <a:r>
            <a:rPr lang="en-US" sz="1400" b="0" i="0" kern="1200" dirty="0">
              <a:solidFill>
                <a:prstClr val="white"/>
              </a:solidFill>
              <a:latin typeface="Abadi" panose="020B0604020104020204" pitchFamily="34" charset="0"/>
              <a:ea typeface="+mn-ea"/>
              <a:cs typeface="+mn-cs"/>
            </a:rPr>
            <a:t>=MEDIAN(IF(ISNUMBER(SEARCH("*" &amp; [@Genre]&amp; "*",IMDB[genres])),IMDB[</a:t>
          </a:r>
          <a:r>
            <a:rPr lang="en-US" sz="1400" b="0" i="0" kern="1200" dirty="0" err="1">
              <a:solidFill>
                <a:prstClr val="white"/>
              </a:solidFill>
              <a:latin typeface="Abadi" panose="020B0604020104020204" pitchFamily="34" charset="0"/>
              <a:ea typeface="+mn-ea"/>
              <a:cs typeface="+mn-cs"/>
            </a:rPr>
            <a:t>imdb_score</a:t>
          </a:r>
          <a:r>
            <a:rPr lang="en-US" sz="1400" b="0" i="0" kern="1200" dirty="0">
              <a:solidFill>
                <a:prstClr val="white"/>
              </a:solidFill>
              <a:latin typeface="Abadi" panose="020B0604020104020204" pitchFamily="34" charset="0"/>
              <a:ea typeface="+mn-ea"/>
              <a:cs typeface="+mn-cs"/>
            </a:rPr>
            <a:t>]))</a:t>
          </a:r>
        </a:p>
      </dgm:t>
    </dgm:pt>
    <dgm:pt modelId="{887680EE-0E5B-4CEF-8CE3-CCDFE3A602DD}" type="parTrans" cxnId="{A6325250-0601-45D8-88E9-FC8ED5B31636}">
      <dgm:prSet/>
      <dgm:spPr/>
      <dgm:t>
        <a:bodyPr/>
        <a:lstStyle/>
        <a:p>
          <a:endParaRPr lang="en-US"/>
        </a:p>
      </dgm:t>
    </dgm:pt>
    <dgm:pt modelId="{F491E56C-C929-4BFD-B6D1-B24E2157F966}" type="sibTrans" cxnId="{A6325250-0601-45D8-88E9-FC8ED5B31636}">
      <dgm:prSet/>
      <dgm:spPr/>
      <dgm:t>
        <a:bodyPr/>
        <a:lstStyle/>
        <a:p>
          <a:endParaRPr lang="en-US"/>
        </a:p>
      </dgm:t>
    </dgm:pt>
    <dgm:pt modelId="{23259AD9-65E7-4640-A290-84ADB5E60231}">
      <dgm:prSet custT="1"/>
      <dgm:spPr/>
      <dgm:t>
        <a:bodyPr/>
        <a:lstStyle/>
        <a:p>
          <a:pPr marL="0" lvl="0" indent="0" algn="l" defTabSz="622300">
            <a:lnSpc>
              <a:spcPct val="100000"/>
            </a:lnSpc>
            <a:spcBef>
              <a:spcPct val="0"/>
            </a:spcBef>
            <a:spcAft>
              <a:spcPct val="35000"/>
            </a:spcAft>
            <a:buNone/>
          </a:pPr>
          <a:r>
            <a:rPr lang="en-IN" sz="1400" b="0" i="0" kern="1200" dirty="0" err="1">
              <a:solidFill>
                <a:prstClr val="white"/>
              </a:solidFill>
              <a:latin typeface="Abadi" panose="020B0604020104020204" pitchFamily="34" charset="0"/>
              <a:ea typeface="+mn-ea"/>
              <a:cs typeface="+mn-cs"/>
            </a:rPr>
            <a:t>Mode_IMDB</a:t>
          </a:r>
          <a:r>
            <a:rPr lang="en-US" sz="1400" b="0" i="0" kern="1200" dirty="0">
              <a:solidFill>
                <a:prstClr val="white"/>
              </a:solidFill>
              <a:latin typeface="Abadi" panose="020B0604020104020204" pitchFamily="34" charset="0"/>
              <a:ea typeface="+mn-ea"/>
              <a:cs typeface="+mn-cs"/>
            </a:rPr>
            <a:t>=MODE(IF(ISNUMBER(SEARCH("*" &amp; [@Genre]&amp; "*",IMDB[genres])),IMDB[</a:t>
          </a:r>
          <a:r>
            <a:rPr lang="en-US" sz="1400" b="0" i="0" kern="1200" dirty="0" err="1">
              <a:solidFill>
                <a:prstClr val="white"/>
              </a:solidFill>
              <a:latin typeface="Abadi" panose="020B0604020104020204" pitchFamily="34" charset="0"/>
              <a:ea typeface="+mn-ea"/>
              <a:cs typeface="+mn-cs"/>
            </a:rPr>
            <a:t>imdb_score</a:t>
          </a:r>
          <a:r>
            <a:rPr lang="en-US" sz="1400" b="0" i="0" kern="1200" dirty="0">
              <a:solidFill>
                <a:prstClr val="white"/>
              </a:solidFill>
              <a:latin typeface="Abadi" panose="020B0604020104020204" pitchFamily="34" charset="0"/>
              <a:ea typeface="+mn-ea"/>
              <a:cs typeface="+mn-cs"/>
            </a:rPr>
            <a:t>]))</a:t>
          </a:r>
        </a:p>
      </dgm:t>
    </dgm:pt>
    <dgm:pt modelId="{05C20296-C666-4301-8AF1-D8B382C50078}" type="parTrans" cxnId="{83089B17-3F48-4A5C-94E4-6FB0A6F2A0D0}">
      <dgm:prSet/>
      <dgm:spPr/>
      <dgm:t>
        <a:bodyPr/>
        <a:lstStyle/>
        <a:p>
          <a:endParaRPr lang="en-US"/>
        </a:p>
      </dgm:t>
    </dgm:pt>
    <dgm:pt modelId="{6BD6689F-EECB-4C54-A300-EB9F00DA1B44}" type="sibTrans" cxnId="{83089B17-3F48-4A5C-94E4-6FB0A6F2A0D0}">
      <dgm:prSet/>
      <dgm:spPr/>
      <dgm:t>
        <a:bodyPr/>
        <a:lstStyle/>
        <a:p>
          <a:endParaRPr lang="en-US"/>
        </a:p>
      </dgm:t>
    </dgm:pt>
    <dgm:pt modelId="{42F9D970-E183-450C-995A-E37A2A1C102B}" type="pres">
      <dgm:prSet presAssocID="{BF00DB41-A4D4-40D2-8C11-9BB38213C0E7}" presName="root" presStyleCnt="0">
        <dgm:presLayoutVars>
          <dgm:dir/>
          <dgm:resizeHandles val="exact"/>
        </dgm:presLayoutVars>
      </dgm:prSet>
      <dgm:spPr/>
    </dgm:pt>
    <dgm:pt modelId="{479D55E3-27C0-406F-8B7E-D96AC8B8F065}" type="pres">
      <dgm:prSet presAssocID="{B7AAEFBF-F77E-4B6D-8720-4CADD854E6B8}" presName="compNode" presStyleCnt="0"/>
      <dgm:spPr/>
    </dgm:pt>
    <dgm:pt modelId="{EF83D087-5538-423A-A649-7CD0620E90E9}" type="pres">
      <dgm:prSet presAssocID="{B7AAEFBF-F77E-4B6D-8720-4CADD854E6B8}" presName="bgRect" presStyleLbl="bgShp" presStyleIdx="0" presStyleCnt="7"/>
      <dgm:spPr>
        <a:solidFill>
          <a:srgbClr val="E4650E"/>
        </a:solidFill>
      </dgm:spPr>
    </dgm:pt>
    <dgm:pt modelId="{2D0709C8-4820-4AC9-9606-D2DD06395D45}" type="pres">
      <dgm:prSet presAssocID="{B7AAEFBF-F77E-4B6D-8720-4CADD854E6B8}"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odcast"/>
        </a:ext>
      </dgm:extLst>
    </dgm:pt>
    <dgm:pt modelId="{ED94958F-F689-420E-8904-A7775EA39908}" type="pres">
      <dgm:prSet presAssocID="{B7AAEFBF-F77E-4B6D-8720-4CADD854E6B8}" presName="spaceRect" presStyleCnt="0"/>
      <dgm:spPr/>
    </dgm:pt>
    <dgm:pt modelId="{364C4EA8-6007-44D4-8828-E645FF6A8174}" type="pres">
      <dgm:prSet presAssocID="{B7AAEFBF-F77E-4B6D-8720-4CADD854E6B8}" presName="parTx" presStyleLbl="revTx" presStyleIdx="0" presStyleCnt="7">
        <dgm:presLayoutVars>
          <dgm:chMax val="0"/>
          <dgm:chPref val="0"/>
        </dgm:presLayoutVars>
      </dgm:prSet>
      <dgm:spPr/>
    </dgm:pt>
    <dgm:pt modelId="{C7EC2DDD-E744-4F20-99DE-4630EDC5F14C}" type="pres">
      <dgm:prSet presAssocID="{14D764B3-C37E-41C0-B9FC-5A001158CE4C}" presName="sibTrans" presStyleCnt="0"/>
      <dgm:spPr/>
    </dgm:pt>
    <dgm:pt modelId="{4DB10B6A-FDB6-4953-93A8-C9EC060100F2}" type="pres">
      <dgm:prSet presAssocID="{94E4A4B1-B187-4DAC-AA94-597004AB4A9D}" presName="compNode" presStyleCnt="0"/>
      <dgm:spPr/>
    </dgm:pt>
    <dgm:pt modelId="{8CBDB689-C824-468D-AF3E-602B7152FF85}" type="pres">
      <dgm:prSet presAssocID="{94E4A4B1-B187-4DAC-AA94-597004AB4A9D}" presName="bgRect" presStyleLbl="bgShp" presStyleIdx="1" presStyleCnt="7" custLinFactNeighborX="-2823" custLinFactNeighborY="-2190"/>
      <dgm:spPr>
        <a:solidFill>
          <a:srgbClr val="E4650E"/>
        </a:solidFill>
      </dgm:spPr>
    </dgm:pt>
    <dgm:pt modelId="{8A8D21A1-0089-4171-9FC6-364393C3789A}" type="pres">
      <dgm:prSet presAssocID="{94E4A4B1-B187-4DAC-AA94-597004AB4A9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m strip"/>
        </a:ext>
      </dgm:extLst>
    </dgm:pt>
    <dgm:pt modelId="{C47E843B-6ABA-49E3-B56D-2AE1D10DE71F}" type="pres">
      <dgm:prSet presAssocID="{94E4A4B1-B187-4DAC-AA94-597004AB4A9D}" presName="spaceRect" presStyleCnt="0"/>
      <dgm:spPr/>
    </dgm:pt>
    <dgm:pt modelId="{10D2B713-2BD5-4E2B-8603-F414512376CC}" type="pres">
      <dgm:prSet presAssocID="{94E4A4B1-B187-4DAC-AA94-597004AB4A9D}" presName="parTx" presStyleLbl="revTx" presStyleIdx="1" presStyleCnt="7">
        <dgm:presLayoutVars>
          <dgm:chMax val="0"/>
          <dgm:chPref val="0"/>
        </dgm:presLayoutVars>
      </dgm:prSet>
      <dgm:spPr/>
    </dgm:pt>
    <dgm:pt modelId="{D30A5BFD-6A48-4BA8-8FC3-D361351EC0EB}" type="pres">
      <dgm:prSet presAssocID="{771AA146-2BE4-4BE2-938F-CD5156800307}" presName="sibTrans" presStyleCnt="0"/>
      <dgm:spPr/>
    </dgm:pt>
    <dgm:pt modelId="{D2A4F438-33B6-45C6-94FE-474F303C9428}" type="pres">
      <dgm:prSet presAssocID="{471CDBCD-D64E-4A2D-9FA2-039F6E8889D6}" presName="compNode" presStyleCnt="0"/>
      <dgm:spPr/>
    </dgm:pt>
    <dgm:pt modelId="{2C2B5608-29F7-4AC9-BF5B-A350B7331E43}" type="pres">
      <dgm:prSet presAssocID="{471CDBCD-D64E-4A2D-9FA2-039F6E8889D6}" presName="bgRect" presStyleLbl="bgShp" presStyleIdx="2" presStyleCnt="7"/>
      <dgm:spPr>
        <a:solidFill>
          <a:srgbClr val="E4650E"/>
        </a:solidFill>
      </dgm:spPr>
    </dgm:pt>
    <dgm:pt modelId="{D4C8786A-80B0-47A9-9CB1-FAC3809F4C1F}" type="pres">
      <dgm:prSet presAssocID="{471CDBCD-D64E-4A2D-9FA2-039F6E8889D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ce"/>
        </a:ext>
      </dgm:extLst>
    </dgm:pt>
    <dgm:pt modelId="{70150809-F974-4FC2-88BE-5DFBD12F8391}" type="pres">
      <dgm:prSet presAssocID="{471CDBCD-D64E-4A2D-9FA2-039F6E8889D6}" presName="spaceRect" presStyleCnt="0"/>
      <dgm:spPr/>
    </dgm:pt>
    <dgm:pt modelId="{4F3D857F-31CE-43F2-ACF5-3D39A65A36A0}" type="pres">
      <dgm:prSet presAssocID="{471CDBCD-D64E-4A2D-9FA2-039F6E8889D6}" presName="parTx" presStyleLbl="revTx" presStyleIdx="2" presStyleCnt="7">
        <dgm:presLayoutVars>
          <dgm:chMax val="0"/>
          <dgm:chPref val="0"/>
        </dgm:presLayoutVars>
      </dgm:prSet>
      <dgm:spPr/>
    </dgm:pt>
    <dgm:pt modelId="{31753EFC-1691-4A81-A7D7-912413F0708D}" type="pres">
      <dgm:prSet presAssocID="{979FA5EA-E165-4184-B19C-2234C5BA7694}" presName="sibTrans" presStyleCnt="0"/>
      <dgm:spPr/>
    </dgm:pt>
    <dgm:pt modelId="{E4B665DB-6BB9-4C7A-B8D0-AD2B4C78C04F}" type="pres">
      <dgm:prSet presAssocID="{D712307B-51C0-4EF4-8164-3E4F8F100014}" presName="compNode" presStyleCnt="0"/>
      <dgm:spPr/>
    </dgm:pt>
    <dgm:pt modelId="{86B7E62C-0847-4D6A-81B1-2D14D7817C5A}" type="pres">
      <dgm:prSet presAssocID="{D712307B-51C0-4EF4-8164-3E4F8F100014}" presName="bgRect" presStyleLbl="bgShp" presStyleIdx="3" presStyleCnt="7"/>
      <dgm:spPr>
        <a:solidFill>
          <a:srgbClr val="E4650E"/>
        </a:solidFill>
      </dgm:spPr>
    </dgm:pt>
    <dgm:pt modelId="{8395D7C9-CFA8-42C0-B505-3674D5512F15}" type="pres">
      <dgm:prSet presAssocID="{D712307B-51C0-4EF4-8164-3E4F8F10001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heatre"/>
        </a:ext>
      </dgm:extLst>
    </dgm:pt>
    <dgm:pt modelId="{8C59E056-8A5A-427A-B5F5-0A86BF6854D9}" type="pres">
      <dgm:prSet presAssocID="{D712307B-51C0-4EF4-8164-3E4F8F100014}" presName="spaceRect" presStyleCnt="0"/>
      <dgm:spPr/>
    </dgm:pt>
    <dgm:pt modelId="{A3E3068A-13EF-486D-B231-F2567E4DA1C6}" type="pres">
      <dgm:prSet presAssocID="{D712307B-51C0-4EF4-8164-3E4F8F100014}" presName="parTx" presStyleLbl="revTx" presStyleIdx="3" presStyleCnt="7">
        <dgm:presLayoutVars>
          <dgm:chMax val="0"/>
          <dgm:chPref val="0"/>
        </dgm:presLayoutVars>
      </dgm:prSet>
      <dgm:spPr/>
    </dgm:pt>
    <dgm:pt modelId="{22137F6E-0D97-4254-A1B0-3D16D3A506CE}" type="pres">
      <dgm:prSet presAssocID="{D8F5F894-6111-4C49-A5EF-38A47B4EA987}" presName="sibTrans" presStyleCnt="0"/>
      <dgm:spPr/>
    </dgm:pt>
    <dgm:pt modelId="{D9EA22B4-C83F-4228-915A-3A38E978BE9B}" type="pres">
      <dgm:prSet presAssocID="{8822F711-A5E8-4ECF-87A8-C8EF322699F2}" presName="compNode" presStyleCnt="0"/>
      <dgm:spPr/>
    </dgm:pt>
    <dgm:pt modelId="{56F7E436-75F6-4613-B02E-B13B3BA3AB36}" type="pres">
      <dgm:prSet presAssocID="{8822F711-A5E8-4ECF-87A8-C8EF322699F2}" presName="bgRect" presStyleLbl="bgShp" presStyleIdx="4" presStyleCnt="7"/>
      <dgm:spPr>
        <a:solidFill>
          <a:srgbClr val="E4650E"/>
        </a:solidFill>
      </dgm:spPr>
    </dgm:pt>
    <dgm:pt modelId="{8FA75551-B04B-4259-A6CE-7FC896ABF4BB}" type="pres">
      <dgm:prSet presAssocID="{8822F711-A5E8-4ECF-87A8-C8EF322699F2}"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ecision chart"/>
        </a:ext>
      </dgm:extLst>
    </dgm:pt>
    <dgm:pt modelId="{6EF1641C-AFA8-4EEE-9022-24D618495C12}" type="pres">
      <dgm:prSet presAssocID="{8822F711-A5E8-4ECF-87A8-C8EF322699F2}" presName="spaceRect" presStyleCnt="0"/>
      <dgm:spPr/>
    </dgm:pt>
    <dgm:pt modelId="{B7C0F879-52A2-4A61-AA33-76F91DA29713}" type="pres">
      <dgm:prSet presAssocID="{8822F711-A5E8-4ECF-87A8-C8EF322699F2}" presName="parTx" presStyleLbl="revTx" presStyleIdx="4" presStyleCnt="7">
        <dgm:presLayoutVars>
          <dgm:chMax val="0"/>
          <dgm:chPref val="0"/>
        </dgm:presLayoutVars>
      </dgm:prSet>
      <dgm:spPr/>
    </dgm:pt>
    <dgm:pt modelId="{B84DEF35-05C5-457A-A491-14F9E3438356}" type="pres">
      <dgm:prSet presAssocID="{BE41B260-270A-4A91-9011-642BBDBAC006}" presName="sibTrans" presStyleCnt="0"/>
      <dgm:spPr/>
    </dgm:pt>
    <dgm:pt modelId="{5AF90FAF-7B97-4FE7-ABFE-44745F7A4CF8}" type="pres">
      <dgm:prSet presAssocID="{2BD9E952-B336-4390-B976-4E3D502E2506}" presName="compNode" presStyleCnt="0"/>
      <dgm:spPr/>
    </dgm:pt>
    <dgm:pt modelId="{339FB20A-10DC-444F-8ADC-9DBE53A528E9}" type="pres">
      <dgm:prSet presAssocID="{2BD9E952-B336-4390-B976-4E3D502E2506}" presName="bgRect" presStyleLbl="bgShp" presStyleIdx="5" presStyleCnt="7"/>
      <dgm:spPr>
        <a:solidFill>
          <a:srgbClr val="E4650E"/>
        </a:solidFill>
      </dgm:spPr>
    </dgm:pt>
    <dgm:pt modelId="{2FC07C49-9689-4F61-B42B-BF13635723B0}" type="pres">
      <dgm:prSet presAssocID="{2BD9E952-B336-4390-B976-4E3D502E250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arget Audience"/>
        </a:ext>
      </dgm:extLst>
    </dgm:pt>
    <dgm:pt modelId="{163C035D-2CCA-4F1A-BB95-D9703373D619}" type="pres">
      <dgm:prSet presAssocID="{2BD9E952-B336-4390-B976-4E3D502E2506}" presName="spaceRect" presStyleCnt="0"/>
      <dgm:spPr/>
    </dgm:pt>
    <dgm:pt modelId="{7817C5C5-6323-4953-B62C-1FFFA1BB8FF9}" type="pres">
      <dgm:prSet presAssocID="{2BD9E952-B336-4390-B976-4E3D502E2506}" presName="parTx" presStyleLbl="revTx" presStyleIdx="5" presStyleCnt="7">
        <dgm:presLayoutVars>
          <dgm:chMax val="0"/>
          <dgm:chPref val="0"/>
        </dgm:presLayoutVars>
      </dgm:prSet>
      <dgm:spPr/>
    </dgm:pt>
    <dgm:pt modelId="{57899CDA-F4D7-4CED-ABFC-C74EB1042A04}" type="pres">
      <dgm:prSet presAssocID="{F491E56C-C929-4BFD-B6D1-B24E2157F966}" presName="sibTrans" presStyleCnt="0"/>
      <dgm:spPr/>
    </dgm:pt>
    <dgm:pt modelId="{787F616C-0E36-4B33-B4F3-83290E78C5C2}" type="pres">
      <dgm:prSet presAssocID="{23259AD9-65E7-4640-A290-84ADB5E60231}" presName="compNode" presStyleCnt="0"/>
      <dgm:spPr/>
    </dgm:pt>
    <dgm:pt modelId="{A087D714-F1CC-4116-9AB5-D8596916B6D1}" type="pres">
      <dgm:prSet presAssocID="{23259AD9-65E7-4640-A290-84ADB5E60231}" presName="bgRect" presStyleLbl="bgShp" presStyleIdx="6" presStyleCnt="7"/>
      <dgm:spPr>
        <a:solidFill>
          <a:srgbClr val="E4650E"/>
        </a:solidFill>
      </dgm:spPr>
    </dgm:pt>
    <dgm:pt modelId="{16E666A6-4DD4-48F5-B687-949830EB4AED}" type="pres">
      <dgm:prSet presAssocID="{23259AD9-65E7-4640-A290-84ADB5E60231}"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Zoom In"/>
        </a:ext>
      </dgm:extLst>
    </dgm:pt>
    <dgm:pt modelId="{F9C41FE6-4A6F-41D1-8E28-3C668D47A4DA}" type="pres">
      <dgm:prSet presAssocID="{23259AD9-65E7-4640-A290-84ADB5E60231}" presName="spaceRect" presStyleCnt="0"/>
      <dgm:spPr/>
    </dgm:pt>
    <dgm:pt modelId="{1D0DB429-E736-4448-9F24-043C4AC1CF03}" type="pres">
      <dgm:prSet presAssocID="{23259AD9-65E7-4640-A290-84ADB5E60231}" presName="parTx" presStyleLbl="revTx" presStyleIdx="6" presStyleCnt="7">
        <dgm:presLayoutVars>
          <dgm:chMax val="0"/>
          <dgm:chPref val="0"/>
        </dgm:presLayoutVars>
      </dgm:prSet>
      <dgm:spPr/>
    </dgm:pt>
  </dgm:ptLst>
  <dgm:cxnLst>
    <dgm:cxn modelId="{E9D74C06-E528-44C9-8D42-C5F382D80AAA}" type="presOf" srcId="{B7AAEFBF-F77E-4B6D-8720-4CADD854E6B8}" destId="{364C4EA8-6007-44D4-8828-E645FF6A8174}" srcOrd="0" destOrd="0" presId="urn:microsoft.com/office/officeart/2018/2/layout/IconVerticalSolidList"/>
    <dgm:cxn modelId="{FB79DD0A-9E58-40D9-AB29-4C6DCCFB5DB6}" type="presOf" srcId="{471CDBCD-D64E-4A2D-9FA2-039F6E8889D6}" destId="{4F3D857F-31CE-43F2-ACF5-3D39A65A36A0}" srcOrd="0" destOrd="0" presId="urn:microsoft.com/office/officeart/2018/2/layout/IconVerticalSolidList"/>
    <dgm:cxn modelId="{09D57C11-60FA-499D-9CE9-C79FAA2FD7B8}" srcId="{BF00DB41-A4D4-40D2-8C11-9BB38213C0E7}" destId="{8822F711-A5E8-4ECF-87A8-C8EF322699F2}" srcOrd="4" destOrd="0" parTransId="{DE2F702C-F23C-4ABE-B068-4BDA17CCA945}" sibTransId="{BE41B260-270A-4A91-9011-642BBDBAC006}"/>
    <dgm:cxn modelId="{83089B17-3F48-4A5C-94E4-6FB0A6F2A0D0}" srcId="{BF00DB41-A4D4-40D2-8C11-9BB38213C0E7}" destId="{23259AD9-65E7-4640-A290-84ADB5E60231}" srcOrd="6" destOrd="0" parTransId="{05C20296-C666-4301-8AF1-D8B382C50078}" sibTransId="{6BD6689F-EECB-4C54-A300-EB9F00DA1B44}"/>
    <dgm:cxn modelId="{9A11621A-F760-4A50-ADD8-2A3AFE1775BB}" type="presOf" srcId="{94E4A4B1-B187-4DAC-AA94-597004AB4A9D}" destId="{10D2B713-2BD5-4E2B-8603-F414512376CC}" srcOrd="0" destOrd="0" presId="urn:microsoft.com/office/officeart/2018/2/layout/IconVerticalSolidList"/>
    <dgm:cxn modelId="{10F8D447-97EA-4C5D-8BE6-907AFE687D93}" type="presOf" srcId="{D712307B-51C0-4EF4-8164-3E4F8F100014}" destId="{A3E3068A-13EF-486D-B231-F2567E4DA1C6}" srcOrd="0" destOrd="0" presId="urn:microsoft.com/office/officeart/2018/2/layout/IconVerticalSolidList"/>
    <dgm:cxn modelId="{4BDFE84C-0108-4FFC-A715-4FCF8BD369B1}" srcId="{BF00DB41-A4D4-40D2-8C11-9BB38213C0E7}" destId="{94E4A4B1-B187-4DAC-AA94-597004AB4A9D}" srcOrd="1" destOrd="0" parTransId="{14DD186F-DA8F-4656-8F4E-F720C69E0579}" sibTransId="{771AA146-2BE4-4BE2-938F-CD5156800307}"/>
    <dgm:cxn modelId="{976DD64F-AF6E-47FD-807E-B345761B873E}" type="presOf" srcId="{2BD9E952-B336-4390-B976-4E3D502E2506}" destId="{7817C5C5-6323-4953-B62C-1FFFA1BB8FF9}" srcOrd="0" destOrd="0" presId="urn:microsoft.com/office/officeart/2018/2/layout/IconVerticalSolidList"/>
    <dgm:cxn modelId="{A6325250-0601-45D8-88E9-FC8ED5B31636}" srcId="{BF00DB41-A4D4-40D2-8C11-9BB38213C0E7}" destId="{2BD9E952-B336-4390-B976-4E3D502E2506}" srcOrd="5" destOrd="0" parTransId="{887680EE-0E5B-4CEF-8CE3-CCDFE3A602DD}" sibTransId="{F491E56C-C929-4BFD-B6D1-B24E2157F966}"/>
    <dgm:cxn modelId="{B708C686-6F8F-4594-AD91-DB02C2BB479C}" type="presOf" srcId="{BF00DB41-A4D4-40D2-8C11-9BB38213C0E7}" destId="{42F9D970-E183-450C-995A-E37A2A1C102B}" srcOrd="0" destOrd="0" presId="urn:microsoft.com/office/officeart/2018/2/layout/IconVerticalSolidList"/>
    <dgm:cxn modelId="{C30AFD86-080D-4F4B-BB61-00CED18014FC}" srcId="{BF00DB41-A4D4-40D2-8C11-9BB38213C0E7}" destId="{471CDBCD-D64E-4A2D-9FA2-039F6E8889D6}" srcOrd="2" destOrd="0" parTransId="{F9BD793C-F8FA-4819-A19E-86E111F4CA62}" sibTransId="{979FA5EA-E165-4184-B19C-2234C5BA7694}"/>
    <dgm:cxn modelId="{2808109D-EED2-4A7B-940C-DCDCCDDAC318}" type="presOf" srcId="{23259AD9-65E7-4640-A290-84ADB5E60231}" destId="{1D0DB429-E736-4448-9F24-043C4AC1CF03}" srcOrd="0" destOrd="0" presId="urn:microsoft.com/office/officeart/2018/2/layout/IconVerticalSolidList"/>
    <dgm:cxn modelId="{4B1F22B2-1A58-4CC2-86C1-4012EDFF0330}" type="presOf" srcId="{8822F711-A5E8-4ECF-87A8-C8EF322699F2}" destId="{B7C0F879-52A2-4A61-AA33-76F91DA29713}" srcOrd="0" destOrd="0" presId="urn:microsoft.com/office/officeart/2018/2/layout/IconVerticalSolidList"/>
    <dgm:cxn modelId="{3AE71DCC-8444-4619-BE81-9E215CDE7572}" srcId="{BF00DB41-A4D4-40D2-8C11-9BB38213C0E7}" destId="{B7AAEFBF-F77E-4B6D-8720-4CADD854E6B8}" srcOrd="0" destOrd="0" parTransId="{00A22A32-F609-4F09-BC68-92B453EF9CC0}" sibTransId="{14D764B3-C37E-41C0-B9FC-5A001158CE4C}"/>
    <dgm:cxn modelId="{9A2BB7F1-CC53-47B1-B79F-5A33E03BA058}" srcId="{BF00DB41-A4D4-40D2-8C11-9BB38213C0E7}" destId="{D712307B-51C0-4EF4-8164-3E4F8F100014}" srcOrd="3" destOrd="0" parTransId="{991C65DB-2171-4F34-B53C-83F5E77E11C3}" sibTransId="{D8F5F894-6111-4C49-A5EF-38A47B4EA987}"/>
    <dgm:cxn modelId="{7B67BC35-8038-440E-AD57-180DFB2F8F88}" type="presParOf" srcId="{42F9D970-E183-450C-995A-E37A2A1C102B}" destId="{479D55E3-27C0-406F-8B7E-D96AC8B8F065}" srcOrd="0" destOrd="0" presId="urn:microsoft.com/office/officeart/2018/2/layout/IconVerticalSolidList"/>
    <dgm:cxn modelId="{AAAABA68-F036-4D95-975D-FAB70D2D6237}" type="presParOf" srcId="{479D55E3-27C0-406F-8B7E-D96AC8B8F065}" destId="{EF83D087-5538-423A-A649-7CD0620E90E9}" srcOrd="0" destOrd="0" presId="urn:microsoft.com/office/officeart/2018/2/layout/IconVerticalSolidList"/>
    <dgm:cxn modelId="{CD0A4ADF-D225-420C-B38C-BF5F1C30A1BE}" type="presParOf" srcId="{479D55E3-27C0-406F-8B7E-D96AC8B8F065}" destId="{2D0709C8-4820-4AC9-9606-D2DD06395D45}" srcOrd="1" destOrd="0" presId="urn:microsoft.com/office/officeart/2018/2/layout/IconVerticalSolidList"/>
    <dgm:cxn modelId="{BB6B6ADB-4BA0-496E-BD76-A3D4C65C10C9}" type="presParOf" srcId="{479D55E3-27C0-406F-8B7E-D96AC8B8F065}" destId="{ED94958F-F689-420E-8904-A7775EA39908}" srcOrd="2" destOrd="0" presId="urn:microsoft.com/office/officeart/2018/2/layout/IconVerticalSolidList"/>
    <dgm:cxn modelId="{5B1B3873-8A18-4A32-A605-4BCC04C26D7B}" type="presParOf" srcId="{479D55E3-27C0-406F-8B7E-D96AC8B8F065}" destId="{364C4EA8-6007-44D4-8828-E645FF6A8174}" srcOrd="3" destOrd="0" presId="urn:microsoft.com/office/officeart/2018/2/layout/IconVerticalSolidList"/>
    <dgm:cxn modelId="{C4F5426B-7B8B-4B13-8061-4235AAB28DA2}" type="presParOf" srcId="{42F9D970-E183-450C-995A-E37A2A1C102B}" destId="{C7EC2DDD-E744-4F20-99DE-4630EDC5F14C}" srcOrd="1" destOrd="0" presId="urn:microsoft.com/office/officeart/2018/2/layout/IconVerticalSolidList"/>
    <dgm:cxn modelId="{FF2D9E16-8643-48FB-9504-A3FD486E9CA3}" type="presParOf" srcId="{42F9D970-E183-450C-995A-E37A2A1C102B}" destId="{4DB10B6A-FDB6-4953-93A8-C9EC060100F2}" srcOrd="2" destOrd="0" presId="urn:microsoft.com/office/officeart/2018/2/layout/IconVerticalSolidList"/>
    <dgm:cxn modelId="{40AAAB42-0C6D-4C70-9A3D-F8EE8D477052}" type="presParOf" srcId="{4DB10B6A-FDB6-4953-93A8-C9EC060100F2}" destId="{8CBDB689-C824-468D-AF3E-602B7152FF85}" srcOrd="0" destOrd="0" presId="urn:microsoft.com/office/officeart/2018/2/layout/IconVerticalSolidList"/>
    <dgm:cxn modelId="{FADAB99A-F18A-4A88-97F2-5DBF4E3450FC}" type="presParOf" srcId="{4DB10B6A-FDB6-4953-93A8-C9EC060100F2}" destId="{8A8D21A1-0089-4171-9FC6-364393C3789A}" srcOrd="1" destOrd="0" presId="urn:microsoft.com/office/officeart/2018/2/layout/IconVerticalSolidList"/>
    <dgm:cxn modelId="{6A95CD24-B16C-462B-B527-2420776674A7}" type="presParOf" srcId="{4DB10B6A-FDB6-4953-93A8-C9EC060100F2}" destId="{C47E843B-6ABA-49E3-B56D-2AE1D10DE71F}" srcOrd="2" destOrd="0" presId="urn:microsoft.com/office/officeart/2018/2/layout/IconVerticalSolidList"/>
    <dgm:cxn modelId="{BCA45FE5-89F6-4CBE-84DC-0D9057A63D92}" type="presParOf" srcId="{4DB10B6A-FDB6-4953-93A8-C9EC060100F2}" destId="{10D2B713-2BD5-4E2B-8603-F414512376CC}" srcOrd="3" destOrd="0" presId="urn:microsoft.com/office/officeart/2018/2/layout/IconVerticalSolidList"/>
    <dgm:cxn modelId="{05E47133-5891-4BE4-87EB-061A93C0D527}" type="presParOf" srcId="{42F9D970-E183-450C-995A-E37A2A1C102B}" destId="{D30A5BFD-6A48-4BA8-8FC3-D361351EC0EB}" srcOrd="3" destOrd="0" presId="urn:microsoft.com/office/officeart/2018/2/layout/IconVerticalSolidList"/>
    <dgm:cxn modelId="{52BE9F99-8355-4951-82FC-AAAAFE6C6935}" type="presParOf" srcId="{42F9D970-E183-450C-995A-E37A2A1C102B}" destId="{D2A4F438-33B6-45C6-94FE-474F303C9428}" srcOrd="4" destOrd="0" presId="urn:microsoft.com/office/officeart/2018/2/layout/IconVerticalSolidList"/>
    <dgm:cxn modelId="{AC836FEA-BAC2-4F38-934C-29ABC350875F}" type="presParOf" srcId="{D2A4F438-33B6-45C6-94FE-474F303C9428}" destId="{2C2B5608-29F7-4AC9-BF5B-A350B7331E43}" srcOrd="0" destOrd="0" presId="urn:microsoft.com/office/officeart/2018/2/layout/IconVerticalSolidList"/>
    <dgm:cxn modelId="{955A8EB6-677E-47D2-9ED5-242540F937F3}" type="presParOf" srcId="{D2A4F438-33B6-45C6-94FE-474F303C9428}" destId="{D4C8786A-80B0-47A9-9CB1-FAC3809F4C1F}" srcOrd="1" destOrd="0" presId="urn:microsoft.com/office/officeart/2018/2/layout/IconVerticalSolidList"/>
    <dgm:cxn modelId="{65040C4D-E176-42E4-8DD6-262FCF48575B}" type="presParOf" srcId="{D2A4F438-33B6-45C6-94FE-474F303C9428}" destId="{70150809-F974-4FC2-88BE-5DFBD12F8391}" srcOrd="2" destOrd="0" presId="urn:microsoft.com/office/officeart/2018/2/layout/IconVerticalSolidList"/>
    <dgm:cxn modelId="{7B987ABD-5801-43A9-A3B9-0F8B9BD9F077}" type="presParOf" srcId="{D2A4F438-33B6-45C6-94FE-474F303C9428}" destId="{4F3D857F-31CE-43F2-ACF5-3D39A65A36A0}" srcOrd="3" destOrd="0" presId="urn:microsoft.com/office/officeart/2018/2/layout/IconVerticalSolidList"/>
    <dgm:cxn modelId="{6B817088-A2BB-4691-904B-68D3AFA0F527}" type="presParOf" srcId="{42F9D970-E183-450C-995A-E37A2A1C102B}" destId="{31753EFC-1691-4A81-A7D7-912413F0708D}" srcOrd="5" destOrd="0" presId="urn:microsoft.com/office/officeart/2018/2/layout/IconVerticalSolidList"/>
    <dgm:cxn modelId="{71B833DB-451C-478D-B01F-ED17A86A2D60}" type="presParOf" srcId="{42F9D970-E183-450C-995A-E37A2A1C102B}" destId="{E4B665DB-6BB9-4C7A-B8D0-AD2B4C78C04F}" srcOrd="6" destOrd="0" presId="urn:microsoft.com/office/officeart/2018/2/layout/IconVerticalSolidList"/>
    <dgm:cxn modelId="{46419F5B-4501-4D2C-A6F1-3E97EA6CC918}" type="presParOf" srcId="{E4B665DB-6BB9-4C7A-B8D0-AD2B4C78C04F}" destId="{86B7E62C-0847-4D6A-81B1-2D14D7817C5A}" srcOrd="0" destOrd="0" presId="urn:microsoft.com/office/officeart/2018/2/layout/IconVerticalSolidList"/>
    <dgm:cxn modelId="{4EE38985-CC4A-446F-9CE0-7609851EFA2F}" type="presParOf" srcId="{E4B665DB-6BB9-4C7A-B8D0-AD2B4C78C04F}" destId="{8395D7C9-CFA8-42C0-B505-3674D5512F15}" srcOrd="1" destOrd="0" presId="urn:microsoft.com/office/officeart/2018/2/layout/IconVerticalSolidList"/>
    <dgm:cxn modelId="{B79920BC-0CFC-4123-AE5C-8E3783AAA990}" type="presParOf" srcId="{E4B665DB-6BB9-4C7A-B8D0-AD2B4C78C04F}" destId="{8C59E056-8A5A-427A-B5F5-0A86BF6854D9}" srcOrd="2" destOrd="0" presId="urn:microsoft.com/office/officeart/2018/2/layout/IconVerticalSolidList"/>
    <dgm:cxn modelId="{49B4A6B6-9261-483B-9A77-3C146F8DFA63}" type="presParOf" srcId="{E4B665DB-6BB9-4C7A-B8D0-AD2B4C78C04F}" destId="{A3E3068A-13EF-486D-B231-F2567E4DA1C6}" srcOrd="3" destOrd="0" presId="urn:microsoft.com/office/officeart/2018/2/layout/IconVerticalSolidList"/>
    <dgm:cxn modelId="{D29D1ADB-6906-402C-8591-7194E6D3829B}" type="presParOf" srcId="{42F9D970-E183-450C-995A-E37A2A1C102B}" destId="{22137F6E-0D97-4254-A1B0-3D16D3A506CE}" srcOrd="7" destOrd="0" presId="urn:microsoft.com/office/officeart/2018/2/layout/IconVerticalSolidList"/>
    <dgm:cxn modelId="{93C711D7-6829-4D4D-9BD3-819E60E28012}" type="presParOf" srcId="{42F9D970-E183-450C-995A-E37A2A1C102B}" destId="{D9EA22B4-C83F-4228-915A-3A38E978BE9B}" srcOrd="8" destOrd="0" presId="urn:microsoft.com/office/officeart/2018/2/layout/IconVerticalSolidList"/>
    <dgm:cxn modelId="{10288979-62CC-4171-BB1A-1783566654B1}" type="presParOf" srcId="{D9EA22B4-C83F-4228-915A-3A38E978BE9B}" destId="{56F7E436-75F6-4613-B02E-B13B3BA3AB36}" srcOrd="0" destOrd="0" presId="urn:microsoft.com/office/officeart/2018/2/layout/IconVerticalSolidList"/>
    <dgm:cxn modelId="{894C70D7-E6BD-4E3D-A8FC-7DA95A304D0B}" type="presParOf" srcId="{D9EA22B4-C83F-4228-915A-3A38E978BE9B}" destId="{8FA75551-B04B-4259-A6CE-7FC896ABF4BB}" srcOrd="1" destOrd="0" presId="urn:microsoft.com/office/officeart/2018/2/layout/IconVerticalSolidList"/>
    <dgm:cxn modelId="{19A56B36-F05E-49F9-8D5A-72D5C04A9665}" type="presParOf" srcId="{D9EA22B4-C83F-4228-915A-3A38E978BE9B}" destId="{6EF1641C-AFA8-4EEE-9022-24D618495C12}" srcOrd="2" destOrd="0" presId="urn:microsoft.com/office/officeart/2018/2/layout/IconVerticalSolidList"/>
    <dgm:cxn modelId="{8D8DDCCC-9B8A-4893-B5CD-4BFA863D85BE}" type="presParOf" srcId="{D9EA22B4-C83F-4228-915A-3A38E978BE9B}" destId="{B7C0F879-52A2-4A61-AA33-76F91DA29713}" srcOrd="3" destOrd="0" presId="urn:microsoft.com/office/officeart/2018/2/layout/IconVerticalSolidList"/>
    <dgm:cxn modelId="{8745D16A-D706-4E25-9D75-93EFCA21456B}" type="presParOf" srcId="{42F9D970-E183-450C-995A-E37A2A1C102B}" destId="{B84DEF35-05C5-457A-A491-14F9E3438356}" srcOrd="9" destOrd="0" presId="urn:microsoft.com/office/officeart/2018/2/layout/IconVerticalSolidList"/>
    <dgm:cxn modelId="{160A96EA-E873-44B3-9F18-C4049DE9338F}" type="presParOf" srcId="{42F9D970-E183-450C-995A-E37A2A1C102B}" destId="{5AF90FAF-7B97-4FE7-ABFE-44745F7A4CF8}" srcOrd="10" destOrd="0" presId="urn:microsoft.com/office/officeart/2018/2/layout/IconVerticalSolidList"/>
    <dgm:cxn modelId="{BF0D356C-B902-4183-ACF9-70244BA243DB}" type="presParOf" srcId="{5AF90FAF-7B97-4FE7-ABFE-44745F7A4CF8}" destId="{339FB20A-10DC-444F-8ADC-9DBE53A528E9}" srcOrd="0" destOrd="0" presId="urn:microsoft.com/office/officeart/2018/2/layout/IconVerticalSolidList"/>
    <dgm:cxn modelId="{0E4401F6-E970-4D49-B7E0-152B6899E2CD}" type="presParOf" srcId="{5AF90FAF-7B97-4FE7-ABFE-44745F7A4CF8}" destId="{2FC07C49-9689-4F61-B42B-BF13635723B0}" srcOrd="1" destOrd="0" presId="urn:microsoft.com/office/officeart/2018/2/layout/IconVerticalSolidList"/>
    <dgm:cxn modelId="{F9217E36-49AC-4BEF-8F0F-7C62F8CDB8B4}" type="presParOf" srcId="{5AF90FAF-7B97-4FE7-ABFE-44745F7A4CF8}" destId="{163C035D-2CCA-4F1A-BB95-D9703373D619}" srcOrd="2" destOrd="0" presId="urn:microsoft.com/office/officeart/2018/2/layout/IconVerticalSolidList"/>
    <dgm:cxn modelId="{AFC22CD2-95CE-45A1-A125-807352C42095}" type="presParOf" srcId="{5AF90FAF-7B97-4FE7-ABFE-44745F7A4CF8}" destId="{7817C5C5-6323-4953-B62C-1FFFA1BB8FF9}" srcOrd="3" destOrd="0" presId="urn:microsoft.com/office/officeart/2018/2/layout/IconVerticalSolidList"/>
    <dgm:cxn modelId="{187A7477-41AD-4B48-92E4-6AC0068729E1}" type="presParOf" srcId="{42F9D970-E183-450C-995A-E37A2A1C102B}" destId="{57899CDA-F4D7-4CED-ABFC-C74EB1042A04}" srcOrd="11" destOrd="0" presId="urn:microsoft.com/office/officeart/2018/2/layout/IconVerticalSolidList"/>
    <dgm:cxn modelId="{846FA803-1E52-4AD4-A94E-D5B38018B327}" type="presParOf" srcId="{42F9D970-E183-450C-995A-E37A2A1C102B}" destId="{787F616C-0E36-4B33-B4F3-83290E78C5C2}" srcOrd="12" destOrd="0" presId="urn:microsoft.com/office/officeart/2018/2/layout/IconVerticalSolidList"/>
    <dgm:cxn modelId="{A17D0600-DF0E-4C6F-9C75-811DA610FBA7}" type="presParOf" srcId="{787F616C-0E36-4B33-B4F3-83290E78C5C2}" destId="{A087D714-F1CC-4116-9AB5-D8596916B6D1}" srcOrd="0" destOrd="0" presId="urn:microsoft.com/office/officeart/2018/2/layout/IconVerticalSolidList"/>
    <dgm:cxn modelId="{27CC3CCF-EB9D-4A91-8362-30D591E4C8D4}" type="presParOf" srcId="{787F616C-0E36-4B33-B4F3-83290E78C5C2}" destId="{16E666A6-4DD4-48F5-B687-949830EB4AED}" srcOrd="1" destOrd="0" presId="urn:microsoft.com/office/officeart/2018/2/layout/IconVerticalSolidList"/>
    <dgm:cxn modelId="{6AA2779F-54BB-4536-890B-93FE2E44BC7B}" type="presParOf" srcId="{787F616C-0E36-4B33-B4F3-83290E78C5C2}" destId="{F9C41FE6-4A6F-41D1-8E28-3C668D47A4DA}" srcOrd="2" destOrd="0" presId="urn:microsoft.com/office/officeart/2018/2/layout/IconVerticalSolidList"/>
    <dgm:cxn modelId="{55EA1044-4EBA-4982-BEF5-F9E0FC1E0268}" type="presParOf" srcId="{787F616C-0E36-4B33-B4F3-83290E78C5C2}" destId="{1D0DB429-E736-4448-9F24-043C4AC1CF0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76530D-665D-48E0-9BDF-4C6FD7D068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CD76C8F-0861-4DA3-804A-601D36A98539}">
      <dgm:prSet/>
      <dgm:spPr>
        <a:ln>
          <a:solidFill>
            <a:srgbClr val="E4650E"/>
          </a:solidFill>
        </a:ln>
      </dgm:spPr>
      <dgm:t>
        <a:bodyPr/>
        <a:lstStyle/>
        <a:p>
          <a:r>
            <a:rPr lang="en-IN" b="1"/>
            <a:t>Mean =AVERAGE(IMDB[duration])</a:t>
          </a:r>
          <a:endParaRPr lang="en-US"/>
        </a:p>
      </dgm:t>
    </dgm:pt>
    <dgm:pt modelId="{671A1F0B-34D7-455E-A9EF-83DE4F90BFBE}" type="parTrans" cxnId="{DA6BB6FD-578D-4130-B587-DE86479206C5}">
      <dgm:prSet/>
      <dgm:spPr/>
      <dgm:t>
        <a:bodyPr/>
        <a:lstStyle/>
        <a:p>
          <a:endParaRPr lang="en-US"/>
        </a:p>
      </dgm:t>
    </dgm:pt>
    <dgm:pt modelId="{3F04C64E-2B31-4CE3-84E7-13AC87FF4576}" type="sibTrans" cxnId="{DA6BB6FD-578D-4130-B587-DE86479206C5}">
      <dgm:prSet/>
      <dgm:spPr/>
      <dgm:t>
        <a:bodyPr/>
        <a:lstStyle/>
        <a:p>
          <a:endParaRPr lang="en-US"/>
        </a:p>
      </dgm:t>
    </dgm:pt>
    <dgm:pt modelId="{8F40670A-7EB8-471C-BC5C-03F5C1C55ABF}">
      <dgm:prSet/>
      <dgm:spPr/>
      <dgm:t>
        <a:bodyPr/>
        <a:lstStyle/>
        <a:p>
          <a:r>
            <a:rPr lang="en-IN" b="1"/>
            <a:t>Median=MEDIAN(IMDB[duration])</a:t>
          </a:r>
          <a:endParaRPr lang="en-US"/>
        </a:p>
      </dgm:t>
    </dgm:pt>
    <dgm:pt modelId="{4CE9C3D0-DD8C-46B0-B5CC-F5032227E6E5}" type="parTrans" cxnId="{9DF64ED6-51C8-44B2-9DAE-522134C07CB9}">
      <dgm:prSet/>
      <dgm:spPr/>
      <dgm:t>
        <a:bodyPr/>
        <a:lstStyle/>
        <a:p>
          <a:endParaRPr lang="en-US"/>
        </a:p>
      </dgm:t>
    </dgm:pt>
    <dgm:pt modelId="{0E4624B9-034E-4A16-999C-1622C5921E37}" type="sibTrans" cxnId="{9DF64ED6-51C8-44B2-9DAE-522134C07CB9}">
      <dgm:prSet/>
      <dgm:spPr/>
      <dgm:t>
        <a:bodyPr/>
        <a:lstStyle/>
        <a:p>
          <a:endParaRPr lang="en-US"/>
        </a:p>
      </dgm:t>
    </dgm:pt>
    <dgm:pt modelId="{51C410FF-E8E3-4E5B-8ED4-4FF35BA242E6}">
      <dgm:prSet/>
      <dgm:spPr/>
      <dgm:t>
        <a:bodyPr/>
        <a:lstStyle/>
        <a:p>
          <a:r>
            <a:rPr lang="en-IN" b="1"/>
            <a:t>Mode=MODE(IMDB[duration])</a:t>
          </a:r>
          <a:endParaRPr lang="en-US"/>
        </a:p>
      </dgm:t>
    </dgm:pt>
    <dgm:pt modelId="{B58CB55F-6C11-4E07-8876-600077F29BF0}" type="parTrans" cxnId="{EBA64C00-4FCC-4533-A51D-C287982D3BBE}">
      <dgm:prSet/>
      <dgm:spPr/>
      <dgm:t>
        <a:bodyPr/>
        <a:lstStyle/>
        <a:p>
          <a:endParaRPr lang="en-US"/>
        </a:p>
      </dgm:t>
    </dgm:pt>
    <dgm:pt modelId="{D8C62732-6F27-4201-82FE-80EE3A4EDBEE}" type="sibTrans" cxnId="{EBA64C00-4FCC-4533-A51D-C287982D3BBE}">
      <dgm:prSet/>
      <dgm:spPr/>
      <dgm:t>
        <a:bodyPr/>
        <a:lstStyle/>
        <a:p>
          <a:endParaRPr lang="en-US"/>
        </a:p>
      </dgm:t>
    </dgm:pt>
    <dgm:pt modelId="{2C380D8B-B357-4C03-8E63-EB023F546F10}">
      <dgm:prSet/>
      <dgm:spPr/>
      <dgm:t>
        <a:bodyPr/>
        <a:lstStyle/>
        <a:p>
          <a:r>
            <a:rPr lang="en-IN" b="1"/>
            <a:t>Standard Deviation=STDEV(IMDB[duration])</a:t>
          </a:r>
          <a:endParaRPr lang="en-US"/>
        </a:p>
      </dgm:t>
    </dgm:pt>
    <dgm:pt modelId="{9F5A3DDA-C25E-4BDA-A0EA-F5AE7798495C}" type="parTrans" cxnId="{8C16B54C-BA0C-4C55-9819-766EE8FF7DA3}">
      <dgm:prSet/>
      <dgm:spPr/>
      <dgm:t>
        <a:bodyPr/>
        <a:lstStyle/>
        <a:p>
          <a:endParaRPr lang="en-US"/>
        </a:p>
      </dgm:t>
    </dgm:pt>
    <dgm:pt modelId="{4883A0BB-22B8-4B78-B1B7-1BD25FD76703}" type="sibTrans" cxnId="{8C16B54C-BA0C-4C55-9819-766EE8FF7DA3}">
      <dgm:prSet/>
      <dgm:spPr/>
      <dgm:t>
        <a:bodyPr/>
        <a:lstStyle/>
        <a:p>
          <a:endParaRPr lang="en-US"/>
        </a:p>
      </dgm:t>
    </dgm:pt>
    <dgm:pt modelId="{6148EFC8-B92D-4CE6-BD13-B20DEB31AB02}">
      <dgm:prSet/>
      <dgm:spPr/>
      <dgm:t>
        <a:bodyPr/>
        <a:lstStyle/>
        <a:p>
          <a:r>
            <a:rPr lang="en-IN" b="1"/>
            <a:t>Variance=VAR(IMDB[duration])</a:t>
          </a:r>
          <a:endParaRPr lang="en-US"/>
        </a:p>
      </dgm:t>
    </dgm:pt>
    <dgm:pt modelId="{1BB47861-93BB-4E1F-B1B2-90D08F3B3197}" type="parTrans" cxnId="{46C8D625-38AD-4691-A351-A64356F6F3FC}">
      <dgm:prSet/>
      <dgm:spPr/>
      <dgm:t>
        <a:bodyPr/>
        <a:lstStyle/>
        <a:p>
          <a:endParaRPr lang="en-US"/>
        </a:p>
      </dgm:t>
    </dgm:pt>
    <dgm:pt modelId="{DD653A86-B746-4EB5-A0AD-EF271D3611E0}" type="sibTrans" cxnId="{46C8D625-38AD-4691-A351-A64356F6F3FC}">
      <dgm:prSet/>
      <dgm:spPr/>
      <dgm:t>
        <a:bodyPr/>
        <a:lstStyle/>
        <a:p>
          <a:endParaRPr lang="en-US"/>
        </a:p>
      </dgm:t>
    </dgm:pt>
    <dgm:pt modelId="{71521FFA-003A-4EE0-A7E8-F1D1C5574ABD}" type="pres">
      <dgm:prSet presAssocID="{AC76530D-665D-48E0-9BDF-4C6FD7D068EB}" presName="linear" presStyleCnt="0">
        <dgm:presLayoutVars>
          <dgm:animLvl val="lvl"/>
          <dgm:resizeHandles val="exact"/>
        </dgm:presLayoutVars>
      </dgm:prSet>
      <dgm:spPr/>
    </dgm:pt>
    <dgm:pt modelId="{BF4BC810-20D7-4C65-B0A3-B18C1E3DB67A}" type="pres">
      <dgm:prSet presAssocID="{4CD76C8F-0861-4DA3-804A-601D36A98539}" presName="parentText" presStyleLbl="node1" presStyleIdx="0" presStyleCnt="5">
        <dgm:presLayoutVars>
          <dgm:chMax val="0"/>
          <dgm:bulletEnabled val="1"/>
        </dgm:presLayoutVars>
      </dgm:prSet>
      <dgm:spPr/>
    </dgm:pt>
    <dgm:pt modelId="{200221E1-FE7F-4713-92B0-50EFA990068F}" type="pres">
      <dgm:prSet presAssocID="{3F04C64E-2B31-4CE3-84E7-13AC87FF4576}" presName="spacer" presStyleCnt="0"/>
      <dgm:spPr/>
    </dgm:pt>
    <dgm:pt modelId="{BE5D2FAD-F222-4988-B3BF-9E0BE2639AC0}" type="pres">
      <dgm:prSet presAssocID="{8F40670A-7EB8-471C-BC5C-03F5C1C55ABF}" presName="parentText" presStyleLbl="node1" presStyleIdx="1" presStyleCnt="5">
        <dgm:presLayoutVars>
          <dgm:chMax val="0"/>
          <dgm:bulletEnabled val="1"/>
        </dgm:presLayoutVars>
      </dgm:prSet>
      <dgm:spPr/>
    </dgm:pt>
    <dgm:pt modelId="{1E93EC1A-7A74-4735-B3E7-DC93A324C34E}" type="pres">
      <dgm:prSet presAssocID="{0E4624B9-034E-4A16-999C-1622C5921E37}" presName="spacer" presStyleCnt="0"/>
      <dgm:spPr/>
    </dgm:pt>
    <dgm:pt modelId="{FB922153-0E3E-406A-9DC2-9615439B885F}" type="pres">
      <dgm:prSet presAssocID="{51C410FF-E8E3-4E5B-8ED4-4FF35BA242E6}" presName="parentText" presStyleLbl="node1" presStyleIdx="2" presStyleCnt="5">
        <dgm:presLayoutVars>
          <dgm:chMax val="0"/>
          <dgm:bulletEnabled val="1"/>
        </dgm:presLayoutVars>
      </dgm:prSet>
      <dgm:spPr/>
    </dgm:pt>
    <dgm:pt modelId="{5DC06F80-5C26-41CA-9C99-A624A02B58EE}" type="pres">
      <dgm:prSet presAssocID="{D8C62732-6F27-4201-82FE-80EE3A4EDBEE}" presName="spacer" presStyleCnt="0"/>
      <dgm:spPr/>
    </dgm:pt>
    <dgm:pt modelId="{3F03D977-BE92-44F4-92AE-607714AF1B9A}" type="pres">
      <dgm:prSet presAssocID="{2C380D8B-B357-4C03-8E63-EB023F546F10}" presName="parentText" presStyleLbl="node1" presStyleIdx="3" presStyleCnt="5">
        <dgm:presLayoutVars>
          <dgm:chMax val="0"/>
          <dgm:bulletEnabled val="1"/>
        </dgm:presLayoutVars>
      </dgm:prSet>
      <dgm:spPr/>
    </dgm:pt>
    <dgm:pt modelId="{A1847E27-ABFB-4C13-8D6C-C07AAA172333}" type="pres">
      <dgm:prSet presAssocID="{4883A0BB-22B8-4B78-B1B7-1BD25FD76703}" presName="spacer" presStyleCnt="0"/>
      <dgm:spPr/>
    </dgm:pt>
    <dgm:pt modelId="{245D3834-38E5-4AD0-BD24-F175ACD9AB20}" type="pres">
      <dgm:prSet presAssocID="{6148EFC8-B92D-4CE6-BD13-B20DEB31AB02}" presName="parentText" presStyleLbl="node1" presStyleIdx="4" presStyleCnt="5">
        <dgm:presLayoutVars>
          <dgm:chMax val="0"/>
          <dgm:bulletEnabled val="1"/>
        </dgm:presLayoutVars>
      </dgm:prSet>
      <dgm:spPr/>
    </dgm:pt>
  </dgm:ptLst>
  <dgm:cxnLst>
    <dgm:cxn modelId="{EBA64C00-4FCC-4533-A51D-C287982D3BBE}" srcId="{AC76530D-665D-48E0-9BDF-4C6FD7D068EB}" destId="{51C410FF-E8E3-4E5B-8ED4-4FF35BA242E6}" srcOrd="2" destOrd="0" parTransId="{B58CB55F-6C11-4E07-8876-600077F29BF0}" sibTransId="{D8C62732-6F27-4201-82FE-80EE3A4EDBEE}"/>
    <dgm:cxn modelId="{DD9DB201-D16F-4E20-96A3-AB8906060851}" type="presOf" srcId="{AC76530D-665D-48E0-9BDF-4C6FD7D068EB}" destId="{71521FFA-003A-4EE0-A7E8-F1D1C5574ABD}" srcOrd="0" destOrd="0" presId="urn:microsoft.com/office/officeart/2005/8/layout/vList2"/>
    <dgm:cxn modelId="{06540C14-BB9F-4028-A5F3-246A312ECFF9}" type="presOf" srcId="{2C380D8B-B357-4C03-8E63-EB023F546F10}" destId="{3F03D977-BE92-44F4-92AE-607714AF1B9A}" srcOrd="0" destOrd="0" presId="urn:microsoft.com/office/officeart/2005/8/layout/vList2"/>
    <dgm:cxn modelId="{46C8D625-38AD-4691-A351-A64356F6F3FC}" srcId="{AC76530D-665D-48E0-9BDF-4C6FD7D068EB}" destId="{6148EFC8-B92D-4CE6-BD13-B20DEB31AB02}" srcOrd="4" destOrd="0" parTransId="{1BB47861-93BB-4E1F-B1B2-90D08F3B3197}" sibTransId="{DD653A86-B746-4EB5-A0AD-EF271D3611E0}"/>
    <dgm:cxn modelId="{068E193E-8E2D-4D80-A4F0-E6EDD4624AC0}" type="presOf" srcId="{8F40670A-7EB8-471C-BC5C-03F5C1C55ABF}" destId="{BE5D2FAD-F222-4988-B3BF-9E0BE2639AC0}" srcOrd="0" destOrd="0" presId="urn:microsoft.com/office/officeart/2005/8/layout/vList2"/>
    <dgm:cxn modelId="{8C16B54C-BA0C-4C55-9819-766EE8FF7DA3}" srcId="{AC76530D-665D-48E0-9BDF-4C6FD7D068EB}" destId="{2C380D8B-B357-4C03-8E63-EB023F546F10}" srcOrd="3" destOrd="0" parTransId="{9F5A3DDA-C25E-4BDA-A0EA-F5AE7798495C}" sibTransId="{4883A0BB-22B8-4B78-B1B7-1BD25FD76703}"/>
    <dgm:cxn modelId="{598D187B-9B72-4AF8-B527-DDEE301D8B91}" type="presOf" srcId="{51C410FF-E8E3-4E5B-8ED4-4FF35BA242E6}" destId="{FB922153-0E3E-406A-9DC2-9615439B885F}" srcOrd="0" destOrd="0" presId="urn:microsoft.com/office/officeart/2005/8/layout/vList2"/>
    <dgm:cxn modelId="{68537E84-75D1-44AE-9ABC-5A47822B491E}" type="presOf" srcId="{4CD76C8F-0861-4DA3-804A-601D36A98539}" destId="{BF4BC810-20D7-4C65-B0A3-B18C1E3DB67A}" srcOrd="0" destOrd="0" presId="urn:microsoft.com/office/officeart/2005/8/layout/vList2"/>
    <dgm:cxn modelId="{9DF64ED6-51C8-44B2-9DAE-522134C07CB9}" srcId="{AC76530D-665D-48E0-9BDF-4C6FD7D068EB}" destId="{8F40670A-7EB8-471C-BC5C-03F5C1C55ABF}" srcOrd="1" destOrd="0" parTransId="{4CE9C3D0-DD8C-46B0-B5CC-F5032227E6E5}" sibTransId="{0E4624B9-034E-4A16-999C-1622C5921E37}"/>
    <dgm:cxn modelId="{DA6BB6FD-578D-4130-B587-DE86479206C5}" srcId="{AC76530D-665D-48E0-9BDF-4C6FD7D068EB}" destId="{4CD76C8F-0861-4DA3-804A-601D36A98539}" srcOrd="0" destOrd="0" parTransId="{671A1F0B-34D7-455E-A9EF-83DE4F90BFBE}" sibTransId="{3F04C64E-2B31-4CE3-84E7-13AC87FF4576}"/>
    <dgm:cxn modelId="{13B1C7FD-7782-4092-ACCA-C9FB02569FAA}" type="presOf" srcId="{6148EFC8-B92D-4CE6-BD13-B20DEB31AB02}" destId="{245D3834-38E5-4AD0-BD24-F175ACD9AB20}" srcOrd="0" destOrd="0" presId="urn:microsoft.com/office/officeart/2005/8/layout/vList2"/>
    <dgm:cxn modelId="{B1E44953-00CC-483B-86CF-800C81F8EA68}" type="presParOf" srcId="{71521FFA-003A-4EE0-A7E8-F1D1C5574ABD}" destId="{BF4BC810-20D7-4C65-B0A3-B18C1E3DB67A}" srcOrd="0" destOrd="0" presId="urn:microsoft.com/office/officeart/2005/8/layout/vList2"/>
    <dgm:cxn modelId="{5A089B28-6905-4372-B651-A81810982B28}" type="presParOf" srcId="{71521FFA-003A-4EE0-A7E8-F1D1C5574ABD}" destId="{200221E1-FE7F-4713-92B0-50EFA990068F}" srcOrd="1" destOrd="0" presId="urn:microsoft.com/office/officeart/2005/8/layout/vList2"/>
    <dgm:cxn modelId="{58B9E944-BCEF-46EC-ABDA-FD9625F82FB1}" type="presParOf" srcId="{71521FFA-003A-4EE0-A7E8-F1D1C5574ABD}" destId="{BE5D2FAD-F222-4988-B3BF-9E0BE2639AC0}" srcOrd="2" destOrd="0" presId="urn:microsoft.com/office/officeart/2005/8/layout/vList2"/>
    <dgm:cxn modelId="{6A4F754A-8DE2-4693-B2F6-F39672B1F0F2}" type="presParOf" srcId="{71521FFA-003A-4EE0-A7E8-F1D1C5574ABD}" destId="{1E93EC1A-7A74-4735-B3E7-DC93A324C34E}" srcOrd="3" destOrd="0" presId="urn:microsoft.com/office/officeart/2005/8/layout/vList2"/>
    <dgm:cxn modelId="{59AA0EFF-DBB6-47FF-9028-311CDEA46F8B}" type="presParOf" srcId="{71521FFA-003A-4EE0-A7E8-F1D1C5574ABD}" destId="{FB922153-0E3E-406A-9DC2-9615439B885F}" srcOrd="4" destOrd="0" presId="urn:microsoft.com/office/officeart/2005/8/layout/vList2"/>
    <dgm:cxn modelId="{A3D1D869-4494-49BF-B2CB-B09A83861E99}" type="presParOf" srcId="{71521FFA-003A-4EE0-A7E8-F1D1C5574ABD}" destId="{5DC06F80-5C26-41CA-9C99-A624A02B58EE}" srcOrd="5" destOrd="0" presId="urn:microsoft.com/office/officeart/2005/8/layout/vList2"/>
    <dgm:cxn modelId="{4D5E1370-661E-40E8-8A3E-0AE760DA7476}" type="presParOf" srcId="{71521FFA-003A-4EE0-A7E8-F1D1C5574ABD}" destId="{3F03D977-BE92-44F4-92AE-607714AF1B9A}" srcOrd="6" destOrd="0" presId="urn:microsoft.com/office/officeart/2005/8/layout/vList2"/>
    <dgm:cxn modelId="{FE3F83EC-0DB6-4DED-8A6E-0FEA9B535A2A}" type="presParOf" srcId="{71521FFA-003A-4EE0-A7E8-F1D1C5574ABD}" destId="{A1847E27-ABFB-4C13-8D6C-C07AAA172333}" srcOrd="7" destOrd="0" presId="urn:microsoft.com/office/officeart/2005/8/layout/vList2"/>
    <dgm:cxn modelId="{B03702B5-F334-43F9-B54B-F1DC9FAA7E36}" type="presParOf" srcId="{71521FFA-003A-4EE0-A7E8-F1D1C5574ABD}" destId="{245D3834-38E5-4AD0-BD24-F175ACD9AB2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76530D-665D-48E0-9BDF-4C6FD7D068E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8F40670A-7EB8-471C-BC5C-03F5C1C55ABF}">
      <dgm:prSet/>
      <dgm:spPr/>
      <dgm:t>
        <a:bodyPr/>
        <a:lstStyle/>
        <a:p>
          <a:r>
            <a:rPr lang="en-IN" b="1" i="0" u="none" err="1"/>
            <a:t>Average_imdb</a:t>
          </a:r>
          <a:r>
            <a:rPr lang="en-US" b="1" i="0" u="none"/>
            <a:t>=AVERAGEIF(IMDB[language],Language!D4,IMDB[</a:t>
          </a:r>
          <a:r>
            <a:rPr lang="en-US" b="1" i="0" u="none" err="1"/>
            <a:t>imdb_score</a:t>
          </a:r>
          <a:r>
            <a:rPr lang="en-US" b="1" i="0" u="none"/>
            <a:t>])</a:t>
          </a:r>
          <a:endParaRPr lang="en-US"/>
        </a:p>
      </dgm:t>
    </dgm:pt>
    <dgm:pt modelId="{4CE9C3D0-DD8C-46B0-B5CC-F5032227E6E5}" type="parTrans" cxnId="{9DF64ED6-51C8-44B2-9DAE-522134C07CB9}">
      <dgm:prSet/>
      <dgm:spPr/>
      <dgm:t>
        <a:bodyPr/>
        <a:lstStyle/>
        <a:p>
          <a:endParaRPr lang="en-US"/>
        </a:p>
      </dgm:t>
    </dgm:pt>
    <dgm:pt modelId="{0E4624B9-034E-4A16-999C-1622C5921E37}" type="sibTrans" cxnId="{9DF64ED6-51C8-44B2-9DAE-522134C07CB9}">
      <dgm:prSet/>
      <dgm:spPr/>
      <dgm:t>
        <a:bodyPr/>
        <a:lstStyle/>
        <a:p>
          <a:endParaRPr lang="en-US"/>
        </a:p>
      </dgm:t>
    </dgm:pt>
    <dgm:pt modelId="{51C410FF-E8E3-4E5B-8ED4-4FF35BA242E6}">
      <dgm:prSet/>
      <dgm:spPr/>
      <dgm:t>
        <a:bodyPr/>
        <a:lstStyle/>
        <a:p>
          <a:r>
            <a:rPr lang="en-IN" b="1" i="0" u="none" err="1"/>
            <a:t>Median_imdb</a:t>
          </a:r>
          <a:r>
            <a:rPr lang="en-US" b="1" i="0" u="none"/>
            <a:t>=MEDIAN(IF(ISNUMBER(SEARCH("*" &amp;D4 &amp; "*",IMDB[language])),IMDB[</a:t>
          </a:r>
          <a:r>
            <a:rPr lang="en-US" b="1" i="0" u="none" err="1"/>
            <a:t>imdb_score</a:t>
          </a:r>
          <a:r>
            <a:rPr lang="en-US" b="1" i="0" u="none"/>
            <a:t>]))</a:t>
          </a:r>
          <a:endParaRPr lang="en-US"/>
        </a:p>
      </dgm:t>
    </dgm:pt>
    <dgm:pt modelId="{B58CB55F-6C11-4E07-8876-600077F29BF0}" type="parTrans" cxnId="{EBA64C00-4FCC-4533-A51D-C287982D3BBE}">
      <dgm:prSet/>
      <dgm:spPr/>
      <dgm:t>
        <a:bodyPr/>
        <a:lstStyle/>
        <a:p>
          <a:endParaRPr lang="en-US"/>
        </a:p>
      </dgm:t>
    </dgm:pt>
    <dgm:pt modelId="{D8C62732-6F27-4201-82FE-80EE3A4EDBEE}" type="sibTrans" cxnId="{EBA64C00-4FCC-4533-A51D-C287982D3BBE}">
      <dgm:prSet/>
      <dgm:spPr/>
      <dgm:t>
        <a:bodyPr/>
        <a:lstStyle/>
        <a:p>
          <a:endParaRPr lang="en-US"/>
        </a:p>
      </dgm:t>
    </dgm:pt>
    <dgm:pt modelId="{2C380D8B-B357-4C03-8E63-EB023F546F10}">
      <dgm:prSet/>
      <dgm:spPr/>
      <dgm:t>
        <a:bodyPr/>
        <a:lstStyle/>
        <a:p>
          <a:r>
            <a:rPr lang="en-IN" b="1" i="0" u="none" err="1"/>
            <a:t>Var_imdb</a:t>
          </a:r>
          <a:r>
            <a:rPr lang="en-US" b="1" i="0" u="none"/>
            <a:t>=VAR(IF(ISNUMBER(SEARCH("*" &amp;D4 &amp; "*",IMDB[language])),IMDB[</a:t>
          </a:r>
          <a:r>
            <a:rPr lang="en-US" b="1" i="0" u="none" err="1"/>
            <a:t>imdb_score</a:t>
          </a:r>
          <a:r>
            <a:rPr lang="en-US" b="1" i="0" u="none"/>
            <a:t>]))</a:t>
          </a:r>
          <a:endParaRPr lang="en-US"/>
        </a:p>
      </dgm:t>
    </dgm:pt>
    <dgm:pt modelId="{9F5A3DDA-C25E-4BDA-A0EA-F5AE7798495C}" type="parTrans" cxnId="{8C16B54C-BA0C-4C55-9819-766EE8FF7DA3}">
      <dgm:prSet/>
      <dgm:spPr/>
      <dgm:t>
        <a:bodyPr/>
        <a:lstStyle/>
        <a:p>
          <a:endParaRPr lang="en-US"/>
        </a:p>
      </dgm:t>
    </dgm:pt>
    <dgm:pt modelId="{4883A0BB-22B8-4B78-B1B7-1BD25FD76703}" type="sibTrans" cxnId="{8C16B54C-BA0C-4C55-9819-766EE8FF7DA3}">
      <dgm:prSet/>
      <dgm:spPr/>
      <dgm:t>
        <a:bodyPr/>
        <a:lstStyle/>
        <a:p>
          <a:endParaRPr lang="en-US"/>
        </a:p>
      </dgm:t>
    </dgm:pt>
    <dgm:pt modelId="{6148EFC8-B92D-4CE6-BD13-B20DEB31AB02}">
      <dgm:prSet/>
      <dgm:spPr/>
      <dgm:t>
        <a:bodyPr/>
        <a:lstStyle/>
        <a:p>
          <a:r>
            <a:rPr lang="en-IN" b="1" i="0" u="none" err="1"/>
            <a:t>StdDev_imdb</a:t>
          </a:r>
          <a:r>
            <a:rPr lang="en-IN" b="1" i="0" u="none"/>
            <a:t>=</a:t>
          </a:r>
          <a:r>
            <a:rPr lang="en-US" b="1" i="0" u="none"/>
            <a:t>=STDEV(IF(ISNUMBER(SEARCH("*" &amp;D4 &amp; "*",IMDB[language])),IMDB[</a:t>
          </a:r>
          <a:r>
            <a:rPr lang="en-US" b="1" i="0" u="none" err="1"/>
            <a:t>imdb_score</a:t>
          </a:r>
          <a:r>
            <a:rPr lang="en-US" b="1" i="0" u="none"/>
            <a:t>]))</a:t>
          </a:r>
          <a:endParaRPr lang="en-US"/>
        </a:p>
      </dgm:t>
    </dgm:pt>
    <dgm:pt modelId="{1BB47861-93BB-4E1F-B1B2-90D08F3B3197}" type="parTrans" cxnId="{46C8D625-38AD-4691-A351-A64356F6F3FC}">
      <dgm:prSet/>
      <dgm:spPr/>
      <dgm:t>
        <a:bodyPr/>
        <a:lstStyle/>
        <a:p>
          <a:endParaRPr lang="en-US"/>
        </a:p>
      </dgm:t>
    </dgm:pt>
    <dgm:pt modelId="{DD653A86-B746-4EB5-A0AD-EF271D3611E0}" type="sibTrans" cxnId="{46C8D625-38AD-4691-A351-A64356F6F3FC}">
      <dgm:prSet/>
      <dgm:spPr/>
      <dgm:t>
        <a:bodyPr/>
        <a:lstStyle/>
        <a:p>
          <a:endParaRPr lang="en-US"/>
        </a:p>
      </dgm:t>
    </dgm:pt>
    <dgm:pt modelId="{4CD76C8F-0861-4DA3-804A-601D36A98539}">
      <dgm:prSet/>
      <dgm:spPr>
        <a:ln>
          <a:solidFill>
            <a:srgbClr val="E4650E"/>
          </a:solidFill>
        </a:ln>
      </dgm:spPr>
      <dgm:t>
        <a:bodyPr/>
        <a:lstStyle/>
        <a:p>
          <a:r>
            <a:rPr lang="en-IN" err="1"/>
            <a:t>No_of_Movie</a:t>
          </a:r>
          <a:r>
            <a:rPr lang="en-US"/>
            <a:t>=COUNTIF(IMDB[language],Language!D4)</a:t>
          </a:r>
        </a:p>
      </dgm:t>
    </dgm:pt>
    <dgm:pt modelId="{3F04C64E-2B31-4CE3-84E7-13AC87FF4576}" type="sibTrans" cxnId="{DA6BB6FD-578D-4130-B587-DE86479206C5}">
      <dgm:prSet/>
      <dgm:spPr/>
      <dgm:t>
        <a:bodyPr/>
        <a:lstStyle/>
        <a:p>
          <a:endParaRPr lang="en-US"/>
        </a:p>
      </dgm:t>
    </dgm:pt>
    <dgm:pt modelId="{671A1F0B-34D7-455E-A9EF-83DE4F90BFBE}" type="parTrans" cxnId="{DA6BB6FD-578D-4130-B587-DE86479206C5}">
      <dgm:prSet/>
      <dgm:spPr/>
      <dgm:t>
        <a:bodyPr/>
        <a:lstStyle/>
        <a:p>
          <a:endParaRPr lang="en-US"/>
        </a:p>
      </dgm:t>
    </dgm:pt>
    <dgm:pt modelId="{53CD4C4F-DB27-499A-A955-63C76F818B23}" type="pres">
      <dgm:prSet presAssocID="{AC76530D-665D-48E0-9BDF-4C6FD7D068EB}" presName="outerComposite" presStyleCnt="0">
        <dgm:presLayoutVars>
          <dgm:chMax val="5"/>
          <dgm:dir/>
          <dgm:resizeHandles val="exact"/>
        </dgm:presLayoutVars>
      </dgm:prSet>
      <dgm:spPr/>
    </dgm:pt>
    <dgm:pt modelId="{0114DA71-C14A-4667-A827-EE7F197A8AC3}" type="pres">
      <dgm:prSet presAssocID="{AC76530D-665D-48E0-9BDF-4C6FD7D068EB}" presName="dummyMaxCanvas" presStyleCnt="0">
        <dgm:presLayoutVars/>
      </dgm:prSet>
      <dgm:spPr/>
    </dgm:pt>
    <dgm:pt modelId="{F1EE6AE5-379E-46F6-A8B6-958648610B65}" type="pres">
      <dgm:prSet presAssocID="{AC76530D-665D-48E0-9BDF-4C6FD7D068EB}" presName="FiveNodes_1" presStyleLbl="node1" presStyleIdx="0" presStyleCnt="5">
        <dgm:presLayoutVars>
          <dgm:bulletEnabled val="1"/>
        </dgm:presLayoutVars>
      </dgm:prSet>
      <dgm:spPr/>
    </dgm:pt>
    <dgm:pt modelId="{7CE100CA-8693-49A9-99A3-6C9E55B71A8E}" type="pres">
      <dgm:prSet presAssocID="{AC76530D-665D-48E0-9BDF-4C6FD7D068EB}" presName="FiveNodes_2" presStyleLbl="node1" presStyleIdx="1" presStyleCnt="5">
        <dgm:presLayoutVars>
          <dgm:bulletEnabled val="1"/>
        </dgm:presLayoutVars>
      </dgm:prSet>
      <dgm:spPr/>
    </dgm:pt>
    <dgm:pt modelId="{4DE99D54-79BC-46D6-8244-1266DF43CF5D}" type="pres">
      <dgm:prSet presAssocID="{AC76530D-665D-48E0-9BDF-4C6FD7D068EB}" presName="FiveNodes_3" presStyleLbl="node1" presStyleIdx="2" presStyleCnt="5">
        <dgm:presLayoutVars>
          <dgm:bulletEnabled val="1"/>
        </dgm:presLayoutVars>
      </dgm:prSet>
      <dgm:spPr/>
    </dgm:pt>
    <dgm:pt modelId="{D0735E25-539C-4F08-96AB-AA699DCE2FE9}" type="pres">
      <dgm:prSet presAssocID="{AC76530D-665D-48E0-9BDF-4C6FD7D068EB}" presName="FiveNodes_4" presStyleLbl="node1" presStyleIdx="3" presStyleCnt="5">
        <dgm:presLayoutVars>
          <dgm:bulletEnabled val="1"/>
        </dgm:presLayoutVars>
      </dgm:prSet>
      <dgm:spPr/>
    </dgm:pt>
    <dgm:pt modelId="{A9D050EF-DE9E-4F5B-BA85-1672153D42E5}" type="pres">
      <dgm:prSet presAssocID="{AC76530D-665D-48E0-9BDF-4C6FD7D068EB}" presName="FiveNodes_5" presStyleLbl="node1" presStyleIdx="4" presStyleCnt="5">
        <dgm:presLayoutVars>
          <dgm:bulletEnabled val="1"/>
        </dgm:presLayoutVars>
      </dgm:prSet>
      <dgm:spPr/>
    </dgm:pt>
    <dgm:pt modelId="{2E67CC04-4A53-48CC-AF14-F6159DCA1C11}" type="pres">
      <dgm:prSet presAssocID="{AC76530D-665D-48E0-9BDF-4C6FD7D068EB}" presName="FiveConn_1-2" presStyleLbl="fgAccFollowNode1" presStyleIdx="0" presStyleCnt="4">
        <dgm:presLayoutVars>
          <dgm:bulletEnabled val="1"/>
        </dgm:presLayoutVars>
      </dgm:prSet>
      <dgm:spPr/>
    </dgm:pt>
    <dgm:pt modelId="{D772BF6B-3EE5-4715-B826-0BA625747612}" type="pres">
      <dgm:prSet presAssocID="{AC76530D-665D-48E0-9BDF-4C6FD7D068EB}" presName="FiveConn_2-3" presStyleLbl="fgAccFollowNode1" presStyleIdx="1" presStyleCnt="4">
        <dgm:presLayoutVars>
          <dgm:bulletEnabled val="1"/>
        </dgm:presLayoutVars>
      </dgm:prSet>
      <dgm:spPr/>
    </dgm:pt>
    <dgm:pt modelId="{9659CDEE-04A2-4FA8-A4A9-BABC38E1D849}" type="pres">
      <dgm:prSet presAssocID="{AC76530D-665D-48E0-9BDF-4C6FD7D068EB}" presName="FiveConn_3-4" presStyleLbl="fgAccFollowNode1" presStyleIdx="2" presStyleCnt="4">
        <dgm:presLayoutVars>
          <dgm:bulletEnabled val="1"/>
        </dgm:presLayoutVars>
      </dgm:prSet>
      <dgm:spPr/>
    </dgm:pt>
    <dgm:pt modelId="{FB720F1D-FCFD-4BE2-B555-9DB265C42091}" type="pres">
      <dgm:prSet presAssocID="{AC76530D-665D-48E0-9BDF-4C6FD7D068EB}" presName="FiveConn_4-5" presStyleLbl="fgAccFollowNode1" presStyleIdx="3" presStyleCnt="4">
        <dgm:presLayoutVars>
          <dgm:bulletEnabled val="1"/>
        </dgm:presLayoutVars>
      </dgm:prSet>
      <dgm:spPr/>
    </dgm:pt>
    <dgm:pt modelId="{81A67E10-AE00-4D76-8CA6-3DF0EAADE141}" type="pres">
      <dgm:prSet presAssocID="{AC76530D-665D-48E0-9BDF-4C6FD7D068EB}" presName="FiveNodes_1_text" presStyleLbl="node1" presStyleIdx="4" presStyleCnt="5">
        <dgm:presLayoutVars>
          <dgm:bulletEnabled val="1"/>
        </dgm:presLayoutVars>
      </dgm:prSet>
      <dgm:spPr/>
    </dgm:pt>
    <dgm:pt modelId="{B8FDA174-8388-46C8-8223-02F3D59F9F7D}" type="pres">
      <dgm:prSet presAssocID="{AC76530D-665D-48E0-9BDF-4C6FD7D068EB}" presName="FiveNodes_2_text" presStyleLbl="node1" presStyleIdx="4" presStyleCnt="5">
        <dgm:presLayoutVars>
          <dgm:bulletEnabled val="1"/>
        </dgm:presLayoutVars>
      </dgm:prSet>
      <dgm:spPr/>
    </dgm:pt>
    <dgm:pt modelId="{F58D572A-6F75-4C54-A517-9D324ED09268}" type="pres">
      <dgm:prSet presAssocID="{AC76530D-665D-48E0-9BDF-4C6FD7D068EB}" presName="FiveNodes_3_text" presStyleLbl="node1" presStyleIdx="4" presStyleCnt="5">
        <dgm:presLayoutVars>
          <dgm:bulletEnabled val="1"/>
        </dgm:presLayoutVars>
      </dgm:prSet>
      <dgm:spPr/>
    </dgm:pt>
    <dgm:pt modelId="{E56BEF44-6676-454B-A15D-D9F0F937CBDD}" type="pres">
      <dgm:prSet presAssocID="{AC76530D-665D-48E0-9BDF-4C6FD7D068EB}" presName="FiveNodes_4_text" presStyleLbl="node1" presStyleIdx="4" presStyleCnt="5">
        <dgm:presLayoutVars>
          <dgm:bulletEnabled val="1"/>
        </dgm:presLayoutVars>
      </dgm:prSet>
      <dgm:spPr/>
    </dgm:pt>
    <dgm:pt modelId="{A55E6BBC-DE46-4A72-BDFB-A35657805BDD}" type="pres">
      <dgm:prSet presAssocID="{AC76530D-665D-48E0-9BDF-4C6FD7D068EB}" presName="FiveNodes_5_text" presStyleLbl="node1" presStyleIdx="4" presStyleCnt="5">
        <dgm:presLayoutVars>
          <dgm:bulletEnabled val="1"/>
        </dgm:presLayoutVars>
      </dgm:prSet>
      <dgm:spPr/>
    </dgm:pt>
  </dgm:ptLst>
  <dgm:cxnLst>
    <dgm:cxn modelId="{EBA64C00-4FCC-4533-A51D-C287982D3BBE}" srcId="{AC76530D-665D-48E0-9BDF-4C6FD7D068EB}" destId="{51C410FF-E8E3-4E5B-8ED4-4FF35BA242E6}" srcOrd="2" destOrd="0" parTransId="{B58CB55F-6C11-4E07-8876-600077F29BF0}" sibTransId="{D8C62732-6F27-4201-82FE-80EE3A4EDBEE}"/>
    <dgm:cxn modelId="{DD830001-137E-49BA-B507-514CFC223195}" type="presOf" srcId="{6148EFC8-B92D-4CE6-BD13-B20DEB31AB02}" destId="{A55E6BBC-DE46-4A72-BDFB-A35657805BDD}" srcOrd="1" destOrd="0" presId="urn:microsoft.com/office/officeart/2005/8/layout/vProcess5"/>
    <dgm:cxn modelId="{C47D6E0E-CB92-4265-A6EA-7FF878C9D871}" type="presOf" srcId="{2C380D8B-B357-4C03-8E63-EB023F546F10}" destId="{E56BEF44-6676-454B-A15D-D9F0F937CBDD}" srcOrd="1" destOrd="0" presId="urn:microsoft.com/office/officeart/2005/8/layout/vProcess5"/>
    <dgm:cxn modelId="{2FA38611-AC72-48B4-B804-B7E929617014}" type="presOf" srcId="{2C380D8B-B357-4C03-8E63-EB023F546F10}" destId="{D0735E25-539C-4F08-96AB-AA699DCE2FE9}" srcOrd="0" destOrd="0" presId="urn:microsoft.com/office/officeart/2005/8/layout/vProcess5"/>
    <dgm:cxn modelId="{057A1A13-4158-4E79-8C4D-BD46A19459BC}" type="presOf" srcId="{4883A0BB-22B8-4B78-B1B7-1BD25FD76703}" destId="{FB720F1D-FCFD-4BE2-B555-9DB265C42091}" srcOrd="0" destOrd="0" presId="urn:microsoft.com/office/officeart/2005/8/layout/vProcess5"/>
    <dgm:cxn modelId="{46C8D625-38AD-4691-A351-A64356F6F3FC}" srcId="{AC76530D-665D-48E0-9BDF-4C6FD7D068EB}" destId="{6148EFC8-B92D-4CE6-BD13-B20DEB31AB02}" srcOrd="4" destOrd="0" parTransId="{1BB47861-93BB-4E1F-B1B2-90D08F3B3197}" sibTransId="{DD653A86-B746-4EB5-A0AD-EF271D3611E0}"/>
    <dgm:cxn modelId="{E619CF6B-EF6F-440B-85D6-FB6B1D10E7C0}" type="presOf" srcId="{51C410FF-E8E3-4E5B-8ED4-4FF35BA242E6}" destId="{4DE99D54-79BC-46D6-8244-1266DF43CF5D}" srcOrd="0" destOrd="0" presId="urn:microsoft.com/office/officeart/2005/8/layout/vProcess5"/>
    <dgm:cxn modelId="{8C16B54C-BA0C-4C55-9819-766EE8FF7DA3}" srcId="{AC76530D-665D-48E0-9BDF-4C6FD7D068EB}" destId="{2C380D8B-B357-4C03-8E63-EB023F546F10}" srcOrd="3" destOrd="0" parTransId="{9F5A3DDA-C25E-4BDA-A0EA-F5AE7798495C}" sibTransId="{4883A0BB-22B8-4B78-B1B7-1BD25FD76703}"/>
    <dgm:cxn modelId="{F1514A4E-0FDF-4C1F-83DE-42EAFD060857}" type="presOf" srcId="{4CD76C8F-0861-4DA3-804A-601D36A98539}" destId="{81A67E10-AE00-4D76-8CA6-3DF0EAADE141}" srcOrd="1" destOrd="0" presId="urn:microsoft.com/office/officeart/2005/8/layout/vProcess5"/>
    <dgm:cxn modelId="{459126AF-0DC7-4664-90F7-56A182CFE880}" type="presOf" srcId="{4CD76C8F-0861-4DA3-804A-601D36A98539}" destId="{F1EE6AE5-379E-46F6-A8B6-958648610B65}" srcOrd="0" destOrd="0" presId="urn:microsoft.com/office/officeart/2005/8/layout/vProcess5"/>
    <dgm:cxn modelId="{7933B0B4-B845-4C9C-96FF-DFFCFCD8B548}" type="presOf" srcId="{3F04C64E-2B31-4CE3-84E7-13AC87FF4576}" destId="{2E67CC04-4A53-48CC-AF14-F6159DCA1C11}" srcOrd="0" destOrd="0" presId="urn:microsoft.com/office/officeart/2005/8/layout/vProcess5"/>
    <dgm:cxn modelId="{B6DC3DC5-7BF7-4014-8EDD-BE0453AB355F}" type="presOf" srcId="{6148EFC8-B92D-4CE6-BD13-B20DEB31AB02}" destId="{A9D050EF-DE9E-4F5B-BA85-1672153D42E5}" srcOrd="0" destOrd="0" presId="urn:microsoft.com/office/officeart/2005/8/layout/vProcess5"/>
    <dgm:cxn modelId="{1D1BC3C6-F32B-4176-9DF1-B618BFED18DE}" type="presOf" srcId="{0E4624B9-034E-4A16-999C-1622C5921E37}" destId="{D772BF6B-3EE5-4715-B826-0BA625747612}" srcOrd="0" destOrd="0" presId="urn:microsoft.com/office/officeart/2005/8/layout/vProcess5"/>
    <dgm:cxn modelId="{3A2540D3-8D9F-4721-A47F-09DA0E969F7B}" type="presOf" srcId="{D8C62732-6F27-4201-82FE-80EE3A4EDBEE}" destId="{9659CDEE-04A2-4FA8-A4A9-BABC38E1D849}" srcOrd="0" destOrd="0" presId="urn:microsoft.com/office/officeart/2005/8/layout/vProcess5"/>
    <dgm:cxn modelId="{9DF64ED6-51C8-44B2-9DAE-522134C07CB9}" srcId="{AC76530D-665D-48E0-9BDF-4C6FD7D068EB}" destId="{8F40670A-7EB8-471C-BC5C-03F5C1C55ABF}" srcOrd="1" destOrd="0" parTransId="{4CE9C3D0-DD8C-46B0-B5CC-F5032227E6E5}" sibTransId="{0E4624B9-034E-4A16-999C-1622C5921E37}"/>
    <dgm:cxn modelId="{1F85A8EF-6966-40EF-8432-F6B1EAA40481}" type="presOf" srcId="{51C410FF-E8E3-4E5B-8ED4-4FF35BA242E6}" destId="{F58D572A-6F75-4C54-A517-9D324ED09268}" srcOrd="1" destOrd="0" presId="urn:microsoft.com/office/officeart/2005/8/layout/vProcess5"/>
    <dgm:cxn modelId="{D09CC8F6-872A-4F8E-B7E8-4CE48FC29DA4}" type="presOf" srcId="{AC76530D-665D-48E0-9BDF-4C6FD7D068EB}" destId="{53CD4C4F-DB27-499A-A955-63C76F818B23}" srcOrd="0" destOrd="0" presId="urn:microsoft.com/office/officeart/2005/8/layout/vProcess5"/>
    <dgm:cxn modelId="{4BE773F9-CBA5-4E5D-952E-CCE8050AF1D3}" type="presOf" srcId="{8F40670A-7EB8-471C-BC5C-03F5C1C55ABF}" destId="{7CE100CA-8693-49A9-99A3-6C9E55B71A8E}" srcOrd="0" destOrd="0" presId="urn:microsoft.com/office/officeart/2005/8/layout/vProcess5"/>
    <dgm:cxn modelId="{208791FA-7BE5-4B67-B1EA-2A4384A85277}" type="presOf" srcId="{8F40670A-7EB8-471C-BC5C-03F5C1C55ABF}" destId="{B8FDA174-8388-46C8-8223-02F3D59F9F7D}" srcOrd="1" destOrd="0" presId="urn:microsoft.com/office/officeart/2005/8/layout/vProcess5"/>
    <dgm:cxn modelId="{DA6BB6FD-578D-4130-B587-DE86479206C5}" srcId="{AC76530D-665D-48E0-9BDF-4C6FD7D068EB}" destId="{4CD76C8F-0861-4DA3-804A-601D36A98539}" srcOrd="0" destOrd="0" parTransId="{671A1F0B-34D7-455E-A9EF-83DE4F90BFBE}" sibTransId="{3F04C64E-2B31-4CE3-84E7-13AC87FF4576}"/>
    <dgm:cxn modelId="{796050F3-1DC4-4BE5-B080-B2921963CEB5}" type="presParOf" srcId="{53CD4C4F-DB27-499A-A955-63C76F818B23}" destId="{0114DA71-C14A-4667-A827-EE7F197A8AC3}" srcOrd="0" destOrd="0" presId="urn:microsoft.com/office/officeart/2005/8/layout/vProcess5"/>
    <dgm:cxn modelId="{60223F1C-8F2C-4C31-B10F-A298C97C5D77}" type="presParOf" srcId="{53CD4C4F-DB27-499A-A955-63C76F818B23}" destId="{F1EE6AE5-379E-46F6-A8B6-958648610B65}" srcOrd="1" destOrd="0" presId="urn:microsoft.com/office/officeart/2005/8/layout/vProcess5"/>
    <dgm:cxn modelId="{235DF750-954C-4BC3-8E58-FC95F07E84B0}" type="presParOf" srcId="{53CD4C4F-DB27-499A-A955-63C76F818B23}" destId="{7CE100CA-8693-49A9-99A3-6C9E55B71A8E}" srcOrd="2" destOrd="0" presId="urn:microsoft.com/office/officeart/2005/8/layout/vProcess5"/>
    <dgm:cxn modelId="{F31D51AD-A415-4432-8C56-72F093D767B1}" type="presParOf" srcId="{53CD4C4F-DB27-499A-A955-63C76F818B23}" destId="{4DE99D54-79BC-46D6-8244-1266DF43CF5D}" srcOrd="3" destOrd="0" presId="urn:microsoft.com/office/officeart/2005/8/layout/vProcess5"/>
    <dgm:cxn modelId="{9952C908-6CE9-4014-A187-6290B6001518}" type="presParOf" srcId="{53CD4C4F-DB27-499A-A955-63C76F818B23}" destId="{D0735E25-539C-4F08-96AB-AA699DCE2FE9}" srcOrd="4" destOrd="0" presId="urn:microsoft.com/office/officeart/2005/8/layout/vProcess5"/>
    <dgm:cxn modelId="{34B72BFB-8866-4974-A2E2-ED5132CC2958}" type="presParOf" srcId="{53CD4C4F-DB27-499A-A955-63C76F818B23}" destId="{A9D050EF-DE9E-4F5B-BA85-1672153D42E5}" srcOrd="5" destOrd="0" presId="urn:microsoft.com/office/officeart/2005/8/layout/vProcess5"/>
    <dgm:cxn modelId="{96DC0EFE-A701-4AEB-958F-4D786D51BEE2}" type="presParOf" srcId="{53CD4C4F-DB27-499A-A955-63C76F818B23}" destId="{2E67CC04-4A53-48CC-AF14-F6159DCA1C11}" srcOrd="6" destOrd="0" presId="urn:microsoft.com/office/officeart/2005/8/layout/vProcess5"/>
    <dgm:cxn modelId="{DD0E6E6D-21BF-418B-9605-747A9E812DF5}" type="presParOf" srcId="{53CD4C4F-DB27-499A-A955-63C76F818B23}" destId="{D772BF6B-3EE5-4715-B826-0BA625747612}" srcOrd="7" destOrd="0" presId="urn:microsoft.com/office/officeart/2005/8/layout/vProcess5"/>
    <dgm:cxn modelId="{8F589671-3058-4596-9B56-20A64A91B7C3}" type="presParOf" srcId="{53CD4C4F-DB27-499A-A955-63C76F818B23}" destId="{9659CDEE-04A2-4FA8-A4A9-BABC38E1D849}" srcOrd="8" destOrd="0" presId="urn:microsoft.com/office/officeart/2005/8/layout/vProcess5"/>
    <dgm:cxn modelId="{8D4C90DD-677D-456D-A51E-9827D2F51C2A}" type="presParOf" srcId="{53CD4C4F-DB27-499A-A955-63C76F818B23}" destId="{FB720F1D-FCFD-4BE2-B555-9DB265C42091}" srcOrd="9" destOrd="0" presId="urn:microsoft.com/office/officeart/2005/8/layout/vProcess5"/>
    <dgm:cxn modelId="{8F485FA0-C4A2-4423-8EF1-5E9A8C021497}" type="presParOf" srcId="{53CD4C4F-DB27-499A-A955-63C76F818B23}" destId="{81A67E10-AE00-4D76-8CA6-3DF0EAADE141}" srcOrd="10" destOrd="0" presId="urn:microsoft.com/office/officeart/2005/8/layout/vProcess5"/>
    <dgm:cxn modelId="{44E55C75-723C-4754-877B-6B0520E6953F}" type="presParOf" srcId="{53CD4C4F-DB27-499A-A955-63C76F818B23}" destId="{B8FDA174-8388-46C8-8223-02F3D59F9F7D}" srcOrd="11" destOrd="0" presId="urn:microsoft.com/office/officeart/2005/8/layout/vProcess5"/>
    <dgm:cxn modelId="{97ED9E3F-572E-4703-A701-726205842F7F}" type="presParOf" srcId="{53CD4C4F-DB27-499A-A955-63C76F818B23}" destId="{F58D572A-6F75-4C54-A517-9D324ED09268}" srcOrd="12" destOrd="0" presId="urn:microsoft.com/office/officeart/2005/8/layout/vProcess5"/>
    <dgm:cxn modelId="{70B1B066-DC93-4EF7-AB50-9B24629DE336}" type="presParOf" srcId="{53CD4C4F-DB27-499A-A955-63C76F818B23}" destId="{E56BEF44-6676-454B-A15D-D9F0F937CBDD}" srcOrd="13" destOrd="0" presId="urn:microsoft.com/office/officeart/2005/8/layout/vProcess5"/>
    <dgm:cxn modelId="{72F1A46A-6608-43AF-9938-548639BB6EEB}" type="presParOf" srcId="{53CD4C4F-DB27-499A-A955-63C76F818B23}" destId="{A55E6BBC-DE46-4A72-BDFB-A35657805BD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76530D-665D-48E0-9BDF-4C6FD7D06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F40670A-7EB8-471C-BC5C-03F5C1C55ABF}">
      <dgm:prSet/>
      <dgm:spPr/>
      <dgm:t>
        <a:bodyPr/>
        <a:lstStyle/>
        <a:p>
          <a:pPr>
            <a:lnSpc>
              <a:spcPct val="100000"/>
            </a:lnSpc>
          </a:pPr>
          <a:r>
            <a:rPr lang="en-IN" b="1" i="0" u="none"/>
            <a:t>percentile=PERCENTRANK.EXC(D4:D1754,D4)</a:t>
          </a:r>
          <a:endParaRPr lang="en-US"/>
        </a:p>
      </dgm:t>
    </dgm:pt>
    <dgm:pt modelId="{4CE9C3D0-DD8C-46B0-B5CC-F5032227E6E5}" type="parTrans" cxnId="{9DF64ED6-51C8-44B2-9DAE-522134C07CB9}">
      <dgm:prSet/>
      <dgm:spPr/>
      <dgm:t>
        <a:bodyPr/>
        <a:lstStyle/>
        <a:p>
          <a:endParaRPr lang="en-US"/>
        </a:p>
      </dgm:t>
    </dgm:pt>
    <dgm:pt modelId="{0E4624B9-034E-4A16-999C-1622C5921E37}" type="sibTrans" cxnId="{9DF64ED6-51C8-44B2-9DAE-522134C07CB9}">
      <dgm:prSet/>
      <dgm:spPr/>
      <dgm:t>
        <a:bodyPr/>
        <a:lstStyle/>
        <a:p>
          <a:endParaRPr lang="en-US"/>
        </a:p>
      </dgm:t>
    </dgm:pt>
    <dgm:pt modelId="{51C410FF-E8E3-4E5B-8ED4-4FF35BA242E6}">
      <dgm:prSet/>
      <dgm:spPr/>
      <dgm:t>
        <a:bodyPr/>
        <a:lstStyle/>
        <a:p>
          <a:pPr>
            <a:lnSpc>
              <a:spcPct val="100000"/>
            </a:lnSpc>
          </a:pPr>
          <a:r>
            <a:rPr lang="en-IN" b="1" i="0" u="none" err="1"/>
            <a:t>Count_movies</a:t>
          </a:r>
          <a:r>
            <a:rPr lang="en-IN" b="1" i="0" u="none"/>
            <a:t> per director</a:t>
          </a:r>
          <a:r>
            <a:rPr lang="en-US" b="1" i="0" u="none"/>
            <a:t>=COUNTIF(IMDB[</a:t>
          </a:r>
          <a:r>
            <a:rPr lang="en-US" b="1" i="0" u="none" err="1"/>
            <a:t>director_name</a:t>
          </a:r>
          <a:r>
            <a:rPr lang="en-US" b="1" i="0" u="none"/>
            <a:t>],'TopDirector'!C222)</a:t>
          </a:r>
          <a:endParaRPr lang="en-US"/>
        </a:p>
      </dgm:t>
    </dgm:pt>
    <dgm:pt modelId="{B58CB55F-6C11-4E07-8876-600077F29BF0}" type="parTrans" cxnId="{EBA64C00-4FCC-4533-A51D-C287982D3BBE}">
      <dgm:prSet/>
      <dgm:spPr/>
      <dgm:t>
        <a:bodyPr/>
        <a:lstStyle/>
        <a:p>
          <a:endParaRPr lang="en-US"/>
        </a:p>
      </dgm:t>
    </dgm:pt>
    <dgm:pt modelId="{D8C62732-6F27-4201-82FE-80EE3A4EDBEE}" type="sibTrans" cxnId="{EBA64C00-4FCC-4533-A51D-C287982D3BBE}">
      <dgm:prSet/>
      <dgm:spPr/>
      <dgm:t>
        <a:bodyPr/>
        <a:lstStyle/>
        <a:p>
          <a:endParaRPr lang="en-US"/>
        </a:p>
      </dgm:t>
    </dgm:pt>
    <dgm:pt modelId="{4CD76C8F-0861-4DA3-804A-601D36A98539}">
      <dgm:prSet/>
      <dgm:spPr>
        <a:ln>
          <a:solidFill>
            <a:srgbClr val="E4650E"/>
          </a:solidFill>
        </a:ln>
      </dgm:spPr>
      <dgm:t>
        <a:bodyPr/>
        <a:lstStyle/>
        <a:p>
          <a:pPr>
            <a:lnSpc>
              <a:spcPct val="100000"/>
            </a:lnSpc>
          </a:pPr>
          <a:r>
            <a:rPr lang="en-IN" err="1"/>
            <a:t>Average_imdb</a:t>
          </a:r>
          <a:r>
            <a:rPr lang="en-IN"/>
            <a:t> per director=</a:t>
          </a:r>
          <a:r>
            <a:rPr lang="en-US"/>
            <a:t>=ROUND(AVERAGEIF(IMDB[</a:t>
          </a:r>
          <a:r>
            <a:rPr lang="en-US" err="1"/>
            <a:t>director_name</a:t>
          </a:r>
          <a:r>
            <a:rPr lang="en-US"/>
            <a:t>],C4,IMDB[</a:t>
          </a:r>
          <a:r>
            <a:rPr lang="en-US" err="1"/>
            <a:t>imdb_score</a:t>
          </a:r>
          <a:r>
            <a:rPr lang="en-US"/>
            <a:t>]),2)</a:t>
          </a:r>
        </a:p>
      </dgm:t>
    </dgm:pt>
    <dgm:pt modelId="{3F04C64E-2B31-4CE3-84E7-13AC87FF4576}" type="sibTrans" cxnId="{DA6BB6FD-578D-4130-B587-DE86479206C5}">
      <dgm:prSet/>
      <dgm:spPr/>
      <dgm:t>
        <a:bodyPr/>
        <a:lstStyle/>
        <a:p>
          <a:endParaRPr lang="en-US"/>
        </a:p>
      </dgm:t>
    </dgm:pt>
    <dgm:pt modelId="{671A1F0B-34D7-455E-A9EF-83DE4F90BFBE}" type="parTrans" cxnId="{DA6BB6FD-578D-4130-B587-DE86479206C5}">
      <dgm:prSet/>
      <dgm:spPr/>
      <dgm:t>
        <a:bodyPr/>
        <a:lstStyle/>
        <a:p>
          <a:endParaRPr lang="en-US"/>
        </a:p>
      </dgm:t>
    </dgm:pt>
    <dgm:pt modelId="{508B1D69-0F21-4F31-AE89-F4A25E8467F3}" type="pres">
      <dgm:prSet presAssocID="{AC76530D-665D-48E0-9BDF-4C6FD7D068EB}" presName="root" presStyleCnt="0">
        <dgm:presLayoutVars>
          <dgm:dir/>
          <dgm:resizeHandles val="exact"/>
        </dgm:presLayoutVars>
      </dgm:prSet>
      <dgm:spPr/>
    </dgm:pt>
    <dgm:pt modelId="{AD3496BA-4142-4E39-ACA2-6A81606EBA9F}" type="pres">
      <dgm:prSet presAssocID="{4CD76C8F-0861-4DA3-804A-601D36A98539}" presName="compNode" presStyleCnt="0"/>
      <dgm:spPr/>
    </dgm:pt>
    <dgm:pt modelId="{4A76C5C5-AE2C-4F22-857E-8F3DFED0DC0F}" type="pres">
      <dgm:prSet presAssocID="{4CD76C8F-0861-4DA3-804A-601D36A98539}" presName="bgRect" presStyleLbl="bgShp" presStyleIdx="0" presStyleCnt="3"/>
      <dgm:spPr/>
    </dgm:pt>
    <dgm:pt modelId="{FA575F6F-3987-4B67-A141-4E34AE7ED929}" type="pres">
      <dgm:prSet presAssocID="{4CD76C8F-0861-4DA3-804A-601D36A9853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ientist"/>
        </a:ext>
      </dgm:extLst>
    </dgm:pt>
    <dgm:pt modelId="{9A7FADBD-A45F-42AA-9D75-F9916CEA5724}" type="pres">
      <dgm:prSet presAssocID="{4CD76C8F-0861-4DA3-804A-601D36A98539}" presName="spaceRect" presStyleCnt="0"/>
      <dgm:spPr/>
    </dgm:pt>
    <dgm:pt modelId="{A190162A-CA35-44F0-938B-7434EF6FF7DF}" type="pres">
      <dgm:prSet presAssocID="{4CD76C8F-0861-4DA3-804A-601D36A98539}" presName="parTx" presStyleLbl="revTx" presStyleIdx="0" presStyleCnt="3">
        <dgm:presLayoutVars>
          <dgm:chMax val="0"/>
          <dgm:chPref val="0"/>
        </dgm:presLayoutVars>
      </dgm:prSet>
      <dgm:spPr/>
    </dgm:pt>
    <dgm:pt modelId="{2DCCF90B-D273-4B2D-94C4-674134B78E75}" type="pres">
      <dgm:prSet presAssocID="{3F04C64E-2B31-4CE3-84E7-13AC87FF4576}" presName="sibTrans" presStyleCnt="0"/>
      <dgm:spPr/>
    </dgm:pt>
    <dgm:pt modelId="{4C3CD9E2-AB7A-45B4-B0BE-AAD41F7F70A8}" type="pres">
      <dgm:prSet presAssocID="{8F40670A-7EB8-471C-BC5C-03F5C1C55ABF}" presName="compNode" presStyleCnt="0"/>
      <dgm:spPr/>
    </dgm:pt>
    <dgm:pt modelId="{EE88278B-8092-406F-AE02-8CB2E5BBBDC4}" type="pres">
      <dgm:prSet presAssocID="{8F40670A-7EB8-471C-BC5C-03F5C1C55ABF}" presName="bgRect" presStyleLbl="bgShp" presStyleIdx="1" presStyleCnt="3"/>
      <dgm:spPr/>
    </dgm:pt>
    <dgm:pt modelId="{8D113C5E-886A-4F80-8B76-D7EB158EA9B0}" type="pres">
      <dgm:prSet presAssocID="{8F40670A-7EB8-471C-BC5C-03F5C1C55AB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gaphone"/>
        </a:ext>
      </dgm:extLst>
    </dgm:pt>
    <dgm:pt modelId="{7E3E35C0-9575-4FC5-BD5F-B0B129850FA2}" type="pres">
      <dgm:prSet presAssocID="{8F40670A-7EB8-471C-BC5C-03F5C1C55ABF}" presName="spaceRect" presStyleCnt="0"/>
      <dgm:spPr/>
    </dgm:pt>
    <dgm:pt modelId="{DF7D14D3-F63A-40B4-B287-473392CEFE50}" type="pres">
      <dgm:prSet presAssocID="{8F40670A-7EB8-471C-BC5C-03F5C1C55ABF}" presName="parTx" presStyleLbl="revTx" presStyleIdx="1" presStyleCnt="3">
        <dgm:presLayoutVars>
          <dgm:chMax val="0"/>
          <dgm:chPref val="0"/>
        </dgm:presLayoutVars>
      </dgm:prSet>
      <dgm:spPr/>
    </dgm:pt>
    <dgm:pt modelId="{92A9633E-EA68-4038-A101-659BD31DCD81}" type="pres">
      <dgm:prSet presAssocID="{0E4624B9-034E-4A16-999C-1622C5921E37}" presName="sibTrans" presStyleCnt="0"/>
      <dgm:spPr/>
    </dgm:pt>
    <dgm:pt modelId="{C3E03FA7-1D05-4825-BB77-828D557D690D}" type="pres">
      <dgm:prSet presAssocID="{51C410FF-E8E3-4E5B-8ED4-4FF35BA242E6}" presName="compNode" presStyleCnt="0"/>
      <dgm:spPr/>
    </dgm:pt>
    <dgm:pt modelId="{5A13F118-2076-49B0-9956-A9C12076EEF4}" type="pres">
      <dgm:prSet presAssocID="{51C410FF-E8E3-4E5B-8ED4-4FF35BA242E6}" presName="bgRect" presStyleLbl="bgShp" presStyleIdx="2" presStyleCnt="3"/>
      <dgm:spPr/>
    </dgm:pt>
    <dgm:pt modelId="{3929AD5E-786D-4299-8BC4-13A964307234}" type="pres">
      <dgm:prSet presAssocID="{51C410FF-E8E3-4E5B-8ED4-4FF35BA242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ers"/>
        </a:ext>
      </dgm:extLst>
    </dgm:pt>
    <dgm:pt modelId="{C310F815-DC38-4567-ACD6-FDD7BCAE73EE}" type="pres">
      <dgm:prSet presAssocID="{51C410FF-E8E3-4E5B-8ED4-4FF35BA242E6}" presName="spaceRect" presStyleCnt="0"/>
      <dgm:spPr/>
    </dgm:pt>
    <dgm:pt modelId="{215E13E7-9835-476B-B5DD-CF48C7E53E8E}" type="pres">
      <dgm:prSet presAssocID="{51C410FF-E8E3-4E5B-8ED4-4FF35BA242E6}" presName="parTx" presStyleLbl="revTx" presStyleIdx="2" presStyleCnt="3">
        <dgm:presLayoutVars>
          <dgm:chMax val="0"/>
          <dgm:chPref val="0"/>
        </dgm:presLayoutVars>
      </dgm:prSet>
      <dgm:spPr/>
    </dgm:pt>
  </dgm:ptLst>
  <dgm:cxnLst>
    <dgm:cxn modelId="{EBA64C00-4FCC-4533-A51D-C287982D3BBE}" srcId="{AC76530D-665D-48E0-9BDF-4C6FD7D068EB}" destId="{51C410FF-E8E3-4E5B-8ED4-4FF35BA242E6}" srcOrd="2" destOrd="0" parTransId="{B58CB55F-6C11-4E07-8876-600077F29BF0}" sibTransId="{D8C62732-6F27-4201-82FE-80EE3A4EDBEE}"/>
    <dgm:cxn modelId="{E24D4626-A842-4F82-B61F-ECA2DA6F99E7}" type="presOf" srcId="{51C410FF-E8E3-4E5B-8ED4-4FF35BA242E6}" destId="{215E13E7-9835-476B-B5DD-CF48C7E53E8E}" srcOrd="0" destOrd="0" presId="urn:microsoft.com/office/officeart/2018/2/layout/IconVerticalSolidList"/>
    <dgm:cxn modelId="{F9D39B2E-B603-4EA4-84CB-07B04EC9A906}" type="presOf" srcId="{8F40670A-7EB8-471C-BC5C-03F5C1C55ABF}" destId="{DF7D14D3-F63A-40B4-B287-473392CEFE50}" srcOrd="0" destOrd="0" presId="urn:microsoft.com/office/officeart/2018/2/layout/IconVerticalSolidList"/>
    <dgm:cxn modelId="{F29C0F3A-B85A-4DE9-8598-CD04E8112344}" type="presOf" srcId="{4CD76C8F-0861-4DA3-804A-601D36A98539}" destId="{A190162A-CA35-44F0-938B-7434EF6FF7DF}" srcOrd="0" destOrd="0" presId="urn:microsoft.com/office/officeart/2018/2/layout/IconVerticalSolidList"/>
    <dgm:cxn modelId="{C4D5C176-82F2-4596-96C9-8326D10D4438}" type="presOf" srcId="{AC76530D-665D-48E0-9BDF-4C6FD7D068EB}" destId="{508B1D69-0F21-4F31-AE89-F4A25E8467F3}" srcOrd="0" destOrd="0" presId="urn:microsoft.com/office/officeart/2018/2/layout/IconVerticalSolidList"/>
    <dgm:cxn modelId="{9DF64ED6-51C8-44B2-9DAE-522134C07CB9}" srcId="{AC76530D-665D-48E0-9BDF-4C6FD7D068EB}" destId="{8F40670A-7EB8-471C-BC5C-03F5C1C55ABF}" srcOrd="1" destOrd="0" parTransId="{4CE9C3D0-DD8C-46B0-B5CC-F5032227E6E5}" sibTransId="{0E4624B9-034E-4A16-999C-1622C5921E37}"/>
    <dgm:cxn modelId="{DA6BB6FD-578D-4130-B587-DE86479206C5}" srcId="{AC76530D-665D-48E0-9BDF-4C6FD7D068EB}" destId="{4CD76C8F-0861-4DA3-804A-601D36A98539}" srcOrd="0" destOrd="0" parTransId="{671A1F0B-34D7-455E-A9EF-83DE4F90BFBE}" sibTransId="{3F04C64E-2B31-4CE3-84E7-13AC87FF4576}"/>
    <dgm:cxn modelId="{626949AF-0FEB-4EE5-ACF3-26623F9FFA91}" type="presParOf" srcId="{508B1D69-0F21-4F31-AE89-F4A25E8467F3}" destId="{AD3496BA-4142-4E39-ACA2-6A81606EBA9F}" srcOrd="0" destOrd="0" presId="urn:microsoft.com/office/officeart/2018/2/layout/IconVerticalSolidList"/>
    <dgm:cxn modelId="{6415DF49-61CB-4334-B561-3623F9EE11C2}" type="presParOf" srcId="{AD3496BA-4142-4E39-ACA2-6A81606EBA9F}" destId="{4A76C5C5-AE2C-4F22-857E-8F3DFED0DC0F}" srcOrd="0" destOrd="0" presId="urn:microsoft.com/office/officeart/2018/2/layout/IconVerticalSolidList"/>
    <dgm:cxn modelId="{688B0522-CEE8-4FC0-AC6F-4E1264886D28}" type="presParOf" srcId="{AD3496BA-4142-4E39-ACA2-6A81606EBA9F}" destId="{FA575F6F-3987-4B67-A141-4E34AE7ED929}" srcOrd="1" destOrd="0" presId="urn:microsoft.com/office/officeart/2018/2/layout/IconVerticalSolidList"/>
    <dgm:cxn modelId="{5DBAA533-743A-4C58-AD98-13222D4EA57D}" type="presParOf" srcId="{AD3496BA-4142-4E39-ACA2-6A81606EBA9F}" destId="{9A7FADBD-A45F-42AA-9D75-F9916CEA5724}" srcOrd="2" destOrd="0" presId="urn:microsoft.com/office/officeart/2018/2/layout/IconVerticalSolidList"/>
    <dgm:cxn modelId="{50C8F93A-0FDB-4B25-85F8-E4A7916DCA41}" type="presParOf" srcId="{AD3496BA-4142-4E39-ACA2-6A81606EBA9F}" destId="{A190162A-CA35-44F0-938B-7434EF6FF7DF}" srcOrd="3" destOrd="0" presId="urn:microsoft.com/office/officeart/2018/2/layout/IconVerticalSolidList"/>
    <dgm:cxn modelId="{FE2E54B9-2027-48E8-8320-14378AA18F06}" type="presParOf" srcId="{508B1D69-0F21-4F31-AE89-F4A25E8467F3}" destId="{2DCCF90B-D273-4B2D-94C4-674134B78E75}" srcOrd="1" destOrd="0" presId="urn:microsoft.com/office/officeart/2018/2/layout/IconVerticalSolidList"/>
    <dgm:cxn modelId="{292ADA46-22D1-4777-B8A2-E80C8510C7F6}" type="presParOf" srcId="{508B1D69-0F21-4F31-AE89-F4A25E8467F3}" destId="{4C3CD9E2-AB7A-45B4-B0BE-AAD41F7F70A8}" srcOrd="2" destOrd="0" presId="urn:microsoft.com/office/officeart/2018/2/layout/IconVerticalSolidList"/>
    <dgm:cxn modelId="{A19E64FD-3A5D-4D99-A34E-0866CDD5152E}" type="presParOf" srcId="{4C3CD9E2-AB7A-45B4-B0BE-AAD41F7F70A8}" destId="{EE88278B-8092-406F-AE02-8CB2E5BBBDC4}" srcOrd="0" destOrd="0" presId="urn:microsoft.com/office/officeart/2018/2/layout/IconVerticalSolidList"/>
    <dgm:cxn modelId="{2F3C5D12-9C24-4207-AE4D-25834C823E51}" type="presParOf" srcId="{4C3CD9E2-AB7A-45B4-B0BE-AAD41F7F70A8}" destId="{8D113C5E-886A-4F80-8B76-D7EB158EA9B0}" srcOrd="1" destOrd="0" presId="urn:microsoft.com/office/officeart/2018/2/layout/IconVerticalSolidList"/>
    <dgm:cxn modelId="{E4D76FBB-AA06-4C3E-AD73-47DB7261960E}" type="presParOf" srcId="{4C3CD9E2-AB7A-45B4-B0BE-AAD41F7F70A8}" destId="{7E3E35C0-9575-4FC5-BD5F-B0B129850FA2}" srcOrd="2" destOrd="0" presId="urn:microsoft.com/office/officeart/2018/2/layout/IconVerticalSolidList"/>
    <dgm:cxn modelId="{19FE8CFA-1B10-41AE-B9AA-B876C6CF4954}" type="presParOf" srcId="{4C3CD9E2-AB7A-45B4-B0BE-AAD41F7F70A8}" destId="{DF7D14D3-F63A-40B4-B287-473392CEFE50}" srcOrd="3" destOrd="0" presId="urn:microsoft.com/office/officeart/2018/2/layout/IconVerticalSolidList"/>
    <dgm:cxn modelId="{ED2D6197-2C33-4150-B0BE-58B227B88EC4}" type="presParOf" srcId="{508B1D69-0F21-4F31-AE89-F4A25E8467F3}" destId="{92A9633E-EA68-4038-A101-659BD31DCD81}" srcOrd="3" destOrd="0" presId="urn:microsoft.com/office/officeart/2018/2/layout/IconVerticalSolidList"/>
    <dgm:cxn modelId="{91A15AF7-9CFC-41EC-A891-AF8B144E3CEC}" type="presParOf" srcId="{508B1D69-0F21-4F31-AE89-F4A25E8467F3}" destId="{C3E03FA7-1D05-4825-BB77-828D557D690D}" srcOrd="4" destOrd="0" presId="urn:microsoft.com/office/officeart/2018/2/layout/IconVerticalSolidList"/>
    <dgm:cxn modelId="{ACE34FF4-C74F-4012-BEC4-4AD07AA0E52B}" type="presParOf" srcId="{C3E03FA7-1D05-4825-BB77-828D557D690D}" destId="{5A13F118-2076-49B0-9956-A9C12076EEF4}" srcOrd="0" destOrd="0" presId="urn:microsoft.com/office/officeart/2018/2/layout/IconVerticalSolidList"/>
    <dgm:cxn modelId="{DE96E342-478E-41E6-9131-058298FCB784}" type="presParOf" srcId="{C3E03FA7-1D05-4825-BB77-828D557D690D}" destId="{3929AD5E-786D-4299-8BC4-13A964307234}" srcOrd="1" destOrd="0" presId="urn:microsoft.com/office/officeart/2018/2/layout/IconVerticalSolidList"/>
    <dgm:cxn modelId="{F4B01D50-F0CC-463A-A6FF-4583FB4980DD}" type="presParOf" srcId="{C3E03FA7-1D05-4825-BB77-828D557D690D}" destId="{C310F815-DC38-4567-ACD6-FDD7BCAE73EE}" srcOrd="2" destOrd="0" presId="urn:microsoft.com/office/officeart/2018/2/layout/IconVerticalSolidList"/>
    <dgm:cxn modelId="{B647EFA6-8804-4DC6-B3C5-0ACA960AB012}" type="presParOf" srcId="{C3E03FA7-1D05-4825-BB77-828D557D690D}" destId="{215E13E7-9835-476B-B5DD-CF48C7E53E8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04F248-BE74-473D-8997-A18E1C8F858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CCF0EBA-7193-4AD9-8ABF-DF121EA08305}">
      <dgm:prSet/>
      <dgm:spPr/>
      <dgm:t>
        <a:bodyPr/>
        <a:lstStyle/>
        <a:p>
          <a:r>
            <a:rPr lang="en-US"/>
            <a:t>The average movie duration stands at 109 minutes. Notably, the trendline depicting the relationship between duration and IMDB score shows an upward trajectory, with an R^2 value of 0.131.</a:t>
          </a:r>
        </a:p>
      </dgm:t>
    </dgm:pt>
    <dgm:pt modelId="{3BE7CA4E-BF7B-4CFD-9789-0870F6DEE6B3}" type="parTrans" cxnId="{77114C5B-CC83-43FC-8827-911321C9EE8B}">
      <dgm:prSet/>
      <dgm:spPr/>
      <dgm:t>
        <a:bodyPr/>
        <a:lstStyle/>
        <a:p>
          <a:endParaRPr lang="en-US"/>
        </a:p>
      </dgm:t>
    </dgm:pt>
    <dgm:pt modelId="{C287DAFF-B682-40C6-BE33-67F42BF57F26}" type="sibTrans" cxnId="{77114C5B-CC83-43FC-8827-911321C9EE8B}">
      <dgm:prSet/>
      <dgm:spPr/>
      <dgm:t>
        <a:bodyPr/>
        <a:lstStyle/>
        <a:p>
          <a:endParaRPr lang="en-US"/>
        </a:p>
      </dgm:t>
    </dgm:pt>
    <dgm:pt modelId="{1E9D3B83-E420-4AF2-AEB0-2D6B634C2F15}">
      <dgm:prSet/>
      <dgm:spPr/>
      <dgm:t>
        <a:bodyPr/>
        <a:lstStyle/>
        <a:p>
          <a:r>
            <a:rPr lang="en-US"/>
            <a:t>English, French, Spanish, Mandarin, and German emerge as the most common languages in the dataset. Noteworthy observations include Telugu and Persian languages, which boast the highest average IMDB scores.</a:t>
          </a:r>
        </a:p>
      </dgm:t>
    </dgm:pt>
    <dgm:pt modelId="{A446081D-BB75-4D56-8523-258DA34B7F3D}" type="parTrans" cxnId="{AB34F769-DFD7-464A-BAE7-16725DFA6655}">
      <dgm:prSet/>
      <dgm:spPr/>
      <dgm:t>
        <a:bodyPr/>
        <a:lstStyle/>
        <a:p>
          <a:endParaRPr lang="en-US"/>
        </a:p>
      </dgm:t>
    </dgm:pt>
    <dgm:pt modelId="{C4A8E568-4E4F-449A-93ED-A369296BDCD5}" type="sibTrans" cxnId="{AB34F769-DFD7-464A-BAE7-16725DFA6655}">
      <dgm:prSet/>
      <dgm:spPr/>
      <dgm:t>
        <a:bodyPr/>
        <a:lstStyle/>
        <a:p>
          <a:endParaRPr lang="en-US"/>
        </a:p>
      </dgm:t>
    </dgm:pt>
    <dgm:pt modelId="{94729FA1-0FB9-4EE7-ABA8-AF650304B99A}">
      <dgm:prSet/>
      <dgm:spPr/>
      <dgm:t>
        <a:bodyPr/>
        <a:lstStyle/>
        <a:p>
          <a:r>
            <a:rPr lang="en-US"/>
            <a:t>In the realm of directors, the top 10 individuals with an average IMDB score of &gt;=8.4 are Tony Kaye, Charles Chaplin, Alfred Hitchcock, Ron Fricke, Damien Chazelle, Majid Majidi, Sergio Leone, Christopher Nolan, SS Rajamouli, and Richard Marquand.</a:t>
          </a:r>
        </a:p>
      </dgm:t>
    </dgm:pt>
    <dgm:pt modelId="{3BC20E8F-19FC-4060-9DD0-5D9AB9B7D295}" type="parTrans" cxnId="{76BE45E5-B5EA-4637-B593-4D705A52F96D}">
      <dgm:prSet/>
      <dgm:spPr/>
      <dgm:t>
        <a:bodyPr/>
        <a:lstStyle/>
        <a:p>
          <a:endParaRPr lang="en-US"/>
        </a:p>
      </dgm:t>
    </dgm:pt>
    <dgm:pt modelId="{4C132E7D-9A41-4481-BE3E-9528BA4AA659}" type="sibTrans" cxnId="{76BE45E5-B5EA-4637-B593-4D705A52F96D}">
      <dgm:prSet/>
      <dgm:spPr/>
      <dgm:t>
        <a:bodyPr/>
        <a:lstStyle/>
        <a:p>
          <a:endParaRPr lang="en-US"/>
        </a:p>
      </dgm:t>
    </dgm:pt>
    <dgm:pt modelId="{97C93CEF-B628-44F1-A8B8-15F54BBC5E43}">
      <dgm:prSet/>
      <dgm:spPr/>
      <dgm:t>
        <a:bodyPr/>
        <a:lstStyle/>
        <a:p>
          <a:r>
            <a:rPr lang="en-US"/>
            <a:t>The top 5 movies with the highest profits are Avatar, Jurassic World, Titanic, Star Wars: Episode IV - A New Hope, and E.T. The Extra-Terrestrial. Additionally, a positive correlation between movie budgets and gross earnings is evident in the dataset.</a:t>
          </a:r>
        </a:p>
      </dgm:t>
    </dgm:pt>
    <dgm:pt modelId="{0D9D2F7D-9C4D-412E-AA60-22DE8DD18993}" type="parTrans" cxnId="{A45314AE-9B90-488B-8ACF-AD4DF8150803}">
      <dgm:prSet/>
      <dgm:spPr/>
      <dgm:t>
        <a:bodyPr/>
        <a:lstStyle/>
        <a:p>
          <a:endParaRPr lang="en-US"/>
        </a:p>
      </dgm:t>
    </dgm:pt>
    <dgm:pt modelId="{E40FE051-AAB7-4B1D-8D4F-FD6DA64139B0}" type="sibTrans" cxnId="{A45314AE-9B90-488B-8ACF-AD4DF8150803}">
      <dgm:prSet/>
      <dgm:spPr/>
      <dgm:t>
        <a:bodyPr/>
        <a:lstStyle/>
        <a:p>
          <a:endParaRPr lang="en-US"/>
        </a:p>
      </dgm:t>
    </dgm:pt>
    <dgm:pt modelId="{A0E80084-08CE-4A79-B184-CA7190A6657F}" type="pres">
      <dgm:prSet presAssocID="{ED04F248-BE74-473D-8997-A18E1C8F858A}" presName="linear" presStyleCnt="0">
        <dgm:presLayoutVars>
          <dgm:animLvl val="lvl"/>
          <dgm:resizeHandles val="exact"/>
        </dgm:presLayoutVars>
      </dgm:prSet>
      <dgm:spPr/>
    </dgm:pt>
    <dgm:pt modelId="{4DB7B64C-267C-4CE9-A147-70BA77E97277}" type="pres">
      <dgm:prSet presAssocID="{4CCF0EBA-7193-4AD9-8ABF-DF121EA08305}" presName="parentText" presStyleLbl="node1" presStyleIdx="0" presStyleCnt="4">
        <dgm:presLayoutVars>
          <dgm:chMax val="0"/>
          <dgm:bulletEnabled val="1"/>
        </dgm:presLayoutVars>
      </dgm:prSet>
      <dgm:spPr/>
    </dgm:pt>
    <dgm:pt modelId="{4167C44A-E36C-4B72-9CEC-1B3C087F323C}" type="pres">
      <dgm:prSet presAssocID="{C287DAFF-B682-40C6-BE33-67F42BF57F26}" presName="spacer" presStyleCnt="0"/>
      <dgm:spPr/>
    </dgm:pt>
    <dgm:pt modelId="{6E261DE2-989E-4103-BABF-E7757AB066F4}" type="pres">
      <dgm:prSet presAssocID="{1E9D3B83-E420-4AF2-AEB0-2D6B634C2F15}" presName="parentText" presStyleLbl="node1" presStyleIdx="1" presStyleCnt="4">
        <dgm:presLayoutVars>
          <dgm:chMax val="0"/>
          <dgm:bulletEnabled val="1"/>
        </dgm:presLayoutVars>
      </dgm:prSet>
      <dgm:spPr/>
    </dgm:pt>
    <dgm:pt modelId="{36C6B119-B509-4656-A71F-70D464D03B41}" type="pres">
      <dgm:prSet presAssocID="{C4A8E568-4E4F-449A-93ED-A369296BDCD5}" presName="spacer" presStyleCnt="0"/>
      <dgm:spPr/>
    </dgm:pt>
    <dgm:pt modelId="{BFF0E4E8-673B-443A-BA6F-88957CCF1855}" type="pres">
      <dgm:prSet presAssocID="{94729FA1-0FB9-4EE7-ABA8-AF650304B99A}" presName="parentText" presStyleLbl="node1" presStyleIdx="2" presStyleCnt="4">
        <dgm:presLayoutVars>
          <dgm:chMax val="0"/>
          <dgm:bulletEnabled val="1"/>
        </dgm:presLayoutVars>
      </dgm:prSet>
      <dgm:spPr/>
    </dgm:pt>
    <dgm:pt modelId="{51F40513-A639-4475-8D83-48B2E9C71140}" type="pres">
      <dgm:prSet presAssocID="{4C132E7D-9A41-4481-BE3E-9528BA4AA659}" presName="spacer" presStyleCnt="0"/>
      <dgm:spPr/>
    </dgm:pt>
    <dgm:pt modelId="{A3BE930F-F345-4F44-9AA5-C9F3738CA2BD}" type="pres">
      <dgm:prSet presAssocID="{97C93CEF-B628-44F1-A8B8-15F54BBC5E43}" presName="parentText" presStyleLbl="node1" presStyleIdx="3" presStyleCnt="4">
        <dgm:presLayoutVars>
          <dgm:chMax val="0"/>
          <dgm:bulletEnabled val="1"/>
        </dgm:presLayoutVars>
      </dgm:prSet>
      <dgm:spPr/>
    </dgm:pt>
  </dgm:ptLst>
  <dgm:cxnLst>
    <dgm:cxn modelId="{E9653621-8558-4E7B-9424-0719B85C3BF3}" type="presOf" srcId="{ED04F248-BE74-473D-8997-A18E1C8F858A}" destId="{A0E80084-08CE-4A79-B184-CA7190A6657F}" srcOrd="0" destOrd="0" presId="urn:microsoft.com/office/officeart/2005/8/layout/vList2"/>
    <dgm:cxn modelId="{9401DD3E-2B17-46E3-B0AF-3265013F86C0}" type="presOf" srcId="{97C93CEF-B628-44F1-A8B8-15F54BBC5E43}" destId="{A3BE930F-F345-4F44-9AA5-C9F3738CA2BD}" srcOrd="0" destOrd="0" presId="urn:microsoft.com/office/officeart/2005/8/layout/vList2"/>
    <dgm:cxn modelId="{77114C5B-CC83-43FC-8827-911321C9EE8B}" srcId="{ED04F248-BE74-473D-8997-A18E1C8F858A}" destId="{4CCF0EBA-7193-4AD9-8ABF-DF121EA08305}" srcOrd="0" destOrd="0" parTransId="{3BE7CA4E-BF7B-4CFD-9789-0870F6DEE6B3}" sibTransId="{C287DAFF-B682-40C6-BE33-67F42BF57F26}"/>
    <dgm:cxn modelId="{40C4C145-F1B9-48F3-A7A3-8A847CE12282}" type="presOf" srcId="{94729FA1-0FB9-4EE7-ABA8-AF650304B99A}" destId="{BFF0E4E8-673B-443A-BA6F-88957CCF1855}" srcOrd="0" destOrd="0" presId="urn:microsoft.com/office/officeart/2005/8/layout/vList2"/>
    <dgm:cxn modelId="{AB34F769-DFD7-464A-BAE7-16725DFA6655}" srcId="{ED04F248-BE74-473D-8997-A18E1C8F858A}" destId="{1E9D3B83-E420-4AF2-AEB0-2D6B634C2F15}" srcOrd="1" destOrd="0" parTransId="{A446081D-BB75-4D56-8523-258DA34B7F3D}" sibTransId="{C4A8E568-4E4F-449A-93ED-A369296BDCD5}"/>
    <dgm:cxn modelId="{A45314AE-9B90-488B-8ACF-AD4DF8150803}" srcId="{ED04F248-BE74-473D-8997-A18E1C8F858A}" destId="{97C93CEF-B628-44F1-A8B8-15F54BBC5E43}" srcOrd="3" destOrd="0" parTransId="{0D9D2F7D-9C4D-412E-AA60-22DE8DD18993}" sibTransId="{E40FE051-AAB7-4B1D-8D4F-FD6DA64139B0}"/>
    <dgm:cxn modelId="{B4ED5EBB-6F35-499F-B990-935D593AF476}" type="presOf" srcId="{1E9D3B83-E420-4AF2-AEB0-2D6B634C2F15}" destId="{6E261DE2-989E-4103-BABF-E7757AB066F4}" srcOrd="0" destOrd="0" presId="urn:microsoft.com/office/officeart/2005/8/layout/vList2"/>
    <dgm:cxn modelId="{CB84A7E1-1F4D-4882-8F89-DEF2CB90A390}" type="presOf" srcId="{4CCF0EBA-7193-4AD9-8ABF-DF121EA08305}" destId="{4DB7B64C-267C-4CE9-A147-70BA77E97277}" srcOrd="0" destOrd="0" presId="urn:microsoft.com/office/officeart/2005/8/layout/vList2"/>
    <dgm:cxn modelId="{76BE45E5-B5EA-4637-B593-4D705A52F96D}" srcId="{ED04F248-BE74-473D-8997-A18E1C8F858A}" destId="{94729FA1-0FB9-4EE7-ABA8-AF650304B99A}" srcOrd="2" destOrd="0" parTransId="{3BC20E8F-19FC-4060-9DD0-5D9AB9B7D295}" sibTransId="{4C132E7D-9A41-4481-BE3E-9528BA4AA659}"/>
    <dgm:cxn modelId="{AF4B6E61-A852-4398-AC54-38D33AFBF1B9}" type="presParOf" srcId="{A0E80084-08CE-4A79-B184-CA7190A6657F}" destId="{4DB7B64C-267C-4CE9-A147-70BA77E97277}" srcOrd="0" destOrd="0" presId="urn:microsoft.com/office/officeart/2005/8/layout/vList2"/>
    <dgm:cxn modelId="{8372F41D-01A3-4175-ADB1-D8B97ABC0D18}" type="presParOf" srcId="{A0E80084-08CE-4A79-B184-CA7190A6657F}" destId="{4167C44A-E36C-4B72-9CEC-1B3C087F323C}" srcOrd="1" destOrd="0" presId="urn:microsoft.com/office/officeart/2005/8/layout/vList2"/>
    <dgm:cxn modelId="{A4E74683-75D4-4DF1-9C5D-DE322EAF4EBC}" type="presParOf" srcId="{A0E80084-08CE-4A79-B184-CA7190A6657F}" destId="{6E261DE2-989E-4103-BABF-E7757AB066F4}" srcOrd="2" destOrd="0" presId="urn:microsoft.com/office/officeart/2005/8/layout/vList2"/>
    <dgm:cxn modelId="{CBF053AF-B82D-498A-936F-4F4BDE07CD5F}" type="presParOf" srcId="{A0E80084-08CE-4A79-B184-CA7190A6657F}" destId="{36C6B119-B509-4656-A71F-70D464D03B41}" srcOrd="3" destOrd="0" presId="urn:microsoft.com/office/officeart/2005/8/layout/vList2"/>
    <dgm:cxn modelId="{8F49E924-35BC-472C-9261-10201747E5A8}" type="presParOf" srcId="{A0E80084-08CE-4A79-B184-CA7190A6657F}" destId="{BFF0E4E8-673B-443A-BA6F-88957CCF1855}" srcOrd="4" destOrd="0" presId="urn:microsoft.com/office/officeart/2005/8/layout/vList2"/>
    <dgm:cxn modelId="{9E0840F4-AE0A-4407-BC9B-FC20A1BE4B34}" type="presParOf" srcId="{A0E80084-08CE-4A79-B184-CA7190A6657F}" destId="{51F40513-A639-4475-8D83-48B2E9C71140}" srcOrd="5" destOrd="0" presId="urn:microsoft.com/office/officeart/2005/8/layout/vList2"/>
    <dgm:cxn modelId="{4CAC7C66-DE56-4442-A0D8-90300F41C8B1}" type="presParOf" srcId="{A0E80084-08CE-4A79-B184-CA7190A6657F}" destId="{A3BE930F-F345-4F44-9AA5-C9F3738CA2B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05D0BB-7640-41CE-8075-295FDD6B3972}"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A2DFFC25-1477-4A05-B3B6-FC3608C2F22D}">
      <dgm:prSet/>
      <dgm:spPr/>
      <dgm:t>
        <a:bodyPr/>
        <a:lstStyle/>
        <a:p>
          <a:r>
            <a:rPr lang="en-US" b="1" i="0"/>
            <a:t>Data Understanding and Cleaning:</a:t>
          </a:r>
          <a:endParaRPr lang="en-US"/>
        </a:p>
      </dgm:t>
    </dgm:pt>
    <dgm:pt modelId="{0E8004AB-FE8B-4395-96C3-A38824F033BA}" type="parTrans" cxnId="{D1C676D0-F69B-4668-9BFB-79C895DA71B1}">
      <dgm:prSet/>
      <dgm:spPr/>
      <dgm:t>
        <a:bodyPr/>
        <a:lstStyle/>
        <a:p>
          <a:endParaRPr lang="en-US"/>
        </a:p>
      </dgm:t>
    </dgm:pt>
    <dgm:pt modelId="{4FCB7AE6-5DBA-4BAC-B9F4-BC175FDDB1B1}" type="sibTrans" cxnId="{D1C676D0-F69B-4668-9BFB-79C895DA71B1}">
      <dgm:prSet/>
      <dgm:spPr/>
      <dgm:t>
        <a:bodyPr/>
        <a:lstStyle/>
        <a:p>
          <a:endParaRPr lang="en-US"/>
        </a:p>
      </dgm:t>
    </dgm:pt>
    <dgm:pt modelId="{F2A41B5C-B3B2-4544-8B5B-CB6C8F6757E3}">
      <dgm:prSet/>
      <dgm:spPr/>
      <dgm:t>
        <a:bodyPr/>
        <a:lstStyle/>
        <a:p>
          <a:r>
            <a:rPr lang="en-US" b="1" i="0"/>
            <a:t>Achievement:</a:t>
          </a:r>
          <a:r>
            <a:rPr lang="en-US" b="0" i="0"/>
            <a:t> I successfully navigated and comprehended a complex dataset comprising 28 columns and 5043 rows related to IMDB movies.</a:t>
          </a:r>
          <a:endParaRPr lang="en-US"/>
        </a:p>
      </dgm:t>
    </dgm:pt>
    <dgm:pt modelId="{D0BBCBF7-6B3D-49F1-93C1-33A76FA549BA}" type="parTrans" cxnId="{7EF133CF-A4A7-45BF-88F1-CAB048FDC52B}">
      <dgm:prSet/>
      <dgm:spPr/>
      <dgm:t>
        <a:bodyPr/>
        <a:lstStyle/>
        <a:p>
          <a:endParaRPr lang="en-US"/>
        </a:p>
      </dgm:t>
    </dgm:pt>
    <dgm:pt modelId="{DBF68E29-EB16-4261-8331-C5EDA401F12F}" type="sibTrans" cxnId="{7EF133CF-A4A7-45BF-88F1-CAB048FDC52B}">
      <dgm:prSet/>
      <dgm:spPr/>
      <dgm:t>
        <a:bodyPr/>
        <a:lstStyle/>
        <a:p>
          <a:endParaRPr lang="en-US"/>
        </a:p>
      </dgm:t>
    </dgm:pt>
    <dgm:pt modelId="{7601A437-3A6F-451F-8442-C7438E9B9854}">
      <dgm:prSet/>
      <dgm:spPr/>
      <dgm:t>
        <a:bodyPr/>
        <a:lstStyle/>
        <a:p>
          <a:r>
            <a:rPr lang="en-US" b="1" i="0"/>
            <a:t>Contribution:</a:t>
          </a:r>
          <a:r>
            <a:rPr lang="en-US" b="0" i="0"/>
            <a:t> The process of cleaning the dataset, including the removal of irrelevant columns, handling null values, and eliminating duplicates, contributed to a refined and focused dataset for analysis.</a:t>
          </a:r>
          <a:endParaRPr lang="en-US"/>
        </a:p>
      </dgm:t>
    </dgm:pt>
    <dgm:pt modelId="{50616CF8-88F7-448A-91F5-7EE812457A2F}" type="parTrans" cxnId="{41BBBABA-A268-4D1C-9C5F-BC66D201C2AF}">
      <dgm:prSet/>
      <dgm:spPr/>
      <dgm:t>
        <a:bodyPr/>
        <a:lstStyle/>
        <a:p>
          <a:endParaRPr lang="en-US"/>
        </a:p>
      </dgm:t>
    </dgm:pt>
    <dgm:pt modelId="{2E3117C5-F41C-42A3-B47C-4EEDFB4CEB25}" type="sibTrans" cxnId="{41BBBABA-A268-4D1C-9C5F-BC66D201C2AF}">
      <dgm:prSet/>
      <dgm:spPr/>
      <dgm:t>
        <a:bodyPr/>
        <a:lstStyle/>
        <a:p>
          <a:endParaRPr lang="en-US"/>
        </a:p>
      </dgm:t>
    </dgm:pt>
    <dgm:pt modelId="{36C3E654-0C01-42FE-94E9-69155E8BBCC3}">
      <dgm:prSet/>
      <dgm:spPr/>
      <dgm:t>
        <a:bodyPr/>
        <a:lstStyle/>
        <a:p>
          <a:r>
            <a:rPr lang="en-US" b="1" i="0"/>
            <a:t>Genre Analysis:</a:t>
          </a:r>
          <a:endParaRPr lang="en-US"/>
        </a:p>
      </dgm:t>
    </dgm:pt>
    <dgm:pt modelId="{CA215185-C5AB-47BF-A2DD-A7F99FB34C48}" type="parTrans" cxnId="{3C03B431-D25C-4A60-A70F-F5AFCC90C799}">
      <dgm:prSet/>
      <dgm:spPr/>
      <dgm:t>
        <a:bodyPr/>
        <a:lstStyle/>
        <a:p>
          <a:endParaRPr lang="en-US"/>
        </a:p>
      </dgm:t>
    </dgm:pt>
    <dgm:pt modelId="{F526ED4F-1B04-40BC-A539-53B2B7B6077C}" type="sibTrans" cxnId="{3C03B431-D25C-4A60-A70F-F5AFCC90C799}">
      <dgm:prSet/>
      <dgm:spPr/>
      <dgm:t>
        <a:bodyPr/>
        <a:lstStyle/>
        <a:p>
          <a:endParaRPr lang="en-US"/>
        </a:p>
      </dgm:t>
    </dgm:pt>
    <dgm:pt modelId="{2E76E0F5-0115-4DAD-8CE6-CE49F9DD7A58}">
      <dgm:prSet/>
      <dgm:spPr/>
      <dgm:t>
        <a:bodyPr/>
        <a:lstStyle/>
        <a:p>
          <a:r>
            <a:rPr lang="en-US" b="1" i="0"/>
            <a:t>Achievement:</a:t>
          </a:r>
          <a:r>
            <a:rPr lang="en-US" b="0" i="0"/>
            <a:t> Identified the most common movie genres such as Drama, Comedy, Thriller, and Action.</a:t>
          </a:r>
          <a:endParaRPr lang="en-US"/>
        </a:p>
      </dgm:t>
    </dgm:pt>
    <dgm:pt modelId="{C15EB4B2-FB36-406F-9F3B-18FC3B9990DA}" type="parTrans" cxnId="{5B06FB5C-8B9F-4BD9-AF44-EFC38C59C617}">
      <dgm:prSet/>
      <dgm:spPr/>
      <dgm:t>
        <a:bodyPr/>
        <a:lstStyle/>
        <a:p>
          <a:endParaRPr lang="en-US"/>
        </a:p>
      </dgm:t>
    </dgm:pt>
    <dgm:pt modelId="{B9F72905-930C-4FE9-9318-2B39E835D84C}" type="sibTrans" cxnId="{5B06FB5C-8B9F-4BD9-AF44-EFC38C59C617}">
      <dgm:prSet/>
      <dgm:spPr/>
      <dgm:t>
        <a:bodyPr/>
        <a:lstStyle/>
        <a:p>
          <a:endParaRPr lang="en-US"/>
        </a:p>
      </dgm:t>
    </dgm:pt>
    <dgm:pt modelId="{88388B11-AA2B-4096-BFD7-19B10301FAF8}">
      <dgm:prSet/>
      <dgm:spPr/>
      <dgm:t>
        <a:bodyPr/>
        <a:lstStyle/>
        <a:p>
          <a:r>
            <a:rPr lang="en-US" b="1" i="0"/>
            <a:t>Contribution:</a:t>
          </a:r>
          <a:r>
            <a:rPr lang="en-US" b="0" i="0"/>
            <a:t> Analyzing the impact of genres on IMDB scores provided insights into genre preferences and their correlation with audience ratings.</a:t>
          </a:r>
          <a:endParaRPr lang="en-US"/>
        </a:p>
      </dgm:t>
    </dgm:pt>
    <dgm:pt modelId="{357DFD54-368E-45BB-BD25-D275F420470C}" type="parTrans" cxnId="{15578CEE-22A9-4EEF-94B3-A3AA2477FE87}">
      <dgm:prSet/>
      <dgm:spPr/>
      <dgm:t>
        <a:bodyPr/>
        <a:lstStyle/>
        <a:p>
          <a:endParaRPr lang="en-US"/>
        </a:p>
      </dgm:t>
    </dgm:pt>
    <dgm:pt modelId="{F5C6CE5E-11FA-40A6-9CB7-AA4254C55CD6}" type="sibTrans" cxnId="{15578CEE-22A9-4EEF-94B3-A3AA2477FE87}">
      <dgm:prSet/>
      <dgm:spPr/>
      <dgm:t>
        <a:bodyPr/>
        <a:lstStyle/>
        <a:p>
          <a:endParaRPr lang="en-US"/>
        </a:p>
      </dgm:t>
    </dgm:pt>
    <dgm:pt modelId="{A75B5664-9E69-4283-AFEB-339666A66D2F}">
      <dgm:prSet/>
      <dgm:spPr/>
      <dgm:t>
        <a:bodyPr/>
        <a:lstStyle/>
        <a:p>
          <a:r>
            <a:rPr lang="en-US" b="1" i="0" dirty="0"/>
            <a:t>Movie Duration and Language Analysis:</a:t>
          </a:r>
          <a:endParaRPr lang="en-US" dirty="0"/>
        </a:p>
      </dgm:t>
    </dgm:pt>
    <dgm:pt modelId="{D720AED1-F263-4E9D-B859-2D084E1DDEF1}" type="parTrans" cxnId="{237171CC-0FA1-4B53-ACF0-D5DD26E4BF5E}">
      <dgm:prSet/>
      <dgm:spPr/>
      <dgm:t>
        <a:bodyPr/>
        <a:lstStyle/>
        <a:p>
          <a:endParaRPr lang="en-US"/>
        </a:p>
      </dgm:t>
    </dgm:pt>
    <dgm:pt modelId="{3E77D631-69B5-4ADC-8BDD-88B152030C83}" type="sibTrans" cxnId="{237171CC-0FA1-4B53-ACF0-D5DD26E4BF5E}">
      <dgm:prSet/>
      <dgm:spPr/>
      <dgm:t>
        <a:bodyPr/>
        <a:lstStyle/>
        <a:p>
          <a:endParaRPr lang="en-US"/>
        </a:p>
      </dgm:t>
    </dgm:pt>
    <dgm:pt modelId="{E1546146-7555-4D89-8567-E900B5CDAEF5}">
      <dgm:prSet/>
      <dgm:spPr/>
      <dgm:t>
        <a:bodyPr/>
        <a:lstStyle/>
        <a:p>
          <a:r>
            <a:rPr lang="en-US" b="1" i="0"/>
            <a:t>Achievement:</a:t>
          </a:r>
          <a:r>
            <a:rPr lang="en-US" b="0" i="0"/>
            <a:t> Explored the average movie duration, observed the trendline between duration and IMDB scores, and identified common languages.</a:t>
          </a:r>
          <a:endParaRPr lang="en-US"/>
        </a:p>
      </dgm:t>
    </dgm:pt>
    <dgm:pt modelId="{3B35836E-3D8D-43CD-9102-8AD27FD8AB0C}" type="parTrans" cxnId="{E669FA45-285A-4AEC-A510-27B699224F81}">
      <dgm:prSet/>
      <dgm:spPr/>
      <dgm:t>
        <a:bodyPr/>
        <a:lstStyle/>
        <a:p>
          <a:endParaRPr lang="en-US"/>
        </a:p>
      </dgm:t>
    </dgm:pt>
    <dgm:pt modelId="{DCE9A3E0-CF1D-4715-9AA4-393AEB876E14}" type="sibTrans" cxnId="{E669FA45-285A-4AEC-A510-27B699224F81}">
      <dgm:prSet/>
      <dgm:spPr/>
      <dgm:t>
        <a:bodyPr/>
        <a:lstStyle/>
        <a:p>
          <a:endParaRPr lang="en-US"/>
        </a:p>
      </dgm:t>
    </dgm:pt>
    <dgm:pt modelId="{BC6F0160-2A9D-4C68-ADBB-46A0463951BD}">
      <dgm:prSet/>
      <dgm:spPr/>
      <dgm:t>
        <a:bodyPr/>
        <a:lstStyle/>
        <a:p>
          <a:r>
            <a:rPr lang="en-US" b="1" i="0"/>
            <a:t>Contribution:</a:t>
          </a:r>
          <a:r>
            <a:rPr lang="en-US" b="0" i="0"/>
            <a:t> Understanding the relationship between movie duration and ratings, as well as language preferences, enhanced my insights into audience preferences and viewing patterns.</a:t>
          </a:r>
          <a:endParaRPr lang="en-US"/>
        </a:p>
      </dgm:t>
    </dgm:pt>
    <dgm:pt modelId="{4C952706-7DCC-4775-8F74-5A94DBB403A1}" type="parTrans" cxnId="{B74F3C50-53CA-44FC-BA84-37F562584A27}">
      <dgm:prSet/>
      <dgm:spPr/>
      <dgm:t>
        <a:bodyPr/>
        <a:lstStyle/>
        <a:p>
          <a:endParaRPr lang="en-US"/>
        </a:p>
      </dgm:t>
    </dgm:pt>
    <dgm:pt modelId="{5EBD4C0E-CD20-44E0-8F3E-7A113F880E8B}" type="sibTrans" cxnId="{B74F3C50-53CA-44FC-BA84-37F562584A27}">
      <dgm:prSet/>
      <dgm:spPr/>
      <dgm:t>
        <a:bodyPr/>
        <a:lstStyle/>
        <a:p>
          <a:endParaRPr lang="en-US"/>
        </a:p>
      </dgm:t>
    </dgm:pt>
    <dgm:pt modelId="{07211E75-C4FD-48B2-BEEB-F248EC8F7B83}">
      <dgm:prSet/>
      <dgm:spPr/>
      <dgm:t>
        <a:bodyPr/>
        <a:lstStyle/>
        <a:p>
          <a:r>
            <a:rPr lang="en-US" b="1" i="0"/>
            <a:t>Director Analysis:</a:t>
          </a:r>
          <a:endParaRPr lang="en-US"/>
        </a:p>
      </dgm:t>
    </dgm:pt>
    <dgm:pt modelId="{A575A68A-626F-40DA-AAA1-19E27F1ECF36}" type="parTrans" cxnId="{5D98EEE4-0AAE-412B-9F79-D94D2D40EAEE}">
      <dgm:prSet/>
      <dgm:spPr/>
      <dgm:t>
        <a:bodyPr/>
        <a:lstStyle/>
        <a:p>
          <a:endParaRPr lang="en-US"/>
        </a:p>
      </dgm:t>
    </dgm:pt>
    <dgm:pt modelId="{39BACAAC-02E2-4730-8BC8-A65E96DEFA70}" type="sibTrans" cxnId="{5D98EEE4-0AAE-412B-9F79-D94D2D40EAEE}">
      <dgm:prSet/>
      <dgm:spPr/>
      <dgm:t>
        <a:bodyPr/>
        <a:lstStyle/>
        <a:p>
          <a:endParaRPr lang="en-US"/>
        </a:p>
      </dgm:t>
    </dgm:pt>
    <dgm:pt modelId="{12233BFA-9948-4B4D-8EC7-90A77032E720}">
      <dgm:prSet/>
      <dgm:spPr/>
      <dgm:t>
        <a:bodyPr/>
        <a:lstStyle/>
        <a:p>
          <a:r>
            <a:rPr lang="en-US" b="1" i="0"/>
            <a:t>Achievement:</a:t>
          </a:r>
          <a:r>
            <a:rPr lang="en-US" b="0" i="0"/>
            <a:t> Recognized the top directors based on their average IMDB scores.</a:t>
          </a:r>
          <a:endParaRPr lang="en-US"/>
        </a:p>
      </dgm:t>
    </dgm:pt>
    <dgm:pt modelId="{54004CDE-A13E-4AF0-9CB5-646A9D819941}" type="parTrans" cxnId="{E7A54A76-073F-4DEB-B7ED-943BB05055B2}">
      <dgm:prSet/>
      <dgm:spPr/>
      <dgm:t>
        <a:bodyPr/>
        <a:lstStyle/>
        <a:p>
          <a:endParaRPr lang="en-US"/>
        </a:p>
      </dgm:t>
    </dgm:pt>
    <dgm:pt modelId="{DC15A310-85E4-406F-9406-16C3A0C7A92E}" type="sibTrans" cxnId="{E7A54A76-073F-4DEB-B7ED-943BB05055B2}">
      <dgm:prSet/>
      <dgm:spPr/>
      <dgm:t>
        <a:bodyPr/>
        <a:lstStyle/>
        <a:p>
          <a:endParaRPr lang="en-US"/>
        </a:p>
      </dgm:t>
    </dgm:pt>
    <dgm:pt modelId="{637681D6-1763-4696-A5B7-E093674B8E84}">
      <dgm:prSet/>
      <dgm:spPr/>
      <dgm:t>
        <a:bodyPr/>
        <a:lstStyle/>
        <a:p>
          <a:r>
            <a:rPr lang="en-US" b="1" i="0"/>
            <a:t>Contribution:</a:t>
          </a:r>
          <a:r>
            <a:rPr lang="en-US" b="0" i="0"/>
            <a:t> Understanding the influence of directors on movie success and identifying consistent high performers provided valuable insights for stakeholders in the film industry.</a:t>
          </a:r>
          <a:endParaRPr lang="en-US"/>
        </a:p>
      </dgm:t>
    </dgm:pt>
    <dgm:pt modelId="{AE2434EE-4077-49A3-982E-4768C97FC00C}" type="parTrans" cxnId="{4F1EF48B-E3E9-4584-A117-6FCB611A7B07}">
      <dgm:prSet/>
      <dgm:spPr/>
      <dgm:t>
        <a:bodyPr/>
        <a:lstStyle/>
        <a:p>
          <a:endParaRPr lang="en-US"/>
        </a:p>
      </dgm:t>
    </dgm:pt>
    <dgm:pt modelId="{F11E0286-2D0E-4120-8ECF-AA19DCE04FB2}" type="sibTrans" cxnId="{4F1EF48B-E3E9-4584-A117-6FCB611A7B07}">
      <dgm:prSet/>
      <dgm:spPr/>
      <dgm:t>
        <a:bodyPr/>
        <a:lstStyle/>
        <a:p>
          <a:endParaRPr lang="en-US"/>
        </a:p>
      </dgm:t>
    </dgm:pt>
    <dgm:pt modelId="{797F9AD4-DA35-4095-A56F-4BD6E63284DC}">
      <dgm:prSet/>
      <dgm:spPr/>
      <dgm:t>
        <a:bodyPr/>
        <a:lstStyle/>
        <a:p>
          <a:r>
            <a:rPr lang="en-US" b="1" i="0"/>
            <a:t>Budget Analysis:</a:t>
          </a:r>
          <a:endParaRPr lang="en-US"/>
        </a:p>
      </dgm:t>
    </dgm:pt>
    <dgm:pt modelId="{B579F800-4EAA-4A49-A89C-FB34A059B990}" type="parTrans" cxnId="{6DBB8B42-E772-415A-823E-19C9B16A4A12}">
      <dgm:prSet/>
      <dgm:spPr/>
      <dgm:t>
        <a:bodyPr/>
        <a:lstStyle/>
        <a:p>
          <a:endParaRPr lang="en-US"/>
        </a:p>
      </dgm:t>
    </dgm:pt>
    <dgm:pt modelId="{5177F896-406E-405B-BCA3-FE23B3880E43}" type="sibTrans" cxnId="{6DBB8B42-E772-415A-823E-19C9B16A4A12}">
      <dgm:prSet/>
      <dgm:spPr/>
      <dgm:t>
        <a:bodyPr/>
        <a:lstStyle/>
        <a:p>
          <a:endParaRPr lang="en-US"/>
        </a:p>
      </dgm:t>
    </dgm:pt>
    <dgm:pt modelId="{557DF962-1E7C-44E0-9BBF-FC2B024B3B9A}">
      <dgm:prSet/>
      <dgm:spPr/>
      <dgm:t>
        <a:bodyPr/>
        <a:lstStyle/>
        <a:p>
          <a:r>
            <a:rPr lang="en-US" b="1" i="0"/>
            <a:t>Achievement:</a:t>
          </a:r>
          <a:r>
            <a:rPr lang="en-US" b="0" i="0"/>
            <a:t> Explored the correlation between movie budgets and gross earnings, identified movies with the highest profit margins.</a:t>
          </a:r>
          <a:endParaRPr lang="en-US"/>
        </a:p>
      </dgm:t>
    </dgm:pt>
    <dgm:pt modelId="{12C0B8F5-1335-4B92-9A8F-F9BE3810B796}" type="parTrans" cxnId="{316BE872-03CB-4A7A-B9E1-D878EA0ABC38}">
      <dgm:prSet/>
      <dgm:spPr/>
      <dgm:t>
        <a:bodyPr/>
        <a:lstStyle/>
        <a:p>
          <a:endParaRPr lang="en-US"/>
        </a:p>
      </dgm:t>
    </dgm:pt>
    <dgm:pt modelId="{24DCDEBE-F234-4B1B-8A0D-F5024D03D11D}" type="sibTrans" cxnId="{316BE872-03CB-4A7A-B9E1-D878EA0ABC38}">
      <dgm:prSet/>
      <dgm:spPr/>
      <dgm:t>
        <a:bodyPr/>
        <a:lstStyle/>
        <a:p>
          <a:endParaRPr lang="en-US"/>
        </a:p>
      </dgm:t>
    </dgm:pt>
    <dgm:pt modelId="{EB190717-290A-43A1-B167-D61CA601A3A2}">
      <dgm:prSet/>
      <dgm:spPr/>
      <dgm:t>
        <a:bodyPr/>
        <a:lstStyle/>
        <a:p>
          <a:r>
            <a:rPr lang="en-US" b="1" i="0"/>
            <a:t>Contribution:</a:t>
          </a:r>
          <a:r>
            <a:rPr lang="en-US" b="0" i="0"/>
            <a:t> Insights into the financial aspects of movie production, including budgeting and profitability, contribute to a holistic understanding of movie success.</a:t>
          </a:r>
          <a:endParaRPr lang="en-US"/>
        </a:p>
      </dgm:t>
    </dgm:pt>
    <dgm:pt modelId="{129069A6-6216-4509-ADD4-4A24062E75D6}" type="parTrans" cxnId="{8CCD5481-97A2-436F-B27C-B9C63A43D2C1}">
      <dgm:prSet/>
      <dgm:spPr/>
      <dgm:t>
        <a:bodyPr/>
        <a:lstStyle/>
        <a:p>
          <a:endParaRPr lang="en-US"/>
        </a:p>
      </dgm:t>
    </dgm:pt>
    <dgm:pt modelId="{2C233B02-98A5-4E7D-9877-D1BB783B6304}" type="sibTrans" cxnId="{8CCD5481-97A2-436F-B27C-B9C63A43D2C1}">
      <dgm:prSet/>
      <dgm:spPr/>
      <dgm:t>
        <a:bodyPr/>
        <a:lstStyle/>
        <a:p>
          <a:endParaRPr lang="en-US"/>
        </a:p>
      </dgm:t>
    </dgm:pt>
    <dgm:pt modelId="{122E0452-6745-4AC5-8D6E-541CE3C7CF19}" type="pres">
      <dgm:prSet presAssocID="{AB05D0BB-7640-41CE-8075-295FDD6B3972}" presName="Name0" presStyleCnt="0">
        <dgm:presLayoutVars>
          <dgm:dir/>
          <dgm:animLvl val="lvl"/>
          <dgm:resizeHandles val="exact"/>
        </dgm:presLayoutVars>
      </dgm:prSet>
      <dgm:spPr/>
    </dgm:pt>
    <dgm:pt modelId="{C5904B0E-E328-40CC-9A02-63E9EFB2595E}" type="pres">
      <dgm:prSet presAssocID="{A2DFFC25-1477-4A05-B3B6-FC3608C2F22D}" presName="composite" presStyleCnt="0"/>
      <dgm:spPr/>
    </dgm:pt>
    <dgm:pt modelId="{826F3AEF-813F-45EF-976F-CA49413A9D6A}" type="pres">
      <dgm:prSet presAssocID="{A2DFFC25-1477-4A05-B3B6-FC3608C2F22D}" presName="parTx" presStyleLbl="alignNode1" presStyleIdx="0" presStyleCnt="5">
        <dgm:presLayoutVars>
          <dgm:chMax val="0"/>
          <dgm:chPref val="0"/>
          <dgm:bulletEnabled val="1"/>
        </dgm:presLayoutVars>
      </dgm:prSet>
      <dgm:spPr/>
    </dgm:pt>
    <dgm:pt modelId="{D2B4FB26-5312-4D7D-932C-EA8A74225C96}" type="pres">
      <dgm:prSet presAssocID="{A2DFFC25-1477-4A05-B3B6-FC3608C2F22D}" presName="desTx" presStyleLbl="alignAccFollowNode1" presStyleIdx="0" presStyleCnt="5">
        <dgm:presLayoutVars>
          <dgm:bulletEnabled val="1"/>
        </dgm:presLayoutVars>
      </dgm:prSet>
      <dgm:spPr/>
    </dgm:pt>
    <dgm:pt modelId="{029D0625-52FE-4C2E-ACD1-412158AD9A86}" type="pres">
      <dgm:prSet presAssocID="{4FCB7AE6-5DBA-4BAC-B9F4-BC175FDDB1B1}" presName="space" presStyleCnt="0"/>
      <dgm:spPr/>
    </dgm:pt>
    <dgm:pt modelId="{D7C01E40-2F67-4B28-9F6E-26BCE137980E}" type="pres">
      <dgm:prSet presAssocID="{36C3E654-0C01-42FE-94E9-69155E8BBCC3}" presName="composite" presStyleCnt="0"/>
      <dgm:spPr/>
    </dgm:pt>
    <dgm:pt modelId="{C028A1C2-3852-45D5-A673-351B0B153D3E}" type="pres">
      <dgm:prSet presAssocID="{36C3E654-0C01-42FE-94E9-69155E8BBCC3}" presName="parTx" presStyleLbl="alignNode1" presStyleIdx="1" presStyleCnt="5">
        <dgm:presLayoutVars>
          <dgm:chMax val="0"/>
          <dgm:chPref val="0"/>
          <dgm:bulletEnabled val="1"/>
        </dgm:presLayoutVars>
      </dgm:prSet>
      <dgm:spPr/>
    </dgm:pt>
    <dgm:pt modelId="{F569E650-04D8-4A8F-8476-A8CEDD6E3C57}" type="pres">
      <dgm:prSet presAssocID="{36C3E654-0C01-42FE-94E9-69155E8BBCC3}" presName="desTx" presStyleLbl="alignAccFollowNode1" presStyleIdx="1" presStyleCnt="5">
        <dgm:presLayoutVars>
          <dgm:bulletEnabled val="1"/>
        </dgm:presLayoutVars>
      </dgm:prSet>
      <dgm:spPr/>
    </dgm:pt>
    <dgm:pt modelId="{20F35754-6719-4191-90C0-EE2B64B01BBF}" type="pres">
      <dgm:prSet presAssocID="{F526ED4F-1B04-40BC-A539-53B2B7B6077C}" presName="space" presStyleCnt="0"/>
      <dgm:spPr/>
    </dgm:pt>
    <dgm:pt modelId="{467B0020-FCE3-40AC-B793-9BFD4EDE5657}" type="pres">
      <dgm:prSet presAssocID="{A75B5664-9E69-4283-AFEB-339666A66D2F}" presName="composite" presStyleCnt="0"/>
      <dgm:spPr/>
    </dgm:pt>
    <dgm:pt modelId="{88F4EF41-171B-479A-A26F-7539C69AF64E}" type="pres">
      <dgm:prSet presAssocID="{A75B5664-9E69-4283-AFEB-339666A66D2F}" presName="parTx" presStyleLbl="alignNode1" presStyleIdx="2" presStyleCnt="5">
        <dgm:presLayoutVars>
          <dgm:chMax val="0"/>
          <dgm:chPref val="0"/>
          <dgm:bulletEnabled val="1"/>
        </dgm:presLayoutVars>
      </dgm:prSet>
      <dgm:spPr/>
    </dgm:pt>
    <dgm:pt modelId="{FBEA18F6-7345-4B68-9844-F178040832C2}" type="pres">
      <dgm:prSet presAssocID="{A75B5664-9E69-4283-AFEB-339666A66D2F}" presName="desTx" presStyleLbl="alignAccFollowNode1" presStyleIdx="2" presStyleCnt="5">
        <dgm:presLayoutVars>
          <dgm:bulletEnabled val="1"/>
        </dgm:presLayoutVars>
      </dgm:prSet>
      <dgm:spPr/>
    </dgm:pt>
    <dgm:pt modelId="{49123D02-7E64-4E66-A862-8E54D0D65D05}" type="pres">
      <dgm:prSet presAssocID="{3E77D631-69B5-4ADC-8BDD-88B152030C83}" presName="space" presStyleCnt="0"/>
      <dgm:spPr/>
    </dgm:pt>
    <dgm:pt modelId="{31B1F456-5242-46BB-8A76-3A9C5CEEE84A}" type="pres">
      <dgm:prSet presAssocID="{07211E75-C4FD-48B2-BEEB-F248EC8F7B83}" presName="composite" presStyleCnt="0"/>
      <dgm:spPr/>
    </dgm:pt>
    <dgm:pt modelId="{265671D4-E789-4FA0-8B60-2E1DAF01CCFD}" type="pres">
      <dgm:prSet presAssocID="{07211E75-C4FD-48B2-BEEB-F248EC8F7B83}" presName="parTx" presStyleLbl="alignNode1" presStyleIdx="3" presStyleCnt="5">
        <dgm:presLayoutVars>
          <dgm:chMax val="0"/>
          <dgm:chPref val="0"/>
          <dgm:bulletEnabled val="1"/>
        </dgm:presLayoutVars>
      </dgm:prSet>
      <dgm:spPr/>
    </dgm:pt>
    <dgm:pt modelId="{B2B64968-FA7E-4845-84D6-27C84882720B}" type="pres">
      <dgm:prSet presAssocID="{07211E75-C4FD-48B2-BEEB-F248EC8F7B83}" presName="desTx" presStyleLbl="alignAccFollowNode1" presStyleIdx="3" presStyleCnt="5">
        <dgm:presLayoutVars>
          <dgm:bulletEnabled val="1"/>
        </dgm:presLayoutVars>
      </dgm:prSet>
      <dgm:spPr/>
    </dgm:pt>
    <dgm:pt modelId="{1FC47462-B8A7-4A4F-ADF4-001D8F66EF3F}" type="pres">
      <dgm:prSet presAssocID="{39BACAAC-02E2-4730-8BC8-A65E96DEFA70}" presName="space" presStyleCnt="0"/>
      <dgm:spPr/>
    </dgm:pt>
    <dgm:pt modelId="{78E8D407-F935-4C99-A695-2E2D5734C544}" type="pres">
      <dgm:prSet presAssocID="{797F9AD4-DA35-4095-A56F-4BD6E63284DC}" presName="composite" presStyleCnt="0"/>
      <dgm:spPr/>
    </dgm:pt>
    <dgm:pt modelId="{12A856CA-C10E-4391-8A24-EAD32B0532EF}" type="pres">
      <dgm:prSet presAssocID="{797F9AD4-DA35-4095-A56F-4BD6E63284DC}" presName="parTx" presStyleLbl="alignNode1" presStyleIdx="4" presStyleCnt="5">
        <dgm:presLayoutVars>
          <dgm:chMax val="0"/>
          <dgm:chPref val="0"/>
          <dgm:bulletEnabled val="1"/>
        </dgm:presLayoutVars>
      </dgm:prSet>
      <dgm:spPr/>
    </dgm:pt>
    <dgm:pt modelId="{05E68A8D-A1AA-4B05-A6AE-B2C6C2416558}" type="pres">
      <dgm:prSet presAssocID="{797F9AD4-DA35-4095-A56F-4BD6E63284DC}" presName="desTx" presStyleLbl="alignAccFollowNode1" presStyleIdx="4" presStyleCnt="5">
        <dgm:presLayoutVars>
          <dgm:bulletEnabled val="1"/>
        </dgm:presLayoutVars>
      </dgm:prSet>
      <dgm:spPr/>
    </dgm:pt>
  </dgm:ptLst>
  <dgm:cxnLst>
    <dgm:cxn modelId="{D1496810-E291-4C72-864C-8ED262F6D750}" type="presOf" srcId="{36C3E654-0C01-42FE-94E9-69155E8BBCC3}" destId="{C028A1C2-3852-45D5-A673-351B0B153D3E}" srcOrd="0" destOrd="0" presId="urn:microsoft.com/office/officeart/2005/8/layout/hList1"/>
    <dgm:cxn modelId="{95F05A17-94E1-4822-B473-60557EF30AB7}" type="presOf" srcId="{EB190717-290A-43A1-B167-D61CA601A3A2}" destId="{05E68A8D-A1AA-4B05-A6AE-B2C6C2416558}" srcOrd="0" destOrd="1" presId="urn:microsoft.com/office/officeart/2005/8/layout/hList1"/>
    <dgm:cxn modelId="{6611E128-771C-4760-873E-7A6EA00596D0}" type="presOf" srcId="{A75B5664-9E69-4283-AFEB-339666A66D2F}" destId="{88F4EF41-171B-479A-A26F-7539C69AF64E}" srcOrd="0" destOrd="0" presId="urn:microsoft.com/office/officeart/2005/8/layout/hList1"/>
    <dgm:cxn modelId="{3C03B431-D25C-4A60-A70F-F5AFCC90C799}" srcId="{AB05D0BB-7640-41CE-8075-295FDD6B3972}" destId="{36C3E654-0C01-42FE-94E9-69155E8BBCC3}" srcOrd="1" destOrd="0" parTransId="{CA215185-C5AB-47BF-A2DD-A7F99FB34C48}" sibTransId="{F526ED4F-1B04-40BC-A539-53B2B7B6077C}"/>
    <dgm:cxn modelId="{5B06FB5C-8B9F-4BD9-AF44-EFC38C59C617}" srcId="{36C3E654-0C01-42FE-94E9-69155E8BBCC3}" destId="{2E76E0F5-0115-4DAD-8CE6-CE49F9DD7A58}" srcOrd="0" destOrd="0" parTransId="{C15EB4B2-FB36-406F-9F3B-18FC3B9990DA}" sibTransId="{B9F72905-930C-4FE9-9318-2B39E835D84C}"/>
    <dgm:cxn modelId="{A94D225E-A506-4224-910D-131AD7012126}" type="presOf" srcId="{07211E75-C4FD-48B2-BEEB-F248EC8F7B83}" destId="{265671D4-E789-4FA0-8B60-2E1DAF01CCFD}" srcOrd="0" destOrd="0" presId="urn:microsoft.com/office/officeart/2005/8/layout/hList1"/>
    <dgm:cxn modelId="{BF431E62-1D6A-4735-B9ED-F3A3C3E339A8}" type="presOf" srcId="{BC6F0160-2A9D-4C68-ADBB-46A0463951BD}" destId="{FBEA18F6-7345-4B68-9844-F178040832C2}" srcOrd="0" destOrd="1" presId="urn:microsoft.com/office/officeart/2005/8/layout/hList1"/>
    <dgm:cxn modelId="{6DBB8B42-E772-415A-823E-19C9B16A4A12}" srcId="{AB05D0BB-7640-41CE-8075-295FDD6B3972}" destId="{797F9AD4-DA35-4095-A56F-4BD6E63284DC}" srcOrd="4" destOrd="0" parTransId="{B579F800-4EAA-4A49-A89C-FB34A059B990}" sibTransId="{5177F896-406E-405B-BCA3-FE23B3880E43}"/>
    <dgm:cxn modelId="{F0D33A63-2FD6-4996-8DC7-89478C166299}" type="presOf" srcId="{797F9AD4-DA35-4095-A56F-4BD6E63284DC}" destId="{12A856CA-C10E-4391-8A24-EAD32B0532EF}" srcOrd="0" destOrd="0" presId="urn:microsoft.com/office/officeart/2005/8/layout/hList1"/>
    <dgm:cxn modelId="{E02E9245-A652-46DF-9DE5-03AE61AF0381}" type="presOf" srcId="{12233BFA-9948-4B4D-8EC7-90A77032E720}" destId="{B2B64968-FA7E-4845-84D6-27C84882720B}" srcOrd="0" destOrd="0" presId="urn:microsoft.com/office/officeart/2005/8/layout/hList1"/>
    <dgm:cxn modelId="{E669FA45-285A-4AEC-A510-27B699224F81}" srcId="{A75B5664-9E69-4283-AFEB-339666A66D2F}" destId="{E1546146-7555-4D89-8567-E900B5CDAEF5}" srcOrd="0" destOrd="0" parTransId="{3B35836E-3D8D-43CD-9102-8AD27FD8AB0C}" sibTransId="{DCE9A3E0-CF1D-4715-9AA4-393AEB876E14}"/>
    <dgm:cxn modelId="{3F79856A-9673-4AEA-AAC1-313CC0962EC8}" type="presOf" srcId="{AB05D0BB-7640-41CE-8075-295FDD6B3972}" destId="{122E0452-6745-4AC5-8D6E-541CE3C7CF19}" srcOrd="0" destOrd="0" presId="urn:microsoft.com/office/officeart/2005/8/layout/hList1"/>
    <dgm:cxn modelId="{B74F3C50-53CA-44FC-BA84-37F562584A27}" srcId="{A75B5664-9E69-4283-AFEB-339666A66D2F}" destId="{BC6F0160-2A9D-4C68-ADBB-46A0463951BD}" srcOrd="1" destOrd="0" parTransId="{4C952706-7DCC-4775-8F74-5A94DBB403A1}" sibTransId="{5EBD4C0E-CD20-44E0-8F3E-7A113F880E8B}"/>
    <dgm:cxn modelId="{316BE872-03CB-4A7A-B9E1-D878EA0ABC38}" srcId="{797F9AD4-DA35-4095-A56F-4BD6E63284DC}" destId="{557DF962-1E7C-44E0-9BBF-FC2B024B3B9A}" srcOrd="0" destOrd="0" parTransId="{12C0B8F5-1335-4B92-9A8F-F9BE3810B796}" sibTransId="{24DCDEBE-F234-4B1B-8A0D-F5024D03D11D}"/>
    <dgm:cxn modelId="{E7A54A76-073F-4DEB-B7ED-943BB05055B2}" srcId="{07211E75-C4FD-48B2-BEEB-F248EC8F7B83}" destId="{12233BFA-9948-4B4D-8EC7-90A77032E720}" srcOrd="0" destOrd="0" parTransId="{54004CDE-A13E-4AF0-9CB5-646A9D819941}" sibTransId="{DC15A310-85E4-406F-9406-16C3A0C7A92E}"/>
    <dgm:cxn modelId="{30C93380-DCFB-4BED-B1C8-D3DF8EFB5A27}" type="presOf" srcId="{F2A41B5C-B3B2-4544-8B5B-CB6C8F6757E3}" destId="{D2B4FB26-5312-4D7D-932C-EA8A74225C96}" srcOrd="0" destOrd="0" presId="urn:microsoft.com/office/officeart/2005/8/layout/hList1"/>
    <dgm:cxn modelId="{8CCD5481-97A2-436F-B27C-B9C63A43D2C1}" srcId="{797F9AD4-DA35-4095-A56F-4BD6E63284DC}" destId="{EB190717-290A-43A1-B167-D61CA601A3A2}" srcOrd="1" destOrd="0" parTransId="{129069A6-6216-4509-ADD4-4A24062E75D6}" sibTransId="{2C233B02-98A5-4E7D-9877-D1BB783B6304}"/>
    <dgm:cxn modelId="{4F1EF48B-E3E9-4584-A117-6FCB611A7B07}" srcId="{07211E75-C4FD-48B2-BEEB-F248EC8F7B83}" destId="{637681D6-1763-4696-A5B7-E093674B8E84}" srcOrd="1" destOrd="0" parTransId="{AE2434EE-4077-49A3-982E-4768C97FC00C}" sibTransId="{F11E0286-2D0E-4120-8ECF-AA19DCE04FB2}"/>
    <dgm:cxn modelId="{FAA62B9C-1B28-4757-BBB5-6312221E2139}" type="presOf" srcId="{2E76E0F5-0115-4DAD-8CE6-CE49F9DD7A58}" destId="{F569E650-04D8-4A8F-8476-A8CEDD6E3C57}" srcOrd="0" destOrd="0" presId="urn:microsoft.com/office/officeart/2005/8/layout/hList1"/>
    <dgm:cxn modelId="{E6F3759D-42A5-49AD-98E4-366E3711824E}" type="presOf" srcId="{637681D6-1763-4696-A5B7-E093674B8E84}" destId="{B2B64968-FA7E-4845-84D6-27C84882720B}" srcOrd="0" destOrd="1" presId="urn:microsoft.com/office/officeart/2005/8/layout/hList1"/>
    <dgm:cxn modelId="{1FA341A4-3CDF-410E-8D8A-19025212A09A}" type="presOf" srcId="{E1546146-7555-4D89-8567-E900B5CDAEF5}" destId="{FBEA18F6-7345-4B68-9844-F178040832C2}" srcOrd="0" destOrd="0" presId="urn:microsoft.com/office/officeart/2005/8/layout/hList1"/>
    <dgm:cxn modelId="{F23E2BAC-6080-4446-8938-E16934691776}" type="presOf" srcId="{557DF962-1E7C-44E0-9BBF-FC2B024B3B9A}" destId="{05E68A8D-A1AA-4B05-A6AE-B2C6C2416558}" srcOrd="0" destOrd="0" presId="urn:microsoft.com/office/officeart/2005/8/layout/hList1"/>
    <dgm:cxn modelId="{41BBBABA-A268-4D1C-9C5F-BC66D201C2AF}" srcId="{A2DFFC25-1477-4A05-B3B6-FC3608C2F22D}" destId="{7601A437-3A6F-451F-8442-C7438E9B9854}" srcOrd="1" destOrd="0" parTransId="{50616CF8-88F7-448A-91F5-7EE812457A2F}" sibTransId="{2E3117C5-F41C-42A3-B47C-4EEDFB4CEB25}"/>
    <dgm:cxn modelId="{237171CC-0FA1-4B53-ACF0-D5DD26E4BF5E}" srcId="{AB05D0BB-7640-41CE-8075-295FDD6B3972}" destId="{A75B5664-9E69-4283-AFEB-339666A66D2F}" srcOrd="2" destOrd="0" parTransId="{D720AED1-F263-4E9D-B859-2D084E1DDEF1}" sibTransId="{3E77D631-69B5-4ADC-8BDD-88B152030C83}"/>
    <dgm:cxn modelId="{B7BA89CC-1DA0-4E90-B7D0-D794E2ADB2CC}" type="presOf" srcId="{7601A437-3A6F-451F-8442-C7438E9B9854}" destId="{D2B4FB26-5312-4D7D-932C-EA8A74225C96}" srcOrd="0" destOrd="1" presId="urn:microsoft.com/office/officeart/2005/8/layout/hList1"/>
    <dgm:cxn modelId="{7EF133CF-A4A7-45BF-88F1-CAB048FDC52B}" srcId="{A2DFFC25-1477-4A05-B3B6-FC3608C2F22D}" destId="{F2A41B5C-B3B2-4544-8B5B-CB6C8F6757E3}" srcOrd="0" destOrd="0" parTransId="{D0BBCBF7-6B3D-49F1-93C1-33A76FA549BA}" sibTransId="{DBF68E29-EB16-4261-8331-C5EDA401F12F}"/>
    <dgm:cxn modelId="{82BD40D0-5160-4579-A8D2-BC404D019E60}" type="presOf" srcId="{88388B11-AA2B-4096-BFD7-19B10301FAF8}" destId="{F569E650-04D8-4A8F-8476-A8CEDD6E3C57}" srcOrd="0" destOrd="1" presId="urn:microsoft.com/office/officeart/2005/8/layout/hList1"/>
    <dgm:cxn modelId="{D1C676D0-F69B-4668-9BFB-79C895DA71B1}" srcId="{AB05D0BB-7640-41CE-8075-295FDD6B3972}" destId="{A2DFFC25-1477-4A05-B3B6-FC3608C2F22D}" srcOrd="0" destOrd="0" parTransId="{0E8004AB-FE8B-4395-96C3-A38824F033BA}" sibTransId="{4FCB7AE6-5DBA-4BAC-B9F4-BC175FDDB1B1}"/>
    <dgm:cxn modelId="{5D98EEE4-0AAE-412B-9F79-D94D2D40EAEE}" srcId="{AB05D0BB-7640-41CE-8075-295FDD6B3972}" destId="{07211E75-C4FD-48B2-BEEB-F248EC8F7B83}" srcOrd="3" destOrd="0" parTransId="{A575A68A-626F-40DA-AAA1-19E27F1ECF36}" sibTransId="{39BACAAC-02E2-4730-8BC8-A65E96DEFA70}"/>
    <dgm:cxn modelId="{9144CAEA-BF21-4981-B6B1-0B508329FE94}" type="presOf" srcId="{A2DFFC25-1477-4A05-B3B6-FC3608C2F22D}" destId="{826F3AEF-813F-45EF-976F-CA49413A9D6A}" srcOrd="0" destOrd="0" presId="urn:microsoft.com/office/officeart/2005/8/layout/hList1"/>
    <dgm:cxn modelId="{15578CEE-22A9-4EEF-94B3-A3AA2477FE87}" srcId="{36C3E654-0C01-42FE-94E9-69155E8BBCC3}" destId="{88388B11-AA2B-4096-BFD7-19B10301FAF8}" srcOrd="1" destOrd="0" parTransId="{357DFD54-368E-45BB-BD25-D275F420470C}" sibTransId="{F5C6CE5E-11FA-40A6-9CB7-AA4254C55CD6}"/>
    <dgm:cxn modelId="{DF5DA4DD-070F-4D8A-990C-8CC0C53B1645}" type="presParOf" srcId="{122E0452-6745-4AC5-8D6E-541CE3C7CF19}" destId="{C5904B0E-E328-40CC-9A02-63E9EFB2595E}" srcOrd="0" destOrd="0" presId="urn:microsoft.com/office/officeart/2005/8/layout/hList1"/>
    <dgm:cxn modelId="{C8C2ECC4-5C01-43AB-9011-D97D6D4C67D3}" type="presParOf" srcId="{C5904B0E-E328-40CC-9A02-63E9EFB2595E}" destId="{826F3AEF-813F-45EF-976F-CA49413A9D6A}" srcOrd="0" destOrd="0" presId="urn:microsoft.com/office/officeart/2005/8/layout/hList1"/>
    <dgm:cxn modelId="{DEF75954-030D-4AFA-97F6-EDCBBC720AE2}" type="presParOf" srcId="{C5904B0E-E328-40CC-9A02-63E9EFB2595E}" destId="{D2B4FB26-5312-4D7D-932C-EA8A74225C96}" srcOrd="1" destOrd="0" presId="urn:microsoft.com/office/officeart/2005/8/layout/hList1"/>
    <dgm:cxn modelId="{3116DB88-FEA9-4A95-A42C-8A157A893C9A}" type="presParOf" srcId="{122E0452-6745-4AC5-8D6E-541CE3C7CF19}" destId="{029D0625-52FE-4C2E-ACD1-412158AD9A86}" srcOrd="1" destOrd="0" presId="urn:microsoft.com/office/officeart/2005/8/layout/hList1"/>
    <dgm:cxn modelId="{A574CE41-40F0-4A25-B785-F379C3A4BE58}" type="presParOf" srcId="{122E0452-6745-4AC5-8D6E-541CE3C7CF19}" destId="{D7C01E40-2F67-4B28-9F6E-26BCE137980E}" srcOrd="2" destOrd="0" presId="urn:microsoft.com/office/officeart/2005/8/layout/hList1"/>
    <dgm:cxn modelId="{3625E87D-CFA9-4DB5-88AB-BBE30D2AF2D0}" type="presParOf" srcId="{D7C01E40-2F67-4B28-9F6E-26BCE137980E}" destId="{C028A1C2-3852-45D5-A673-351B0B153D3E}" srcOrd="0" destOrd="0" presId="urn:microsoft.com/office/officeart/2005/8/layout/hList1"/>
    <dgm:cxn modelId="{5E7E284B-D073-41AF-A68B-CE7886FED86D}" type="presParOf" srcId="{D7C01E40-2F67-4B28-9F6E-26BCE137980E}" destId="{F569E650-04D8-4A8F-8476-A8CEDD6E3C57}" srcOrd="1" destOrd="0" presId="urn:microsoft.com/office/officeart/2005/8/layout/hList1"/>
    <dgm:cxn modelId="{1782C4A6-2E79-48A2-99CF-BB8990DADF5A}" type="presParOf" srcId="{122E0452-6745-4AC5-8D6E-541CE3C7CF19}" destId="{20F35754-6719-4191-90C0-EE2B64B01BBF}" srcOrd="3" destOrd="0" presId="urn:microsoft.com/office/officeart/2005/8/layout/hList1"/>
    <dgm:cxn modelId="{4010D2B7-9A7E-48E7-92F0-F0F4F544230C}" type="presParOf" srcId="{122E0452-6745-4AC5-8D6E-541CE3C7CF19}" destId="{467B0020-FCE3-40AC-B793-9BFD4EDE5657}" srcOrd="4" destOrd="0" presId="urn:microsoft.com/office/officeart/2005/8/layout/hList1"/>
    <dgm:cxn modelId="{710F2577-54D1-40E7-8DB8-1D9BDD6118AE}" type="presParOf" srcId="{467B0020-FCE3-40AC-B793-9BFD4EDE5657}" destId="{88F4EF41-171B-479A-A26F-7539C69AF64E}" srcOrd="0" destOrd="0" presId="urn:microsoft.com/office/officeart/2005/8/layout/hList1"/>
    <dgm:cxn modelId="{E7B37BC4-BF75-49E2-92A3-EBB0C1233019}" type="presParOf" srcId="{467B0020-FCE3-40AC-B793-9BFD4EDE5657}" destId="{FBEA18F6-7345-4B68-9844-F178040832C2}" srcOrd="1" destOrd="0" presId="urn:microsoft.com/office/officeart/2005/8/layout/hList1"/>
    <dgm:cxn modelId="{BFE90CE4-06EB-4B4F-B579-9730215A33FB}" type="presParOf" srcId="{122E0452-6745-4AC5-8D6E-541CE3C7CF19}" destId="{49123D02-7E64-4E66-A862-8E54D0D65D05}" srcOrd="5" destOrd="0" presId="urn:microsoft.com/office/officeart/2005/8/layout/hList1"/>
    <dgm:cxn modelId="{57195C7C-E684-4988-9A7C-567F2B9C8120}" type="presParOf" srcId="{122E0452-6745-4AC5-8D6E-541CE3C7CF19}" destId="{31B1F456-5242-46BB-8A76-3A9C5CEEE84A}" srcOrd="6" destOrd="0" presId="urn:microsoft.com/office/officeart/2005/8/layout/hList1"/>
    <dgm:cxn modelId="{278BCBE1-A12B-4115-A104-33D9CC126E38}" type="presParOf" srcId="{31B1F456-5242-46BB-8A76-3A9C5CEEE84A}" destId="{265671D4-E789-4FA0-8B60-2E1DAF01CCFD}" srcOrd="0" destOrd="0" presId="urn:microsoft.com/office/officeart/2005/8/layout/hList1"/>
    <dgm:cxn modelId="{B2007686-A889-4DE9-BD35-4F35B922C729}" type="presParOf" srcId="{31B1F456-5242-46BB-8A76-3A9C5CEEE84A}" destId="{B2B64968-FA7E-4845-84D6-27C84882720B}" srcOrd="1" destOrd="0" presId="urn:microsoft.com/office/officeart/2005/8/layout/hList1"/>
    <dgm:cxn modelId="{02AEAE1F-A569-4B1B-9D4D-8AB64906B8EA}" type="presParOf" srcId="{122E0452-6745-4AC5-8D6E-541CE3C7CF19}" destId="{1FC47462-B8A7-4A4F-ADF4-001D8F66EF3F}" srcOrd="7" destOrd="0" presId="urn:microsoft.com/office/officeart/2005/8/layout/hList1"/>
    <dgm:cxn modelId="{55049139-6816-438A-9664-7F530E18359B}" type="presParOf" srcId="{122E0452-6745-4AC5-8D6E-541CE3C7CF19}" destId="{78E8D407-F935-4C99-A695-2E2D5734C544}" srcOrd="8" destOrd="0" presId="urn:microsoft.com/office/officeart/2005/8/layout/hList1"/>
    <dgm:cxn modelId="{6E491111-AF12-4458-A24C-A7607E6B1D72}" type="presParOf" srcId="{78E8D407-F935-4C99-A695-2E2D5734C544}" destId="{12A856CA-C10E-4391-8A24-EAD32B0532EF}" srcOrd="0" destOrd="0" presId="urn:microsoft.com/office/officeart/2005/8/layout/hList1"/>
    <dgm:cxn modelId="{45F3D3D2-6B34-4453-85BC-8880A6C6C422}" type="presParOf" srcId="{78E8D407-F935-4C99-A695-2E2D5734C544}" destId="{05E68A8D-A1AA-4B05-A6AE-B2C6C241655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3D087-5538-423A-A649-7CD0620E90E9}">
      <dsp:nvSpPr>
        <dsp:cNvPr id="0" name=""/>
        <dsp:cNvSpPr/>
      </dsp:nvSpPr>
      <dsp:spPr>
        <a:xfrm>
          <a:off x="0" y="2439"/>
          <a:ext cx="6940419" cy="484515"/>
        </a:xfrm>
        <a:prstGeom prst="roundRect">
          <a:avLst>
            <a:gd name="adj" fmla="val 10000"/>
          </a:avLst>
        </a:prstGeom>
        <a:solidFill>
          <a:srgbClr val="E4650E"/>
        </a:solidFill>
        <a:ln>
          <a:noFill/>
        </a:ln>
        <a:effectLst/>
      </dsp:spPr>
      <dsp:style>
        <a:lnRef idx="0">
          <a:scrgbClr r="0" g="0" b="0"/>
        </a:lnRef>
        <a:fillRef idx="1">
          <a:scrgbClr r="0" g="0" b="0"/>
        </a:fillRef>
        <a:effectRef idx="0">
          <a:scrgbClr r="0" g="0" b="0"/>
        </a:effectRef>
        <a:fontRef idx="minor"/>
      </dsp:style>
    </dsp:sp>
    <dsp:sp modelId="{2D0709C8-4820-4AC9-9606-D2DD06395D45}">
      <dsp:nvSpPr>
        <dsp:cNvPr id="0" name=""/>
        <dsp:cNvSpPr/>
      </dsp:nvSpPr>
      <dsp:spPr>
        <a:xfrm>
          <a:off x="146565" y="111455"/>
          <a:ext cx="266744" cy="266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4C4EA8-6007-44D4-8828-E645FF6A8174}">
      <dsp:nvSpPr>
        <dsp:cNvPr id="0" name=""/>
        <dsp:cNvSpPr/>
      </dsp:nvSpPr>
      <dsp:spPr>
        <a:xfrm>
          <a:off x="559875" y="2439"/>
          <a:ext cx="6371920" cy="49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0" tIns="52880" rIns="52880" bIns="52880" numCol="1" spcCol="1270" anchor="ctr" anchorCtr="0">
          <a:noAutofit/>
        </a:bodyPr>
        <a:lstStyle/>
        <a:p>
          <a:pPr marL="0" lvl="0" indent="0" algn="l" defTabSz="622300">
            <a:lnSpc>
              <a:spcPct val="100000"/>
            </a:lnSpc>
            <a:spcBef>
              <a:spcPct val="0"/>
            </a:spcBef>
            <a:spcAft>
              <a:spcPct val="35000"/>
            </a:spcAft>
            <a:buNone/>
          </a:pPr>
          <a:r>
            <a:rPr lang="en-IN" sz="1400" b="0" i="0" kern="1200" dirty="0" err="1">
              <a:solidFill>
                <a:schemeClr val="bg1"/>
              </a:solidFill>
              <a:latin typeface="Abadi" panose="020B0604020104020204" pitchFamily="34" charset="0"/>
            </a:rPr>
            <a:t>Genres_Seperated</a:t>
          </a:r>
          <a:r>
            <a:rPr lang="en-IN" sz="1400" b="0" kern="1200" dirty="0">
              <a:solidFill>
                <a:schemeClr val="bg1"/>
              </a:solidFill>
              <a:latin typeface="Abadi" panose="020B0604020104020204" pitchFamily="34" charset="0"/>
            </a:rPr>
            <a:t> </a:t>
          </a:r>
          <a:r>
            <a:rPr lang="en-US" sz="1400" b="0" kern="1200" dirty="0">
              <a:solidFill>
                <a:schemeClr val="bg1"/>
              </a:solidFill>
              <a:latin typeface="Abadi" panose="020B0604020104020204" pitchFamily="34" charset="0"/>
            </a:rPr>
            <a:t>=IF(ISNUMBER(SEARCH("|",E2)),LEFT(E2,SEARCH("|",E2)-1),E2)</a:t>
          </a:r>
        </a:p>
      </dsp:txBody>
      <dsp:txXfrm>
        <a:off x="559875" y="2439"/>
        <a:ext cx="6371920" cy="499656"/>
      </dsp:txXfrm>
    </dsp:sp>
    <dsp:sp modelId="{8CBDB689-C824-468D-AF3E-602B7152FF85}">
      <dsp:nvSpPr>
        <dsp:cNvPr id="0" name=""/>
        <dsp:cNvSpPr/>
      </dsp:nvSpPr>
      <dsp:spPr>
        <a:xfrm>
          <a:off x="0" y="616399"/>
          <a:ext cx="6940419" cy="484515"/>
        </a:xfrm>
        <a:prstGeom prst="roundRect">
          <a:avLst>
            <a:gd name="adj" fmla="val 10000"/>
          </a:avLst>
        </a:prstGeom>
        <a:solidFill>
          <a:srgbClr val="E4650E"/>
        </a:solidFill>
        <a:ln>
          <a:noFill/>
        </a:ln>
        <a:effectLst/>
      </dsp:spPr>
      <dsp:style>
        <a:lnRef idx="0">
          <a:scrgbClr r="0" g="0" b="0"/>
        </a:lnRef>
        <a:fillRef idx="1">
          <a:scrgbClr r="0" g="0" b="0"/>
        </a:fillRef>
        <a:effectRef idx="0">
          <a:scrgbClr r="0" g="0" b="0"/>
        </a:effectRef>
        <a:fontRef idx="minor"/>
      </dsp:style>
    </dsp:sp>
    <dsp:sp modelId="{8A8D21A1-0089-4171-9FC6-364393C3789A}">
      <dsp:nvSpPr>
        <dsp:cNvPr id="0" name=""/>
        <dsp:cNvSpPr/>
      </dsp:nvSpPr>
      <dsp:spPr>
        <a:xfrm>
          <a:off x="146565" y="736025"/>
          <a:ext cx="266744" cy="2664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D2B713-2BD5-4E2B-8603-F414512376CC}">
      <dsp:nvSpPr>
        <dsp:cNvPr id="0" name=""/>
        <dsp:cNvSpPr/>
      </dsp:nvSpPr>
      <dsp:spPr>
        <a:xfrm>
          <a:off x="559875" y="627009"/>
          <a:ext cx="6371920" cy="49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0" tIns="52880" rIns="52880" bIns="52880" numCol="1" spcCol="1270" anchor="ctr" anchorCtr="0">
          <a:noAutofit/>
        </a:bodyPr>
        <a:lstStyle/>
        <a:p>
          <a:pPr marL="0" lvl="0" indent="0" algn="l" defTabSz="622300">
            <a:lnSpc>
              <a:spcPct val="100000"/>
            </a:lnSpc>
            <a:spcBef>
              <a:spcPct val="0"/>
            </a:spcBef>
            <a:spcAft>
              <a:spcPct val="35000"/>
            </a:spcAft>
            <a:buNone/>
          </a:pPr>
          <a:r>
            <a:rPr lang="en-US" sz="1400" b="0" i="0" kern="1200" dirty="0" err="1">
              <a:solidFill>
                <a:prstClr val="white"/>
              </a:solidFill>
              <a:latin typeface="Abadi" panose="020B0604020104020204" pitchFamily="34" charset="0"/>
              <a:ea typeface="+mn-ea"/>
              <a:cs typeface="+mn-cs"/>
            </a:rPr>
            <a:t>No_of_Movies</a:t>
          </a:r>
          <a:r>
            <a:rPr lang="en-US" sz="1400" b="0" i="0" kern="1200" dirty="0">
              <a:solidFill>
                <a:prstClr val="white"/>
              </a:solidFill>
              <a:latin typeface="Abadi" panose="020B0604020104020204" pitchFamily="34" charset="0"/>
              <a:ea typeface="+mn-ea"/>
              <a:cs typeface="+mn-cs"/>
            </a:rPr>
            <a:t>=COUNTIF(IMDB[</a:t>
          </a:r>
          <a:r>
            <a:rPr lang="en-US" sz="1400" b="0" i="0" kern="1200" dirty="0" err="1">
              <a:solidFill>
                <a:prstClr val="white"/>
              </a:solidFill>
              <a:latin typeface="Abadi" panose="020B0604020104020204" pitchFamily="34" charset="0"/>
              <a:ea typeface="+mn-ea"/>
              <a:cs typeface="+mn-cs"/>
            </a:rPr>
            <a:t>Genres_Seperated</a:t>
          </a:r>
          <a:r>
            <a:rPr lang="en-US" sz="1400" b="0" i="0" kern="1200" dirty="0">
              <a:solidFill>
                <a:prstClr val="white"/>
              </a:solidFill>
              <a:latin typeface="Abadi" panose="020B0604020104020204" pitchFamily="34" charset="0"/>
              <a:ea typeface="+mn-ea"/>
              <a:cs typeface="+mn-cs"/>
            </a:rPr>
            <a:t>],"*"&amp;S4&amp;"*")</a:t>
          </a:r>
        </a:p>
      </dsp:txBody>
      <dsp:txXfrm>
        <a:off x="559875" y="627009"/>
        <a:ext cx="6371920" cy="499656"/>
      </dsp:txXfrm>
    </dsp:sp>
    <dsp:sp modelId="{2C2B5608-29F7-4AC9-BF5B-A350B7331E43}">
      <dsp:nvSpPr>
        <dsp:cNvPr id="0" name=""/>
        <dsp:cNvSpPr/>
      </dsp:nvSpPr>
      <dsp:spPr>
        <a:xfrm>
          <a:off x="0" y="1251580"/>
          <a:ext cx="6940419" cy="484515"/>
        </a:xfrm>
        <a:prstGeom prst="roundRect">
          <a:avLst>
            <a:gd name="adj" fmla="val 10000"/>
          </a:avLst>
        </a:prstGeom>
        <a:solidFill>
          <a:srgbClr val="E4650E"/>
        </a:solidFill>
        <a:ln>
          <a:noFill/>
        </a:ln>
        <a:effectLst/>
      </dsp:spPr>
      <dsp:style>
        <a:lnRef idx="0">
          <a:scrgbClr r="0" g="0" b="0"/>
        </a:lnRef>
        <a:fillRef idx="1">
          <a:scrgbClr r="0" g="0" b="0"/>
        </a:fillRef>
        <a:effectRef idx="0">
          <a:scrgbClr r="0" g="0" b="0"/>
        </a:effectRef>
        <a:fontRef idx="minor"/>
      </dsp:style>
    </dsp:sp>
    <dsp:sp modelId="{D4C8786A-80B0-47A9-9CB1-FAC3809F4C1F}">
      <dsp:nvSpPr>
        <dsp:cNvPr id="0" name=""/>
        <dsp:cNvSpPr/>
      </dsp:nvSpPr>
      <dsp:spPr>
        <a:xfrm>
          <a:off x="146565" y="1360596"/>
          <a:ext cx="266744" cy="2664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3D857F-31CE-43F2-ACF5-3D39A65A36A0}">
      <dsp:nvSpPr>
        <dsp:cNvPr id="0" name=""/>
        <dsp:cNvSpPr/>
      </dsp:nvSpPr>
      <dsp:spPr>
        <a:xfrm>
          <a:off x="559875" y="1251580"/>
          <a:ext cx="6371920" cy="49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0" tIns="52880" rIns="52880" bIns="52880" numCol="1" spcCol="1270" anchor="ctr" anchorCtr="0">
          <a:noAutofit/>
        </a:bodyPr>
        <a:lstStyle/>
        <a:p>
          <a:pPr marL="0" lvl="0" indent="0" algn="l" defTabSz="622300">
            <a:lnSpc>
              <a:spcPct val="100000"/>
            </a:lnSpc>
            <a:spcBef>
              <a:spcPct val="0"/>
            </a:spcBef>
            <a:spcAft>
              <a:spcPct val="35000"/>
            </a:spcAft>
            <a:buNone/>
          </a:pPr>
          <a:r>
            <a:rPr lang="en-US" sz="1400" b="0" i="0" kern="1200" dirty="0">
              <a:solidFill>
                <a:prstClr val="white"/>
              </a:solidFill>
              <a:latin typeface="Abadi" panose="020B0604020104020204" pitchFamily="34" charset="0"/>
              <a:ea typeface="+mn-ea"/>
              <a:cs typeface="+mn-cs"/>
            </a:rPr>
            <a:t>Average(Genre &amp; IMDB Score)= ROUND(AVERAGEIF(IMDB[genres],"*"&amp;S4&amp;"*",IMDB[</a:t>
          </a:r>
          <a:r>
            <a:rPr lang="en-US" sz="1400" b="0" i="0" kern="1200" dirty="0" err="1">
              <a:solidFill>
                <a:prstClr val="white"/>
              </a:solidFill>
              <a:latin typeface="Abadi" panose="020B0604020104020204" pitchFamily="34" charset="0"/>
              <a:ea typeface="+mn-ea"/>
              <a:cs typeface="+mn-cs"/>
            </a:rPr>
            <a:t>imdb_score</a:t>
          </a:r>
          <a:r>
            <a:rPr lang="en-US" sz="1400" b="0" i="0" kern="1200" dirty="0">
              <a:solidFill>
                <a:prstClr val="white"/>
              </a:solidFill>
              <a:latin typeface="Abadi" panose="020B0604020104020204" pitchFamily="34" charset="0"/>
              <a:ea typeface="+mn-ea"/>
              <a:cs typeface="+mn-cs"/>
            </a:rPr>
            <a:t>]),2)</a:t>
          </a:r>
        </a:p>
      </dsp:txBody>
      <dsp:txXfrm>
        <a:off x="559875" y="1251580"/>
        <a:ext cx="6371920" cy="499656"/>
      </dsp:txXfrm>
    </dsp:sp>
    <dsp:sp modelId="{86B7E62C-0847-4D6A-81B1-2D14D7817C5A}">
      <dsp:nvSpPr>
        <dsp:cNvPr id="0" name=""/>
        <dsp:cNvSpPr/>
      </dsp:nvSpPr>
      <dsp:spPr>
        <a:xfrm>
          <a:off x="0" y="1876151"/>
          <a:ext cx="6940419" cy="484515"/>
        </a:xfrm>
        <a:prstGeom prst="roundRect">
          <a:avLst>
            <a:gd name="adj" fmla="val 10000"/>
          </a:avLst>
        </a:prstGeom>
        <a:solidFill>
          <a:srgbClr val="E4650E"/>
        </a:solidFill>
        <a:ln>
          <a:noFill/>
        </a:ln>
        <a:effectLst/>
      </dsp:spPr>
      <dsp:style>
        <a:lnRef idx="0">
          <a:scrgbClr r="0" g="0" b="0"/>
        </a:lnRef>
        <a:fillRef idx="1">
          <a:scrgbClr r="0" g="0" b="0"/>
        </a:fillRef>
        <a:effectRef idx="0">
          <a:scrgbClr r="0" g="0" b="0"/>
        </a:effectRef>
        <a:fontRef idx="minor"/>
      </dsp:style>
    </dsp:sp>
    <dsp:sp modelId="{8395D7C9-CFA8-42C0-B505-3674D5512F15}">
      <dsp:nvSpPr>
        <dsp:cNvPr id="0" name=""/>
        <dsp:cNvSpPr/>
      </dsp:nvSpPr>
      <dsp:spPr>
        <a:xfrm>
          <a:off x="146565" y="1985167"/>
          <a:ext cx="266744" cy="2664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3068A-13EF-486D-B231-F2567E4DA1C6}">
      <dsp:nvSpPr>
        <dsp:cNvPr id="0" name=""/>
        <dsp:cNvSpPr/>
      </dsp:nvSpPr>
      <dsp:spPr>
        <a:xfrm>
          <a:off x="559875" y="1876151"/>
          <a:ext cx="6371920" cy="49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0" tIns="52880" rIns="52880" bIns="52880" numCol="1" spcCol="1270" anchor="ctr" anchorCtr="0">
          <a:noAutofit/>
        </a:bodyPr>
        <a:lstStyle/>
        <a:p>
          <a:pPr marL="0" lvl="0" indent="0" algn="l" defTabSz="622300">
            <a:lnSpc>
              <a:spcPct val="100000"/>
            </a:lnSpc>
            <a:spcBef>
              <a:spcPct val="0"/>
            </a:spcBef>
            <a:spcAft>
              <a:spcPct val="35000"/>
            </a:spcAft>
            <a:buNone/>
          </a:pPr>
          <a:r>
            <a:rPr lang="en-IN" sz="1400" b="0" i="0" kern="1200" dirty="0">
              <a:solidFill>
                <a:prstClr val="white"/>
              </a:solidFill>
              <a:latin typeface="Abadi" panose="020B0604020104020204" pitchFamily="34" charset="0"/>
              <a:ea typeface="+mn-ea"/>
              <a:cs typeface="+mn-cs"/>
            </a:rPr>
            <a:t>Profitability=AVERAGEIF(IMDB[genres],"*"&amp;S4&amp;"*",IMDB[Profit])</a:t>
          </a:r>
          <a:endParaRPr lang="en-US" sz="1400" b="0" i="0" kern="1200" dirty="0">
            <a:solidFill>
              <a:prstClr val="white"/>
            </a:solidFill>
            <a:latin typeface="Abadi" panose="020B0604020104020204" pitchFamily="34" charset="0"/>
            <a:ea typeface="+mn-ea"/>
            <a:cs typeface="+mn-cs"/>
          </a:endParaRPr>
        </a:p>
      </dsp:txBody>
      <dsp:txXfrm>
        <a:off x="559875" y="1876151"/>
        <a:ext cx="6371920" cy="499656"/>
      </dsp:txXfrm>
    </dsp:sp>
    <dsp:sp modelId="{56F7E436-75F6-4613-B02E-B13B3BA3AB36}">
      <dsp:nvSpPr>
        <dsp:cNvPr id="0" name=""/>
        <dsp:cNvSpPr/>
      </dsp:nvSpPr>
      <dsp:spPr>
        <a:xfrm>
          <a:off x="0" y="2500722"/>
          <a:ext cx="6940419" cy="484515"/>
        </a:xfrm>
        <a:prstGeom prst="roundRect">
          <a:avLst>
            <a:gd name="adj" fmla="val 10000"/>
          </a:avLst>
        </a:prstGeom>
        <a:solidFill>
          <a:srgbClr val="E4650E"/>
        </a:solidFill>
        <a:ln>
          <a:noFill/>
        </a:ln>
        <a:effectLst/>
      </dsp:spPr>
      <dsp:style>
        <a:lnRef idx="0">
          <a:scrgbClr r="0" g="0" b="0"/>
        </a:lnRef>
        <a:fillRef idx="1">
          <a:scrgbClr r="0" g="0" b="0"/>
        </a:fillRef>
        <a:effectRef idx="0">
          <a:scrgbClr r="0" g="0" b="0"/>
        </a:effectRef>
        <a:fontRef idx="minor"/>
      </dsp:style>
    </dsp:sp>
    <dsp:sp modelId="{8FA75551-B04B-4259-A6CE-7FC896ABF4BB}">
      <dsp:nvSpPr>
        <dsp:cNvPr id="0" name=""/>
        <dsp:cNvSpPr/>
      </dsp:nvSpPr>
      <dsp:spPr>
        <a:xfrm>
          <a:off x="146565" y="2609738"/>
          <a:ext cx="266744" cy="2664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C0F879-52A2-4A61-AA33-76F91DA29713}">
      <dsp:nvSpPr>
        <dsp:cNvPr id="0" name=""/>
        <dsp:cNvSpPr/>
      </dsp:nvSpPr>
      <dsp:spPr>
        <a:xfrm>
          <a:off x="559875" y="2500722"/>
          <a:ext cx="6371920" cy="49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0" tIns="52880" rIns="52880" bIns="52880" numCol="1" spcCol="1270" anchor="ctr" anchorCtr="0">
          <a:noAutofit/>
        </a:bodyPr>
        <a:lstStyle/>
        <a:p>
          <a:pPr marL="0" lvl="0" indent="0" algn="l" defTabSz="622300">
            <a:lnSpc>
              <a:spcPct val="100000"/>
            </a:lnSpc>
            <a:spcBef>
              <a:spcPct val="0"/>
            </a:spcBef>
            <a:spcAft>
              <a:spcPct val="35000"/>
            </a:spcAft>
            <a:buNone/>
          </a:pPr>
          <a:r>
            <a:rPr lang="en-IN" sz="1400" b="0" i="0" kern="1200" dirty="0" err="1">
              <a:solidFill>
                <a:prstClr val="white"/>
              </a:solidFill>
              <a:latin typeface="Abadi" panose="020B0604020104020204" pitchFamily="34" charset="0"/>
              <a:ea typeface="+mn-ea"/>
              <a:cs typeface="+mn-cs"/>
            </a:rPr>
            <a:t>Mean_IMDB</a:t>
          </a:r>
          <a:r>
            <a:rPr lang="en-IN" sz="1400" b="0" i="0" kern="1200" dirty="0">
              <a:solidFill>
                <a:prstClr val="white"/>
              </a:solidFill>
              <a:latin typeface="Abadi" panose="020B0604020104020204" pitchFamily="34" charset="0"/>
              <a:ea typeface="+mn-ea"/>
              <a:cs typeface="+mn-cs"/>
            </a:rPr>
            <a:t>=ROUND(AVERAGEIF(IMDB[genres],"*" &amp; [@Genre] &amp; "*",IMDB[</a:t>
          </a:r>
          <a:r>
            <a:rPr lang="en-IN" sz="1400" b="0" i="0" kern="1200" dirty="0" err="1">
              <a:solidFill>
                <a:prstClr val="white"/>
              </a:solidFill>
              <a:latin typeface="Abadi" panose="020B0604020104020204" pitchFamily="34" charset="0"/>
              <a:ea typeface="+mn-ea"/>
              <a:cs typeface="+mn-cs"/>
            </a:rPr>
            <a:t>imdb_score</a:t>
          </a:r>
          <a:r>
            <a:rPr lang="en-IN" sz="1400" b="0" i="0" kern="1200" dirty="0">
              <a:solidFill>
                <a:prstClr val="white"/>
              </a:solidFill>
              <a:latin typeface="Abadi" panose="020B0604020104020204" pitchFamily="34" charset="0"/>
              <a:ea typeface="+mn-ea"/>
              <a:cs typeface="+mn-cs"/>
            </a:rPr>
            <a:t>]),2)</a:t>
          </a:r>
          <a:endParaRPr lang="en-US" sz="1400" b="0" i="0" kern="1200" dirty="0">
            <a:solidFill>
              <a:prstClr val="white"/>
            </a:solidFill>
            <a:latin typeface="Abadi" panose="020B0604020104020204" pitchFamily="34" charset="0"/>
            <a:ea typeface="+mn-ea"/>
            <a:cs typeface="+mn-cs"/>
          </a:endParaRPr>
        </a:p>
      </dsp:txBody>
      <dsp:txXfrm>
        <a:off x="559875" y="2500722"/>
        <a:ext cx="6371920" cy="499656"/>
      </dsp:txXfrm>
    </dsp:sp>
    <dsp:sp modelId="{339FB20A-10DC-444F-8ADC-9DBE53A528E9}">
      <dsp:nvSpPr>
        <dsp:cNvPr id="0" name=""/>
        <dsp:cNvSpPr/>
      </dsp:nvSpPr>
      <dsp:spPr>
        <a:xfrm>
          <a:off x="0" y="3125293"/>
          <a:ext cx="6940419" cy="484515"/>
        </a:xfrm>
        <a:prstGeom prst="roundRect">
          <a:avLst>
            <a:gd name="adj" fmla="val 10000"/>
          </a:avLst>
        </a:prstGeom>
        <a:solidFill>
          <a:srgbClr val="E4650E"/>
        </a:solidFill>
        <a:ln>
          <a:noFill/>
        </a:ln>
        <a:effectLst/>
      </dsp:spPr>
      <dsp:style>
        <a:lnRef idx="0">
          <a:scrgbClr r="0" g="0" b="0"/>
        </a:lnRef>
        <a:fillRef idx="1">
          <a:scrgbClr r="0" g="0" b="0"/>
        </a:fillRef>
        <a:effectRef idx="0">
          <a:scrgbClr r="0" g="0" b="0"/>
        </a:effectRef>
        <a:fontRef idx="minor"/>
      </dsp:style>
    </dsp:sp>
    <dsp:sp modelId="{2FC07C49-9689-4F61-B42B-BF13635723B0}">
      <dsp:nvSpPr>
        <dsp:cNvPr id="0" name=""/>
        <dsp:cNvSpPr/>
      </dsp:nvSpPr>
      <dsp:spPr>
        <a:xfrm>
          <a:off x="146565" y="3234309"/>
          <a:ext cx="266744" cy="2664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17C5C5-6323-4953-B62C-1FFFA1BB8FF9}">
      <dsp:nvSpPr>
        <dsp:cNvPr id="0" name=""/>
        <dsp:cNvSpPr/>
      </dsp:nvSpPr>
      <dsp:spPr>
        <a:xfrm>
          <a:off x="559875" y="3125293"/>
          <a:ext cx="6371920" cy="49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0" tIns="52880" rIns="52880" bIns="52880" numCol="1" spcCol="1270" anchor="ctr" anchorCtr="0">
          <a:noAutofit/>
        </a:bodyPr>
        <a:lstStyle/>
        <a:p>
          <a:pPr marL="0" lvl="0" indent="0" algn="l" defTabSz="622300">
            <a:lnSpc>
              <a:spcPct val="100000"/>
            </a:lnSpc>
            <a:spcBef>
              <a:spcPct val="0"/>
            </a:spcBef>
            <a:spcAft>
              <a:spcPct val="35000"/>
            </a:spcAft>
            <a:buNone/>
          </a:pPr>
          <a:r>
            <a:rPr lang="en-IN" sz="1400" b="0" i="0" kern="1200" dirty="0" err="1">
              <a:solidFill>
                <a:prstClr val="white"/>
              </a:solidFill>
              <a:latin typeface="Abadi" panose="020B0604020104020204" pitchFamily="34" charset="0"/>
              <a:ea typeface="+mn-ea"/>
              <a:cs typeface="+mn-cs"/>
            </a:rPr>
            <a:t>Median_IMDB</a:t>
          </a:r>
          <a:r>
            <a:rPr lang="en-US" sz="1400" b="0" i="0" kern="1200" dirty="0">
              <a:solidFill>
                <a:prstClr val="white"/>
              </a:solidFill>
              <a:latin typeface="Abadi" panose="020B0604020104020204" pitchFamily="34" charset="0"/>
              <a:ea typeface="+mn-ea"/>
              <a:cs typeface="+mn-cs"/>
            </a:rPr>
            <a:t>=MEDIAN(IF(ISNUMBER(SEARCH("*" &amp; [@Genre]&amp; "*",IMDB[genres])),IMDB[</a:t>
          </a:r>
          <a:r>
            <a:rPr lang="en-US" sz="1400" b="0" i="0" kern="1200" dirty="0" err="1">
              <a:solidFill>
                <a:prstClr val="white"/>
              </a:solidFill>
              <a:latin typeface="Abadi" panose="020B0604020104020204" pitchFamily="34" charset="0"/>
              <a:ea typeface="+mn-ea"/>
              <a:cs typeface="+mn-cs"/>
            </a:rPr>
            <a:t>imdb_score</a:t>
          </a:r>
          <a:r>
            <a:rPr lang="en-US" sz="1400" b="0" i="0" kern="1200" dirty="0">
              <a:solidFill>
                <a:prstClr val="white"/>
              </a:solidFill>
              <a:latin typeface="Abadi" panose="020B0604020104020204" pitchFamily="34" charset="0"/>
              <a:ea typeface="+mn-ea"/>
              <a:cs typeface="+mn-cs"/>
            </a:rPr>
            <a:t>]))</a:t>
          </a:r>
        </a:p>
      </dsp:txBody>
      <dsp:txXfrm>
        <a:off x="559875" y="3125293"/>
        <a:ext cx="6371920" cy="499656"/>
      </dsp:txXfrm>
    </dsp:sp>
    <dsp:sp modelId="{A087D714-F1CC-4116-9AB5-D8596916B6D1}">
      <dsp:nvSpPr>
        <dsp:cNvPr id="0" name=""/>
        <dsp:cNvSpPr/>
      </dsp:nvSpPr>
      <dsp:spPr>
        <a:xfrm>
          <a:off x="0" y="3749864"/>
          <a:ext cx="6940419" cy="484515"/>
        </a:xfrm>
        <a:prstGeom prst="roundRect">
          <a:avLst>
            <a:gd name="adj" fmla="val 10000"/>
          </a:avLst>
        </a:prstGeom>
        <a:solidFill>
          <a:srgbClr val="E4650E"/>
        </a:solidFill>
        <a:ln>
          <a:noFill/>
        </a:ln>
        <a:effectLst/>
      </dsp:spPr>
      <dsp:style>
        <a:lnRef idx="0">
          <a:scrgbClr r="0" g="0" b="0"/>
        </a:lnRef>
        <a:fillRef idx="1">
          <a:scrgbClr r="0" g="0" b="0"/>
        </a:fillRef>
        <a:effectRef idx="0">
          <a:scrgbClr r="0" g="0" b="0"/>
        </a:effectRef>
        <a:fontRef idx="minor"/>
      </dsp:style>
    </dsp:sp>
    <dsp:sp modelId="{16E666A6-4DD4-48F5-B687-949830EB4AED}">
      <dsp:nvSpPr>
        <dsp:cNvPr id="0" name=""/>
        <dsp:cNvSpPr/>
      </dsp:nvSpPr>
      <dsp:spPr>
        <a:xfrm>
          <a:off x="146565" y="3858880"/>
          <a:ext cx="266744" cy="26648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0DB429-E736-4448-9F24-043C4AC1CF03}">
      <dsp:nvSpPr>
        <dsp:cNvPr id="0" name=""/>
        <dsp:cNvSpPr/>
      </dsp:nvSpPr>
      <dsp:spPr>
        <a:xfrm>
          <a:off x="559875" y="3749864"/>
          <a:ext cx="6371920" cy="499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0" tIns="52880" rIns="52880" bIns="52880" numCol="1" spcCol="1270" anchor="ctr" anchorCtr="0">
          <a:noAutofit/>
        </a:bodyPr>
        <a:lstStyle/>
        <a:p>
          <a:pPr marL="0" lvl="0" indent="0" algn="l" defTabSz="622300">
            <a:lnSpc>
              <a:spcPct val="100000"/>
            </a:lnSpc>
            <a:spcBef>
              <a:spcPct val="0"/>
            </a:spcBef>
            <a:spcAft>
              <a:spcPct val="35000"/>
            </a:spcAft>
            <a:buNone/>
          </a:pPr>
          <a:r>
            <a:rPr lang="en-IN" sz="1400" b="0" i="0" kern="1200" dirty="0" err="1">
              <a:solidFill>
                <a:prstClr val="white"/>
              </a:solidFill>
              <a:latin typeface="Abadi" panose="020B0604020104020204" pitchFamily="34" charset="0"/>
              <a:ea typeface="+mn-ea"/>
              <a:cs typeface="+mn-cs"/>
            </a:rPr>
            <a:t>Mode_IMDB</a:t>
          </a:r>
          <a:r>
            <a:rPr lang="en-US" sz="1400" b="0" i="0" kern="1200" dirty="0">
              <a:solidFill>
                <a:prstClr val="white"/>
              </a:solidFill>
              <a:latin typeface="Abadi" panose="020B0604020104020204" pitchFamily="34" charset="0"/>
              <a:ea typeface="+mn-ea"/>
              <a:cs typeface="+mn-cs"/>
            </a:rPr>
            <a:t>=MODE(IF(ISNUMBER(SEARCH("*" &amp; [@Genre]&amp; "*",IMDB[genres])),IMDB[</a:t>
          </a:r>
          <a:r>
            <a:rPr lang="en-US" sz="1400" b="0" i="0" kern="1200" dirty="0" err="1">
              <a:solidFill>
                <a:prstClr val="white"/>
              </a:solidFill>
              <a:latin typeface="Abadi" panose="020B0604020104020204" pitchFamily="34" charset="0"/>
              <a:ea typeface="+mn-ea"/>
              <a:cs typeface="+mn-cs"/>
            </a:rPr>
            <a:t>imdb_score</a:t>
          </a:r>
          <a:r>
            <a:rPr lang="en-US" sz="1400" b="0" i="0" kern="1200" dirty="0">
              <a:solidFill>
                <a:prstClr val="white"/>
              </a:solidFill>
              <a:latin typeface="Abadi" panose="020B0604020104020204" pitchFamily="34" charset="0"/>
              <a:ea typeface="+mn-ea"/>
              <a:cs typeface="+mn-cs"/>
            </a:rPr>
            <a:t>]))</a:t>
          </a:r>
        </a:p>
      </dsp:txBody>
      <dsp:txXfrm>
        <a:off x="559875" y="3749864"/>
        <a:ext cx="6371920" cy="499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BC810-20D7-4C65-B0A3-B18C1E3DB67A}">
      <dsp:nvSpPr>
        <dsp:cNvPr id="0" name=""/>
        <dsp:cNvSpPr/>
      </dsp:nvSpPr>
      <dsp:spPr>
        <a:xfrm>
          <a:off x="0" y="22859"/>
          <a:ext cx="6655718" cy="767520"/>
        </a:xfrm>
        <a:prstGeom prst="roundRect">
          <a:avLst/>
        </a:prstGeom>
        <a:solidFill>
          <a:schemeClr val="accent1">
            <a:hueOff val="0"/>
            <a:satOff val="0"/>
            <a:lumOff val="0"/>
            <a:alphaOff val="0"/>
          </a:schemeClr>
        </a:solidFill>
        <a:ln w="12700" cap="flat" cmpd="sng" algn="ctr">
          <a:solidFill>
            <a:srgbClr val="E4650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kern="1200"/>
            <a:t>Mean =AVERAGE(IMDB[duration])</a:t>
          </a:r>
          <a:endParaRPr lang="en-US" sz="3200" kern="1200"/>
        </a:p>
      </dsp:txBody>
      <dsp:txXfrm>
        <a:off x="37467" y="60326"/>
        <a:ext cx="6580784" cy="692586"/>
      </dsp:txXfrm>
    </dsp:sp>
    <dsp:sp modelId="{BE5D2FAD-F222-4988-B3BF-9E0BE2639AC0}">
      <dsp:nvSpPr>
        <dsp:cNvPr id="0" name=""/>
        <dsp:cNvSpPr/>
      </dsp:nvSpPr>
      <dsp:spPr>
        <a:xfrm>
          <a:off x="0" y="882539"/>
          <a:ext cx="6655718"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kern="1200"/>
            <a:t>Median=MEDIAN(IMDB[duration])</a:t>
          </a:r>
          <a:endParaRPr lang="en-US" sz="3200" kern="1200"/>
        </a:p>
      </dsp:txBody>
      <dsp:txXfrm>
        <a:off x="37467" y="920006"/>
        <a:ext cx="6580784" cy="692586"/>
      </dsp:txXfrm>
    </dsp:sp>
    <dsp:sp modelId="{FB922153-0E3E-406A-9DC2-9615439B885F}">
      <dsp:nvSpPr>
        <dsp:cNvPr id="0" name=""/>
        <dsp:cNvSpPr/>
      </dsp:nvSpPr>
      <dsp:spPr>
        <a:xfrm>
          <a:off x="0" y="1742219"/>
          <a:ext cx="6655718"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kern="1200"/>
            <a:t>Mode=MODE(IMDB[duration])</a:t>
          </a:r>
          <a:endParaRPr lang="en-US" sz="3200" kern="1200"/>
        </a:p>
      </dsp:txBody>
      <dsp:txXfrm>
        <a:off x="37467" y="1779686"/>
        <a:ext cx="6580784" cy="692586"/>
      </dsp:txXfrm>
    </dsp:sp>
    <dsp:sp modelId="{3F03D977-BE92-44F4-92AE-607714AF1B9A}">
      <dsp:nvSpPr>
        <dsp:cNvPr id="0" name=""/>
        <dsp:cNvSpPr/>
      </dsp:nvSpPr>
      <dsp:spPr>
        <a:xfrm>
          <a:off x="0" y="2601900"/>
          <a:ext cx="6655718"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kern="1200"/>
            <a:t>Standard Deviation=STDEV(IMDB[duration])</a:t>
          </a:r>
          <a:endParaRPr lang="en-US" sz="3200" kern="1200"/>
        </a:p>
      </dsp:txBody>
      <dsp:txXfrm>
        <a:off x="37467" y="2639367"/>
        <a:ext cx="6580784" cy="692586"/>
      </dsp:txXfrm>
    </dsp:sp>
    <dsp:sp modelId="{245D3834-38E5-4AD0-BD24-F175ACD9AB20}">
      <dsp:nvSpPr>
        <dsp:cNvPr id="0" name=""/>
        <dsp:cNvSpPr/>
      </dsp:nvSpPr>
      <dsp:spPr>
        <a:xfrm>
          <a:off x="0" y="3461580"/>
          <a:ext cx="6655718"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kern="1200"/>
            <a:t>Variance=VAR(IMDB[duration])</a:t>
          </a:r>
          <a:endParaRPr lang="en-US" sz="3200" kern="1200"/>
        </a:p>
      </dsp:txBody>
      <dsp:txXfrm>
        <a:off x="37467" y="3499047"/>
        <a:ext cx="6580784" cy="692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E6AE5-379E-46F6-A8B6-958648610B65}">
      <dsp:nvSpPr>
        <dsp:cNvPr id="0" name=""/>
        <dsp:cNvSpPr/>
      </dsp:nvSpPr>
      <dsp:spPr>
        <a:xfrm>
          <a:off x="0" y="0"/>
          <a:ext cx="5124902" cy="765352"/>
        </a:xfrm>
        <a:prstGeom prst="roundRect">
          <a:avLst>
            <a:gd name="adj" fmla="val 10000"/>
          </a:avLst>
        </a:prstGeom>
        <a:solidFill>
          <a:schemeClr val="accent1">
            <a:hueOff val="0"/>
            <a:satOff val="0"/>
            <a:lumOff val="0"/>
            <a:alphaOff val="0"/>
          </a:schemeClr>
        </a:solidFill>
        <a:ln w="12700" cap="flat" cmpd="sng" algn="ctr">
          <a:solidFill>
            <a:srgbClr val="E4650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err="1"/>
            <a:t>No_of_Movie</a:t>
          </a:r>
          <a:r>
            <a:rPr lang="en-US" sz="1800" kern="1200"/>
            <a:t>=COUNTIF(IMDB[language],Language!D4)</a:t>
          </a:r>
        </a:p>
      </dsp:txBody>
      <dsp:txXfrm>
        <a:off x="22416" y="22416"/>
        <a:ext cx="4209482" cy="720520"/>
      </dsp:txXfrm>
    </dsp:sp>
    <dsp:sp modelId="{7CE100CA-8693-49A9-99A3-6C9E55B71A8E}">
      <dsp:nvSpPr>
        <dsp:cNvPr id="0" name=""/>
        <dsp:cNvSpPr/>
      </dsp:nvSpPr>
      <dsp:spPr>
        <a:xfrm>
          <a:off x="382703" y="871651"/>
          <a:ext cx="5124902" cy="7653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u="none" kern="1200" err="1"/>
            <a:t>Average_imdb</a:t>
          </a:r>
          <a:r>
            <a:rPr lang="en-US" sz="1800" b="1" i="0" u="none" kern="1200"/>
            <a:t>=AVERAGEIF(IMDB[language],Language!D4,IMDB[</a:t>
          </a:r>
          <a:r>
            <a:rPr lang="en-US" sz="1800" b="1" i="0" u="none" kern="1200" err="1"/>
            <a:t>imdb_score</a:t>
          </a:r>
          <a:r>
            <a:rPr lang="en-US" sz="1800" b="1" i="0" u="none" kern="1200"/>
            <a:t>])</a:t>
          </a:r>
          <a:endParaRPr lang="en-US" sz="1800" kern="1200"/>
        </a:p>
      </dsp:txBody>
      <dsp:txXfrm>
        <a:off x="405119" y="894067"/>
        <a:ext cx="4199887" cy="720520"/>
      </dsp:txXfrm>
    </dsp:sp>
    <dsp:sp modelId="{4DE99D54-79BC-46D6-8244-1266DF43CF5D}">
      <dsp:nvSpPr>
        <dsp:cNvPr id="0" name=""/>
        <dsp:cNvSpPr/>
      </dsp:nvSpPr>
      <dsp:spPr>
        <a:xfrm>
          <a:off x="765407" y="1743303"/>
          <a:ext cx="5124902" cy="7653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u="none" kern="1200" err="1"/>
            <a:t>Median_imdb</a:t>
          </a:r>
          <a:r>
            <a:rPr lang="en-US" sz="1800" b="1" i="0" u="none" kern="1200"/>
            <a:t>=MEDIAN(IF(ISNUMBER(SEARCH("*" &amp;D4 &amp; "*",IMDB[language])),IMDB[</a:t>
          </a:r>
          <a:r>
            <a:rPr lang="en-US" sz="1800" b="1" i="0" u="none" kern="1200" err="1"/>
            <a:t>imdb_score</a:t>
          </a:r>
          <a:r>
            <a:rPr lang="en-US" sz="1800" b="1" i="0" u="none" kern="1200"/>
            <a:t>]))</a:t>
          </a:r>
          <a:endParaRPr lang="en-US" sz="1800" kern="1200"/>
        </a:p>
      </dsp:txBody>
      <dsp:txXfrm>
        <a:off x="787823" y="1765719"/>
        <a:ext cx="4199887" cy="720520"/>
      </dsp:txXfrm>
    </dsp:sp>
    <dsp:sp modelId="{D0735E25-539C-4F08-96AB-AA699DCE2FE9}">
      <dsp:nvSpPr>
        <dsp:cNvPr id="0" name=""/>
        <dsp:cNvSpPr/>
      </dsp:nvSpPr>
      <dsp:spPr>
        <a:xfrm>
          <a:off x="1148111" y="2614955"/>
          <a:ext cx="5124902" cy="7653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u="none" kern="1200" err="1"/>
            <a:t>Var_imdb</a:t>
          </a:r>
          <a:r>
            <a:rPr lang="en-US" sz="1800" b="1" i="0" u="none" kern="1200"/>
            <a:t>=VAR(IF(ISNUMBER(SEARCH("*" &amp;D4 &amp; "*",IMDB[language])),IMDB[</a:t>
          </a:r>
          <a:r>
            <a:rPr lang="en-US" sz="1800" b="1" i="0" u="none" kern="1200" err="1"/>
            <a:t>imdb_score</a:t>
          </a:r>
          <a:r>
            <a:rPr lang="en-US" sz="1800" b="1" i="0" u="none" kern="1200"/>
            <a:t>]))</a:t>
          </a:r>
          <a:endParaRPr lang="en-US" sz="1800" kern="1200"/>
        </a:p>
      </dsp:txBody>
      <dsp:txXfrm>
        <a:off x="1170527" y="2637371"/>
        <a:ext cx="4199887" cy="720520"/>
      </dsp:txXfrm>
    </dsp:sp>
    <dsp:sp modelId="{A9D050EF-DE9E-4F5B-BA85-1672153D42E5}">
      <dsp:nvSpPr>
        <dsp:cNvPr id="0" name=""/>
        <dsp:cNvSpPr/>
      </dsp:nvSpPr>
      <dsp:spPr>
        <a:xfrm>
          <a:off x="1530815" y="3486607"/>
          <a:ext cx="5124902" cy="7653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0" u="none" kern="1200" err="1"/>
            <a:t>StdDev_imdb</a:t>
          </a:r>
          <a:r>
            <a:rPr lang="en-IN" sz="1800" b="1" i="0" u="none" kern="1200"/>
            <a:t>=</a:t>
          </a:r>
          <a:r>
            <a:rPr lang="en-US" sz="1800" b="1" i="0" u="none" kern="1200"/>
            <a:t>=STDEV(IF(ISNUMBER(SEARCH("*" &amp;D4 &amp; "*",IMDB[language])),IMDB[</a:t>
          </a:r>
          <a:r>
            <a:rPr lang="en-US" sz="1800" b="1" i="0" u="none" kern="1200" err="1"/>
            <a:t>imdb_score</a:t>
          </a:r>
          <a:r>
            <a:rPr lang="en-US" sz="1800" b="1" i="0" u="none" kern="1200"/>
            <a:t>]))</a:t>
          </a:r>
          <a:endParaRPr lang="en-US" sz="1800" kern="1200"/>
        </a:p>
      </dsp:txBody>
      <dsp:txXfrm>
        <a:off x="1553231" y="3509023"/>
        <a:ext cx="4199887" cy="720520"/>
      </dsp:txXfrm>
    </dsp:sp>
    <dsp:sp modelId="{2E67CC04-4A53-48CC-AF14-F6159DCA1C11}">
      <dsp:nvSpPr>
        <dsp:cNvPr id="0" name=""/>
        <dsp:cNvSpPr/>
      </dsp:nvSpPr>
      <dsp:spPr>
        <a:xfrm>
          <a:off x="4627423" y="559132"/>
          <a:ext cx="497479" cy="49747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739356" y="559132"/>
        <a:ext cx="273613" cy="374353"/>
      </dsp:txXfrm>
    </dsp:sp>
    <dsp:sp modelId="{D772BF6B-3EE5-4715-B826-0BA625747612}">
      <dsp:nvSpPr>
        <dsp:cNvPr id="0" name=""/>
        <dsp:cNvSpPr/>
      </dsp:nvSpPr>
      <dsp:spPr>
        <a:xfrm>
          <a:off x="5010127" y="1430784"/>
          <a:ext cx="497479" cy="49747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122060" y="1430784"/>
        <a:ext cx="273613" cy="374353"/>
      </dsp:txXfrm>
    </dsp:sp>
    <dsp:sp modelId="{9659CDEE-04A2-4FA8-A4A9-BABC38E1D849}">
      <dsp:nvSpPr>
        <dsp:cNvPr id="0" name=""/>
        <dsp:cNvSpPr/>
      </dsp:nvSpPr>
      <dsp:spPr>
        <a:xfrm>
          <a:off x="5392831" y="2289680"/>
          <a:ext cx="497479" cy="49747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504764" y="2289680"/>
        <a:ext cx="273613" cy="374353"/>
      </dsp:txXfrm>
    </dsp:sp>
    <dsp:sp modelId="{FB720F1D-FCFD-4BE2-B555-9DB265C42091}">
      <dsp:nvSpPr>
        <dsp:cNvPr id="0" name=""/>
        <dsp:cNvSpPr/>
      </dsp:nvSpPr>
      <dsp:spPr>
        <a:xfrm>
          <a:off x="5775534" y="3169836"/>
          <a:ext cx="497479" cy="49747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887467" y="3169836"/>
        <a:ext cx="273613" cy="3743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76C5C5-AE2C-4F22-857E-8F3DFED0DC0F}">
      <dsp:nvSpPr>
        <dsp:cNvPr id="0" name=""/>
        <dsp:cNvSpPr/>
      </dsp:nvSpPr>
      <dsp:spPr>
        <a:xfrm>
          <a:off x="0" y="519"/>
          <a:ext cx="6655718"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575F6F-3987-4B67-A141-4E34AE7ED929}">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90162A-CA35-44F0-938B-7434EF6FF7DF}">
      <dsp:nvSpPr>
        <dsp:cNvPr id="0" name=""/>
        <dsp:cNvSpPr/>
      </dsp:nvSpPr>
      <dsp:spPr>
        <a:xfrm>
          <a:off x="1402804" y="519"/>
          <a:ext cx="5252913" cy="1214549"/>
        </a:xfrm>
        <a:prstGeom prst="rect">
          <a:avLst/>
        </a:prstGeom>
        <a:noFill/>
        <a:ln>
          <a:solidFill>
            <a:srgbClr val="E4650E"/>
          </a:solid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77900">
            <a:lnSpc>
              <a:spcPct val="100000"/>
            </a:lnSpc>
            <a:spcBef>
              <a:spcPct val="0"/>
            </a:spcBef>
            <a:spcAft>
              <a:spcPct val="35000"/>
            </a:spcAft>
            <a:buNone/>
          </a:pPr>
          <a:r>
            <a:rPr lang="en-IN" sz="2200" kern="1200" err="1"/>
            <a:t>Average_imdb</a:t>
          </a:r>
          <a:r>
            <a:rPr lang="en-IN" sz="2200" kern="1200"/>
            <a:t> per director=</a:t>
          </a:r>
          <a:r>
            <a:rPr lang="en-US" sz="2200" kern="1200"/>
            <a:t>=ROUND(AVERAGEIF(IMDB[</a:t>
          </a:r>
          <a:r>
            <a:rPr lang="en-US" sz="2200" kern="1200" err="1"/>
            <a:t>director_name</a:t>
          </a:r>
          <a:r>
            <a:rPr lang="en-US" sz="2200" kern="1200"/>
            <a:t>],C4,IMDB[</a:t>
          </a:r>
          <a:r>
            <a:rPr lang="en-US" sz="2200" kern="1200" err="1"/>
            <a:t>imdb_score</a:t>
          </a:r>
          <a:r>
            <a:rPr lang="en-US" sz="2200" kern="1200"/>
            <a:t>]),2)</a:t>
          </a:r>
        </a:p>
      </dsp:txBody>
      <dsp:txXfrm>
        <a:off x="1402804" y="519"/>
        <a:ext cx="5252913" cy="1214549"/>
      </dsp:txXfrm>
    </dsp:sp>
    <dsp:sp modelId="{EE88278B-8092-406F-AE02-8CB2E5BBBDC4}">
      <dsp:nvSpPr>
        <dsp:cNvPr id="0" name=""/>
        <dsp:cNvSpPr/>
      </dsp:nvSpPr>
      <dsp:spPr>
        <a:xfrm>
          <a:off x="0" y="1518705"/>
          <a:ext cx="6655718"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113C5E-886A-4F80-8B76-D7EB158EA9B0}">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D14D3-F63A-40B4-B287-473392CEFE50}">
      <dsp:nvSpPr>
        <dsp:cNvPr id="0" name=""/>
        <dsp:cNvSpPr/>
      </dsp:nvSpPr>
      <dsp:spPr>
        <a:xfrm>
          <a:off x="1402804" y="1518705"/>
          <a:ext cx="5252913"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77900">
            <a:lnSpc>
              <a:spcPct val="100000"/>
            </a:lnSpc>
            <a:spcBef>
              <a:spcPct val="0"/>
            </a:spcBef>
            <a:spcAft>
              <a:spcPct val="35000"/>
            </a:spcAft>
            <a:buNone/>
          </a:pPr>
          <a:r>
            <a:rPr lang="en-IN" sz="2200" b="1" i="0" u="none" kern="1200"/>
            <a:t>percentile=PERCENTRANK.EXC(D4:D1754,D4)</a:t>
          </a:r>
          <a:endParaRPr lang="en-US" sz="2200" kern="1200"/>
        </a:p>
      </dsp:txBody>
      <dsp:txXfrm>
        <a:off x="1402804" y="1518705"/>
        <a:ext cx="5252913" cy="1214549"/>
      </dsp:txXfrm>
    </dsp:sp>
    <dsp:sp modelId="{5A13F118-2076-49B0-9956-A9C12076EEF4}">
      <dsp:nvSpPr>
        <dsp:cNvPr id="0" name=""/>
        <dsp:cNvSpPr/>
      </dsp:nvSpPr>
      <dsp:spPr>
        <a:xfrm>
          <a:off x="0" y="3036891"/>
          <a:ext cx="6655718"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29AD5E-786D-4299-8BC4-13A964307234}">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5E13E7-9835-476B-B5DD-CF48C7E53E8E}">
      <dsp:nvSpPr>
        <dsp:cNvPr id="0" name=""/>
        <dsp:cNvSpPr/>
      </dsp:nvSpPr>
      <dsp:spPr>
        <a:xfrm>
          <a:off x="1402804" y="3036891"/>
          <a:ext cx="5252913"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77900">
            <a:lnSpc>
              <a:spcPct val="100000"/>
            </a:lnSpc>
            <a:spcBef>
              <a:spcPct val="0"/>
            </a:spcBef>
            <a:spcAft>
              <a:spcPct val="35000"/>
            </a:spcAft>
            <a:buNone/>
          </a:pPr>
          <a:r>
            <a:rPr lang="en-IN" sz="2200" b="1" i="0" u="none" kern="1200" err="1"/>
            <a:t>Count_movies</a:t>
          </a:r>
          <a:r>
            <a:rPr lang="en-IN" sz="2200" b="1" i="0" u="none" kern="1200"/>
            <a:t> per director</a:t>
          </a:r>
          <a:r>
            <a:rPr lang="en-US" sz="2200" b="1" i="0" u="none" kern="1200"/>
            <a:t>=COUNTIF(IMDB[</a:t>
          </a:r>
          <a:r>
            <a:rPr lang="en-US" sz="2200" b="1" i="0" u="none" kern="1200" err="1"/>
            <a:t>director_name</a:t>
          </a:r>
          <a:r>
            <a:rPr lang="en-US" sz="2200" b="1" i="0" u="none" kern="1200"/>
            <a:t>],'TopDirector'!C222)</a:t>
          </a:r>
          <a:endParaRPr lang="en-US" sz="2200" kern="1200"/>
        </a:p>
      </dsp:txBody>
      <dsp:txXfrm>
        <a:off x="1402804" y="3036891"/>
        <a:ext cx="5252913" cy="12145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7B64C-267C-4CE9-A147-70BA77E97277}">
      <dsp:nvSpPr>
        <dsp:cNvPr id="0" name=""/>
        <dsp:cNvSpPr/>
      </dsp:nvSpPr>
      <dsp:spPr>
        <a:xfrm>
          <a:off x="0" y="10529"/>
          <a:ext cx="6713552" cy="9845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average movie duration stands at 109 minutes. Notably, the trendline depicting the relationship between duration and IMDB score shows an upward trajectory, with an R^2 value of 0.131.</a:t>
          </a:r>
        </a:p>
      </dsp:txBody>
      <dsp:txXfrm>
        <a:off x="48062" y="58591"/>
        <a:ext cx="6617428" cy="888431"/>
      </dsp:txXfrm>
    </dsp:sp>
    <dsp:sp modelId="{6E261DE2-989E-4103-BABF-E7757AB066F4}">
      <dsp:nvSpPr>
        <dsp:cNvPr id="0" name=""/>
        <dsp:cNvSpPr/>
      </dsp:nvSpPr>
      <dsp:spPr>
        <a:xfrm>
          <a:off x="0" y="1046925"/>
          <a:ext cx="6713552" cy="9845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English, French, Spanish, Mandarin, and German emerge as the most common languages in the dataset. Noteworthy observations include Telugu and Persian languages, which boast the highest average IMDB scores.</a:t>
          </a:r>
        </a:p>
      </dsp:txBody>
      <dsp:txXfrm>
        <a:off x="48062" y="1094987"/>
        <a:ext cx="6617428" cy="888431"/>
      </dsp:txXfrm>
    </dsp:sp>
    <dsp:sp modelId="{BFF0E4E8-673B-443A-BA6F-88957CCF1855}">
      <dsp:nvSpPr>
        <dsp:cNvPr id="0" name=""/>
        <dsp:cNvSpPr/>
      </dsp:nvSpPr>
      <dsp:spPr>
        <a:xfrm>
          <a:off x="0" y="2083320"/>
          <a:ext cx="6713552" cy="9845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 the realm of directors, the top 10 individuals with an average IMDB score of &gt;=8.4 are Tony Kaye, Charles Chaplin, Alfred Hitchcock, Ron Fricke, Damien Chazelle, Majid Majidi, Sergio Leone, Christopher Nolan, SS Rajamouli, and Richard Marquand.</a:t>
          </a:r>
        </a:p>
      </dsp:txBody>
      <dsp:txXfrm>
        <a:off x="48062" y="2131382"/>
        <a:ext cx="6617428" cy="888431"/>
      </dsp:txXfrm>
    </dsp:sp>
    <dsp:sp modelId="{A3BE930F-F345-4F44-9AA5-C9F3738CA2BD}">
      <dsp:nvSpPr>
        <dsp:cNvPr id="0" name=""/>
        <dsp:cNvSpPr/>
      </dsp:nvSpPr>
      <dsp:spPr>
        <a:xfrm>
          <a:off x="0" y="3119715"/>
          <a:ext cx="6713552" cy="9845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top 5 movies with the highest profits are Avatar, Jurassic World, Titanic, Star Wars: Episode IV - A New Hope, and E.T. The Extra-Terrestrial. Additionally, a positive correlation between movie budgets and gross earnings is evident in the dataset.</a:t>
          </a:r>
        </a:p>
      </dsp:txBody>
      <dsp:txXfrm>
        <a:off x="48062" y="3167777"/>
        <a:ext cx="6617428" cy="8884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F3AEF-813F-45EF-976F-CA49413A9D6A}">
      <dsp:nvSpPr>
        <dsp:cNvPr id="0" name=""/>
        <dsp:cNvSpPr/>
      </dsp:nvSpPr>
      <dsp:spPr>
        <a:xfrm>
          <a:off x="4929" y="42385"/>
          <a:ext cx="1889521" cy="6060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i="0" kern="1200"/>
            <a:t>Data Understanding and Cleaning:</a:t>
          </a:r>
          <a:endParaRPr lang="en-US" sz="1700" kern="1200"/>
        </a:p>
      </dsp:txBody>
      <dsp:txXfrm>
        <a:off x="4929" y="42385"/>
        <a:ext cx="1889521" cy="606066"/>
      </dsp:txXfrm>
    </dsp:sp>
    <dsp:sp modelId="{D2B4FB26-5312-4D7D-932C-EA8A74225C96}">
      <dsp:nvSpPr>
        <dsp:cNvPr id="0" name=""/>
        <dsp:cNvSpPr/>
      </dsp:nvSpPr>
      <dsp:spPr>
        <a:xfrm>
          <a:off x="4929" y="648451"/>
          <a:ext cx="1889521" cy="35611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i="0" kern="1200"/>
            <a:t>Achievement:</a:t>
          </a:r>
          <a:r>
            <a:rPr lang="en-US" sz="1700" b="0" i="0" kern="1200"/>
            <a:t> I successfully navigated and comprehended a complex dataset comprising 28 columns and 5043 rows related to IMDB movies.</a:t>
          </a:r>
          <a:endParaRPr lang="en-US" sz="1700" kern="1200"/>
        </a:p>
        <a:p>
          <a:pPr marL="171450" lvl="1" indent="-171450" algn="l" defTabSz="755650">
            <a:lnSpc>
              <a:spcPct val="90000"/>
            </a:lnSpc>
            <a:spcBef>
              <a:spcPct val="0"/>
            </a:spcBef>
            <a:spcAft>
              <a:spcPct val="15000"/>
            </a:spcAft>
            <a:buChar char="•"/>
          </a:pPr>
          <a:r>
            <a:rPr lang="en-US" sz="1700" b="1" i="0" kern="1200"/>
            <a:t>Contribution:</a:t>
          </a:r>
          <a:r>
            <a:rPr lang="en-US" sz="1700" b="0" i="0" kern="1200"/>
            <a:t> The process of cleaning the dataset, including the removal of irrelevant columns, handling null values, and eliminating duplicates, contributed to a refined and focused dataset for analysis.</a:t>
          </a:r>
          <a:endParaRPr lang="en-US" sz="1700" kern="1200"/>
        </a:p>
      </dsp:txBody>
      <dsp:txXfrm>
        <a:off x="4929" y="648451"/>
        <a:ext cx="1889521" cy="3561122"/>
      </dsp:txXfrm>
    </dsp:sp>
    <dsp:sp modelId="{C028A1C2-3852-45D5-A673-351B0B153D3E}">
      <dsp:nvSpPr>
        <dsp:cNvPr id="0" name=""/>
        <dsp:cNvSpPr/>
      </dsp:nvSpPr>
      <dsp:spPr>
        <a:xfrm>
          <a:off x="2158984" y="42385"/>
          <a:ext cx="1889521" cy="6060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i="0" kern="1200"/>
            <a:t>Genre Analysis:</a:t>
          </a:r>
          <a:endParaRPr lang="en-US" sz="1700" kern="1200"/>
        </a:p>
      </dsp:txBody>
      <dsp:txXfrm>
        <a:off x="2158984" y="42385"/>
        <a:ext cx="1889521" cy="606066"/>
      </dsp:txXfrm>
    </dsp:sp>
    <dsp:sp modelId="{F569E650-04D8-4A8F-8476-A8CEDD6E3C57}">
      <dsp:nvSpPr>
        <dsp:cNvPr id="0" name=""/>
        <dsp:cNvSpPr/>
      </dsp:nvSpPr>
      <dsp:spPr>
        <a:xfrm>
          <a:off x="2158984" y="648451"/>
          <a:ext cx="1889521" cy="35611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i="0" kern="1200"/>
            <a:t>Achievement:</a:t>
          </a:r>
          <a:r>
            <a:rPr lang="en-US" sz="1700" b="0" i="0" kern="1200"/>
            <a:t> Identified the most common movie genres such as Drama, Comedy, Thriller, and Action.</a:t>
          </a:r>
          <a:endParaRPr lang="en-US" sz="1700" kern="1200"/>
        </a:p>
        <a:p>
          <a:pPr marL="171450" lvl="1" indent="-171450" algn="l" defTabSz="755650">
            <a:lnSpc>
              <a:spcPct val="90000"/>
            </a:lnSpc>
            <a:spcBef>
              <a:spcPct val="0"/>
            </a:spcBef>
            <a:spcAft>
              <a:spcPct val="15000"/>
            </a:spcAft>
            <a:buChar char="•"/>
          </a:pPr>
          <a:r>
            <a:rPr lang="en-US" sz="1700" b="1" i="0" kern="1200"/>
            <a:t>Contribution:</a:t>
          </a:r>
          <a:r>
            <a:rPr lang="en-US" sz="1700" b="0" i="0" kern="1200"/>
            <a:t> Analyzing the impact of genres on IMDB scores provided insights into genre preferences and their correlation with audience ratings.</a:t>
          </a:r>
          <a:endParaRPr lang="en-US" sz="1700" kern="1200"/>
        </a:p>
      </dsp:txBody>
      <dsp:txXfrm>
        <a:off x="2158984" y="648451"/>
        <a:ext cx="1889521" cy="3561122"/>
      </dsp:txXfrm>
    </dsp:sp>
    <dsp:sp modelId="{88F4EF41-171B-479A-A26F-7539C69AF64E}">
      <dsp:nvSpPr>
        <dsp:cNvPr id="0" name=""/>
        <dsp:cNvSpPr/>
      </dsp:nvSpPr>
      <dsp:spPr>
        <a:xfrm>
          <a:off x="4313039" y="42385"/>
          <a:ext cx="1889521" cy="6060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i="0" kern="1200" dirty="0"/>
            <a:t>Movie Duration and Language Analysis:</a:t>
          </a:r>
          <a:endParaRPr lang="en-US" sz="1700" kern="1200" dirty="0"/>
        </a:p>
      </dsp:txBody>
      <dsp:txXfrm>
        <a:off x="4313039" y="42385"/>
        <a:ext cx="1889521" cy="606066"/>
      </dsp:txXfrm>
    </dsp:sp>
    <dsp:sp modelId="{FBEA18F6-7345-4B68-9844-F178040832C2}">
      <dsp:nvSpPr>
        <dsp:cNvPr id="0" name=""/>
        <dsp:cNvSpPr/>
      </dsp:nvSpPr>
      <dsp:spPr>
        <a:xfrm>
          <a:off x="4313039" y="648451"/>
          <a:ext cx="1889521" cy="35611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i="0" kern="1200"/>
            <a:t>Achievement:</a:t>
          </a:r>
          <a:r>
            <a:rPr lang="en-US" sz="1700" b="0" i="0" kern="1200"/>
            <a:t> Explored the average movie duration, observed the trendline between duration and IMDB scores, and identified common languages.</a:t>
          </a:r>
          <a:endParaRPr lang="en-US" sz="1700" kern="1200"/>
        </a:p>
        <a:p>
          <a:pPr marL="171450" lvl="1" indent="-171450" algn="l" defTabSz="755650">
            <a:lnSpc>
              <a:spcPct val="90000"/>
            </a:lnSpc>
            <a:spcBef>
              <a:spcPct val="0"/>
            </a:spcBef>
            <a:spcAft>
              <a:spcPct val="15000"/>
            </a:spcAft>
            <a:buChar char="•"/>
          </a:pPr>
          <a:r>
            <a:rPr lang="en-US" sz="1700" b="1" i="0" kern="1200"/>
            <a:t>Contribution:</a:t>
          </a:r>
          <a:r>
            <a:rPr lang="en-US" sz="1700" b="0" i="0" kern="1200"/>
            <a:t> Understanding the relationship between movie duration and ratings, as well as language preferences, enhanced my insights into audience preferences and viewing patterns.</a:t>
          </a:r>
          <a:endParaRPr lang="en-US" sz="1700" kern="1200"/>
        </a:p>
      </dsp:txBody>
      <dsp:txXfrm>
        <a:off x="4313039" y="648451"/>
        <a:ext cx="1889521" cy="3561122"/>
      </dsp:txXfrm>
    </dsp:sp>
    <dsp:sp modelId="{265671D4-E789-4FA0-8B60-2E1DAF01CCFD}">
      <dsp:nvSpPr>
        <dsp:cNvPr id="0" name=""/>
        <dsp:cNvSpPr/>
      </dsp:nvSpPr>
      <dsp:spPr>
        <a:xfrm>
          <a:off x="6467094" y="42385"/>
          <a:ext cx="1889521" cy="6060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i="0" kern="1200"/>
            <a:t>Director Analysis:</a:t>
          </a:r>
          <a:endParaRPr lang="en-US" sz="1700" kern="1200"/>
        </a:p>
      </dsp:txBody>
      <dsp:txXfrm>
        <a:off x="6467094" y="42385"/>
        <a:ext cx="1889521" cy="606066"/>
      </dsp:txXfrm>
    </dsp:sp>
    <dsp:sp modelId="{B2B64968-FA7E-4845-84D6-27C84882720B}">
      <dsp:nvSpPr>
        <dsp:cNvPr id="0" name=""/>
        <dsp:cNvSpPr/>
      </dsp:nvSpPr>
      <dsp:spPr>
        <a:xfrm>
          <a:off x="6467094" y="648451"/>
          <a:ext cx="1889521" cy="35611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i="0" kern="1200"/>
            <a:t>Achievement:</a:t>
          </a:r>
          <a:r>
            <a:rPr lang="en-US" sz="1700" b="0" i="0" kern="1200"/>
            <a:t> Recognized the top directors based on their average IMDB scores.</a:t>
          </a:r>
          <a:endParaRPr lang="en-US" sz="1700" kern="1200"/>
        </a:p>
        <a:p>
          <a:pPr marL="171450" lvl="1" indent="-171450" algn="l" defTabSz="755650">
            <a:lnSpc>
              <a:spcPct val="90000"/>
            </a:lnSpc>
            <a:spcBef>
              <a:spcPct val="0"/>
            </a:spcBef>
            <a:spcAft>
              <a:spcPct val="15000"/>
            </a:spcAft>
            <a:buChar char="•"/>
          </a:pPr>
          <a:r>
            <a:rPr lang="en-US" sz="1700" b="1" i="0" kern="1200"/>
            <a:t>Contribution:</a:t>
          </a:r>
          <a:r>
            <a:rPr lang="en-US" sz="1700" b="0" i="0" kern="1200"/>
            <a:t> Understanding the influence of directors on movie success and identifying consistent high performers provided valuable insights for stakeholders in the film industry.</a:t>
          </a:r>
          <a:endParaRPr lang="en-US" sz="1700" kern="1200"/>
        </a:p>
      </dsp:txBody>
      <dsp:txXfrm>
        <a:off x="6467094" y="648451"/>
        <a:ext cx="1889521" cy="3561122"/>
      </dsp:txXfrm>
    </dsp:sp>
    <dsp:sp modelId="{12A856CA-C10E-4391-8A24-EAD32B0532EF}">
      <dsp:nvSpPr>
        <dsp:cNvPr id="0" name=""/>
        <dsp:cNvSpPr/>
      </dsp:nvSpPr>
      <dsp:spPr>
        <a:xfrm>
          <a:off x="8621148" y="42385"/>
          <a:ext cx="1889521" cy="6060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i="0" kern="1200"/>
            <a:t>Budget Analysis:</a:t>
          </a:r>
          <a:endParaRPr lang="en-US" sz="1700" kern="1200"/>
        </a:p>
      </dsp:txBody>
      <dsp:txXfrm>
        <a:off x="8621148" y="42385"/>
        <a:ext cx="1889521" cy="606066"/>
      </dsp:txXfrm>
    </dsp:sp>
    <dsp:sp modelId="{05E68A8D-A1AA-4B05-A6AE-B2C6C2416558}">
      <dsp:nvSpPr>
        <dsp:cNvPr id="0" name=""/>
        <dsp:cNvSpPr/>
      </dsp:nvSpPr>
      <dsp:spPr>
        <a:xfrm>
          <a:off x="8621148" y="648451"/>
          <a:ext cx="1889521" cy="35611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i="0" kern="1200"/>
            <a:t>Achievement:</a:t>
          </a:r>
          <a:r>
            <a:rPr lang="en-US" sz="1700" b="0" i="0" kern="1200"/>
            <a:t> Explored the correlation between movie budgets and gross earnings, identified movies with the highest profit margins.</a:t>
          </a:r>
          <a:endParaRPr lang="en-US" sz="1700" kern="1200"/>
        </a:p>
        <a:p>
          <a:pPr marL="171450" lvl="1" indent="-171450" algn="l" defTabSz="755650">
            <a:lnSpc>
              <a:spcPct val="90000"/>
            </a:lnSpc>
            <a:spcBef>
              <a:spcPct val="0"/>
            </a:spcBef>
            <a:spcAft>
              <a:spcPct val="15000"/>
            </a:spcAft>
            <a:buChar char="•"/>
          </a:pPr>
          <a:r>
            <a:rPr lang="en-US" sz="1700" b="1" i="0" kern="1200"/>
            <a:t>Contribution:</a:t>
          </a:r>
          <a:r>
            <a:rPr lang="en-US" sz="1700" b="0" i="0" kern="1200"/>
            <a:t> Insights into the financial aspects of movie production, including budgeting and profitability, contribute to a holistic understanding of movie success.</a:t>
          </a:r>
          <a:endParaRPr lang="en-US" sz="1700" kern="1200"/>
        </a:p>
      </dsp:txBody>
      <dsp:txXfrm>
        <a:off x="8621148" y="648451"/>
        <a:ext cx="1889521" cy="35611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8T19:29:59.031"/>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59488-0984-4022-A274-EC0CB56E8782}" type="datetimeFigureOut">
              <a:rPr lang="en-IN" smtClean="0"/>
              <a:t>11-12-2023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F6762A-B27D-4DB0-9448-33FCA622A364}" type="slidenum">
              <a:rPr lang="en-IN" smtClean="0"/>
              <a:t>‹#›</a:t>
            </a:fld>
            <a:endParaRPr lang="en-IN"/>
          </a:p>
        </p:txBody>
      </p:sp>
    </p:spTree>
    <p:extLst>
      <p:ext uri="{BB962C8B-B14F-4D97-AF65-F5344CB8AC3E}">
        <p14:creationId xmlns:p14="http://schemas.microsoft.com/office/powerpoint/2010/main" val="2897363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F6762A-B27D-4DB0-9448-33FCA622A364}" type="slidenum">
              <a:rPr lang="en-IN" smtClean="0"/>
              <a:t>1</a:t>
            </a:fld>
            <a:endParaRPr lang="en-IN"/>
          </a:p>
        </p:txBody>
      </p:sp>
    </p:spTree>
    <p:extLst>
      <p:ext uri="{BB962C8B-B14F-4D97-AF65-F5344CB8AC3E}">
        <p14:creationId xmlns:p14="http://schemas.microsoft.com/office/powerpoint/2010/main" val="220896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F6762A-B27D-4DB0-9448-33FCA622A364}" type="slidenum">
              <a:rPr lang="en-IN" smtClean="0"/>
              <a:t>2</a:t>
            </a:fld>
            <a:endParaRPr lang="en-IN"/>
          </a:p>
        </p:txBody>
      </p:sp>
    </p:spTree>
    <p:extLst>
      <p:ext uri="{BB962C8B-B14F-4D97-AF65-F5344CB8AC3E}">
        <p14:creationId xmlns:p14="http://schemas.microsoft.com/office/powerpoint/2010/main" val="1781932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F6762A-B27D-4DB0-9448-33FCA622A364}" type="slidenum">
              <a:rPr lang="en-IN" smtClean="0"/>
              <a:t>3</a:t>
            </a:fld>
            <a:endParaRPr lang="en-IN"/>
          </a:p>
        </p:txBody>
      </p:sp>
    </p:spTree>
    <p:extLst>
      <p:ext uri="{BB962C8B-B14F-4D97-AF65-F5344CB8AC3E}">
        <p14:creationId xmlns:p14="http://schemas.microsoft.com/office/powerpoint/2010/main" val="1356824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F6762A-B27D-4DB0-9448-33FCA622A364}" type="slidenum">
              <a:rPr lang="en-IN" smtClean="0"/>
              <a:t>12</a:t>
            </a:fld>
            <a:endParaRPr lang="en-IN"/>
          </a:p>
        </p:txBody>
      </p:sp>
    </p:spTree>
    <p:extLst>
      <p:ext uri="{BB962C8B-B14F-4D97-AF65-F5344CB8AC3E}">
        <p14:creationId xmlns:p14="http://schemas.microsoft.com/office/powerpoint/2010/main" val="3545034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12/11/2023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41693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12/11/2023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98643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12/11/2023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41270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12/11/2023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879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12/11/2023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86873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12/11/2023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37534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12/11/2023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029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12/11/2023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90001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12/11/2023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00487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12/11/2023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504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12/11/2023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400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12/11/2023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12387367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11" Type="http://schemas.openxmlformats.org/officeDocument/2006/relationships/image" Target="../media/image3.jpeg"/><Relationship Id="rId10" Type="http://schemas.openxmlformats.org/officeDocument/2006/relationships/hyperlink" Target="https://docs.google.com/spreadsheets/d/1xGdkIZ9acMVgO87YZZ3rAEg3ulz3tT9M/edit?usp=sharing&amp;ouid=106459439100466795812&amp;rtpof=true&amp;sd=true" TargetMode="External"/><Relationship Id="rId4" Type="http://schemas.openxmlformats.org/officeDocument/2006/relationships/customXml" Target="../ink/ink1.xml"/><Relationship Id="rId9"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ncil and a movie clapper board&#10;&#10;Description automatically generated">
            <a:extLst>
              <a:ext uri="{FF2B5EF4-FFF2-40B4-BE49-F238E27FC236}">
                <a16:creationId xmlns:a16="http://schemas.microsoft.com/office/drawing/2014/main" id="{935FFE19-4945-A594-6B48-944A9685FEBC}"/>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r="25"/>
          <a:stretch/>
        </p:blipFill>
        <p:spPr>
          <a:xfrm>
            <a:off x="20" y="10"/>
            <a:ext cx="12188931" cy="6857990"/>
          </a:xfrm>
          <a:prstGeom prst="rect">
            <a:avLst/>
          </a:prstGeom>
        </p:spPr>
      </p:pic>
      <p:sp>
        <p:nvSpPr>
          <p:cNvPr id="2" name="Title 1">
            <a:extLst>
              <a:ext uri="{FF2B5EF4-FFF2-40B4-BE49-F238E27FC236}">
                <a16:creationId xmlns:a16="http://schemas.microsoft.com/office/drawing/2014/main" id="{4F08A866-F727-B41C-E55B-21DD2A186387}"/>
              </a:ext>
            </a:extLst>
          </p:cNvPr>
          <p:cNvSpPr>
            <a:spLocks noGrp="1"/>
          </p:cNvSpPr>
          <p:nvPr>
            <p:ph type="ctrTitle"/>
          </p:nvPr>
        </p:nvSpPr>
        <p:spPr>
          <a:xfrm>
            <a:off x="1527048" y="1124712"/>
            <a:ext cx="9144000" cy="3063240"/>
          </a:xfrm>
        </p:spPr>
        <p:txBody>
          <a:bodyPr>
            <a:normAutofit/>
          </a:bodyPr>
          <a:lstStyle/>
          <a:p>
            <a:pPr algn="ctr">
              <a:lnSpc>
                <a:spcPct val="90000"/>
              </a:lnSpc>
            </a:pPr>
            <a:r>
              <a:rPr lang="en-IN" sz="7400" b="1" i="0">
                <a:effectLst/>
                <a:latin typeface="Manrope"/>
              </a:rPr>
              <a:t>IMDB Movie Analysis</a:t>
            </a:r>
            <a:br>
              <a:rPr lang="en-IN" sz="7400" b="1" i="0">
                <a:effectLst/>
                <a:latin typeface="Manrope"/>
              </a:rPr>
            </a:br>
            <a:endParaRPr lang="en-IN" sz="7400"/>
          </a:p>
        </p:txBody>
      </p:sp>
      <p:sp>
        <p:nvSpPr>
          <p:cNvPr id="3" name="Subtitle 2">
            <a:extLst>
              <a:ext uri="{FF2B5EF4-FFF2-40B4-BE49-F238E27FC236}">
                <a16:creationId xmlns:a16="http://schemas.microsoft.com/office/drawing/2014/main" id="{F5535635-0BD8-632C-EF8C-29D304184683}"/>
              </a:ext>
            </a:extLst>
          </p:cNvPr>
          <p:cNvSpPr>
            <a:spLocks noGrp="1"/>
          </p:cNvSpPr>
          <p:nvPr>
            <p:ph type="subTitle" idx="1"/>
          </p:nvPr>
        </p:nvSpPr>
        <p:spPr>
          <a:xfrm>
            <a:off x="1527048" y="4599432"/>
            <a:ext cx="9144000" cy="1227520"/>
          </a:xfrm>
        </p:spPr>
        <p:txBody>
          <a:bodyPr>
            <a:normAutofit/>
          </a:bodyPr>
          <a:lstStyle/>
          <a:p>
            <a:pPr algn="ctr"/>
            <a:r>
              <a:rPr lang="en-IN" sz="3200"/>
              <a:t>By Satyashree Sahu Pawar</a:t>
            </a:r>
          </a:p>
        </p:txBody>
      </p:sp>
      <p:sp>
        <p:nvSpPr>
          <p:cNvPr id="13"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19989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7528"/>
    </mc:Choice>
    <mc:Fallback xmlns="">
      <p:transition spd="slow" advTm="275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encil and a movie clapper board&#10;&#10;Description automatically generated">
            <a:extLst>
              <a:ext uri="{FF2B5EF4-FFF2-40B4-BE49-F238E27FC236}">
                <a16:creationId xmlns:a16="http://schemas.microsoft.com/office/drawing/2014/main" id="{935FFE19-4945-A594-6B48-944A9685FEB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25"/>
          <a:stretch/>
        </p:blipFill>
        <p:spPr>
          <a:xfrm>
            <a:off x="20" y="10"/>
            <a:ext cx="12188931" cy="6857990"/>
          </a:xfrm>
          <a:prstGeom prst="rect">
            <a:avLst/>
          </a:prstGeom>
        </p:spPr>
      </p:pic>
      <p:sp>
        <p:nvSpPr>
          <p:cNvPr id="2" name="Title 1">
            <a:extLst>
              <a:ext uri="{FF2B5EF4-FFF2-40B4-BE49-F238E27FC236}">
                <a16:creationId xmlns:a16="http://schemas.microsoft.com/office/drawing/2014/main" id="{4F08A866-F727-B41C-E55B-21DD2A186387}"/>
              </a:ext>
            </a:extLst>
          </p:cNvPr>
          <p:cNvSpPr>
            <a:spLocks noGrp="1"/>
          </p:cNvSpPr>
          <p:nvPr>
            <p:ph type="title"/>
          </p:nvPr>
        </p:nvSpPr>
        <p:spPr>
          <a:xfrm>
            <a:off x="838200" y="365125"/>
            <a:ext cx="10515600" cy="887603"/>
          </a:xfrm>
        </p:spPr>
        <p:txBody>
          <a:bodyPr>
            <a:normAutofit fontScale="90000"/>
          </a:bodyPr>
          <a:lstStyle/>
          <a:p>
            <a:pPr>
              <a:lnSpc>
                <a:spcPct val="90000"/>
              </a:lnSpc>
            </a:pPr>
            <a:r>
              <a:rPr lang="en-IN" b="1" dirty="0"/>
              <a:t>Language Analysis</a:t>
            </a:r>
            <a:br>
              <a:rPr lang="en-IN" b="1" dirty="0"/>
            </a:br>
            <a:r>
              <a:rPr lang="en-US" dirty="0"/>
              <a:t> </a:t>
            </a:r>
            <a:r>
              <a:rPr lang="en-US" sz="2000" dirty="0">
                <a:latin typeface="Abadi Extra Light" panose="020F0502020204030204" pitchFamily="34" charset="0"/>
              </a:rPr>
              <a:t>The distribution of movies based on their language</a:t>
            </a:r>
            <a:r>
              <a:rPr lang="en-US" dirty="0"/>
              <a:t>.</a:t>
            </a:r>
            <a:endParaRPr lang="en-IN" sz="7400" dirty="0"/>
          </a:p>
        </p:txBody>
      </p:sp>
      <p:sp>
        <p:nvSpPr>
          <p:cNvPr id="12" name="Content Placeholder 11">
            <a:extLst>
              <a:ext uri="{FF2B5EF4-FFF2-40B4-BE49-F238E27FC236}">
                <a16:creationId xmlns:a16="http://schemas.microsoft.com/office/drawing/2014/main" id="{61D7F63E-341F-9B55-0F37-B120B4F38BF8}"/>
              </a:ext>
            </a:extLst>
          </p:cNvPr>
          <p:cNvSpPr>
            <a:spLocks noGrp="1"/>
          </p:cNvSpPr>
          <p:nvPr>
            <p:ph idx="1"/>
          </p:nvPr>
        </p:nvSpPr>
        <p:spPr/>
        <p:txBody>
          <a:bodyPr/>
          <a:lstStyle/>
          <a:p>
            <a:pPr marL="0" indent="0">
              <a:buNone/>
            </a:pPr>
            <a:r>
              <a:rPr lang="en-US" dirty="0"/>
              <a:t>                                                                   </a:t>
            </a:r>
            <a:endParaRPr lang="en-IN" dirty="0"/>
          </a:p>
        </p:txBody>
      </p:sp>
      <p:graphicFrame>
        <p:nvGraphicFramePr>
          <p:cNvPr id="9" name="Table 8">
            <a:extLst>
              <a:ext uri="{FF2B5EF4-FFF2-40B4-BE49-F238E27FC236}">
                <a16:creationId xmlns:a16="http://schemas.microsoft.com/office/drawing/2014/main" id="{A85C3248-89D7-0D69-A23C-D60DFC93D9F6}"/>
              </a:ext>
            </a:extLst>
          </p:cNvPr>
          <p:cNvGraphicFramePr>
            <a:graphicFrameLocks noGrp="1"/>
          </p:cNvGraphicFramePr>
          <p:nvPr>
            <p:extLst>
              <p:ext uri="{D42A27DB-BD31-4B8C-83A1-F6EECF244321}">
                <p14:modId xmlns:p14="http://schemas.microsoft.com/office/powerpoint/2010/main" val="3483927369"/>
              </p:ext>
            </p:extLst>
          </p:nvPr>
        </p:nvGraphicFramePr>
        <p:xfrm>
          <a:off x="905069" y="1617844"/>
          <a:ext cx="10674221" cy="5247723"/>
        </p:xfrm>
        <a:graphic>
          <a:graphicData uri="http://schemas.openxmlformats.org/drawingml/2006/table">
            <a:tbl>
              <a:tblPr>
                <a:tableStyleId>{5C22544A-7EE6-4342-B048-85BDC9FD1C3A}</a:tableStyleId>
              </a:tblPr>
              <a:tblGrid>
                <a:gridCol w="1118695">
                  <a:extLst>
                    <a:ext uri="{9D8B030D-6E8A-4147-A177-3AD203B41FA5}">
                      <a16:colId xmlns:a16="http://schemas.microsoft.com/office/drawing/2014/main" val="964068988"/>
                    </a:ext>
                  </a:extLst>
                </a:gridCol>
                <a:gridCol w="1328451">
                  <a:extLst>
                    <a:ext uri="{9D8B030D-6E8A-4147-A177-3AD203B41FA5}">
                      <a16:colId xmlns:a16="http://schemas.microsoft.com/office/drawing/2014/main" val="599063737"/>
                    </a:ext>
                  </a:extLst>
                </a:gridCol>
                <a:gridCol w="1654739">
                  <a:extLst>
                    <a:ext uri="{9D8B030D-6E8A-4147-A177-3AD203B41FA5}">
                      <a16:colId xmlns:a16="http://schemas.microsoft.com/office/drawing/2014/main" val="2622870992"/>
                    </a:ext>
                  </a:extLst>
                </a:gridCol>
                <a:gridCol w="1561512">
                  <a:extLst>
                    <a:ext uri="{9D8B030D-6E8A-4147-A177-3AD203B41FA5}">
                      <a16:colId xmlns:a16="http://schemas.microsoft.com/office/drawing/2014/main" val="1288816724"/>
                    </a:ext>
                  </a:extLst>
                </a:gridCol>
                <a:gridCol w="1491595">
                  <a:extLst>
                    <a:ext uri="{9D8B030D-6E8A-4147-A177-3AD203B41FA5}">
                      <a16:colId xmlns:a16="http://schemas.microsoft.com/office/drawing/2014/main" val="1132469043"/>
                    </a:ext>
                  </a:extLst>
                </a:gridCol>
                <a:gridCol w="1514900">
                  <a:extLst>
                    <a:ext uri="{9D8B030D-6E8A-4147-A177-3AD203B41FA5}">
                      <a16:colId xmlns:a16="http://schemas.microsoft.com/office/drawing/2014/main" val="2374003024"/>
                    </a:ext>
                  </a:extLst>
                </a:gridCol>
                <a:gridCol w="2004329">
                  <a:extLst>
                    <a:ext uri="{9D8B030D-6E8A-4147-A177-3AD203B41FA5}">
                      <a16:colId xmlns:a16="http://schemas.microsoft.com/office/drawing/2014/main" val="339072155"/>
                    </a:ext>
                  </a:extLst>
                </a:gridCol>
              </a:tblGrid>
              <a:tr h="134557">
                <a:tc>
                  <a:txBody>
                    <a:bodyPr/>
                    <a:lstStyle/>
                    <a:p>
                      <a:pPr algn="l" fontAlgn="b"/>
                      <a:r>
                        <a:rPr lang="en-IN" sz="800" b="1" u="none" strike="noStrike" dirty="0" err="1">
                          <a:effectLst/>
                          <a:latin typeface="Abadi" panose="020B0604020104020204" pitchFamily="34" charset="0"/>
                        </a:rPr>
                        <a:t>Sr.No</a:t>
                      </a:r>
                      <a:endParaRPr lang="en-IN" sz="800" b="1" i="0" u="none" strike="noStrike" dirty="0">
                        <a:solidFill>
                          <a:srgbClr val="000000"/>
                        </a:solidFill>
                        <a:effectLst/>
                        <a:latin typeface="Abadi" panose="020B0604020104020204" pitchFamily="34" charset="0"/>
                      </a:endParaRPr>
                    </a:p>
                  </a:txBody>
                  <a:tcPr marL="4649" marR="4649" marT="4649" marB="0" anchor="b">
                    <a:solidFill>
                      <a:srgbClr val="E4650E"/>
                    </a:solidFill>
                  </a:tcPr>
                </a:tc>
                <a:tc>
                  <a:txBody>
                    <a:bodyPr/>
                    <a:lstStyle/>
                    <a:p>
                      <a:pPr algn="l" fontAlgn="b"/>
                      <a:r>
                        <a:rPr lang="en-IN" sz="800" b="1" u="none" strike="noStrike" dirty="0">
                          <a:effectLst/>
                          <a:latin typeface="Abadi" panose="020B0604020104020204" pitchFamily="34" charset="0"/>
                        </a:rPr>
                        <a:t>Language</a:t>
                      </a:r>
                      <a:endParaRPr lang="en-IN" sz="800" b="1" i="0" u="none" strike="noStrike" dirty="0">
                        <a:solidFill>
                          <a:srgbClr val="000000"/>
                        </a:solidFill>
                        <a:effectLst/>
                        <a:latin typeface="Abadi" panose="020B0604020104020204" pitchFamily="34" charset="0"/>
                      </a:endParaRPr>
                    </a:p>
                  </a:txBody>
                  <a:tcPr marL="4649" marR="4649" marT="4649" marB="0" anchor="b">
                    <a:solidFill>
                      <a:srgbClr val="E4650E"/>
                    </a:solidFill>
                  </a:tcPr>
                </a:tc>
                <a:tc>
                  <a:txBody>
                    <a:bodyPr/>
                    <a:lstStyle/>
                    <a:p>
                      <a:pPr algn="r" fontAlgn="b"/>
                      <a:r>
                        <a:rPr lang="en-IN" sz="800" b="1" u="none" strike="noStrike" dirty="0" err="1">
                          <a:effectLst/>
                          <a:latin typeface="Abadi" panose="020B0604020104020204" pitchFamily="34" charset="0"/>
                        </a:rPr>
                        <a:t>No_of_Movies</a:t>
                      </a:r>
                      <a:endParaRPr lang="en-IN" sz="800" b="1" i="0" u="none" strike="noStrike" dirty="0">
                        <a:solidFill>
                          <a:srgbClr val="000000"/>
                        </a:solidFill>
                        <a:effectLst/>
                        <a:latin typeface="Abadi" panose="020B0604020104020204" pitchFamily="34" charset="0"/>
                      </a:endParaRPr>
                    </a:p>
                  </a:txBody>
                  <a:tcPr marL="4649" marR="4649" marT="4649" marB="0" anchor="b">
                    <a:solidFill>
                      <a:srgbClr val="E4650E"/>
                    </a:solidFill>
                  </a:tcPr>
                </a:tc>
                <a:tc>
                  <a:txBody>
                    <a:bodyPr/>
                    <a:lstStyle/>
                    <a:p>
                      <a:pPr algn="r" fontAlgn="b"/>
                      <a:r>
                        <a:rPr lang="en-IN" sz="700" b="1" u="none" strike="noStrike" dirty="0" err="1">
                          <a:effectLst/>
                          <a:latin typeface="Abadi" panose="020B0604020104020204" pitchFamily="34" charset="0"/>
                        </a:rPr>
                        <a:t>Average_imdb</a:t>
                      </a:r>
                      <a:endParaRPr lang="en-IN" sz="700" b="1" i="0" u="none" strike="noStrike" dirty="0">
                        <a:solidFill>
                          <a:srgbClr val="000000"/>
                        </a:solidFill>
                        <a:effectLst/>
                        <a:latin typeface="Abadi" panose="020B0604020104020204" pitchFamily="34" charset="0"/>
                      </a:endParaRPr>
                    </a:p>
                  </a:txBody>
                  <a:tcPr marL="4649" marR="4649" marT="4649" marB="0" anchor="b">
                    <a:solidFill>
                      <a:srgbClr val="E4650E"/>
                    </a:solidFill>
                  </a:tcPr>
                </a:tc>
                <a:tc>
                  <a:txBody>
                    <a:bodyPr/>
                    <a:lstStyle/>
                    <a:p>
                      <a:pPr algn="r" fontAlgn="b"/>
                      <a:r>
                        <a:rPr lang="en-IN" sz="700" b="1" u="none" strike="noStrike" dirty="0" err="1">
                          <a:effectLst/>
                          <a:latin typeface="Abadi" panose="020B0604020104020204" pitchFamily="34" charset="0"/>
                        </a:rPr>
                        <a:t>Median_imdb</a:t>
                      </a:r>
                      <a:endParaRPr lang="en-IN" sz="700" b="1" i="0" u="none" strike="noStrike" dirty="0">
                        <a:solidFill>
                          <a:srgbClr val="000000"/>
                        </a:solidFill>
                        <a:effectLst/>
                        <a:latin typeface="Abadi" panose="020B0604020104020204" pitchFamily="34" charset="0"/>
                      </a:endParaRPr>
                    </a:p>
                  </a:txBody>
                  <a:tcPr marL="4649" marR="4649" marT="4649" marB="0" anchor="b">
                    <a:solidFill>
                      <a:srgbClr val="E4650E"/>
                    </a:solidFill>
                  </a:tcPr>
                </a:tc>
                <a:tc>
                  <a:txBody>
                    <a:bodyPr/>
                    <a:lstStyle/>
                    <a:p>
                      <a:pPr algn="r" fontAlgn="b"/>
                      <a:r>
                        <a:rPr lang="en-IN" sz="700" b="1" u="none" strike="noStrike" dirty="0" err="1">
                          <a:effectLst/>
                          <a:latin typeface="Abadi" panose="020B0604020104020204" pitchFamily="34" charset="0"/>
                        </a:rPr>
                        <a:t>Var_imdb</a:t>
                      </a:r>
                      <a:endParaRPr lang="en-IN" sz="700" b="1" i="0" u="none" strike="noStrike" dirty="0">
                        <a:solidFill>
                          <a:srgbClr val="000000"/>
                        </a:solidFill>
                        <a:effectLst/>
                        <a:latin typeface="Abadi" panose="020B0604020104020204" pitchFamily="34" charset="0"/>
                      </a:endParaRPr>
                    </a:p>
                  </a:txBody>
                  <a:tcPr marL="4649" marR="4649" marT="4649" marB="0" anchor="b">
                    <a:solidFill>
                      <a:srgbClr val="E4650E"/>
                    </a:solidFill>
                  </a:tcPr>
                </a:tc>
                <a:tc>
                  <a:txBody>
                    <a:bodyPr/>
                    <a:lstStyle/>
                    <a:p>
                      <a:pPr algn="r" fontAlgn="b"/>
                      <a:r>
                        <a:rPr lang="en-IN" sz="700" b="1" u="none" strike="noStrike" dirty="0" err="1">
                          <a:effectLst/>
                          <a:latin typeface="Abadi" panose="020B0604020104020204" pitchFamily="34" charset="0"/>
                        </a:rPr>
                        <a:t>StdDev_imdb</a:t>
                      </a:r>
                      <a:endParaRPr lang="en-IN" sz="700" b="1" i="0" u="none" strike="noStrike" dirty="0">
                        <a:solidFill>
                          <a:srgbClr val="000000"/>
                        </a:solidFill>
                        <a:effectLst/>
                        <a:latin typeface="Abadi" panose="020B0604020104020204" pitchFamily="34" charset="0"/>
                      </a:endParaRPr>
                    </a:p>
                  </a:txBody>
                  <a:tcPr marL="4649" marR="4649" marT="4649" marB="0" anchor="b">
                    <a:solidFill>
                      <a:srgbClr val="E4650E"/>
                    </a:solidFill>
                  </a:tcPr>
                </a:tc>
                <a:extLst>
                  <a:ext uri="{0D108BD9-81ED-4DB2-BD59-A6C34878D82A}">
                    <a16:rowId xmlns:a16="http://schemas.microsoft.com/office/drawing/2014/main" val="4090145296"/>
                  </a:ext>
                </a:extLst>
              </a:tr>
              <a:tr h="134557">
                <a:tc>
                  <a:txBody>
                    <a:bodyPr/>
                    <a:lstStyle/>
                    <a:p>
                      <a:pPr algn="l" fontAlgn="b"/>
                      <a:r>
                        <a:rPr lang="en-IN" sz="800" u="none" strike="noStrike" dirty="0">
                          <a:effectLst/>
                          <a:latin typeface="Abadi" panose="020B0604020104020204" pitchFamily="34" charset="0"/>
                        </a:rPr>
                        <a:t>1</a:t>
                      </a:r>
                      <a:endParaRPr lang="en-IN" sz="800" b="0" i="0" u="none" strike="noStrike" dirty="0">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English</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3606</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6.421436495</a:t>
                      </a:r>
                      <a:endParaRPr lang="en-IN" sz="800" b="0" i="0" u="none" strike="noStrike" dirty="0">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6.5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1.107753941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1.052498903</a:t>
                      </a:r>
                      <a:endParaRPr lang="en-IN" sz="800" b="0" i="0" u="none" strike="noStrike" dirty="0">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329829437"/>
                  </a:ext>
                </a:extLst>
              </a:tr>
              <a:tr h="134557">
                <a:tc>
                  <a:txBody>
                    <a:bodyPr/>
                    <a:lstStyle/>
                    <a:p>
                      <a:pPr algn="l" fontAlgn="b"/>
                      <a:r>
                        <a:rPr lang="en-IN" sz="800" u="none" strike="noStrike">
                          <a:effectLst/>
                          <a:latin typeface="Abadi" panose="020B0604020104020204" pitchFamily="34" charset="0"/>
                        </a:rPr>
                        <a:t>2</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French</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37</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7.286486486</a:t>
                      </a:r>
                      <a:endParaRPr lang="en-IN" sz="800" b="0" i="0" u="none" strike="noStrike" dirty="0">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7.2</a:t>
                      </a:r>
                      <a:endParaRPr lang="en-IN" sz="800" b="0" i="0" u="none" strike="noStrike" dirty="0">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0.31509009</a:t>
                      </a:r>
                      <a:endParaRPr lang="en-IN" sz="800" b="0" i="0" u="none" strike="noStrike" dirty="0">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0.561328861</a:t>
                      </a:r>
                      <a:endParaRPr lang="en-IN" sz="800" b="0" i="0" u="none" strike="noStrike" dirty="0">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128421300"/>
                  </a:ext>
                </a:extLst>
              </a:tr>
              <a:tr h="134557">
                <a:tc>
                  <a:txBody>
                    <a:bodyPr/>
                    <a:lstStyle/>
                    <a:p>
                      <a:pPr algn="l" fontAlgn="b"/>
                      <a:r>
                        <a:rPr lang="en-IN" sz="800" u="none" strike="noStrike">
                          <a:effectLst/>
                          <a:latin typeface="Abadi" panose="020B0604020104020204" pitchFamily="34" charset="0"/>
                        </a:rPr>
                        <a:t>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Spanish</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26</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7.05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7.15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0.6826</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0.826196103</a:t>
                      </a:r>
                      <a:endParaRPr lang="en-IN" sz="800" b="0" i="0" u="none" strike="noStrike" dirty="0">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2531773261"/>
                  </a:ext>
                </a:extLst>
              </a:tr>
              <a:tr h="134557">
                <a:tc>
                  <a:txBody>
                    <a:bodyPr/>
                    <a:lstStyle/>
                    <a:p>
                      <a:pPr algn="l" fontAlgn="b"/>
                      <a:r>
                        <a:rPr lang="en-IN" sz="800" u="none" strike="noStrike">
                          <a:effectLst/>
                          <a:latin typeface="Abadi" panose="020B0604020104020204" pitchFamily="34" charset="0"/>
                        </a:rPr>
                        <a:t>4</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Mandarin</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14</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7.021428571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7.25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0.586428571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0.765786244</a:t>
                      </a:r>
                      <a:endParaRPr lang="en-IN" sz="800" b="0" i="0" u="none" strike="noStrike" dirty="0">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1910967535"/>
                  </a:ext>
                </a:extLst>
              </a:tr>
              <a:tr h="134557">
                <a:tc>
                  <a:txBody>
                    <a:bodyPr/>
                    <a:lstStyle/>
                    <a:p>
                      <a:pPr algn="l" fontAlgn="b"/>
                      <a:r>
                        <a:rPr lang="en-IN" sz="800" u="none" strike="noStrike">
                          <a:effectLst/>
                          <a:latin typeface="Abadi" panose="020B0604020104020204" pitchFamily="34" charset="0"/>
                        </a:rPr>
                        <a:t>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German</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7.692307692</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7.7</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0.410769231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0.640912811</a:t>
                      </a:r>
                      <a:endParaRPr lang="en-IN" sz="800" b="0" i="0" u="none" strike="noStrike" dirty="0">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2785674890"/>
                  </a:ext>
                </a:extLst>
              </a:tr>
              <a:tr h="134557">
                <a:tc>
                  <a:txBody>
                    <a:bodyPr/>
                    <a:lstStyle/>
                    <a:p>
                      <a:pPr algn="l" fontAlgn="b"/>
                      <a:r>
                        <a:rPr lang="en-IN" sz="800" u="none" strike="noStrike">
                          <a:effectLst/>
                          <a:latin typeface="Abadi" panose="020B0604020104020204" pitchFamily="34" charset="0"/>
                        </a:rPr>
                        <a:t>6</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Japanese</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12</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7.625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7.8</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0.809318182</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0.899621132</a:t>
                      </a:r>
                      <a:endParaRPr lang="en-IN" sz="800" b="0" i="0" u="none" strike="noStrike" dirty="0">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2884063917"/>
                  </a:ext>
                </a:extLst>
              </a:tr>
              <a:tr h="134557">
                <a:tc>
                  <a:txBody>
                    <a:bodyPr/>
                    <a:lstStyle/>
                    <a:p>
                      <a:pPr algn="l" fontAlgn="b"/>
                      <a:r>
                        <a:rPr lang="en-IN" sz="800" u="none" strike="noStrike">
                          <a:effectLst/>
                          <a:latin typeface="Abadi" panose="020B0604020104020204" pitchFamily="34" charset="0"/>
                        </a:rPr>
                        <a:t>7</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Hindi</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6.76</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7.05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1.236</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1.111755369</a:t>
                      </a:r>
                      <a:endParaRPr lang="en-IN" sz="800" b="0" i="0" u="none" strike="noStrike" dirty="0">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2156349655"/>
                  </a:ext>
                </a:extLst>
              </a:tr>
              <a:tr h="134557">
                <a:tc>
                  <a:txBody>
                    <a:bodyPr/>
                    <a:lstStyle/>
                    <a:p>
                      <a:pPr algn="l" fontAlgn="b"/>
                      <a:r>
                        <a:rPr lang="en-IN" sz="800" u="none" strike="noStrike">
                          <a:effectLst/>
                          <a:latin typeface="Abadi" panose="020B0604020104020204" pitchFamily="34" charset="0"/>
                        </a:rPr>
                        <a:t>8</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Cantonese</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8</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7.2375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0.194107143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0.440575922</a:t>
                      </a:r>
                      <a:endParaRPr lang="en-IN" sz="800" b="0" i="0" u="none" strike="noStrike" dirty="0">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3587999198"/>
                  </a:ext>
                </a:extLst>
              </a:tr>
              <a:tr h="134557">
                <a:tc>
                  <a:txBody>
                    <a:bodyPr/>
                    <a:lstStyle/>
                    <a:p>
                      <a:pPr algn="l" fontAlgn="b"/>
                      <a:r>
                        <a:rPr lang="en-IN" sz="800" u="none" strike="noStrike">
                          <a:effectLst/>
                          <a:latin typeface="Abadi" panose="020B0604020104020204" pitchFamily="34" charset="0"/>
                        </a:rPr>
                        <a:t>9</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Italian</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7.185714286</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1.334761905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1.155318962</a:t>
                      </a:r>
                      <a:endParaRPr lang="en-IN" sz="800" b="0" i="0" u="none" strike="noStrike" dirty="0">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285199874"/>
                  </a:ext>
                </a:extLst>
              </a:tr>
              <a:tr h="134557">
                <a:tc>
                  <a:txBody>
                    <a:bodyPr/>
                    <a:lstStyle/>
                    <a:p>
                      <a:pPr algn="l" fontAlgn="b"/>
                      <a:r>
                        <a:rPr lang="en-IN" sz="800" u="none" strike="noStrike">
                          <a:effectLst/>
                          <a:latin typeface="Abadi" panose="020B0604020104020204" pitchFamily="34" charset="0"/>
                        </a:rPr>
                        <a:t>10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Korean</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7.7</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7.7</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0.325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0.570087713</a:t>
                      </a:r>
                      <a:endParaRPr lang="en-IN" sz="800" b="0" i="0" u="none" strike="noStrike" dirty="0">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2508263430"/>
                  </a:ext>
                </a:extLst>
              </a:tr>
              <a:tr h="134557">
                <a:tc>
                  <a:txBody>
                    <a:bodyPr/>
                    <a:lstStyle/>
                    <a:p>
                      <a:pPr algn="l" fontAlgn="b"/>
                      <a:r>
                        <a:rPr lang="en-IN" sz="800" u="none" strike="noStrike">
                          <a:effectLst/>
                          <a:latin typeface="Abadi" panose="020B0604020104020204" pitchFamily="34" charset="0"/>
                        </a:rPr>
                        <a:t>11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Portuguese</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7.76</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8</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0.958</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0.978774744</a:t>
                      </a:r>
                      <a:endParaRPr lang="en-IN" sz="800" b="0" i="0" u="none" strike="noStrike" dirty="0">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4133509726"/>
                  </a:ext>
                </a:extLst>
              </a:tr>
              <a:tr h="134557">
                <a:tc>
                  <a:txBody>
                    <a:bodyPr/>
                    <a:lstStyle/>
                    <a:p>
                      <a:pPr algn="l" fontAlgn="b"/>
                      <a:r>
                        <a:rPr lang="en-IN" sz="800" u="none" strike="noStrike">
                          <a:effectLst/>
                          <a:latin typeface="Abadi" panose="020B0604020104020204" pitchFamily="34" charset="0"/>
                        </a:rPr>
                        <a:t>12</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Norwegian</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4</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7.15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0.33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0.574456265</a:t>
                      </a:r>
                      <a:endParaRPr lang="en-IN" sz="800" b="0" i="0" u="none" strike="noStrike" dirty="0">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2430739845"/>
                  </a:ext>
                </a:extLst>
              </a:tr>
              <a:tr h="134557">
                <a:tc>
                  <a:txBody>
                    <a:bodyPr/>
                    <a:lstStyle/>
                    <a:p>
                      <a:pPr algn="l" fontAlgn="b"/>
                      <a:r>
                        <a:rPr lang="en-IN" sz="800" u="none" strike="noStrike">
                          <a:effectLst/>
                          <a:latin typeface="Abadi" panose="020B0604020104020204" pitchFamily="34" charset="0"/>
                        </a:rPr>
                        <a:t>13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Danish</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7.9</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8.1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0.28</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0.529150262</a:t>
                      </a:r>
                      <a:endParaRPr lang="en-IN" sz="800" b="0" i="0" u="none" strike="noStrike" dirty="0">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3973765821"/>
                  </a:ext>
                </a:extLst>
              </a:tr>
              <a:tr h="134557">
                <a:tc>
                  <a:txBody>
                    <a:bodyPr/>
                    <a:lstStyle/>
                    <a:p>
                      <a:pPr algn="l" fontAlgn="b"/>
                      <a:r>
                        <a:rPr lang="en-IN" sz="800" u="none" strike="noStrike">
                          <a:effectLst/>
                          <a:latin typeface="Abadi" panose="020B0604020104020204" pitchFamily="34" charset="0"/>
                        </a:rPr>
                        <a:t>14</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Dutch</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7.566666667</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7.8</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0.163333333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0.404145188</a:t>
                      </a:r>
                      <a:endParaRPr lang="en-IN" sz="800" b="0" i="0" u="none" strike="noStrike" dirty="0">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3560912009"/>
                  </a:ext>
                </a:extLst>
              </a:tr>
              <a:tr h="134557">
                <a:tc>
                  <a:txBody>
                    <a:bodyPr/>
                    <a:lstStyle/>
                    <a:p>
                      <a:pPr algn="l" fontAlgn="b"/>
                      <a:r>
                        <a:rPr lang="en-IN" sz="800" u="none" strike="noStrike">
                          <a:effectLst/>
                          <a:latin typeface="Abadi" panose="020B0604020104020204" pitchFamily="34" charset="0"/>
                        </a:rPr>
                        <a:t>15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Hebrew</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0.19</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0.435889894</a:t>
                      </a:r>
                      <a:endParaRPr lang="en-IN" sz="800" b="0" i="0" u="none" strike="noStrike" dirty="0">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2254841306"/>
                  </a:ext>
                </a:extLst>
              </a:tr>
              <a:tr h="134557">
                <a:tc>
                  <a:txBody>
                    <a:bodyPr/>
                    <a:lstStyle/>
                    <a:p>
                      <a:pPr algn="l" fontAlgn="b"/>
                      <a:r>
                        <a:rPr lang="en-IN" sz="800" u="none" strike="noStrike">
                          <a:effectLst/>
                          <a:latin typeface="Abadi" panose="020B0604020104020204" pitchFamily="34" charset="0"/>
                        </a:rPr>
                        <a:t>16</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Persian</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8.133333333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8.4</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0.303333333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0.550757055</a:t>
                      </a:r>
                      <a:endParaRPr lang="en-IN" sz="800" b="0" i="0" u="none" strike="noStrike" dirty="0">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638860950"/>
                  </a:ext>
                </a:extLst>
              </a:tr>
              <a:tr h="134557">
                <a:tc>
                  <a:txBody>
                    <a:bodyPr/>
                    <a:lstStyle/>
                    <a:p>
                      <a:pPr algn="l" fontAlgn="b"/>
                      <a:r>
                        <a:rPr lang="en-IN" sz="800" u="none" strike="noStrike">
                          <a:effectLst/>
                          <a:latin typeface="Abadi" panose="020B0604020104020204" pitchFamily="34" charset="0"/>
                        </a:rPr>
                        <a:t>17</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Thai</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6.633333333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6.6</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0.203333333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0.450924975</a:t>
                      </a:r>
                      <a:endParaRPr lang="en-IN" sz="800" b="0" i="0" u="none" strike="noStrike" dirty="0">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2171990696"/>
                  </a:ext>
                </a:extLst>
              </a:tr>
              <a:tr h="134557">
                <a:tc>
                  <a:txBody>
                    <a:bodyPr/>
                    <a:lstStyle/>
                    <a:p>
                      <a:pPr algn="l" fontAlgn="b"/>
                      <a:r>
                        <a:rPr lang="en-IN" sz="800" u="none" strike="noStrike">
                          <a:effectLst/>
                          <a:latin typeface="Abadi" panose="020B0604020104020204" pitchFamily="34" charset="0"/>
                        </a:rPr>
                        <a:t>18</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Aboriginal</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2</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6.95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6.95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0.605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0.777817459</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195617811"/>
                  </a:ext>
                </a:extLst>
              </a:tr>
              <a:tr h="134557">
                <a:tc>
                  <a:txBody>
                    <a:bodyPr/>
                    <a:lstStyle/>
                    <a:p>
                      <a:pPr algn="l" fontAlgn="b"/>
                      <a:r>
                        <a:rPr lang="en-IN" sz="800" u="none" strike="noStrike">
                          <a:effectLst/>
                          <a:latin typeface="Abadi" panose="020B0604020104020204" pitchFamily="34" charset="0"/>
                        </a:rPr>
                        <a:t>19</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Dari</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2</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7.4</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0.536291667</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0.732319375</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3781376007"/>
                  </a:ext>
                </a:extLst>
              </a:tr>
              <a:tr h="134557">
                <a:tc>
                  <a:txBody>
                    <a:bodyPr/>
                    <a:lstStyle/>
                    <a:p>
                      <a:pPr algn="l" fontAlgn="b"/>
                      <a:r>
                        <a:rPr lang="en-IN" sz="800" u="none" strike="noStrike">
                          <a:effectLst/>
                          <a:latin typeface="Abadi" panose="020B0604020104020204" pitchFamily="34" charset="0"/>
                        </a:rPr>
                        <a:t>20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Indonesian</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2</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7.9</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7.9</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0.18</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0.424264069</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731692415"/>
                  </a:ext>
                </a:extLst>
              </a:tr>
              <a:tr h="134557">
                <a:tc>
                  <a:txBody>
                    <a:bodyPr/>
                    <a:lstStyle/>
                    <a:p>
                      <a:pPr algn="l" fontAlgn="b"/>
                      <a:r>
                        <a:rPr lang="en-IN" sz="800" u="none" strike="noStrike">
                          <a:effectLst/>
                          <a:latin typeface="Abadi" panose="020B0604020104020204" pitchFamily="34" charset="0"/>
                        </a:rPr>
                        <a:t>21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Arabic</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7.2</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7.2</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3607847968"/>
                  </a:ext>
                </a:extLst>
              </a:tr>
              <a:tr h="134557">
                <a:tc>
                  <a:txBody>
                    <a:bodyPr/>
                    <a:lstStyle/>
                    <a:p>
                      <a:pPr algn="l" fontAlgn="b"/>
                      <a:r>
                        <a:rPr lang="en-IN" sz="800" u="none" strike="noStrike">
                          <a:effectLst/>
                          <a:latin typeface="Abadi" panose="020B0604020104020204" pitchFamily="34" charset="0"/>
                        </a:rPr>
                        <a:t>22</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Aramaic</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3638777415"/>
                  </a:ext>
                </a:extLst>
              </a:tr>
              <a:tr h="134557">
                <a:tc>
                  <a:txBody>
                    <a:bodyPr/>
                    <a:lstStyle/>
                    <a:p>
                      <a:pPr algn="l" fontAlgn="b"/>
                      <a:r>
                        <a:rPr lang="en-IN" sz="800" u="none" strike="noStrike">
                          <a:effectLst/>
                          <a:latin typeface="Abadi" panose="020B0604020104020204" pitchFamily="34" charset="0"/>
                        </a:rPr>
                        <a:t>23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Bosnian</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4.3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4.3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723586666"/>
                  </a:ext>
                </a:extLst>
              </a:tr>
              <a:tr h="134557">
                <a:tc>
                  <a:txBody>
                    <a:bodyPr/>
                    <a:lstStyle/>
                    <a:p>
                      <a:pPr algn="l" fontAlgn="b"/>
                      <a:r>
                        <a:rPr lang="en-IN" sz="800" u="none" strike="noStrike">
                          <a:effectLst/>
                          <a:latin typeface="Abadi" panose="020B0604020104020204" pitchFamily="34" charset="0"/>
                        </a:rPr>
                        <a:t>24</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Czech</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7.4</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7.4</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1168222766"/>
                  </a:ext>
                </a:extLst>
              </a:tr>
              <a:tr h="134557">
                <a:tc>
                  <a:txBody>
                    <a:bodyPr/>
                    <a:lstStyle/>
                    <a:p>
                      <a:pPr algn="l" fontAlgn="b"/>
                      <a:r>
                        <a:rPr lang="en-IN" sz="800" u="none" strike="noStrike">
                          <a:effectLst/>
                          <a:latin typeface="Abadi" panose="020B0604020104020204" pitchFamily="34" charset="0"/>
                        </a:rPr>
                        <a:t>25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Dzongkha</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2574903872"/>
                  </a:ext>
                </a:extLst>
              </a:tr>
              <a:tr h="134557">
                <a:tc>
                  <a:txBody>
                    <a:bodyPr/>
                    <a:lstStyle/>
                    <a:p>
                      <a:pPr algn="l" fontAlgn="b"/>
                      <a:r>
                        <a:rPr lang="en-IN" sz="800" u="none" strike="noStrike">
                          <a:effectLst/>
                          <a:latin typeface="Abadi" panose="020B0604020104020204" pitchFamily="34" charset="0"/>
                        </a:rPr>
                        <a:t>26</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Filipino</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6.7</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6.7</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3312279083"/>
                  </a:ext>
                </a:extLst>
              </a:tr>
              <a:tr h="134557">
                <a:tc>
                  <a:txBody>
                    <a:bodyPr/>
                    <a:lstStyle/>
                    <a:p>
                      <a:pPr algn="l" fontAlgn="b"/>
                      <a:r>
                        <a:rPr lang="en-IN" sz="800" u="none" strike="noStrike">
                          <a:effectLst/>
                          <a:latin typeface="Abadi" panose="020B0604020104020204" pitchFamily="34" charset="0"/>
                        </a:rPr>
                        <a:t>27</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Hungarian</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1610970125"/>
                  </a:ext>
                </a:extLst>
              </a:tr>
              <a:tr h="134557">
                <a:tc>
                  <a:txBody>
                    <a:bodyPr/>
                    <a:lstStyle/>
                    <a:p>
                      <a:pPr algn="l" fontAlgn="b"/>
                      <a:r>
                        <a:rPr lang="en-IN" sz="800" u="none" strike="noStrike">
                          <a:effectLst/>
                          <a:latin typeface="Abadi" panose="020B0604020104020204" pitchFamily="34" charset="0"/>
                        </a:rPr>
                        <a:t>28</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Icelandic</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6.9</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6.9</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1171120216"/>
                  </a:ext>
                </a:extLst>
              </a:tr>
              <a:tr h="134557">
                <a:tc>
                  <a:txBody>
                    <a:bodyPr/>
                    <a:lstStyle/>
                    <a:p>
                      <a:pPr algn="l" fontAlgn="b"/>
                      <a:r>
                        <a:rPr lang="en-IN" sz="800" u="none" strike="noStrike">
                          <a:effectLst/>
                          <a:latin typeface="Abadi" panose="020B0604020104020204" pitchFamily="34" charset="0"/>
                        </a:rPr>
                        <a:t>29</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Kazakh</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6</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6</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240654376"/>
                  </a:ext>
                </a:extLst>
              </a:tr>
              <a:tr h="134557">
                <a:tc>
                  <a:txBody>
                    <a:bodyPr/>
                    <a:lstStyle/>
                    <a:p>
                      <a:pPr algn="l" fontAlgn="b"/>
                      <a:r>
                        <a:rPr lang="en-IN" sz="800" u="none" strike="noStrike">
                          <a:effectLst/>
                          <a:latin typeface="Abadi" panose="020B0604020104020204" pitchFamily="34" charset="0"/>
                        </a:rPr>
                        <a:t>30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Maya</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7.8</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7.8</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1492684578"/>
                  </a:ext>
                </a:extLst>
              </a:tr>
              <a:tr h="134557">
                <a:tc>
                  <a:txBody>
                    <a:bodyPr/>
                    <a:lstStyle/>
                    <a:p>
                      <a:pPr algn="l" fontAlgn="b"/>
                      <a:r>
                        <a:rPr lang="en-IN" sz="800" u="none" strike="noStrike">
                          <a:effectLst/>
                          <a:latin typeface="Abadi" panose="020B0604020104020204" pitchFamily="34" charset="0"/>
                        </a:rPr>
                        <a:t>31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Mongolian</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1991300459"/>
                  </a:ext>
                </a:extLst>
              </a:tr>
              <a:tr h="134557">
                <a:tc>
                  <a:txBody>
                    <a:bodyPr/>
                    <a:lstStyle/>
                    <a:p>
                      <a:pPr algn="l" fontAlgn="b"/>
                      <a:r>
                        <a:rPr lang="en-IN" sz="800" u="none" strike="noStrike">
                          <a:effectLst/>
                          <a:latin typeface="Abadi" panose="020B0604020104020204" pitchFamily="34" charset="0"/>
                        </a:rPr>
                        <a:t>32</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None</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8.5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8.5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2749642489"/>
                  </a:ext>
                </a:extLst>
              </a:tr>
              <a:tr h="134557">
                <a:tc>
                  <a:txBody>
                    <a:bodyPr/>
                    <a:lstStyle/>
                    <a:p>
                      <a:pPr algn="l" fontAlgn="b"/>
                      <a:r>
                        <a:rPr lang="en-IN" sz="800" u="none" strike="noStrike">
                          <a:effectLst/>
                          <a:latin typeface="Abadi" panose="020B0604020104020204" pitchFamily="34" charset="0"/>
                        </a:rPr>
                        <a:t>33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Romanian</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7.9</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7.9</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1738067363"/>
                  </a:ext>
                </a:extLst>
              </a:tr>
              <a:tr h="134557">
                <a:tc>
                  <a:txBody>
                    <a:bodyPr/>
                    <a:lstStyle/>
                    <a:p>
                      <a:pPr algn="l" fontAlgn="b"/>
                      <a:r>
                        <a:rPr lang="en-IN" sz="800" u="none" strike="noStrike">
                          <a:effectLst/>
                          <a:latin typeface="Abadi" panose="020B0604020104020204" pitchFamily="34" charset="0"/>
                        </a:rPr>
                        <a:t>34</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Russian</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6.5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6.5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2564873998"/>
                  </a:ext>
                </a:extLst>
              </a:tr>
              <a:tr h="134557">
                <a:tc>
                  <a:txBody>
                    <a:bodyPr/>
                    <a:lstStyle/>
                    <a:p>
                      <a:pPr algn="l" fontAlgn="b"/>
                      <a:r>
                        <a:rPr lang="en-IN" sz="800" u="none" strike="noStrike">
                          <a:effectLst/>
                          <a:latin typeface="Abadi" panose="020B0604020104020204" pitchFamily="34" charset="0"/>
                        </a:rPr>
                        <a:t>35</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Swedish</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7.6</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7.6</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2212003001"/>
                  </a:ext>
                </a:extLst>
              </a:tr>
              <a:tr h="134557">
                <a:tc>
                  <a:txBody>
                    <a:bodyPr/>
                    <a:lstStyle/>
                    <a:p>
                      <a:pPr algn="l" fontAlgn="b"/>
                      <a:r>
                        <a:rPr lang="en-IN" sz="800" u="none" strike="noStrike">
                          <a:effectLst/>
                          <a:latin typeface="Abadi" panose="020B0604020104020204" pitchFamily="34" charset="0"/>
                        </a:rPr>
                        <a:t>36</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Telugu</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8.4</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8.4</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3455812114"/>
                  </a:ext>
                </a:extLst>
              </a:tr>
              <a:tr h="134557">
                <a:tc>
                  <a:txBody>
                    <a:bodyPr/>
                    <a:lstStyle/>
                    <a:p>
                      <a:pPr algn="l" fontAlgn="b"/>
                      <a:r>
                        <a:rPr lang="en-IN" sz="800" u="none" strike="noStrike">
                          <a:effectLst/>
                          <a:latin typeface="Abadi" panose="020B0604020104020204" pitchFamily="34" charset="0"/>
                        </a:rPr>
                        <a:t>37</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Vietnamese</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7.4</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7.4</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2416437088"/>
                  </a:ext>
                </a:extLst>
              </a:tr>
              <a:tr h="134557">
                <a:tc>
                  <a:txBody>
                    <a:bodyPr/>
                    <a:lstStyle/>
                    <a:p>
                      <a:pPr algn="l" fontAlgn="b"/>
                      <a:r>
                        <a:rPr lang="en-IN" sz="800" u="none" strike="noStrike">
                          <a:effectLst/>
                          <a:latin typeface="Abadi" panose="020B0604020104020204" pitchFamily="34" charset="0"/>
                        </a:rPr>
                        <a:t>38</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l" fontAlgn="b"/>
                      <a:r>
                        <a:rPr lang="en-IN" sz="800" u="none" strike="noStrike">
                          <a:effectLst/>
                          <a:latin typeface="Abadi" panose="020B0604020104020204" pitchFamily="34" charset="0"/>
                        </a:rPr>
                        <a:t>Zulu</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1</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7.3</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a:effectLst/>
                          <a:latin typeface="Abadi" panose="020B0604020104020204" pitchFamily="34" charset="0"/>
                        </a:rPr>
                        <a:t>#DIV/0!</a:t>
                      </a:r>
                      <a:endParaRPr lang="en-IN" sz="800" b="0" i="0" u="none" strike="noStrike">
                        <a:solidFill>
                          <a:srgbClr val="000000"/>
                        </a:solidFill>
                        <a:effectLst/>
                        <a:latin typeface="Abadi" panose="020B0604020104020204" pitchFamily="34" charset="0"/>
                      </a:endParaRPr>
                    </a:p>
                  </a:txBody>
                  <a:tcPr marL="4649" marR="4649" marT="4649" marB="0" anchor="b"/>
                </a:tc>
                <a:tc>
                  <a:txBody>
                    <a:bodyPr/>
                    <a:lstStyle/>
                    <a:p>
                      <a:pPr algn="r" fontAlgn="b"/>
                      <a:r>
                        <a:rPr lang="en-IN" sz="800" u="none" strike="noStrike" dirty="0">
                          <a:effectLst/>
                          <a:latin typeface="Abadi" panose="020B0604020104020204" pitchFamily="34" charset="0"/>
                        </a:rPr>
                        <a:t>#DIV/0!</a:t>
                      </a:r>
                      <a:endParaRPr lang="en-IN" sz="800" b="0" i="0" u="none" strike="noStrike" dirty="0">
                        <a:solidFill>
                          <a:srgbClr val="000000"/>
                        </a:solidFill>
                        <a:effectLst/>
                        <a:latin typeface="Abadi" panose="020B0604020104020204" pitchFamily="34" charset="0"/>
                      </a:endParaRPr>
                    </a:p>
                  </a:txBody>
                  <a:tcPr marL="4649" marR="4649" marT="4649" marB="0" anchor="b"/>
                </a:tc>
                <a:extLst>
                  <a:ext uri="{0D108BD9-81ED-4DB2-BD59-A6C34878D82A}">
                    <a16:rowId xmlns:a16="http://schemas.microsoft.com/office/drawing/2014/main" val="2699772962"/>
                  </a:ext>
                </a:extLst>
              </a:tr>
            </a:tbl>
          </a:graphicData>
        </a:graphic>
      </p:graphicFrame>
    </p:spTree>
    <p:extLst>
      <p:ext uri="{BB962C8B-B14F-4D97-AF65-F5344CB8AC3E}">
        <p14:creationId xmlns:p14="http://schemas.microsoft.com/office/powerpoint/2010/main" val="32902573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5947"/>
    </mc:Choice>
    <mc:Fallback xmlns="">
      <p:transition spd="slow" advTm="259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47C1EB9-BF6E-0E8A-6971-201C1D9C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412C5E-3E2D-2D94-189E-E4D2F9BE2C6B}"/>
              </a:ext>
            </a:extLst>
          </p:cNvPr>
          <p:cNvSpPr>
            <a:spLocks noGrp="1"/>
          </p:cNvSpPr>
          <p:nvPr>
            <p:ph type="title"/>
          </p:nvPr>
        </p:nvSpPr>
        <p:spPr>
          <a:xfrm>
            <a:off x="5297762" y="667512"/>
            <a:ext cx="6251110" cy="692723"/>
          </a:xfrm>
        </p:spPr>
        <p:txBody>
          <a:bodyPr anchor="b">
            <a:normAutofit fontScale="90000"/>
          </a:bodyPr>
          <a:lstStyle/>
          <a:p>
            <a:pPr algn="ctr">
              <a:lnSpc>
                <a:spcPct val="90000"/>
              </a:lnSpc>
            </a:pPr>
            <a:br>
              <a:rPr lang="en-IN" sz="6100" b="1"/>
            </a:br>
            <a:r>
              <a:rPr lang="en-IN" sz="4000"/>
              <a:t>FORMULA USED</a:t>
            </a:r>
            <a:endParaRPr lang="en-IN" sz="6100"/>
          </a:p>
        </p:txBody>
      </p:sp>
      <p:sp>
        <p:nvSpPr>
          <p:cNvPr id="24" name="Rectangle 6">
            <a:extLst>
              <a:ext uri="{FF2B5EF4-FFF2-40B4-BE49-F238E27FC236}">
                <a16:creationId xmlns:a16="http://schemas.microsoft.com/office/drawing/2014/main" id="{0B75FF4D-2467-EB49-F35D-1A99CE36A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EAA60"/>
          </a:solidFill>
          <a:ln w="38100" cap="rnd">
            <a:solidFill>
              <a:srgbClr val="DEAA6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ncil and a movie clapper board&#10;&#10;Description automatically generated">
            <a:extLst>
              <a:ext uri="{FF2B5EF4-FFF2-40B4-BE49-F238E27FC236}">
                <a16:creationId xmlns:a16="http://schemas.microsoft.com/office/drawing/2014/main" id="{46A5E233-A077-26E8-8E89-549C8DBDC596}"/>
              </a:ext>
            </a:extLst>
          </p:cNvPr>
          <p:cNvPicPr>
            <a:picLocks noChangeAspect="1"/>
          </p:cNvPicPr>
          <p:nvPr/>
        </p:nvPicPr>
        <p:blipFill rotWithShape="1">
          <a:blip r:embed="rId2">
            <a:extLst>
              <a:ext uri="{28A0092B-C50C-407E-A947-70E740481C1C}">
                <a14:useLocalDpi xmlns:a14="http://schemas.microsoft.com/office/drawing/2010/main" val="0"/>
              </a:ext>
            </a:extLst>
          </a:blip>
          <a:srcRect l="11361" r="50439"/>
          <a:stretch/>
        </p:blipFill>
        <p:spPr>
          <a:xfrm>
            <a:off x="338" y="11375"/>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9" name="TextBox 8">
            <a:extLst>
              <a:ext uri="{FF2B5EF4-FFF2-40B4-BE49-F238E27FC236}">
                <a16:creationId xmlns:a16="http://schemas.microsoft.com/office/drawing/2014/main" id="{191E61C2-6D43-FD74-0A5F-5AB0F732BDCC}"/>
              </a:ext>
            </a:extLst>
          </p:cNvPr>
          <p:cNvSpPr txBox="1"/>
          <p:nvPr/>
        </p:nvSpPr>
        <p:spPr>
          <a:xfrm>
            <a:off x="-40400" y="45720"/>
            <a:ext cx="6134876" cy="1031051"/>
          </a:xfrm>
          <a:prstGeom prst="rect">
            <a:avLst/>
          </a:prstGeom>
          <a:noFill/>
        </p:spPr>
        <p:txBody>
          <a:bodyPr wrap="square">
            <a:spAutoFit/>
          </a:bodyPr>
          <a:lstStyle/>
          <a:p>
            <a:r>
              <a:rPr lang="en-IN" sz="6100">
                <a:latin typeface="+mj-lt"/>
                <a:ea typeface="+mj-ea"/>
                <a:cs typeface="+mj-cs"/>
              </a:rPr>
              <a:t>Director Analysis </a:t>
            </a:r>
          </a:p>
        </p:txBody>
      </p:sp>
      <p:graphicFrame>
        <p:nvGraphicFramePr>
          <p:cNvPr id="26" name="Content Placeholder 3">
            <a:extLst>
              <a:ext uri="{FF2B5EF4-FFF2-40B4-BE49-F238E27FC236}">
                <a16:creationId xmlns:a16="http://schemas.microsoft.com/office/drawing/2014/main" id="{88289F3A-D6DA-032C-758F-7241D4C2A352}"/>
              </a:ext>
            </a:extLst>
          </p:cNvPr>
          <p:cNvGraphicFramePr>
            <a:graphicFrameLocks noGrp="1"/>
          </p:cNvGraphicFramePr>
          <p:nvPr>
            <p:ph idx="1"/>
            <p:extLst>
              <p:ext uri="{D42A27DB-BD31-4B8C-83A1-F6EECF244321}">
                <p14:modId xmlns:p14="http://schemas.microsoft.com/office/powerpoint/2010/main" val="2958382211"/>
              </p:ext>
            </p:extLst>
          </p:nvPr>
        </p:nvGraphicFramePr>
        <p:xfrm>
          <a:off x="4698082" y="1929384"/>
          <a:ext cx="6655718"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5874620"/>
      </p:ext>
    </p:extLst>
  </p:cSld>
  <p:clrMapOvr>
    <a:masterClrMapping/>
  </p:clrMapOvr>
  <mc:AlternateContent xmlns:mc="http://schemas.openxmlformats.org/markup-compatibility/2006" xmlns:p14="http://schemas.microsoft.com/office/powerpoint/2010/main">
    <mc:Choice Requires="p14">
      <p:transition spd="slow" p14:dur="2000" advTm="12001"/>
    </mc:Choice>
    <mc:Fallback xmlns="">
      <p:transition spd="slow" advTm="1200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encil and a movie clapper board&#10;&#10;Description automatically generated">
            <a:extLst>
              <a:ext uri="{FF2B5EF4-FFF2-40B4-BE49-F238E27FC236}">
                <a16:creationId xmlns:a16="http://schemas.microsoft.com/office/drawing/2014/main" id="{935FFE19-4945-A594-6B48-944A9685FEBC}"/>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r="25"/>
          <a:stretch/>
        </p:blipFill>
        <p:spPr>
          <a:xfrm>
            <a:off x="3069" y="10"/>
            <a:ext cx="12188931" cy="6774170"/>
          </a:xfrm>
          <a:prstGeom prst="rect">
            <a:avLst/>
          </a:prstGeom>
        </p:spPr>
      </p:pic>
      <p:sp>
        <p:nvSpPr>
          <p:cNvPr id="2" name="Title 1">
            <a:extLst>
              <a:ext uri="{FF2B5EF4-FFF2-40B4-BE49-F238E27FC236}">
                <a16:creationId xmlns:a16="http://schemas.microsoft.com/office/drawing/2014/main" id="{4F08A866-F727-B41C-E55B-21DD2A186387}"/>
              </a:ext>
            </a:extLst>
          </p:cNvPr>
          <p:cNvSpPr>
            <a:spLocks noGrp="1"/>
          </p:cNvSpPr>
          <p:nvPr>
            <p:ph type="title"/>
          </p:nvPr>
        </p:nvSpPr>
        <p:spPr/>
        <p:txBody>
          <a:bodyPr>
            <a:normAutofit/>
          </a:bodyPr>
          <a:lstStyle/>
          <a:p>
            <a:pPr>
              <a:lnSpc>
                <a:spcPct val="90000"/>
              </a:lnSpc>
            </a:pPr>
            <a:r>
              <a:rPr lang="en-IN" b="1" dirty="0"/>
              <a:t>Director Analysis </a:t>
            </a:r>
            <a:br>
              <a:rPr lang="en-IN" b="1" dirty="0"/>
            </a:br>
            <a:r>
              <a:rPr lang="en-US" sz="2400" dirty="0">
                <a:latin typeface="Abadi Extra Light" panose="020B0204020104020204" pitchFamily="34" charset="0"/>
              </a:rPr>
              <a:t>Influence of directors on movie ratings.</a:t>
            </a:r>
            <a:endParaRPr lang="en-IN" sz="7400" dirty="0">
              <a:latin typeface="Abadi Extra Light" panose="020B0204020104020204" pitchFamily="34" charset="0"/>
            </a:endParaRPr>
          </a:p>
        </p:txBody>
      </p:sp>
      <p:sp>
        <p:nvSpPr>
          <p:cNvPr id="12" name="Content Placeholder 11">
            <a:extLst>
              <a:ext uri="{FF2B5EF4-FFF2-40B4-BE49-F238E27FC236}">
                <a16:creationId xmlns:a16="http://schemas.microsoft.com/office/drawing/2014/main" id="{61D7F63E-341F-9B55-0F37-B120B4F38BF8}"/>
              </a:ext>
            </a:extLst>
          </p:cNvPr>
          <p:cNvSpPr>
            <a:spLocks noGrp="1"/>
          </p:cNvSpPr>
          <p:nvPr>
            <p:ph idx="1"/>
          </p:nvPr>
        </p:nvSpPr>
        <p:spPr/>
        <p:txBody>
          <a:bodyPr/>
          <a:lstStyle/>
          <a:p>
            <a:pPr marL="0" indent="0">
              <a:buNone/>
            </a:pPr>
            <a:r>
              <a:rPr lang="en-US" dirty="0"/>
              <a:t>                                                                   </a:t>
            </a:r>
            <a:endParaRPr lang="en-IN" dirty="0"/>
          </a:p>
        </p:txBody>
      </p:sp>
      <p:graphicFrame>
        <p:nvGraphicFramePr>
          <p:cNvPr id="10" name="Table 9">
            <a:extLst>
              <a:ext uri="{FF2B5EF4-FFF2-40B4-BE49-F238E27FC236}">
                <a16:creationId xmlns:a16="http://schemas.microsoft.com/office/drawing/2014/main" id="{3D339C04-F6A4-39CA-1CF7-10123343C048}"/>
              </a:ext>
            </a:extLst>
          </p:cNvPr>
          <p:cNvGraphicFramePr>
            <a:graphicFrameLocks noGrp="1"/>
          </p:cNvGraphicFramePr>
          <p:nvPr>
            <p:extLst>
              <p:ext uri="{D42A27DB-BD31-4B8C-83A1-F6EECF244321}">
                <p14:modId xmlns:p14="http://schemas.microsoft.com/office/powerpoint/2010/main" val="1910687103"/>
              </p:ext>
            </p:extLst>
          </p:nvPr>
        </p:nvGraphicFramePr>
        <p:xfrm>
          <a:off x="1434841" y="1772815"/>
          <a:ext cx="8128000" cy="42552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281076116"/>
                    </a:ext>
                  </a:extLst>
                </a:gridCol>
                <a:gridCol w="2032000">
                  <a:extLst>
                    <a:ext uri="{9D8B030D-6E8A-4147-A177-3AD203B41FA5}">
                      <a16:colId xmlns:a16="http://schemas.microsoft.com/office/drawing/2014/main" val="2393424689"/>
                    </a:ext>
                  </a:extLst>
                </a:gridCol>
                <a:gridCol w="2032000">
                  <a:extLst>
                    <a:ext uri="{9D8B030D-6E8A-4147-A177-3AD203B41FA5}">
                      <a16:colId xmlns:a16="http://schemas.microsoft.com/office/drawing/2014/main" val="3279167124"/>
                    </a:ext>
                  </a:extLst>
                </a:gridCol>
                <a:gridCol w="2032000">
                  <a:extLst>
                    <a:ext uri="{9D8B030D-6E8A-4147-A177-3AD203B41FA5}">
                      <a16:colId xmlns:a16="http://schemas.microsoft.com/office/drawing/2014/main" val="1905803844"/>
                    </a:ext>
                  </a:extLst>
                </a:gridCol>
              </a:tblGrid>
              <a:tr h="202474">
                <a:tc>
                  <a:txBody>
                    <a:bodyPr/>
                    <a:lstStyle/>
                    <a:p>
                      <a:pPr algn="l" fontAlgn="b"/>
                      <a:r>
                        <a:rPr lang="en-IN" sz="1300" b="1" i="0" u="none" strike="noStrike" dirty="0">
                          <a:solidFill>
                            <a:srgbClr val="000000"/>
                          </a:solidFill>
                          <a:effectLst/>
                          <a:latin typeface="Abadi" panose="020B0604020104020204" pitchFamily="34" charset="0"/>
                        </a:rPr>
                        <a:t>Director</a:t>
                      </a:r>
                    </a:p>
                  </a:txBody>
                  <a:tcPr marL="7620" marR="7620" marT="7620" marB="0" anchor="b"/>
                </a:tc>
                <a:tc>
                  <a:txBody>
                    <a:bodyPr/>
                    <a:lstStyle/>
                    <a:p>
                      <a:pPr algn="ctr" fontAlgn="b"/>
                      <a:r>
                        <a:rPr lang="en-IN" sz="1300" b="1" i="0" u="none" strike="noStrike" dirty="0" err="1">
                          <a:solidFill>
                            <a:srgbClr val="000000"/>
                          </a:solidFill>
                          <a:effectLst/>
                          <a:latin typeface="Abadi" panose="020B0604020104020204" pitchFamily="34" charset="0"/>
                        </a:rPr>
                        <a:t>Average_imdb</a:t>
                      </a:r>
                      <a:endParaRPr lang="en-IN" sz="1300" b="1" i="0" u="none" strike="noStrike" dirty="0">
                        <a:solidFill>
                          <a:srgbClr val="000000"/>
                        </a:solidFill>
                        <a:effectLst/>
                        <a:latin typeface="Abadi" panose="020B0604020104020204" pitchFamily="34" charset="0"/>
                      </a:endParaRPr>
                    </a:p>
                  </a:txBody>
                  <a:tcPr marL="7620" marR="7620" marT="7620" marB="0" anchor="b"/>
                </a:tc>
                <a:tc>
                  <a:txBody>
                    <a:bodyPr/>
                    <a:lstStyle/>
                    <a:p>
                      <a:pPr algn="ctr" fontAlgn="b"/>
                      <a:r>
                        <a:rPr lang="en-IN" sz="1300" b="1" i="0" u="none" strike="noStrike" dirty="0">
                          <a:solidFill>
                            <a:srgbClr val="000000"/>
                          </a:solidFill>
                          <a:effectLst/>
                          <a:latin typeface="Abadi" panose="020B0604020104020204" pitchFamily="34" charset="0"/>
                        </a:rPr>
                        <a:t>percentile</a:t>
                      </a:r>
                    </a:p>
                  </a:txBody>
                  <a:tcPr marL="7620" marR="7620" marT="7620" marB="0" anchor="b"/>
                </a:tc>
                <a:tc>
                  <a:txBody>
                    <a:bodyPr/>
                    <a:lstStyle/>
                    <a:p>
                      <a:pPr algn="ctr" fontAlgn="b"/>
                      <a:r>
                        <a:rPr lang="en-IN" sz="1300" b="1" i="0" u="none" strike="noStrike" dirty="0" err="1">
                          <a:solidFill>
                            <a:srgbClr val="000000"/>
                          </a:solidFill>
                          <a:effectLst/>
                          <a:latin typeface="Abadi" panose="020B0604020104020204" pitchFamily="34" charset="0"/>
                        </a:rPr>
                        <a:t>Count_movies</a:t>
                      </a:r>
                      <a:endParaRPr lang="en-IN" sz="1300" b="1"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342076217"/>
                  </a:ext>
                </a:extLst>
              </a:tr>
              <a:tr h="202474">
                <a:tc>
                  <a:txBody>
                    <a:bodyPr/>
                    <a:lstStyle/>
                    <a:p>
                      <a:pPr algn="l" fontAlgn="b"/>
                      <a:r>
                        <a:rPr lang="en-IN" sz="1100" b="0" i="0" u="none" strike="noStrike" dirty="0">
                          <a:solidFill>
                            <a:srgbClr val="000000"/>
                          </a:solidFill>
                          <a:effectLst/>
                          <a:latin typeface="Abadi" panose="020B0604020104020204" pitchFamily="34" charset="0"/>
                        </a:rPr>
                        <a:t>Charles Chaplin</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8.6</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0.998</a:t>
                      </a:r>
                    </a:p>
                  </a:txBody>
                  <a:tcPr marL="7620" marR="7620" marT="7620" marB="0" anchor="b"/>
                </a:tc>
                <a:tc>
                  <a:txBody>
                    <a:bodyPr/>
                    <a:lstStyle/>
                    <a:p>
                      <a:pPr algn="ctr" fontAlgn="b"/>
                      <a:r>
                        <a:rPr lang="en-IN" sz="1100" b="0" i="0" u="none" strike="noStrike" dirty="0">
                          <a:solidFill>
                            <a:srgbClr val="000000"/>
                          </a:solidFill>
                          <a:effectLst/>
                          <a:latin typeface="Abadi" panose="020B0604020104020204" pitchFamily="34" charset="0"/>
                        </a:rPr>
                        <a:t>3</a:t>
                      </a:r>
                    </a:p>
                  </a:txBody>
                  <a:tcPr marL="7620" marR="7620" marT="7620" marB="0" anchor="b"/>
                </a:tc>
                <a:extLst>
                  <a:ext uri="{0D108BD9-81ED-4DB2-BD59-A6C34878D82A}">
                    <a16:rowId xmlns:a16="http://schemas.microsoft.com/office/drawing/2014/main" val="3778317094"/>
                  </a:ext>
                </a:extLst>
              </a:tr>
              <a:tr h="202474">
                <a:tc>
                  <a:txBody>
                    <a:bodyPr/>
                    <a:lstStyle/>
                    <a:p>
                      <a:pPr algn="l" fontAlgn="b"/>
                      <a:r>
                        <a:rPr lang="en-IN" sz="1100" b="0" i="0" u="none" strike="noStrike">
                          <a:solidFill>
                            <a:srgbClr val="000000"/>
                          </a:solidFill>
                          <a:effectLst/>
                          <a:latin typeface="Abadi" panose="020B0604020104020204" pitchFamily="34" charset="0"/>
                        </a:rPr>
                        <a:t>Tony Kaye</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8.6</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0.999</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2</a:t>
                      </a:r>
                    </a:p>
                  </a:txBody>
                  <a:tcPr marL="7620" marR="7620" marT="7620" marB="0" anchor="b"/>
                </a:tc>
                <a:extLst>
                  <a:ext uri="{0D108BD9-81ED-4DB2-BD59-A6C34878D82A}">
                    <a16:rowId xmlns:a16="http://schemas.microsoft.com/office/drawing/2014/main" val="586890734"/>
                  </a:ext>
                </a:extLst>
              </a:tr>
              <a:tr h="202474">
                <a:tc>
                  <a:txBody>
                    <a:bodyPr/>
                    <a:lstStyle/>
                    <a:p>
                      <a:pPr algn="l" fontAlgn="b"/>
                      <a:r>
                        <a:rPr lang="en-IN" sz="1100" b="0" i="0" u="none" strike="noStrike" dirty="0">
                          <a:solidFill>
                            <a:srgbClr val="000000"/>
                          </a:solidFill>
                          <a:effectLst/>
                          <a:latin typeface="Abadi" panose="020B0604020104020204" pitchFamily="34" charset="0"/>
                        </a:rPr>
                        <a:t>Alfred Hitchcock</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8.5</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0.997</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1</a:t>
                      </a:r>
                    </a:p>
                  </a:txBody>
                  <a:tcPr marL="7620" marR="7620" marT="7620" marB="0" anchor="b"/>
                </a:tc>
                <a:extLst>
                  <a:ext uri="{0D108BD9-81ED-4DB2-BD59-A6C34878D82A}">
                    <a16:rowId xmlns:a16="http://schemas.microsoft.com/office/drawing/2014/main" val="3707351884"/>
                  </a:ext>
                </a:extLst>
              </a:tr>
              <a:tr h="202474">
                <a:tc>
                  <a:txBody>
                    <a:bodyPr/>
                    <a:lstStyle/>
                    <a:p>
                      <a:pPr algn="l" fontAlgn="b"/>
                      <a:r>
                        <a:rPr lang="en-IN" sz="1100" b="0" i="0" u="none" strike="noStrike">
                          <a:solidFill>
                            <a:srgbClr val="000000"/>
                          </a:solidFill>
                          <a:effectLst/>
                          <a:latin typeface="Abadi" panose="020B0604020104020204" pitchFamily="34" charset="0"/>
                        </a:rPr>
                        <a:t>Damien Chazelle</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8.5</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0.998</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1</a:t>
                      </a:r>
                    </a:p>
                  </a:txBody>
                  <a:tcPr marL="7620" marR="7620" marT="7620" marB="0" anchor="b"/>
                </a:tc>
                <a:extLst>
                  <a:ext uri="{0D108BD9-81ED-4DB2-BD59-A6C34878D82A}">
                    <a16:rowId xmlns:a16="http://schemas.microsoft.com/office/drawing/2014/main" val="907337469"/>
                  </a:ext>
                </a:extLst>
              </a:tr>
              <a:tr h="202474">
                <a:tc>
                  <a:txBody>
                    <a:bodyPr/>
                    <a:lstStyle/>
                    <a:p>
                      <a:pPr algn="l" fontAlgn="b"/>
                      <a:r>
                        <a:rPr lang="en-IN" sz="1100" b="0" i="0" u="none" strike="noStrike" dirty="0">
                          <a:solidFill>
                            <a:srgbClr val="000000"/>
                          </a:solidFill>
                          <a:effectLst/>
                          <a:latin typeface="Abadi" panose="020B0604020104020204" pitchFamily="34" charset="0"/>
                        </a:rPr>
                        <a:t>Majid Majidi</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8.5</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0.998</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2</a:t>
                      </a:r>
                    </a:p>
                  </a:txBody>
                  <a:tcPr marL="7620" marR="7620" marT="7620" marB="0" anchor="b"/>
                </a:tc>
                <a:extLst>
                  <a:ext uri="{0D108BD9-81ED-4DB2-BD59-A6C34878D82A}">
                    <a16:rowId xmlns:a16="http://schemas.microsoft.com/office/drawing/2014/main" val="2675441694"/>
                  </a:ext>
                </a:extLst>
              </a:tr>
              <a:tr h="202474">
                <a:tc>
                  <a:txBody>
                    <a:bodyPr/>
                    <a:lstStyle/>
                    <a:p>
                      <a:pPr algn="l" fontAlgn="b"/>
                      <a:r>
                        <a:rPr lang="en-IN" sz="1100" b="0" i="0" u="none" strike="noStrike" dirty="0">
                          <a:solidFill>
                            <a:srgbClr val="000000"/>
                          </a:solidFill>
                          <a:effectLst/>
                          <a:latin typeface="Abadi" panose="020B0604020104020204" pitchFamily="34" charset="0"/>
                        </a:rPr>
                        <a:t>Ron Fricke</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8.5</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0.999</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2</a:t>
                      </a:r>
                    </a:p>
                  </a:txBody>
                  <a:tcPr marL="7620" marR="7620" marT="7620" marB="0" anchor="b"/>
                </a:tc>
                <a:extLst>
                  <a:ext uri="{0D108BD9-81ED-4DB2-BD59-A6C34878D82A}">
                    <a16:rowId xmlns:a16="http://schemas.microsoft.com/office/drawing/2014/main" val="2539339428"/>
                  </a:ext>
                </a:extLst>
              </a:tr>
              <a:tr h="202474">
                <a:tc>
                  <a:txBody>
                    <a:bodyPr/>
                    <a:lstStyle/>
                    <a:p>
                      <a:pPr algn="l" fontAlgn="b"/>
                      <a:r>
                        <a:rPr lang="en-IN" sz="1100" b="0" i="0" u="none" strike="noStrike">
                          <a:solidFill>
                            <a:srgbClr val="000000"/>
                          </a:solidFill>
                          <a:effectLst/>
                          <a:latin typeface="Abadi" panose="020B0604020104020204" pitchFamily="34" charset="0"/>
                        </a:rPr>
                        <a:t>Sergio Leone</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8.43</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0.998</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1</a:t>
                      </a:r>
                    </a:p>
                  </a:txBody>
                  <a:tcPr marL="7620" marR="7620" marT="7620" marB="0" anchor="b"/>
                </a:tc>
                <a:extLst>
                  <a:ext uri="{0D108BD9-81ED-4DB2-BD59-A6C34878D82A}">
                    <a16:rowId xmlns:a16="http://schemas.microsoft.com/office/drawing/2014/main" val="3383870123"/>
                  </a:ext>
                </a:extLst>
              </a:tr>
              <a:tr h="202474">
                <a:tc>
                  <a:txBody>
                    <a:bodyPr/>
                    <a:lstStyle/>
                    <a:p>
                      <a:pPr algn="l" fontAlgn="b"/>
                      <a:r>
                        <a:rPr lang="en-IN" sz="1100" b="0" i="0" u="none" strike="noStrike" dirty="0">
                          <a:solidFill>
                            <a:srgbClr val="000000"/>
                          </a:solidFill>
                          <a:effectLst/>
                          <a:latin typeface="Abadi" panose="020B0604020104020204" pitchFamily="34" charset="0"/>
                        </a:rPr>
                        <a:t>Christopher Nolan</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8.43</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0.999</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1</a:t>
                      </a:r>
                    </a:p>
                  </a:txBody>
                  <a:tcPr marL="7620" marR="7620" marT="7620" marB="0" anchor="b"/>
                </a:tc>
                <a:extLst>
                  <a:ext uri="{0D108BD9-81ED-4DB2-BD59-A6C34878D82A}">
                    <a16:rowId xmlns:a16="http://schemas.microsoft.com/office/drawing/2014/main" val="3605214537"/>
                  </a:ext>
                </a:extLst>
              </a:tr>
              <a:tr h="202474">
                <a:tc>
                  <a:txBody>
                    <a:bodyPr/>
                    <a:lstStyle/>
                    <a:p>
                      <a:pPr algn="l" fontAlgn="b"/>
                      <a:r>
                        <a:rPr lang="en-IN" sz="1100" b="0" i="0" u="none" strike="noStrike" dirty="0">
                          <a:solidFill>
                            <a:srgbClr val="000000"/>
                          </a:solidFill>
                          <a:effectLst/>
                          <a:latin typeface="Abadi" panose="020B0604020104020204" pitchFamily="34" charset="0"/>
                        </a:rPr>
                        <a:t>Asghar Farhadi</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8.4</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0.997</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2</a:t>
                      </a:r>
                    </a:p>
                  </a:txBody>
                  <a:tcPr marL="7620" marR="7620" marT="7620" marB="0" anchor="b"/>
                </a:tc>
                <a:extLst>
                  <a:ext uri="{0D108BD9-81ED-4DB2-BD59-A6C34878D82A}">
                    <a16:rowId xmlns:a16="http://schemas.microsoft.com/office/drawing/2014/main" val="1023061646"/>
                  </a:ext>
                </a:extLst>
              </a:tr>
              <a:tr h="202474">
                <a:tc>
                  <a:txBody>
                    <a:bodyPr/>
                    <a:lstStyle/>
                    <a:p>
                      <a:pPr algn="l" fontAlgn="b"/>
                      <a:r>
                        <a:rPr lang="en-IN" sz="1100" b="0" i="0" u="none" strike="noStrike">
                          <a:solidFill>
                            <a:srgbClr val="000000"/>
                          </a:solidFill>
                          <a:effectLst/>
                          <a:latin typeface="Abadi" panose="020B0604020104020204" pitchFamily="34" charset="0"/>
                        </a:rPr>
                        <a:t>Marius A. Markevicius</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8.4</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0.998</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1</a:t>
                      </a:r>
                    </a:p>
                  </a:txBody>
                  <a:tcPr marL="7620" marR="7620" marT="7620" marB="0" anchor="b"/>
                </a:tc>
                <a:extLst>
                  <a:ext uri="{0D108BD9-81ED-4DB2-BD59-A6C34878D82A}">
                    <a16:rowId xmlns:a16="http://schemas.microsoft.com/office/drawing/2014/main" val="2386247783"/>
                  </a:ext>
                </a:extLst>
              </a:tr>
              <a:tr h="202474">
                <a:tc>
                  <a:txBody>
                    <a:bodyPr/>
                    <a:lstStyle/>
                    <a:p>
                      <a:pPr algn="l" fontAlgn="b"/>
                      <a:r>
                        <a:rPr lang="en-IN" sz="1100" b="0" i="0" u="none" strike="noStrike" dirty="0">
                          <a:solidFill>
                            <a:srgbClr val="000000"/>
                          </a:solidFill>
                          <a:effectLst/>
                          <a:latin typeface="Abadi" panose="020B0604020104020204" pitchFamily="34" charset="0"/>
                        </a:rPr>
                        <a:t>Richard Marquand</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8.4</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0.998</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1</a:t>
                      </a:r>
                    </a:p>
                  </a:txBody>
                  <a:tcPr marL="7620" marR="7620" marT="7620" marB="0" anchor="b"/>
                </a:tc>
                <a:extLst>
                  <a:ext uri="{0D108BD9-81ED-4DB2-BD59-A6C34878D82A}">
                    <a16:rowId xmlns:a16="http://schemas.microsoft.com/office/drawing/2014/main" val="3851521564"/>
                  </a:ext>
                </a:extLst>
              </a:tr>
              <a:tr h="202474">
                <a:tc>
                  <a:txBody>
                    <a:bodyPr/>
                    <a:lstStyle/>
                    <a:p>
                      <a:pPr algn="l" fontAlgn="b"/>
                      <a:r>
                        <a:rPr lang="en-IN" sz="1100" b="0" i="0" u="none" strike="noStrike" dirty="0">
                          <a:solidFill>
                            <a:srgbClr val="000000"/>
                          </a:solidFill>
                          <a:effectLst/>
                          <a:latin typeface="Abadi" panose="020B0604020104020204" pitchFamily="34" charset="0"/>
                        </a:rPr>
                        <a:t>S.S. Rajamouli</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8.4</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0.999</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2</a:t>
                      </a:r>
                    </a:p>
                  </a:txBody>
                  <a:tcPr marL="7620" marR="7620" marT="7620" marB="0" anchor="b"/>
                </a:tc>
                <a:extLst>
                  <a:ext uri="{0D108BD9-81ED-4DB2-BD59-A6C34878D82A}">
                    <a16:rowId xmlns:a16="http://schemas.microsoft.com/office/drawing/2014/main" val="834220981"/>
                  </a:ext>
                </a:extLst>
              </a:tr>
              <a:tr h="202474">
                <a:tc>
                  <a:txBody>
                    <a:bodyPr/>
                    <a:lstStyle/>
                    <a:p>
                      <a:pPr algn="l" fontAlgn="b"/>
                      <a:r>
                        <a:rPr lang="en-IN" sz="1100" b="0" i="0" u="none" strike="noStrike" dirty="0">
                          <a:solidFill>
                            <a:srgbClr val="000000"/>
                          </a:solidFill>
                          <a:effectLst/>
                          <a:latin typeface="Abadi" panose="020B0604020104020204" pitchFamily="34" charset="0"/>
                        </a:rPr>
                        <a:t>Billy Wilder</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8.3</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0.997</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1</a:t>
                      </a:r>
                    </a:p>
                  </a:txBody>
                  <a:tcPr marL="7620" marR="7620" marT="7620" marB="0" anchor="b"/>
                </a:tc>
                <a:extLst>
                  <a:ext uri="{0D108BD9-81ED-4DB2-BD59-A6C34878D82A}">
                    <a16:rowId xmlns:a16="http://schemas.microsoft.com/office/drawing/2014/main" val="1681704751"/>
                  </a:ext>
                </a:extLst>
              </a:tr>
              <a:tr h="202474">
                <a:tc>
                  <a:txBody>
                    <a:bodyPr/>
                    <a:lstStyle/>
                    <a:p>
                      <a:pPr algn="l" fontAlgn="b"/>
                      <a:r>
                        <a:rPr lang="en-IN" sz="1100" b="0" i="0" u="none" strike="noStrike" dirty="0">
                          <a:solidFill>
                            <a:srgbClr val="000000"/>
                          </a:solidFill>
                          <a:effectLst/>
                          <a:latin typeface="Abadi" panose="020B0604020104020204" pitchFamily="34" charset="0"/>
                        </a:rPr>
                        <a:t>Fritz Lang</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8.3</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0.998</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1</a:t>
                      </a:r>
                    </a:p>
                  </a:txBody>
                  <a:tcPr marL="7620" marR="7620" marT="7620" marB="0" anchor="b"/>
                </a:tc>
                <a:extLst>
                  <a:ext uri="{0D108BD9-81ED-4DB2-BD59-A6C34878D82A}">
                    <a16:rowId xmlns:a16="http://schemas.microsoft.com/office/drawing/2014/main" val="281835334"/>
                  </a:ext>
                </a:extLst>
              </a:tr>
              <a:tr h="202474">
                <a:tc>
                  <a:txBody>
                    <a:bodyPr/>
                    <a:lstStyle/>
                    <a:p>
                      <a:pPr algn="l" fontAlgn="b"/>
                      <a:r>
                        <a:rPr lang="en-IN" sz="1100" b="0" i="0" u="none" strike="noStrike" dirty="0">
                          <a:solidFill>
                            <a:srgbClr val="000000"/>
                          </a:solidFill>
                          <a:effectLst/>
                          <a:latin typeface="Abadi" panose="020B0604020104020204" pitchFamily="34" charset="0"/>
                        </a:rPr>
                        <a:t>Lee Unkrich</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8.3</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0.998</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1</a:t>
                      </a:r>
                    </a:p>
                  </a:txBody>
                  <a:tcPr marL="7620" marR="7620" marT="7620" marB="0" anchor="b"/>
                </a:tc>
                <a:extLst>
                  <a:ext uri="{0D108BD9-81ED-4DB2-BD59-A6C34878D82A}">
                    <a16:rowId xmlns:a16="http://schemas.microsoft.com/office/drawing/2014/main" val="3036815593"/>
                  </a:ext>
                </a:extLst>
              </a:tr>
              <a:tr h="202474">
                <a:tc>
                  <a:txBody>
                    <a:bodyPr/>
                    <a:lstStyle/>
                    <a:p>
                      <a:pPr algn="l" fontAlgn="b"/>
                      <a:r>
                        <a:rPr lang="en-IN" sz="1100" b="0" i="0" u="none" strike="noStrike" dirty="0">
                          <a:solidFill>
                            <a:srgbClr val="000000"/>
                          </a:solidFill>
                          <a:effectLst/>
                          <a:latin typeface="Abadi" panose="020B0604020104020204" pitchFamily="34" charset="0"/>
                        </a:rPr>
                        <a:t>Lenny Abrahamson</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8.3</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0.999</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1</a:t>
                      </a:r>
                    </a:p>
                  </a:txBody>
                  <a:tcPr marL="7620" marR="7620" marT="7620" marB="0" anchor="b"/>
                </a:tc>
                <a:extLst>
                  <a:ext uri="{0D108BD9-81ED-4DB2-BD59-A6C34878D82A}">
                    <a16:rowId xmlns:a16="http://schemas.microsoft.com/office/drawing/2014/main" val="720303496"/>
                  </a:ext>
                </a:extLst>
              </a:tr>
              <a:tr h="202474">
                <a:tc>
                  <a:txBody>
                    <a:bodyPr/>
                    <a:lstStyle/>
                    <a:p>
                      <a:pPr algn="l" fontAlgn="b"/>
                      <a:r>
                        <a:rPr lang="en-IN" sz="1100" b="0" i="0" u="none" strike="noStrike" dirty="0">
                          <a:solidFill>
                            <a:srgbClr val="000000"/>
                          </a:solidFill>
                          <a:effectLst/>
                          <a:latin typeface="Abadi" panose="020B0604020104020204" pitchFamily="34" charset="0"/>
                        </a:rPr>
                        <a:t>Pete Docter</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8.23</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0.998</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2</a:t>
                      </a:r>
                    </a:p>
                  </a:txBody>
                  <a:tcPr marL="7620" marR="7620" marT="7620" marB="0" anchor="b"/>
                </a:tc>
                <a:extLst>
                  <a:ext uri="{0D108BD9-81ED-4DB2-BD59-A6C34878D82A}">
                    <a16:rowId xmlns:a16="http://schemas.microsoft.com/office/drawing/2014/main" val="4248191060"/>
                  </a:ext>
                </a:extLst>
              </a:tr>
              <a:tr h="202474">
                <a:tc>
                  <a:txBody>
                    <a:bodyPr/>
                    <a:lstStyle/>
                    <a:p>
                      <a:pPr algn="l" fontAlgn="b"/>
                      <a:r>
                        <a:rPr lang="en-IN" sz="1100" b="0" i="0" u="none" strike="noStrike" dirty="0">
                          <a:solidFill>
                            <a:srgbClr val="000000"/>
                          </a:solidFill>
                          <a:effectLst/>
                          <a:latin typeface="Abadi" panose="020B0604020104020204" pitchFamily="34" charset="0"/>
                        </a:rPr>
                        <a:t>Hayao Miyazaki</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8.23</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0.999</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1</a:t>
                      </a:r>
                    </a:p>
                  </a:txBody>
                  <a:tcPr marL="7620" marR="7620" marT="7620" marB="0" anchor="b"/>
                </a:tc>
                <a:extLst>
                  <a:ext uri="{0D108BD9-81ED-4DB2-BD59-A6C34878D82A}">
                    <a16:rowId xmlns:a16="http://schemas.microsoft.com/office/drawing/2014/main" val="1174860541"/>
                  </a:ext>
                </a:extLst>
              </a:tr>
              <a:tr h="202474">
                <a:tc>
                  <a:txBody>
                    <a:bodyPr/>
                    <a:lstStyle/>
                    <a:p>
                      <a:pPr algn="l" fontAlgn="b"/>
                      <a:r>
                        <a:rPr lang="en-IN" sz="1100" b="0" i="0" u="none" strike="noStrike" dirty="0">
                          <a:solidFill>
                            <a:srgbClr val="000000"/>
                          </a:solidFill>
                          <a:effectLst/>
                          <a:latin typeface="Abadi" panose="020B0604020104020204" pitchFamily="34" charset="0"/>
                        </a:rPr>
                        <a:t>Elia Kazan</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8.2</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0.997</a:t>
                      </a:r>
                    </a:p>
                  </a:txBody>
                  <a:tcPr marL="7620" marR="7620" marT="7620" marB="0" anchor="b"/>
                </a:tc>
                <a:tc>
                  <a:txBody>
                    <a:bodyPr/>
                    <a:lstStyle/>
                    <a:p>
                      <a:pPr algn="ctr" fontAlgn="b"/>
                      <a:r>
                        <a:rPr lang="en-IN" sz="1100" b="0" i="0" u="none" strike="noStrike" dirty="0">
                          <a:solidFill>
                            <a:srgbClr val="000000"/>
                          </a:solidFill>
                          <a:effectLst/>
                          <a:latin typeface="Abadi" panose="020B0604020104020204" pitchFamily="34" charset="0"/>
                        </a:rPr>
                        <a:t>3</a:t>
                      </a:r>
                    </a:p>
                  </a:txBody>
                  <a:tcPr marL="7620" marR="7620" marT="7620" marB="0" anchor="b"/>
                </a:tc>
                <a:extLst>
                  <a:ext uri="{0D108BD9-81ED-4DB2-BD59-A6C34878D82A}">
                    <a16:rowId xmlns:a16="http://schemas.microsoft.com/office/drawing/2014/main" val="4151565963"/>
                  </a:ext>
                </a:extLst>
              </a:tr>
              <a:tr h="202474">
                <a:tc>
                  <a:txBody>
                    <a:bodyPr/>
                    <a:lstStyle/>
                    <a:p>
                      <a:pPr algn="l" fontAlgn="b"/>
                      <a:r>
                        <a:rPr lang="en-IN" sz="1100" b="0" i="0" u="none" strike="noStrike" dirty="0">
                          <a:solidFill>
                            <a:srgbClr val="000000"/>
                          </a:solidFill>
                          <a:effectLst/>
                          <a:latin typeface="Abadi" panose="020B0604020104020204" pitchFamily="34" charset="0"/>
                        </a:rPr>
                        <a:t>George Roy Hill</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8.2</a:t>
                      </a:r>
                    </a:p>
                  </a:txBody>
                  <a:tcPr marL="7620" marR="7620" marT="7620" marB="0" anchor="b"/>
                </a:tc>
                <a:tc>
                  <a:txBody>
                    <a:bodyPr/>
                    <a:lstStyle/>
                    <a:p>
                      <a:pPr algn="ctr" fontAlgn="b"/>
                      <a:r>
                        <a:rPr lang="en-IN" sz="1100" b="0" i="0" u="none" strike="noStrike">
                          <a:solidFill>
                            <a:srgbClr val="000000"/>
                          </a:solidFill>
                          <a:effectLst/>
                          <a:latin typeface="Abadi" panose="020B0604020104020204" pitchFamily="34" charset="0"/>
                        </a:rPr>
                        <a:t>0.997</a:t>
                      </a:r>
                    </a:p>
                  </a:txBody>
                  <a:tcPr marL="7620" marR="7620" marT="7620" marB="0" anchor="b"/>
                </a:tc>
                <a:tc>
                  <a:txBody>
                    <a:bodyPr/>
                    <a:lstStyle/>
                    <a:p>
                      <a:pPr algn="ctr" fontAlgn="b"/>
                      <a:r>
                        <a:rPr lang="en-IN" sz="1100" b="0" i="0" u="none" strike="noStrike" dirty="0">
                          <a:solidFill>
                            <a:srgbClr val="000000"/>
                          </a:solidFill>
                          <a:effectLst/>
                          <a:latin typeface="Abadi" panose="020B0604020104020204" pitchFamily="34" charset="0"/>
                        </a:rPr>
                        <a:t>2</a:t>
                      </a:r>
                    </a:p>
                  </a:txBody>
                  <a:tcPr marL="7620" marR="7620" marT="7620" marB="0" anchor="b"/>
                </a:tc>
                <a:extLst>
                  <a:ext uri="{0D108BD9-81ED-4DB2-BD59-A6C34878D82A}">
                    <a16:rowId xmlns:a16="http://schemas.microsoft.com/office/drawing/2014/main" val="3025423809"/>
                  </a:ext>
                </a:extLst>
              </a:tr>
            </a:tbl>
          </a:graphicData>
        </a:graphic>
      </p:graphicFrame>
    </p:spTree>
    <p:extLst>
      <p:ext uri="{BB962C8B-B14F-4D97-AF65-F5344CB8AC3E}">
        <p14:creationId xmlns:p14="http://schemas.microsoft.com/office/powerpoint/2010/main" val="36153272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8380"/>
    </mc:Choice>
    <mc:Fallback xmlns="">
      <p:transition spd="slow" advTm="283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encil and a movie clapper board&#10;&#10;Description automatically generated">
            <a:extLst>
              <a:ext uri="{FF2B5EF4-FFF2-40B4-BE49-F238E27FC236}">
                <a16:creationId xmlns:a16="http://schemas.microsoft.com/office/drawing/2014/main" id="{935FFE19-4945-A594-6B48-944A9685FEB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25"/>
          <a:stretch/>
        </p:blipFill>
        <p:spPr>
          <a:xfrm>
            <a:off x="3069" y="10"/>
            <a:ext cx="12188931" cy="6857990"/>
          </a:xfrm>
          <a:prstGeom prst="rect">
            <a:avLst/>
          </a:prstGeom>
        </p:spPr>
      </p:pic>
      <p:sp>
        <p:nvSpPr>
          <p:cNvPr id="2" name="Title 1">
            <a:extLst>
              <a:ext uri="{FF2B5EF4-FFF2-40B4-BE49-F238E27FC236}">
                <a16:creationId xmlns:a16="http://schemas.microsoft.com/office/drawing/2014/main" id="{4F08A866-F727-B41C-E55B-21DD2A186387}"/>
              </a:ext>
            </a:extLst>
          </p:cNvPr>
          <p:cNvSpPr>
            <a:spLocks noGrp="1"/>
          </p:cNvSpPr>
          <p:nvPr>
            <p:ph type="title"/>
          </p:nvPr>
        </p:nvSpPr>
        <p:spPr/>
        <p:txBody>
          <a:bodyPr>
            <a:normAutofit/>
          </a:bodyPr>
          <a:lstStyle/>
          <a:p>
            <a:pPr>
              <a:lnSpc>
                <a:spcPct val="90000"/>
              </a:lnSpc>
            </a:pPr>
            <a:r>
              <a:rPr lang="en-IN" b="1" dirty="0"/>
              <a:t>Budget Analysis</a:t>
            </a:r>
            <a:br>
              <a:rPr lang="en-IN" b="1" dirty="0"/>
            </a:br>
            <a:r>
              <a:rPr lang="en-US" sz="2400" dirty="0">
                <a:latin typeface="Abadi Extra Light" panose="020B0204020104020204" pitchFamily="34" charset="0"/>
              </a:rPr>
              <a:t>The relationship between movie budgets and their financial success..</a:t>
            </a:r>
            <a:endParaRPr lang="en-IN" sz="7400" dirty="0">
              <a:latin typeface="Abadi Extra Light" panose="020B0204020104020204" pitchFamily="34" charset="0"/>
            </a:endParaRPr>
          </a:p>
        </p:txBody>
      </p:sp>
      <p:sp>
        <p:nvSpPr>
          <p:cNvPr id="12" name="Content Placeholder 11">
            <a:extLst>
              <a:ext uri="{FF2B5EF4-FFF2-40B4-BE49-F238E27FC236}">
                <a16:creationId xmlns:a16="http://schemas.microsoft.com/office/drawing/2014/main" id="{61D7F63E-341F-9B55-0F37-B120B4F38BF8}"/>
              </a:ext>
            </a:extLst>
          </p:cNvPr>
          <p:cNvSpPr>
            <a:spLocks noGrp="1"/>
          </p:cNvSpPr>
          <p:nvPr>
            <p:ph idx="1"/>
          </p:nvPr>
        </p:nvSpPr>
        <p:spPr/>
        <p:txBody>
          <a:bodyPr/>
          <a:lstStyle/>
          <a:p>
            <a:pPr marL="0" indent="0">
              <a:buNone/>
            </a:pPr>
            <a:r>
              <a:rPr lang="en-US" dirty="0"/>
              <a:t>                                                                   </a:t>
            </a:r>
            <a:endParaRPr lang="en-IN" dirty="0"/>
          </a:p>
        </p:txBody>
      </p:sp>
      <p:graphicFrame>
        <p:nvGraphicFramePr>
          <p:cNvPr id="3" name="Table 2">
            <a:extLst>
              <a:ext uri="{FF2B5EF4-FFF2-40B4-BE49-F238E27FC236}">
                <a16:creationId xmlns:a16="http://schemas.microsoft.com/office/drawing/2014/main" id="{A88DA932-2D4B-D689-FC14-A10F6ACBA31D}"/>
              </a:ext>
            </a:extLst>
          </p:cNvPr>
          <p:cNvGraphicFramePr>
            <a:graphicFrameLocks noGrp="1"/>
          </p:cNvGraphicFramePr>
          <p:nvPr>
            <p:extLst>
              <p:ext uri="{D42A27DB-BD31-4B8C-83A1-F6EECF244321}">
                <p14:modId xmlns:p14="http://schemas.microsoft.com/office/powerpoint/2010/main" val="1353760073"/>
              </p:ext>
            </p:extLst>
          </p:nvPr>
        </p:nvGraphicFramePr>
        <p:xfrm>
          <a:off x="1177925" y="2419350"/>
          <a:ext cx="4470400" cy="2890234"/>
        </p:xfrm>
        <a:graphic>
          <a:graphicData uri="http://schemas.openxmlformats.org/drawingml/2006/table">
            <a:tbl>
              <a:tblPr>
                <a:tableStyleId>{5C22544A-7EE6-4342-B048-85BDC9FD1C3A}</a:tableStyleId>
              </a:tblPr>
              <a:tblGrid>
                <a:gridCol w="2722273">
                  <a:extLst>
                    <a:ext uri="{9D8B030D-6E8A-4147-A177-3AD203B41FA5}">
                      <a16:colId xmlns:a16="http://schemas.microsoft.com/office/drawing/2014/main" val="967655879"/>
                    </a:ext>
                  </a:extLst>
                </a:gridCol>
                <a:gridCol w="1748127">
                  <a:extLst>
                    <a:ext uri="{9D8B030D-6E8A-4147-A177-3AD203B41FA5}">
                      <a16:colId xmlns:a16="http://schemas.microsoft.com/office/drawing/2014/main" val="1664091388"/>
                    </a:ext>
                  </a:extLst>
                </a:gridCol>
              </a:tblGrid>
              <a:tr h="253016">
                <a:tc>
                  <a:txBody>
                    <a:bodyPr/>
                    <a:lstStyle/>
                    <a:p>
                      <a:pPr algn="ctr" fontAlgn="b"/>
                      <a:r>
                        <a:rPr lang="en-IN" sz="1100" b="1" u="none" strike="noStrike" dirty="0" err="1">
                          <a:effectLst/>
                          <a:latin typeface="Abadi" panose="020B0604020104020204" pitchFamily="34" charset="0"/>
                        </a:rPr>
                        <a:t>Movie_title</a:t>
                      </a:r>
                      <a:endParaRPr lang="en-IN" sz="1100" b="1" i="0" u="none" strike="noStrike" dirty="0">
                        <a:solidFill>
                          <a:srgbClr val="000000"/>
                        </a:solidFill>
                        <a:effectLst/>
                        <a:latin typeface="Abadi" panose="020B0604020104020204" pitchFamily="34" charset="0"/>
                      </a:endParaRPr>
                    </a:p>
                  </a:txBody>
                  <a:tcPr marL="7620" marR="7620" marT="7620" marB="0" anchor="b">
                    <a:solidFill>
                      <a:srgbClr val="E4650E"/>
                    </a:solidFill>
                  </a:tcPr>
                </a:tc>
                <a:tc>
                  <a:txBody>
                    <a:bodyPr/>
                    <a:lstStyle/>
                    <a:p>
                      <a:pPr algn="ctr" fontAlgn="b"/>
                      <a:r>
                        <a:rPr lang="en-IN" sz="1100" b="1" u="none" strike="noStrike" dirty="0">
                          <a:effectLst/>
                          <a:latin typeface="Abadi" panose="020B0604020104020204" pitchFamily="34" charset="0"/>
                        </a:rPr>
                        <a:t>Profit</a:t>
                      </a:r>
                      <a:endParaRPr lang="en-IN" sz="1100" b="1" i="0" u="none" strike="noStrike" dirty="0">
                        <a:solidFill>
                          <a:srgbClr val="000000"/>
                        </a:solidFill>
                        <a:effectLst/>
                        <a:latin typeface="Abadi" panose="020B0604020104020204" pitchFamily="34" charset="0"/>
                      </a:endParaRPr>
                    </a:p>
                  </a:txBody>
                  <a:tcPr marL="7620" marR="7620" marT="7620" marB="0" anchor="b">
                    <a:solidFill>
                      <a:srgbClr val="E4650E"/>
                    </a:solidFill>
                  </a:tcPr>
                </a:tc>
                <a:extLst>
                  <a:ext uri="{0D108BD9-81ED-4DB2-BD59-A6C34878D82A}">
                    <a16:rowId xmlns:a16="http://schemas.microsoft.com/office/drawing/2014/main" val="1946278137"/>
                  </a:ext>
                </a:extLst>
              </a:tr>
              <a:tr h="264017">
                <a:tc>
                  <a:txBody>
                    <a:bodyPr/>
                    <a:lstStyle/>
                    <a:p>
                      <a:pPr algn="l" fontAlgn="b"/>
                      <a:r>
                        <a:rPr lang="en-IN" sz="1100" u="none" strike="noStrike">
                          <a:effectLst/>
                          <a:latin typeface="Abadi" panose="020B0604020104020204" pitchFamily="34" charset="0"/>
                        </a:rPr>
                        <a:t>Avatar </a:t>
                      </a:r>
                      <a:endParaRPr lang="en-IN"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IN" sz="1100" u="none" strike="noStrike">
                          <a:effectLst/>
                          <a:latin typeface="Abadi" panose="020B0604020104020204" pitchFamily="34" charset="0"/>
                        </a:rPr>
                        <a:t>523505847</a:t>
                      </a:r>
                      <a:endParaRPr lang="en-IN"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848594406"/>
                  </a:ext>
                </a:extLst>
              </a:tr>
              <a:tr h="264017">
                <a:tc>
                  <a:txBody>
                    <a:bodyPr/>
                    <a:lstStyle/>
                    <a:p>
                      <a:pPr algn="l" fontAlgn="b"/>
                      <a:r>
                        <a:rPr lang="en-IN" sz="1100" u="none" strike="noStrike">
                          <a:effectLst/>
                          <a:latin typeface="Abadi" panose="020B0604020104020204" pitchFamily="34" charset="0"/>
                        </a:rPr>
                        <a:t>Jurassic World </a:t>
                      </a:r>
                      <a:endParaRPr lang="en-IN"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IN" sz="1100" u="none" strike="noStrike">
                          <a:effectLst/>
                          <a:latin typeface="Abadi" panose="020B0604020104020204" pitchFamily="34" charset="0"/>
                        </a:rPr>
                        <a:t>502177271</a:t>
                      </a:r>
                      <a:endParaRPr lang="en-IN"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090890386"/>
                  </a:ext>
                </a:extLst>
              </a:tr>
              <a:tr h="264017">
                <a:tc>
                  <a:txBody>
                    <a:bodyPr/>
                    <a:lstStyle/>
                    <a:p>
                      <a:pPr algn="l" fontAlgn="b"/>
                      <a:r>
                        <a:rPr lang="en-IN" sz="1100" u="none" strike="noStrike">
                          <a:effectLst/>
                          <a:latin typeface="Abadi" panose="020B0604020104020204" pitchFamily="34" charset="0"/>
                        </a:rPr>
                        <a:t>Titanic </a:t>
                      </a:r>
                      <a:endParaRPr lang="en-IN"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IN" sz="1100" u="none" strike="noStrike">
                          <a:effectLst/>
                          <a:latin typeface="Abadi" panose="020B0604020104020204" pitchFamily="34" charset="0"/>
                        </a:rPr>
                        <a:t>458672302</a:t>
                      </a:r>
                      <a:endParaRPr lang="en-IN"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190232808"/>
                  </a:ext>
                </a:extLst>
              </a:tr>
              <a:tr h="264017">
                <a:tc>
                  <a:txBody>
                    <a:bodyPr/>
                    <a:lstStyle/>
                    <a:p>
                      <a:pPr algn="l" fontAlgn="b"/>
                      <a:r>
                        <a:rPr lang="en-US" sz="1100" u="none" strike="noStrike">
                          <a:effectLst/>
                          <a:latin typeface="Abadi" panose="020B0604020104020204" pitchFamily="34" charset="0"/>
                        </a:rPr>
                        <a:t>Star Wars: Episode IV - A New Hope </a:t>
                      </a:r>
                      <a:endParaRPr lang="en-US"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IN" sz="1100" u="none" strike="noStrike">
                          <a:effectLst/>
                          <a:latin typeface="Abadi" panose="020B0604020104020204" pitchFamily="34" charset="0"/>
                        </a:rPr>
                        <a:t>449935665</a:t>
                      </a:r>
                      <a:endParaRPr lang="en-IN"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494124728"/>
                  </a:ext>
                </a:extLst>
              </a:tr>
              <a:tr h="264017">
                <a:tc>
                  <a:txBody>
                    <a:bodyPr/>
                    <a:lstStyle/>
                    <a:p>
                      <a:pPr algn="l" fontAlgn="b"/>
                      <a:r>
                        <a:rPr lang="en-IN" sz="1100" u="none" strike="noStrike">
                          <a:effectLst/>
                          <a:latin typeface="Abadi" panose="020B0604020104020204" pitchFamily="34" charset="0"/>
                        </a:rPr>
                        <a:t>E.T. the Extra-Terrestrial </a:t>
                      </a:r>
                      <a:endParaRPr lang="en-IN"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IN" sz="1100" u="none" strike="noStrike">
                          <a:effectLst/>
                          <a:latin typeface="Abadi" panose="020B0604020104020204" pitchFamily="34" charset="0"/>
                        </a:rPr>
                        <a:t>424449459</a:t>
                      </a:r>
                      <a:endParaRPr lang="en-IN"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052883725"/>
                  </a:ext>
                </a:extLst>
              </a:tr>
              <a:tr h="264017">
                <a:tc>
                  <a:txBody>
                    <a:bodyPr/>
                    <a:lstStyle/>
                    <a:p>
                      <a:pPr algn="l" fontAlgn="b"/>
                      <a:r>
                        <a:rPr lang="en-IN" sz="1100" u="none" strike="noStrike">
                          <a:effectLst/>
                          <a:latin typeface="Abadi" panose="020B0604020104020204" pitchFamily="34" charset="0"/>
                        </a:rPr>
                        <a:t>The Avengers </a:t>
                      </a:r>
                      <a:endParaRPr lang="en-IN"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IN" sz="1100" u="none" strike="noStrike">
                          <a:effectLst/>
                          <a:latin typeface="Abadi" panose="020B0604020104020204" pitchFamily="34" charset="0"/>
                        </a:rPr>
                        <a:t>403279547</a:t>
                      </a:r>
                      <a:endParaRPr lang="en-IN"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841538027"/>
                  </a:ext>
                </a:extLst>
              </a:tr>
              <a:tr h="264017">
                <a:tc>
                  <a:txBody>
                    <a:bodyPr/>
                    <a:lstStyle/>
                    <a:p>
                      <a:pPr algn="l" fontAlgn="b"/>
                      <a:r>
                        <a:rPr lang="en-IN" sz="1100" u="none" strike="noStrike">
                          <a:effectLst/>
                          <a:latin typeface="Abadi" panose="020B0604020104020204" pitchFamily="34" charset="0"/>
                        </a:rPr>
                        <a:t>The Lion King </a:t>
                      </a:r>
                      <a:endParaRPr lang="en-IN"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IN" sz="1100" u="none" strike="noStrike">
                          <a:effectLst/>
                          <a:latin typeface="Abadi" panose="020B0604020104020204" pitchFamily="34" charset="0"/>
                        </a:rPr>
                        <a:t>377783777</a:t>
                      </a:r>
                      <a:endParaRPr lang="en-IN"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83730341"/>
                  </a:ext>
                </a:extLst>
              </a:tr>
              <a:tr h="261065">
                <a:tc>
                  <a:txBody>
                    <a:bodyPr/>
                    <a:lstStyle/>
                    <a:p>
                      <a:pPr algn="l" fontAlgn="b"/>
                      <a:r>
                        <a:rPr lang="en-US" sz="1100" u="none" strike="noStrike" dirty="0">
                          <a:effectLst/>
                          <a:latin typeface="Abadi" panose="020B0604020104020204" pitchFamily="34" charset="0"/>
                        </a:rPr>
                        <a:t>Star Wars: Episode I - The Phantom Menace </a:t>
                      </a:r>
                      <a:endParaRPr lang="en-US" sz="1100" b="0" i="0" u="none" strike="noStrike" dirty="0">
                        <a:solidFill>
                          <a:srgbClr val="000000"/>
                        </a:solidFill>
                        <a:effectLst/>
                        <a:latin typeface="Abadi" panose="020B0604020104020204" pitchFamily="34" charset="0"/>
                      </a:endParaRPr>
                    </a:p>
                  </a:txBody>
                  <a:tcPr marL="7620" marR="7620" marT="7620" marB="0" anchor="b"/>
                </a:tc>
                <a:tc>
                  <a:txBody>
                    <a:bodyPr/>
                    <a:lstStyle/>
                    <a:p>
                      <a:pPr algn="r" fontAlgn="b"/>
                      <a:r>
                        <a:rPr lang="en-IN" sz="1100" u="none" strike="noStrike">
                          <a:effectLst/>
                          <a:latin typeface="Abadi" panose="020B0604020104020204" pitchFamily="34" charset="0"/>
                        </a:rPr>
                        <a:t>359544677</a:t>
                      </a:r>
                      <a:endParaRPr lang="en-IN"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4228033196"/>
                  </a:ext>
                </a:extLst>
              </a:tr>
              <a:tr h="264017">
                <a:tc>
                  <a:txBody>
                    <a:bodyPr/>
                    <a:lstStyle/>
                    <a:p>
                      <a:pPr algn="l" fontAlgn="b"/>
                      <a:r>
                        <a:rPr lang="en-IN" sz="1100" u="none" strike="noStrike">
                          <a:effectLst/>
                          <a:latin typeface="Abadi" panose="020B0604020104020204" pitchFamily="34" charset="0"/>
                        </a:rPr>
                        <a:t>The Dark Knight </a:t>
                      </a:r>
                      <a:endParaRPr lang="en-IN"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IN" sz="1100" u="none" strike="noStrike">
                          <a:effectLst/>
                          <a:latin typeface="Abadi" panose="020B0604020104020204" pitchFamily="34" charset="0"/>
                        </a:rPr>
                        <a:t>348316061</a:t>
                      </a:r>
                      <a:endParaRPr lang="en-IN" sz="11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605844799"/>
                  </a:ext>
                </a:extLst>
              </a:tr>
              <a:tr h="264017">
                <a:tc>
                  <a:txBody>
                    <a:bodyPr/>
                    <a:lstStyle/>
                    <a:p>
                      <a:pPr algn="l" fontAlgn="b"/>
                      <a:r>
                        <a:rPr lang="en-IN" sz="1100" u="none" strike="noStrike">
                          <a:effectLst/>
                          <a:latin typeface="Abadi" panose="020B0604020104020204" pitchFamily="34" charset="0"/>
                        </a:rPr>
                        <a:t>The Hunger Games </a:t>
                      </a:r>
                      <a:endParaRPr lang="en-IN" sz="1100" b="0" i="0" u="none" strike="noStrike">
                        <a:solidFill>
                          <a:srgbClr val="000000"/>
                        </a:solidFill>
                        <a:effectLst/>
                        <a:latin typeface="Abadi" panose="020B0604020104020204" pitchFamily="34" charset="0"/>
                      </a:endParaRPr>
                    </a:p>
                  </a:txBody>
                  <a:tcPr marL="7620" marR="7620" marT="7620" marB="0" anchor="b"/>
                </a:tc>
                <a:tc>
                  <a:txBody>
                    <a:bodyPr/>
                    <a:lstStyle/>
                    <a:p>
                      <a:pPr algn="r" fontAlgn="b"/>
                      <a:r>
                        <a:rPr lang="en-IN" sz="1100" u="none" strike="noStrike" dirty="0">
                          <a:effectLst/>
                          <a:latin typeface="Abadi" panose="020B0604020104020204" pitchFamily="34" charset="0"/>
                        </a:rPr>
                        <a:t>329999255</a:t>
                      </a:r>
                      <a:endParaRPr lang="en-IN" sz="11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047002900"/>
                  </a:ext>
                </a:extLst>
              </a:tr>
            </a:tbl>
          </a:graphicData>
        </a:graphic>
      </p:graphicFrame>
      <p:graphicFrame>
        <p:nvGraphicFramePr>
          <p:cNvPr id="5" name="Chart 4">
            <a:extLst>
              <a:ext uri="{FF2B5EF4-FFF2-40B4-BE49-F238E27FC236}">
                <a16:creationId xmlns:a16="http://schemas.microsoft.com/office/drawing/2014/main" id="{82E2A6EE-362E-7E5D-B835-2537726D4AC7}"/>
              </a:ext>
            </a:extLst>
          </p:cNvPr>
          <p:cNvGraphicFramePr>
            <a:graphicFrameLocks/>
          </p:cNvGraphicFramePr>
          <p:nvPr>
            <p:extLst>
              <p:ext uri="{D42A27DB-BD31-4B8C-83A1-F6EECF244321}">
                <p14:modId xmlns:p14="http://schemas.microsoft.com/office/powerpoint/2010/main" val="4210307287"/>
              </p:ext>
            </p:extLst>
          </p:nvPr>
        </p:nvGraphicFramePr>
        <p:xfrm>
          <a:off x="6215061" y="2152650"/>
          <a:ext cx="5357813" cy="40286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08981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6119"/>
    </mc:Choice>
    <mc:Fallback xmlns="">
      <p:transition spd="slow" advTm="561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8A866-F727-B41C-E55B-21DD2A186387}"/>
              </a:ext>
            </a:extLst>
          </p:cNvPr>
          <p:cNvSpPr>
            <a:spLocks noGrp="1"/>
          </p:cNvSpPr>
          <p:nvPr>
            <p:ph type="title"/>
          </p:nvPr>
        </p:nvSpPr>
        <p:spPr>
          <a:xfrm>
            <a:off x="572493" y="238539"/>
            <a:ext cx="11047013" cy="1434415"/>
          </a:xfrm>
        </p:spPr>
        <p:txBody>
          <a:bodyPr anchor="b">
            <a:normAutofit/>
          </a:bodyPr>
          <a:lstStyle/>
          <a:p>
            <a:r>
              <a:rPr lang="en-IN" b="1" dirty="0"/>
              <a:t>Insights</a:t>
            </a:r>
            <a:endParaRPr lang="en-IN" sz="7200" dirty="0"/>
          </a:p>
        </p:txBody>
      </p:sp>
      <p:sp>
        <p:nvSpPr>
          <p:cNvPr id="3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4"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DEAA60"/>
          </a:solidFill>
          <a:ln w="38100" cap="rnd">
            <a:solidFill>
              <a:srgbClr val="DEAA6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ncil and a movie clapper board&#10;&#10;Description automatically generated">
            <a:extLst>
              <a:ext uri="{FF2B5EF4-FFF2-40B4-BE49-F238E27FC236}">
                <a16:creationId xmlns:a16="http://schemas.microsoft.com/office/drawing/2014/main" id="{935FFE19-4945-A594-6B48-944A9685FEBC}"/>
              </a:ext>
            </a:extLst>
          </p:cNvPr>
          <p:cNvPicPr>
            <a:picLocks noChangeAspect="1"/>
          </p:cNvPicPr>
          <p:nvPr/>
        </p:nvPicPr>
        <p:blipFill rotWithShape="1">
          <a:blip r:embed="rId2">
            <a:extLst>
              <a:ext uri="{28A0092B-C50C-407E-A947-70E740481C1C}">
                <a14:useLocalDpi xmlns:a14="http://schemas.microsoft.com/office/drawing/2010/main" val="0"/>
              </a:ext>
            </a:extLst>
          </a:blip>
          <a:srcRect l="3951" r="43029"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graphicFrame>
        <p:nvGraphicFramePr>
          <p:cNvPr id="34" name="Subtitle 2">
            <a:extLst>
              <a:ext uri="{FF2B5EF4-FFF2-40B4-BE49-F238E27FC236}">
                <a16:creationId xmlns:a16="http://schemas.microsoft.com/office/drawing/2014/main" id="{FD861E19-2079-9650-5D95-A20F9BAF3D23}"/>
              </a:ext>
            </a:extLst>
          </p:cNvPr>
          <p:cNvGraphicFramePr>
            <a:graphicFrameLocks noGrp="1"/>
          </p:cNvGraphicFramePr>
          <p:nvPr>
            <p:ph idx="1"/>
          </p:nvPr>
        </p:nvGraphicFramePr>
        <p:xfrm>
          <a:off x="4905955" y="2071316"/>
          <a:ext cx="6713552"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3781523"/>
      </p:ext>
    </p:extLst>
  </p:cSld>
  <p:clrMapOvr>
    <a:masterClrMapping/>
  </p:clrMapOvr>
  <mc:AlternateContent xmlns:mc="http://schemas.openxmlformats.org/markup-compatibility/2006" xmlns:p14="http://schemas.microsoft.com/office/powerpoint/2010/main">
    <mc:Choice Requires="p14">
      <p:transition spd="slow" p14:dur="2000" advTm="4111"/>
    </mc:Choice>
    <mc:Fallback xmlns="">
      <p:transition spd="slow" advTm="41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ncil and a movie clapper board&#10;&#10;Description automatically generated">
            <a:extLst>
              <a:ext uri="{FF2B5EF4-FFF2-40B4-BE49-F238E27FC236}">
                <a16:creationId xmlns:a16="http://schemas.microsoft.com/office/drawing/2014/main" id="{DEC6048A-E09A-F5F6-FA53-6C89C25D9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0"/>
            <a:ext cx="12192000" cy="6854940"/>
          </a:xfrm>
          <a:prstGeom prst="rect">
            <a:avLst/>
          </a:prstGeom>
        </p:spPr>
      </p:pic>
      <p:sp>
        <p:nvSpPr>
          <p:cNvPr id="2" name="Title 1">
            <a:extLst>
              <a:ext uri="{FF2B5EF4-FFF2-40B4-BE49-F238E27FC236}">
                <a16:creationId xmlns:a16="http://schemas.microsoft.com/office/drawing/2014/main" id="{28B13F19-CD94-5D06-D8F1-4DE5815E3618}"/>
              </a:ext>
            </a:extLst>
          </p:cNvPr>
          <p:cNvSpPr>
            <a:spLocks noGrp="1"/>
          </p:cNvSpPr>
          <p:nvPr>
            <p:ph type="title"/>
          </p:nvPr>
        </p:nvSpPr>
        <p:spPr/>
        <p:txBody>
          <a:bodyPr>
            <a:normAutofit/>
          </a:bodyPr>
          <a:lstStyle/>
          <a:p>
            <a:r>
              <a:rPr lang="en-IN" b="1" dirty="0">
                <a:solidFill>
                  <a:schemeClr val="bg1"/>
                </a:solidFill>
              </a:rPr>
              <a:t>Result</a:t>
            </a:r>
          </a:p>
        </p:txBody>
      </p:sp>
      <p:graphicFrame>
        <p:nvGraphicFramePr>
          <p:cNvPr id="5" name="Content Placeholder 2">
            <a:extLst>
              <a:ext uri="{FF2B5EF4-FFF2-40B4-BE49-F238E27FC236}">
                <a16:creationId xmlns:a16="http://schemas.microsoft.com/office/drawing/2014/main" id="{0ADAB297-DFA4-16A7-5B48-4205790F2C0F}"/>
              </a:ext>
            </a:extLst>
          </p:cNvPr>
          <p:cNvGraphicFramePr>
            <a:graphicFrameLocks noGrp="1"/>
          </p:cNvGraphicFramePr>
          <p:nvPr>
            <p:ph idx="1"/>
            <p:extLst>
              <p:ext uri="{D42A27DB-BD31-4B8C-83A1-F6EECF244321}">
                <p14:modId xmlns:p14="http://schemas.microsoft.com/office/powerpoint/2010/main" val="3537353139"/>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3300000"/>
      </p:ext>
    </p:extLst>
  </p:cSld>
  <p:clrMapOvr>
    <a:masterClrMapping/>
  </p:clrMapOvr>
  <mc:AlternateContent xmlns:mc="http://schemas.openxmlformats.org/markup-compatibility/2006" xmlns:p14="http://schemas.microsoft.com/office/powerpoint/2010/main">
    <mc:Choice Requires="p14">
      <p:transition spd="slow" p14:dur="2000" advTm="18794"/>
    </mc:Choice>
    <mc:Fallback xmlns="">
      <p:transition spd="slow" advTm="1879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ncil and a movie clapper board&#10;&#10;Description automatically generated">
            <a:extLst>
              <a:ext uri="{FF2B5EF4-FFF2-40B4-BE49-F238E27FC236}">
                <a16:creationId xmlns:a16="http://schemas.microsoft.com/office/drawing/2014/main" id="{0B23AFD0-1C82-588D-7C7C-E5E1785A7844}"/>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25"/>
          <a:stretch/>
        </p:blipFill>
        <p:spPr>
          <a:xfrm>
            <a:off x="20" y="10"/>
            <a:ext cx="12188930" cy="6857990"/>
          </a:xfrm>
          <a:prstGeom prst="rect">
            <a:avLst/>
          </a:prstGeom>
        </p:spPr>
      </p:pic>
      <p:sp>
        <p:nvSpPr>
          <p:cNvPr id="3" name="TextBox 2">
            <a:extLst>
              <a:ext uri="{FF2B5EF4-FFF2-40B4-BE49-F238E27FC236}">
                <a16:creationId xmlns:a16="http://schemas.microsoft.com/office/drawing/2014/main" id="{FE3BFD60-A704-B155-1003-C7FA04976643}"/>
              </a:ext>
            </a:extLst>
          </p:cNvPr>
          <p:cNvSpPr txBox="1"/>
          <p:nvPr/>
        </p:nvSpPr>
        <p:spPr>
          <a:xfrm>
            <a:off x="1524000" y="1122363"/>
            <a:ext cx="9144000" cy="3063240"/>
          </a:xfrm>
          <a:prstGeom prst="rect">
            <a:avLst/>
          </a:prstGeom>
        </p:spPr>
        <p:txBody>
          <a:bodyPr vert="horz" lIns="91440" tIns="45720" rIns="91440" bIns="45720" rtlCol="0" anchor="b">
            <a:normAutofit/>
          </a:bodyPr>
          <a:lstStyle/>
          <a:p>
            <a:pPr algn="ctr">
              <a:spcBef>
                <a:spcPct val="0"/>
              </a:spcBef>
              <a:spcAft>
                <a:spcPts val="600"/>
              </a:spcAft>
            </a:pPr>
            <a:r>
              <a:rPr lang="en-US" sz="9600">
                <a:latin typeface="+mj-lt"/>
                <a:ea typeface="+mj-ea"/>
                <a:cs typeface="+mj-cs"/>
              </a:rPr>
              <a:t>THANK YOU</a:t>
            </a:r>
          </a:p>
        </p:txBody>
      </p:sp>
      <p:sp>
        <p:nvSpPr>
          <p:cNvPr id="15"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39014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7209"/>
    </mc:Choice>
    <mc:Fallback xmlns="">
      <p:transition spd="slow" advTm="3720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8A866-F727-B41C-E55B-21DD2A186387}"/>
              </a:ext>
            </a:extLst>
          </p:cNvPr>
          <p:cNvSpPr>
            <a:spLocks noGrp="1"/>
          </p:cNvSpPr>
          <p:nvPr>
            <p:ph type="title"/>
          </p:nvPr>
        </p:nvSpPr>
        <p:spPr>
          <a:xfrm>
            <a:off x="5297762" y="329184"/>
            <a:ext cx="6251110" cy="1783080"/>
          </a:xfrm>
        </p:spPr>
        <p:txBody>
          <a:bodyPr anchor="b">
            <a:normAutofit/>
          </a:bodyPr>
          <a:lstStyle/>
          <a:p>
            <a:r>
              <a:rPr lang="en-IN" sz="7200" b="1"/>
              <a:t>Project Description</a:t>
            </a:r>
            <a:endParaRPr lang="en-IN" sz="7200"/>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EAA60"/>
          </a:solidFill>
          <a:ln w="38100" cap="rnd">
            <a:solidFill>
              <a:srgbClr val="DEAA6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5535635-0BD8-632C-EF8C-29D304184683}"/>
              </a:ext>
            </a:extLst>
          </p:cNvPr>
          <p:cNvSpPr>
            <a:spLocks noGrp="1"/>
          </p:cNvSpPr>
          <p:nvPr>
            <p:ph idx="1"/>
          </p:nvPr>
        </p:nvSpPr>
        <p:spPr>
          <a:xfrm>
            <a:off x="5297762" y="2706624"/>
            <a:ext cx="6251110" cy="3483864"/>
          </a:xfrm>
        </p:spPr>
        <p:txBody>
          <a:bodyPr>
            <a:normAutofit/>
          </a:bodyPr>
          <a:lstStyle/>
          <a:p>
            <a:pPr marL="0" indent="0">
              <a:buNone/>
            </a:pPr>
            <a:r>
              <a:rPr lang="en-US" sz="2600" dirty="0"/>
              <a:t>The "IMDB Movie Success Analysis" project aims to provide valuable insights into the factors influencing the success of movies on the popular Internet Movie Database (IMDB). By leveraging a comprehensive dataset related to IMDB movies, this project employs data analytics techniques to uncover patterns, relationships, and trends that contribute to high IMDB ratings. The insights gained from this analysis can significantly benefit movie producers, directors, and investors in making informed decisions for their future projects.</a:t>
            </a:r>
            <a:endParaRPr lang="en-IN" sz="2600" dirty="0"/>
          </a:p>
        </p:txBody>
      </p:sp>
      <p:pic>
        <p:nvPicPr>
          <p:cNvPr id="6" name="Picture 5" descr="A pencil and a movie clapper board&#10;&#10;Description automatically generated">
            <a:extLst>
              <a:ext uri="{FF2B5EF4-FFF2-40B4-BE49-F238E27FC236}">
                <a16:creationId xmlns:a16="http://schemas.microsoft.com/office/drawing/2014/main" id="{935FFE19-4945-A594-6B48-944A9685FEBC}"/>
              </a:ext>
            </a:extLst>
          </p:cNvPr>
          <p:cNvPicPr>
            <a:picLocks noChangeAspect="1"/>
          </p:cNvPicPr>
          <p:nvPr/>
        </p:nvPicPr>
        <p:blipFill rotWithShape="1">
          <a:blip r:embed="rId3">
            <a:extLst>
              <a:ext uri="{28A0092B-C50C-407E-A947-70E740481C1C}">
                <a14:useLocalDpi xmlns:a14="http://schemas.microsoft.com/office/drawing/2010/main" val="0"/>
              </a:ext>
            </a:extLst>
          </a:blip>
          <a:srcRect l="11361" r="5043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208995659"/>
      </p:ext>
    </p:extLst>
  </p:cSld>
  <p:clrMapOvr>
    <a:masterClrMapping/>
  </p:clrMapOvr>
  <mc:AlternateContent xmlns:mc="http://schemas.openxmlformats.org/markup-compatibility/2006" xmlns:p14="http://schemas.microsoft.com/office/powerpoint/2010/main">
    <mc:Choice Requires="p14">
      <p:transition spd="slow" p14:dur="2000" advTm="56194"/>
    </mc:Choice>
    <mc:Fallback xmlns="">
      <p:transition spd="slow" advTm="561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8A866-F727-B41C-E55B-21DD2A186387}"/>
              </a:ext>
            </a:extLst>
          </p:cNvPr>
          <p:cNvSpPr>
            <a:spLocks noGrp="1"/>
          </p:cNvSpPr>
          <p:nvPr>
            <p:ph type="title"/>
          </p:nvPr>
        </p:nvSpPr>
        <p:spPr>
          <a:xfrm>
            <a:off x="572493" y="238539"/>
            <a:ext cx="11047013" cy="1434415"/>
          </a:xfrm>
        </p:spPr>
        <p:txBody>
          <a:bodyPr anchor="b">
            <a:normAutofit/>
          </a:bodyPr>
          <a:lstStyle/>
          <a:p>
            <a:r>
              <a:rPr lang="en-IN" sz="7200" b="1" dirty="0"/>
              <a:t>Approach</a:t>
            </a:r>
            <a:endParaRPr lang="en-IN" sz="7200" dirty="0"/>
          </a:p>
        </p:txBody>
      </p:sp>
      <p:sp>
        <p:nvSpPr>
          <p:cNvPr id="3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4"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DEAA60"/>
          </a:solidFill>
          <a:ln w="38100" cap="rnd">
            <a:solidFill>
              <a:srgbClr val="DEAA6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ncil and a movie clapper board&#10;&#10;Description automatically generated">
            <a:extLst>
              <a:ext uri="{FF2B5EF4-FFF2-40B4-BE49-F238E27FC236}">
                <a16:creationId xmlns:a16="http://schemas.microsoft.com/office/drawing/2014/main" id="{935FFE19-4945-A594-6B48-944A9685FEBC}"/>
              </a:ext>
            </a:extLst>
          </p:cNvPr>
          <p:cNvPicPr>
            <a:picLocks noChangeAspect="1"/>
          </p:cNvPicPr>
          <p:nvPr/>
        </p:nvPicPr>
        <p:blipFill rotWithShape="1">
          <a:blip r:embed="rId4">
            <a:extLst>
              <a:ext uri="{28A0092B-C50C-407E-A947-70E740481C1C}">
                <a14:useLocalDpi xmlns:a14="http://schemas.microsoft.com/office/drawing/2010/main" val="0"/>
              </a:ext>
            </a:extLst>
          </a:blip>
          <a:srcRect l="3951" r="43029"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Subtitle 2">
            <a:extLst>
              <a:ext uri="{FF2B5EF4-FFF2-40B4-BE49-F238E27FC236}">
                <a16:creationId xmlns:a16="http://schemas.microsoft.com/office/drawing/2014/main" id="{F5535635-0BD8-632C-EF8C-29D304184683}"/>
              </a:ext>
            </a:extLst>
          </p:cNvPr>
          <p:cNvSpPr>
            <a:spLocks noGrp="1"/>
          </p:cNvSpPr>
          <p:nvPr>
            <p:ph idx="1"/>
          </p:nvPr>
        </p:nvSpPr>
        <p:spPr>
          <a:xfrm>
            <a:off x="4905955" y="2071316"/>
            <a:ext cx="6713552" cy="4114800"/>
          </a:xfrm>
        </p:spPr>
        <p:txBody>
          <a:bodyPr anchor="t">
            <a:normAutofit fontScale="77500" lnSpcReduction="20000"/>
          </a:bodyPr>
          <a:lstStyle/>
          <a:p>
            <a:pPr marL="0" indent="0" algn="just">
              <a:lnSpc>
                <a:spcPct val="100000"/>
              </a:lnSpc>
              <a:buNone/>
            </a:pPr>
            <a:r>
              <a:rPr lang="en-IN" sz="1800" b="1" dirty="0">
                <a:latin typeface="Amasis MT Pro Light" panose="020F0502020204030204" pitchFamily="18" charset="0"/>
                <a:ea typeface="ADLaM Display" panose="020F0502020204030204" pitchFamily="2" charset="0"/>
                <a:cs typeface="ADLaM Display" panose="020F0502020204030204" pitchFamily="2" charset="0"/>
              </a:rPr>
              <a:t>Understanding the Dataset: </a:t>
            </a:r>
            <a:r>
              <a:rPr lang="en-US" sz="1800" dirty="0">
                <a:latin typeface="Amasis MT Pro Light" panose="020F0502020204030204" pitchFamily="18" charset="0"/>
                <a:ea typeface="ADLaM Display" panose="020F0502020204030204" pitchFamily="2" charset="0"/>
                <a:cs typeface="ADLaM Display" panose="020F0502020204030204" pitchFamily="2" charset="0"/>
              </a:rPr>
              <a:t>Begin by exploring the dataset to understand its structure, variables, and potential challenges.</a:t>
            </a:r>
          </a:p>
          <a:p>
            <a:pPr marL="0" indent="0" algn="just">
              <a:lnSpc>
                <a:spcPct val="100000"/>
              </a:lnSpc>
              <a:buNone/>
            </a:pPr>
            <a:r>
              <a:rPr lang="en-IN" sz="1800" b="1" dirty="0">
                <a:latin typeface="Amasis MT Pro Light" panose="020F0502020204030204" pitchFamily="18" charset="0"/>
                <a:ea typeface="ADLaM Display" panose="020F0502020204030204" pitchFamily="2" charset="0"/>
                <a:cs typeface="ADLaM Display" panose="020F0502020204030204" pitchFamily="2" charset="0"/>
              </a:rPr>
              <a:t>Data Cleaning: </a:t>
            </a:r>
            <a:r>
              <a:rPr lang="en-US" sz="1800" dirty="0">
                <a:latin typeface="Amasis MT Pro Light" panose="020F0502020204030204" pitchFamily="18" charset="0"/>
                <a:ea typeface="ADLaM Display" panose="020F0502020204030204" pitchFamily="2" charset="0"/>
                <a:cs typeface="ADLaM Display" panose="020F0502020204030204" pitchFamily="2" charset="0"/>
              </a:rPr>
              <a:t>Upon reviewing the dataset, I comprehensively understood the nature of each column. The dataset initially comprised 28 columns and 5043 rows; however, it contained redundant columns, null values, and empty rows. Consequently, I embarked on a thorough data cleaning process.</a:t>
            </a:r>
          </a:p>
          <a:p>
            <a:pPr marL="0" indent="0" algn="just">
              <a:lnSpc>
                <a:spcPct val="100000"/>
              </a:lnSpc>
              <a:buNone/>
            </a:pPr>
            <a:r>
              <a:rPr lang="en-US" sz="1800" dirty="0">
                <a:latin typeface="Amasis MT Pro Light" panose="020F0502020204030204" pitchFamily="18" charset="0"/>
                <a:ea typeface="ADLaM Display" panose="020F0502020204030204" pitchFamily="2" charset="0"/>
                <a:cs typeface="ADLaM Display" panose="020F0502020204030204" pitchFamily="2" charset="0"/>
              </a:rPr>
              <a:t>1. To streamline the dataset, I systematically removed columns Color, </a:t>
            </a:r>
            <a:r>
              <a:rPr lang="en-US" sz="1800" dirty="0" err="1">
                <a:latin typeface="Amasis MT Pro Light" panose="020F0502020204030204" pitchFamily="18" charset="0"/>
                <a:ea typeface="ADLaM Display" panose="020F0502020204030204" pitchFamily="2" charset="0"/>
                <a:cs typeface="ADLaM Display" panose="020F0502020204030204" pitchFamily="2" charset="0"/>
              </a:rPr>
              <a:t>director_facebook_likes</a:t>
            </a:r>
            <a:r>
              <a:rPr lang="en-US" sz="1800" dirty="0">
                <a:latin typeface="Amasis MT Pro Light" panose="020F0502020204030204" pitchFamily="18" charset="0"/>
                <a:ea typeface="ADLaM Display" panose="020F0502020204030204" pitchFamily="2" charset="0"/>
                <a:cs typeface="ADLaM Display" panose="020F0502020204030204" pitchFamily="2" charset="0"/>
              </a:rPr>
              <a:t>, actor_3_facebook_likes, actor_2_name, actor_1_facebook_likes, </a:t>
            </a:r>
            <a:r>
              <a:rPr lang="en-US" sz="1800" dirty="0" err="1">
                <a:latin typeface="Amasis MT Pro Light" panose="020F0502020204030204" pitchFamily="18" charset="0"/>
                <a:ea typeface="ADLaM Display" panose="020F0502020204030204" pitchFamily="2" charset="0"/>
                <a:cs typeface="ADLaM Display" panose="020F0502020204030204" pitchFamily="2" charset="0"/>
              </a:rPr>
              <a:t>cast_total_facebook_likes</a:t>
            </a:r>
            <a:r>
              <a:rPr lang="en-US" sz="1800" dirty="0">
                <a:latin typeface="Amasis MT Pro Light" panose="020F0502020204030204" pitchFamily="18" charset="0"/>
                <a:ea typeface="ADLaM Display" panose="020F0502020204030204" pitchFamily="2" charset="0"/>
                <a:cs typeface="ADLaM Display" panose="020F0502020204030204" pitchFamily="2" charset="0"/>
              </a:rPr>
              <a:t>, actor_3_name, </a:t>
            </a:r>
            <a:r>
              <a:rPr lang="en-US" sz="1800" dirty="0" err="1">
                <a:latin typeface="Amasis MT Pro Light" panose="020F0502020204030204" pitchFamily="18" charset="0"/>
                <a:ea typeface="ADLaM Display" panose="020F0502020204030204" pitchFamily="2" charset="0"/>
                <a:cs typeface="ADLaM Display" panose="020F0502020204030204" pitchFamily="2" charset="0"/>
              </a:rPr>
              <a:t>facenumber_in_posts</a:t>
            </a:r>
            <a:r>
              <a:rPr lang="en-US" sz="1800" dirty="0">
                <a:latin typeface="Amasis MT Pro Light" panose="020F0502020204030204" pitchFamily="18" charset="0"/>
                <a:ea typeface="ADLaM Display" panose="020F0502020204030204" pitchFamily="2" charset="0"/>
                <a:cs typeface="ADLaM Display" panose="020F0502020204030204" pitchFamily="2" charset="0"/>
              </a:rPr>
              <a:t>, </a:t>
            </a:r>
            <a:r>
              <a:rPr lang="en-US" sz="1800" dirty="0" err="1">
                <a:latin typeface="Amasis MT Pro Light" panose="020F0502020204030204" pitchFamily="18" charset="0"/>
                <a:ea typeface="ADLaM Display" panose="020F0502020204030204" pitchFamily="2" charset="0"/>
                <a:cs typeface="ADLaM Display" panose="020F0502020204030204" pitchFamily="2" charset="0"/>
              </a:rPr>
              <a:t>plot_keywords</a:t>
            </a:r>
            <a:r>
              <a:rPr lang="en-US" sz="1800" dirty="0">
                <a:latin typeface="Amasis MT Pro Light" panose="020F0502020204030204" pitchFamily="18" charset="0"/>
                <a:ea typeface="ADLaM Display" panose="020F0502020204030204" pitchFamily="2" charset="0"/>
                <a:cs typeface="ADLaM Display" panose="020F0502020204030204" pitchFamily="2" charset="0"/>
              </a:rPr>
              <a:t>, </a:t>
            </a:r>
            <a:r>
              <a:rPr lang="en-US" sz="1800" dirty="0" err="1">
                <a:latin typeface="Amasis MT Pro Light" panose="020F0502020204030204" pitchFamily="18" charset="0"/>
                <a:ea typeface="ADLaM Display" panose="020F0502020204030204" pitchFamily="2" charset="0"/>
                <a:cs typeface="ADLaM Display" panose="020F0502020204030204" pitchFamily="2" charset="0"/>
              </a:rPr>
              <a:t>movie_imdb_link</a:t>
            </a:r>
            <a:r>
              <a:rPr lang="en-US" sz="1800" dirty="0">
                <a:latin typeface="Amasis MT Pro Light" panose="020F0502020204030204" pitchFamily="18" charset="0"/>
                <a:ea typeface="ADLaM Display" panose="020F0502020204030204" pitchFamily="2" charset="0"/>
                <a:cs typeface="ADLaM Display" panose="020F0502020204030204" pitchFamily="2" charset="0"/>
              </a:rPr>
              <a:t>, </a:t>
            </a:r>
            <a:r>
              <a:rPr lang="en-US" sz="1800" dirty="0" err="1">
                <a:latin typeface="Amasis MT Pro Light" panose="020F0502020204030204" pitchFamily="18" charset="0"/>
                <a:ea typeface="ADLaM Display" panose="020F0502020204030204" pitchFamily="2" charset="0"/>
                <a:cs typeface="ADLaM Display" panose="020F0502020204030204" pitchFamily="2" charset="0"/>
              </a:rPr>
              <a:t>content_rating</a:t>
            </a:r>
            <a:r>
              <a:rPr lang="en-US" sz="1800" dirty="0">
                <a:latin typeface="Amasis MT Pro Light" panose="020F0502020204030204" pitchFamily="18" charset="0"/>
                <a:ea typeface="ADLaM Display" panose="020F0502020204030204" pitchFamily="2" charset="0"/>
                <a:cs typeface="ADLaM Display" panose="020F0502020204030204" pitchFamily="2" charset="0"/>
              </a:rPr>
              <a:t>, actor_2_facebook_likes, </a:t>
            </a:r>
            <a:r>
              <a:rPr lang="en-US" sz="1800" dirty="0" err="1">
                <a:latin typeface="Amasis MT Pro Light" panose="020F0502020204030204" pitchFamily="18" charset="0"/>
                <a:ea typeface="ADLaM Display" panose="020F0502020204030204" pitchFamily="2" charset="0"/>
                <a:cs typeface="ADLaM Display" panose="020F0502020204030204" pitchFamily="2" charset="0"/>
              </a:rPr>
              <a:t>aspect_ratio</a:t>
            </a:r>
            <a:r>
              <a:rPr lang="en-US" sz="1800" dirty="0">
                <a:latin typeface="Amasis MT Pro Light" panose="020F0502020204030204" pitchFamily="18" charset="0"/>
                <a:ea typeface="ADLaM Display" panose="020F0502020204030204" pitchFamily="2" charset="0"/>
                <a:cs typeface="ADLaM Display" panose="020F0502020204030204" pitchFamily="2" charset="0"/>
              </a:rPr>
              <a:t>, </a:t>
            </a:r>
            <a:r>
              <a:rPr lang="en-US" sz="1800" dirty="0" err="1">
                <a:latin typeface="Amasis MT Pro Light" panose="020F0502020204030204" pitchFamily="18" charset="0"/>
                <a:ea typeface="ADLaM Display" panose="020F0502020204030204" pitchFamily="2" charset="0"/>
                <a:cs typeface="ADLaM Display" panose="020F0502020204030204" pitchFamily="2" charset="0"/>
              </a:rPr>
              <a:t>movie_facebook_likes</a:t>
            </a:r>
            <a:r>
              <a:rPr lang="en-US" sz="1800" dirty="0">
                <a:latin typeface="Amasis MT Pro Light" panose="020F0502020204030204" pitchFamily="18" charset="0"/>
                <a:ea typeface="ADLaM Display" panose="020F0502020204030204" pitchFamily="2" charset="0"/>
                <a:cs typeface="ADLaM Display" panose="020F0502020204030204" pitchFamily="2" charset="0"/>
              </a:rPr>
              <a:t>) that held no relevance to our project, offering limited or no valuable insights. After this pruning, only 9 columns remained, encompassing director's name, duration, movie title, genre, budget, gross, IMDB rating, language, and country.</a:t>
            </a:r>
          </a:p>
          <a:p>
            <a:pPr marL="0" indent="0" algn="just">
              <a:lnSpc>
                <a:spcPct val="100000"/>
              </a:lnSpc>
              <a:buNone/>
            </a:pPr>
            <a:r>
              <a:rPr lang="en-US" sz="1800" dirty="0">
                <a:latin typeface="Amasis MT Pro Light" panose="020F0502020204030204" pitchFamily="18" charset="0"/>
                <a:ea typeface="ADLaM Display" panose="020F0502020204030204" pitchFamily="2" charset="0"/>
                <a:cs typeface="ADLaM Display" panose="020F0502020204030204" pitchFamily="2" charset="0"/>
              </a:rPr>
              <a:t>2. Recognizing the presence of numerous blank rows, I employed the "Find &amp; Select" feature, navigating to "Go to Special," and selected the "blank" option. This action highlighted all blank rows, and by using the shortcut "CTRL + --," I swiftly removed these entire blank rows from the dataset.</a:t>
            </a:r>
          </a:p>
          <a:p>
            <a:pPr marL="0" indent="0" algn="just">
              <a:lnSpc>
                <a:spcPct val="100000"/>
              </a:lnSpc>
              <a:buNone/>
            </a:pPr>
            <a:r>
              <a:rPr lang="en-US" sz="1800" dirty="0">
                <a:latin typeface="Amasis MT Pro Light" panose="020F0502020204030204" pitchFamily="18" charset="0"/>
                <a:ea typeface="ADLaM Display" panose="020F0502020204030204" pitchFamily="2" charset="0"/>
                <a:cs typeface="ADLaM Display" panose="020F0502020204030204" pitchFamily="2" charset="0"/>
              </a:rPr>
              <a:t>3. Additionally, I eliminated duplicate rows, further refining the dataset. The result of these cleaning procedures is a more focused dataset with 9 columns and 3786 rows, ready for in-depth analysis.</a:t>
            </a:r>
            <a:endParaRPr lang="en-IN" sz="1800" dirty="0">
              <a:latin typeface="Amasis MT Pro Light" panose="020F0502020204030204" pitchFamily="18" charset="0"/>
              <a:ea typeface="ADLaM Display" panose="020F0502020204030204" pitchFamily="2" charset="0"/>
              <a:cs typeface="ADLaM Display" panose="020F0502020204030204" pitchFamily="2" charset="0"/>
            </a:endParaRPr>
          </a:p>
        </p:txBody>
      </p:sp>
    </p:spTree>
    <p:custDataLst>
      <p:tags r:id="rId1"/>
    </p:custDataLst>
    <p:extLst>
      <p:ext uri="{BB962C8B-B14F-4D97-AF65-F5344CB8AC3E}">
        <p14:creationId xmlns:p14="http://schemas.microsoft.com/office/powerpoint/2010/main" val="22288687"/>
      </p:ext>
    </p:extLst>
  </p:cSld>
  <p:clrMapOvr>
    <a:masterClrMapping/>
  </p:clrMapOvr>
  <mc:AlternateContent xmlns:mc="http://schemas.openxmlformats.org/markup-compatibility/2006" xmlns:p14="http://schemas.microsoft.com/office/powerpoint/2010/main">
    <mc:Choice Requires="p14">
      <p:transition spd="slow" p14:dur="2000" advTm="152424"/>
    </mc:Choice>
    <mc:Fallback xmlns="">
      <p:transition spd="slow" advTm="1524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500"/>
                                  </p:stCondLst>
                                  <p:iterate>
                                    <p:tmPct val="10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7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986A5-A7D1-4022-BAC0-885FB7A141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ncil and a movie clapper board&#10;&#10;Description automatically generated">
            <a:extLst>
              <a:ext uri="{FF2B5EF4-FFF2-40B4-BE49-F238E27FC236}">
                <a16:creationId xmlns:a16="http://schemas.microsoft.com/office/drawing/2014/main" id="{935FFE19-4945-A594-6B48-944A9685FEBC}"/>
              </a:ext>
            </a:extLst>
          </p:cNvPr>
          <p:cNvPicPr>
            <a:picLocks noChangeAspect="1"/>
          </p:cNvPicPr>
          <p:nvPr/>
        </p:nvPicPr>
        <p:blipFill rotWithShape="1">
          <a:blip r:embed="rId2">
            <a:extLst>
              <a:ext uri="{28A0092B-C50C-407E-A947-70E740481C1C}">
                <a14:useLocalDpi xmlns:a14="http://schemas.microsoft.com/office/drawing/2010/main" val="0"/>
              </a:ext>
            </a:extLst>
          </a:blip>
          <a:srcRect l="4499" r="43575" b="-2"/>
          <a:stretch/>
        </p:blipFill>
        <p:spPr>
          <a:xfrm>
            <a:off x="20" y="-1"/>
            <a:ext cx="4127525" cy="6858000"/>
          </a:xfrm>
          <a:custGeom>
            <a:avLst/>
            <a:gdLst/>
            <a:ahLst/>
            <a:cxnLst/>
            <a:rect l="l" t="t" r="r" b="b"/>
            <a:pathLst>
              <a:path w="3975464" h="4365555">
                <a:moveTo>
                  <a:pt x="0" y="0"/>
                </a:moveTo>
                <a:lnTo>
                  <a:pt x="3954724" y="0"/>
                </a:lnTo>
                <a:lnTo>
                  <a:pt x="3944328" y="441228"/>
                </a:lnTo>
                <a:cubicBezTo>
                  <a:pt x="3942781" y="508796"/>
                  <a:pt x="3939430" y="576877"/>
                  <a:pt x="3951159" y="643804"/>
                </a:cubicBezTo>
                <a:cubicBezTo>
                  <a:pt x="3980543" y="810736"/>
                  <a:pt x="3979900" y="978310"/>
                  <a:pt x="3967011" y="1146396"/>
                </a:cubicBezTo>
                <a:cubicBezTo>
                  <a:pt x="3954123" y="1321150"/>
                  <a:pt x="3931569" y="1495262"/>
                  <a:pt x="3940203" y="1671170"/>
                </a:cubicBezTo>
                <a:cubicBezTo>
                  <a:pt x="3945230" y="1770534"/>
                  <a:pt x="3953091" y="1869643"/>
                  <a:pt x="3953091" y="1969263"/>
                </a:cubicBezTo>
                <a:cubicBezTo>
                  <a:pt x="3955799" y="2447623"/>
                  <a:pt x="3948581" y="2926496"/>
                  <a:pt x="3959665" y="3405241"/>
                </a:cubicBezTo>
                <a:cubicBezTo>
                  <a:pt x="3962629" y="3529479"/>
                  <a:pt x="3949097" y="3653076"/>
                  <a:pt x="3946777" y="3777057"/>
                </a:cubicBezTo>
                <a:cubicBezTo>
                  <a:pt x="3944973" y="3878089"/>
                  <a:pt x="3947873" y="3979056"/>
                  <a:pt x="3950499" y="4080023"/>
                </a:cubicBezTo>
                <a:lnTo>
                  <a:pt x="3952324" y="4346210"/>
                </a:lnTo>
                <a:lnTo>
                  <a:pt x="3923793" y="4344582"/>
                </a:lnTo>
                <a:cubicBezTo>
                  <a:pt x="3869166" y="4337251"/>
                  <a:pt x="3813841" y="4336693"/>
                  <a:pt x="3759075" y="4342933"/>
                </a:cubicBezTo>
                <a:cubicBezTo>
                  <a:pt x="3703277" y="4347626"/>
                  <a:pt x="3647607" y="4354981"/>
                  <a:pt x="3591682" y="4357645"/>
                </a:cubicBezTo>
                <a:cubicBezTo>
                  <a:pt x="3349688" y="4370998"/>
                  <a:pt x="3107046" y="4367447"/>
                  <a:pt x="2865549" y="4346991"/>
                </a:cubicBezTo>
                <a:cubicBezTo>
                  <a:pt x="2661378" y="4329084"/>
                  <a:pt x="2456048" y="4328501"/>
                  <a:pt x="2251775" y="4345215"/>
                </a:cubicBezTo>
                <a:cubicBezTo>
                  <a:pt x="2200819" y="4349148"/>
                  <a:pt x="2149862" y="4359293"/>
                  <a:pt x="2098906" y="4351937"/>
                </a:cubicBezTo>
                <a:cubicBezTo>
                  <a:pt x="2025044" y="4342895"/>
                  <a:pt x="1950494" y="4340688"/>
                  <a:pt x="1876224" y="4345343"/>
                </a:cubicBezTo>
                <a:cubicBezTo>
                  <a:pt x="1700042" y="4352318"/>
                  <a:pt x="1523986" y="4361576"/>
                  <a:pt x="1347676" y="4359039"/>
                </a:cubicBezTo>
                <a:cubicBezTo>
                  <a:pt x="1064484" y="4355108"/>
                  <a:pt x="781420" y="4341031"/>
                  <a:pt x="498101" y="4351430"/>
                </a:cubicBezTo>
                <a:cubicBezTo>
                  <a:pt x="364340" y="4356376"/>
                  <a:pt x="230578" y="4360752"/>
                  <a:pt x="96817" y="4355568"/>
                </a:cubicBezTo>
                <a:lnTo>
                  <a:pt x="0" y="4349268"/>
                </a:lnTo>
                <a:close/>
              </a:path>
            </a:pathLst>
          </a:custGeom>
        </p:spPr>
      </p:pic>
      <p:sp>
        <p:nvSpPr>
          <p:cNvPr id="2" name="Title 1">
            <a:extLst>
              <a:ext uri="{FF2B5EF4-FFF2-40B4-BE49-F238E27FC236}">
                <a16:creationId xmlns:a16="http://schemas.microsoft.com/office/drawing/2014/main" id="{4F08A866-F727-B41C-E55B-21DD2A186387}"/>
              </a:ext>
            </a:extLst>
          </p:cNvPr>
          <p:cNvSpPr>
            <a:spLocks noGrp="1"/>
          </p:cNvSpPr>
          <p:nvPr>
            <p:ph type="title"/>
          </p:nvPr>
        </p:nvSpPr>
        <p:spPr>
          <a:xfrm>
            <a:off x="543524" y="-74083"/>
            <a:ext cx="3344528" cy="1600200"/>
          </a:xfrm>
        </p:spPr>
        <p:txBody>
          <a:bodyPr vert="horz" lIns="91440" tIns="45720" rIns="91440" bIns="45720" rtlCol="0" anchor="ctr">
            <a:normAutofit/>
          </a:bodyPr>
          <a:lstStyle/>
          <a:p>
            <a:r>
              <a:rPr lang="en-US" sz="4400" b="1" dirty="0"/>
              <a:t>Tech-Stack Used</a:t>
            </a:r>
          </a:p>
        </p:txBody>
      </p:sp>
      <p:pic>
        <p:nvPicPr>
          <p:cNvPr id="4" name="Content Placeholder 4" descr="A logo of a microsoft excel">
            <a:extLst>
              <a:ext uri="{FF2B5EF4-FFF2-40B4-BE49-F238E27FC236}">
                <a16:creationId xmlns:a16="http://schemas.microsoft.com/office/drawing/2014/main" id="{C5442FE4-F2A0-060E-8643-0D144ED44A5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1318" b="2"/>
          <a:stretch/>
        </p:blipFill>
        <p:spPr>
          <a:xfrm>
            <a:off x="4148881" y="-1"/>
            <a:ext cx="3872656" cy="4306594"/>
          </a:xfrm>
          <a:custGeom>
            <a:avLst/>
            <a:gdLst/>
            <a:ahLst/>
            <a:cxnLst/>
            <a:rect l="l" t="t" r="r" b="b"/>
            <a:pathLst>
              <a:path w="3872656" h="4370715">
                <a:moveTo>
                  <a:pt x="9308" y="0"/>
                </a:moveTo>
                <a:lnTo>
                  <a:pt x="3851998" y="0"/>
                </a:lnTo>
                <a:lnTo>
                  <a:pt x="3841520" y="444702"/>
                </a:lnTo>
                <a:cubicBezTo>
                  <a:pt x="3839973" y="512270"/>
                  <a:pt x="3836622" y="580351"/>
                  <a:pt x="3848351" y="647278"/>
                </a:cubicBezTo>
                <a:cubicBezTo>
                  <a:pt x="3877736" y="814210"/>
                  <a:pt x="3877092" y="981784"/>
                  <a:pt x="3864203" y="1149870"/>
                </a:cubicBezTo>
                <a:cubicBezTo>
                  <a:pt x="3851315" y="1324624"/>
                  <a:pt x="3828761" y="1498736"/>
                  <a:pt x="3837395" y="1674644"/>
                </a:cubicBezTo>
                <a:cubicBezTo>
                  <a:pt x="3842422" y="1774008"/>
                  <a:pt x="3850284" y="1873117"/>
                  <a:pt x="3850284" y="1972737"/>
                </a:cubicBezTo>
                <a:cubicBezTo>
                  <a:pt x="3852991" y="2451097"/>
                  <a:pt x="3845773" y="2929970"/>
                  <a:pt x="3856857" y="3408715"/>
                </a:cubicBezTo>
                <a:cubicBezTo>
                  <a:pt x="3859821" y="3532953"/>
                  <a:pt x="3846289" y="3656550"/>
                  <a:pt x="3843969" y="3780531"/>
                </a:cubicBezTo>
                <a:cubicBezTo>
                  <a:pt x="3842165" y="3881563"/>
                  <a:pt x="3845065" y="3982530"/>
                  <a:pt x="3847691" y="4083497"/>
                </a:cubicBezTo>
                <a:lnTo>
                  <a:pt x="3849494" y="4346466"/>
                </a:lnTo>
                <a:lnTo>
                  <a:pt x="3739963" y="4345485"/>
                </a:lnTo>
                <a:cubicBezTo>
                  <a:pt x="3702780" y="4346420"/>
                  <a:pt x="3665581" y="4348259"/>
                  <a:pt x="3628383" y="4349908"/>
                </a:cubicBezTo>
                <a:cubicBezTo>
                  <a:pt x="3508316" y="4356655"/>
                  <a:pt x="3387918" y="4354828"/>
                  <a:pt x="3268119" y="4344454"/>
                </a:cubicBezTo>
                <a:cubicBezTo>
                  <a:pt x="3196206" y="4335589"/>
                  <a:pt x="3123466" y="4335589"/>
                  <a:pt x="3051553" y="4344454"/>
                </a:cubicBezTo>
                <a:cubicBezTo>
                  <a:pt x="2869715" y="4368829"/>
                  <a:pt x="2685977" y="4376260"/>
                  <a:pt x="2502751" y="4366648"/>
                </a:cubicBezTo>
                <a:cubicBezTo>
                  <a:pt x="2288987" y="4357263"/>
                  <a:pt x="2075733" y="4337859"/>
                  <a:pt x="1861843" y="4332533"/>
                </a:cubicBezTo>
                <a:cubicBezTo>
                  <a:pt x="1726297" y="4329109"/>
                  <a:pt x="1589733" y="4319851"/>
                  <a:pt x="1455972" y="4342552"/>
                </a:cubicBezTo>
                <a:cubicBezTo>
                  <a:pt x="1319536" y="4365887"/>
                  <a:pt x="1184374" y="4354980"/>
                  <a:pt x="1048318" y="4348258"/>
                </a:cubicBezTo>
                <a:cubicBezTo>
                  <a:pt x="946532" y="4340953"/>
                  <a:pt x="844365" y="4340953"/>
                  <a:pt x="742578" y="4348258"/>
                </a:cubicBezTo>
                <a:cubicBezTo>
                  <a:pt x="618869" y="4360661"/>
                  <a:pt x="494432" y="4364263"/>
                  <a:pt x="370214" y="4359038"/>
                </a:cubicBezTo>
                <a:cubicBezTo>
                  <a:pt x="296007" y="4355170"/>
                  <a:pt x="221738" y="4351270"/>
                  <a:pt x="147421" y="4348702"/>
                </a:cubicBezTo>
                <a:lnTo>
                  <a:pt x="13040" y="4347289"/>
                </a:lnTo>
                <a:lnTo>
                  <a:pt x="371" y="4103870"/>
                </a:lnTo>
                <a:cubicBezTo>
                  <a:pt x="-757" y="4012134"/>
                  <a:pt x="886" y="3920334"/>
                  <a:pt x="2690" y="3828598"/>
                </a:cubicBezTo>
                <a:cubicBezTo>
                  <a:pt x="5913" y="3670768"/>
                  <a:pt x="16095" y="3513067"/>
                  <a:pt x="20090" y="3355238"/>
                </a:cubicBezTo>
                <a:cubicBezTo>
                  <a:pt x="25761" y="3127790"/>
                  <a:pt x="3336" y="2900469"/>
                  <a:pt x="10940" y="2573142"/>
                </a:cubicBezTo>
                <a:cubicBezTo>
                  <a:pt x="20218" y="2391979"/>
                  <a:pt x="14032" y="2111578"/>
                  <a:pt x="14677" y="1830024"/>
                </a:cubicBezTo>
                <a:cubicBezTo>
                  <a:pt x="15451" y="1640269"/>
                  <a:pt x="5268" y="1450771"/>
                  <a:pt x="6171" y="1261145"/>
                </a:cubicBezTo>
                <a:cubicBezTo>
                  <a:pt x="6815" y="1121522"/>
                  <a:pt x="19961" y="982540"/>
                  <a:pt x="25374" y="843301"/>
                </a:cubicBezTo>
                <a:cubicBezTo>
                  <a:pt x="30078" y="673215"/>
                  <a:pt x="25426" y="502988"/>
                  <a:pt x="11455" y="333401"/>
                </a:cubicBezTo>
                <a:cubicBezTo>
                  <a:pt x="4817" y="239678"/>
                  <a:pt x="5623" y="145890"/>
                  <a:pt x="8088" y="52087"/>
                </a:cubicBezTo>
                <a:close/>
              </a:path>
            </a:pathLst>
          </a:custGeom>
        </p:spPr>
      </p:pic>
      <mc:AlternateContent xmlns:mc="http://schemas.openxmlformats.org/markup-compatibility/2006" xmlns:p14="http://schemas.microsoft.com/office/powerpoint/2010/main">
        <mc:Choice Requires="p14">
          <p:contentPart p14:bwMode="auto" r:id="rId4">
            <p14:nvContentPartPr>
              <p14:cNvPr id="39" name="Ink 3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39" name="Ink 3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9"/>
              <a:stretch>
                <a:fillRect/>
              </a:stretch>
            </p:blipFill>
            <p:spPr>
              <a:xfrm>
                <a:off x="5737403" y="4868832"/>
                <a:ext cx="36000" cy="32709"/>
              </a:xfrm>
              <a:prstGeom prst="rect">
                <a:avLst/>
              </a:prstGeom>
            </p:spPr>
          </p:pic>
        </mc:Fallback>
      </mc:AlternateContent>
      <p:sp>
        <p:nvSpPr>
          <p:cNvPr id="4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9892" y="4544568"/>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FFB22C"/>
          </a:solidFill>
          <a:ln w="34925">
            <a:solidFill>
              <a:srgbClr val="FFB22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1B0A039-16AA-0C42-24E5-780F2F7A6496}"/>
              </a:ext>
            </a:extLst>
          </p:cNvPr>
          <p:cNvSpPr txBox="1"/>
          <p:nvPr/>
        </p:nvSpPr>
        <p:spPr>
          <a:xfrm>
            <a:off x="4969764" y="208238"/>
            <a:ext cx="1970061" cy="706162"/>
          </a:xfrm>
          <a:prstGeom prst="rect">
            <a:avLst/>
          </a:prstGeom>
        </p:spPr>
        <p:txBody>
          <a:bodyPr vert="horz" lIns="91440" tIns="45720" rIns="91440" bIns="45720" rtlCol="0" anchor="ctr">
            <a:normAutofit fontScale="92500" lnSpcReduction="20000"/>
          </a:bodyPr>
          <a:lstStyle/>
          <a:p>
            <a:pPr>
              <a:lnSpc>
                <a:spcPct val="110000"/>
              </a:lnSpc>
              <a:spcAft>
                <a:spcPts val="600"/>
              </a:spcAft>
            </a:pPr>
            <a:r>
              <a:rPr lang="en-US" sz="2400" b="1" dirty="0">
                <a:solidFill>
                  <a:srgbClr val="227247"/>
                </a:solidFill>
                <a:latin typeface="Algerian" panose="04020705040A02060702" pitchFamily="82" charset="0"/>
              </a:rPr>
              <a:t>Microsoft Office 365</a:t>
            </a:r>
          </a:p>
        </p:txBody>
      </p:sp>
      <p:pic>
        <p:nvPicPr>
          <p:cNvPr id="8" name="Picture 7" descr="A logo with a link chain">
            <a:hlinkClick r:id="rId10"/>
            <a:extLst>
              <a:ext uri="{FF2B5EF4-FFF2-40B4-BE49-F238E27FC236}">
                <a16:creationId xmlns:a16="http://schemas.microsoft.com/office/drawing/2014/main" id="{95E33F4E-67AD-3E86-1209-32580BFAAFA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96789" y="561319"/>
            <a:ext cx="2822013" cy="2822013"/>
          </a:xfrm>
          <a:prstGeom prst="rect">
            <a:avLst/>
          </a:prstGeom>
        </p:spPr>
      </p:pic>
    </p:spTree>
    <p:extLst>
      <p:ext uri="{BB962C8B-B14F-4D97-AF65-F5344CB8AC3E}">
        <p14:creationId xmlns:p14="http://schemas.microsoft.com/office/powerpoint/2010/main" val="3399896287"/>
      </p:ext>
    </p:extLst>
  </p:cSld>
  <p:clrMapOvr>
    <a:masterClrMapping/>
  </p:clrMapOvr>
  <mc:AlternateContent xmlns:mc="http://schemas.openxmlformats.org/markup-compatibility/2006" xmlns:p14="http://schemas.microsoft.com/office/powerpoint/2010/main">
    <mc:Choice Requires="p14">
      <p:transition spd="slow" p14:dur="2000" advTm="23811"/>
    </mc:Choice>
    <mc:Fallback xmlns="">
      <p:transition spd="slow" advTm="238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99D74DC-F8B4-8643-4EC0-1A6DAEBB6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85217F-7D44-85C2-CFE9-389CE75F15FE}"/>
              </a:ext>
            </a:extLst>
          </p:cNvPr>
          <p:cNvSpPr>
            <a:spLocks noGrp="1"/>
          </p:cNvSpPr>
          <p:nvPr>
            <p:ph type="title"/>
          </p:nvPr>
        </p:nvSpPr>
        <p:spPr>
          <a:xfrm>
            <a:off x="5297762" y="329184"/>
            <a:ext cx="6251110" cy="692723"/>
          </a:xfrm>
        </p:spPr>
        <p:txBody>
          <a:bodyPr anchor="b">
            <a:normAutofit fontScale="90000"/>
          </a:bodyPr>
          <a:lstStyle/>
          <a:p>
            <a:pPr>
              <a:lnSpc>
                <a:spcPct val="90000"/>
              </a:lnSpc>
            </a:pPr>
            <a:br>
              <a:rPr lang="en-IN" sz="6100" b="1"/>
            </a:br>
            <a:r>
              <a:rPr lang="en-IN" sz="4000"/>
              <a:t>FORMULA USED</a:t>
            </a:r>
            <a:endParaRPr lang="en-IN" sz="6100"/>
          </a:p>
        </p:txBody>
      </p:sp>
      <p:sp>
        <p:nvSpPr>
          <p:cNvPr id="24" name="Rectangle 6">
            <a:extLst>
              <a:ext uri="{FF2B5EF4-FFF2-40B4-BE49-F238E27FC236}">
                <a16:creationId xmlns:a16="http://schemas.microsoft.com/office/drawing/2014/main" id="{5D7A8804-841E-2C1F-201E-D730A61D8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EAA60"/>
          </a:solidFill>
          <a:ln w="38100" cap="rnd">
            <a:solidFill>
              <a:srgbClr val="DEAA6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ncil and a movie clapper board&#10;&#10;Description automatically generated">
            <a:extLst>
              <a:ext uri="{FF2B5EF4-FFF2-40B4-BE49-F238E27FC236}">
                <a16:creationId xmlns:a16="http://schemas.microsoft.com/office/drawing/2014/main" id="{216523FE-825A-7CFA-AEDF-1C076C5C0667}"/>
              </a:ext>
            </a:extLst>
          </p:cNvPr>
          <p:cNvPicPr>
            <a:picLocks noChangeAspect="1"/>
          </p:cNvPicPr>
          <p:nvPr/>
        </p:nvPicPr>
        <p:blipFill rotWithShape="1">
          <a:blip r:embed="rId2">
            <a:extLst>
              <a:ext uri="{28A0092B-C50C-407E-A947-70E740481C1C}">
                <a14:useLocalDpi xmlns:a14="http://schemas.microsoft.com/office/drawing/2010/main" val="0"/>
              </a:ext>
            </a:extLst>
          </a:blip>
          <a:srcRect l="11361" r="50439"/>
          <a:stretch/>
        </p:blipFill>
        <p:spPr>
          <a:xfrm>
            <a:off x="338" y="11375"/>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9" name="TextBox 8">
            <a:extLst>
              <a:ext uri="{FF2B5EF4-FFF2-40B4-BE49-F238E27FC236}">
                <a16:creationId xmlns:a16="http://schemas.microsoft.com/office/drawing/2014/main" id="{14D68D5A-B30E-EB8B-442C-D72C5EE6F0AC}"/>
              </a:ext>
            </a:extLst>
          </p:cNvPr>
          <p:cNvSpPr txBox="1"/>
          <p:nvPr/>
        </p:nvSpPr>
        <p:spPr>
          <a:xfrm>
            <a:off x="-40400" y="45720"/>
            <a:ext cx="6134876" cy="1031051"/>
          </a:xfrm>
          <a:prstGeom prst="rect">
            <a:avLst/>
          </a:prstGeom>
          <a:noFill/>
        </p:spPr>
        <p:txBody>
          <a:bodyPr wrap="square">
            <a:spAutoFit/>
          </a:bodyPr>
          <a:lstStyle/>
          <a:p>
            <a:r>
              <a:rPr lang="en-IN" sz="6100">
                <a:latin typeface="+mj-lt"/>
                <a:ea typeface="+mj-ea"/>
                <a:cs typeface="+mj-cs"/>
              </a:rPr>
              <a:t>Movie Genre Analysis</a:t>
            </a:r>
          </a:p>
        </p:txBody>
      </p:sp>
      <p:graphicFrame>
        <p:nvGraphicFramePr>
          <p:cNvPr id="26" name="Content Placeholder 11">
            <a:extLst>
              <a:ext uri="{FF2B5EF4-FFF2-40B4-BE49-F238E27FC236}">
                <a16:creationId xmlns:a16="http://schemas.microsoft.com/office/drawing/2014/main" id="{E87548D9-1479-AEE5-9184-264B4B0C8EE8}"/>
              </a:ext>
            </a:extLst>
          </p:cNvPr>
          <p:cNvGraphicFramePr>
            <a:graphicFrameLocks noGrp="1"/>
          </p:cNvGraphicFramePr>
          <p:nvPr>
            <p:ph idx="1"/>
            <p:extLst>
              <p:ext uri="{D42A27DB-BD31-4B8C-83A1-F6EECF244321}">
                <p14:modId xmlns:p14="http://schemas.microsoft.com/office/powerpoint/2010/main" val="867726810"/>
              </p:ext>
            </p:extLst>
          </p:nvPr>
        </p:nvGraphicFramePr>
        <p:xfrm>
          <a:off x="4413380" y="1929384"/>
          <a:ext cx="6940419"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6492540"/>
      </p:ext>
    </p:extLst>
  </p:cSld>
  <p:clrMapOvr>
    <a:masterClrMapping/>
  </p:clrMapOvr>
  <mc:AlternateContent xmlns:mc="http://schemas.openxmlformats.org/markup-compatibility/2006" xmlns:p14="http://schemas.microsoft.com/office/powerpoint/2010/main">
    <mc:Choice Requires="p14">
      <p:transition spd="slow" p14:dur="2000" advTm="31285"/>
    </mc:Choice>
    <mc:Fallback xmlns="">
      <p:transition spd="slow" advTm="3128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encil and a movie clapper board&#10;&#10;Description automatically generated">
            <a:extLst>
              <a:ext uri="{FF2B5EF4-FFF2-40B4-BE49-F238E27FC236}">
                <a16:creationId xmlns:a16="http://schemas.microsoft.com/office/drawing/2014/main" id="{935FFE19-4945-A594-6B48-944A9685FEB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25"/>
          <a:stretch/>
        </p:blipFill>
        <p:spPr>
          <a:xfrm>
            <a:off x="20" y="10"/>
            <a:ext cx="12188931" cy="6857990"/>
          </a:xfrm>
          <a:prstGeom prst="rect">
            <a:avLst/>
          </a:prstGeom>
        </p:spPr>
      </p:pic>
      <p:sp>
        <p:nvSpPr>
          <p:cNvPr id="2" name="Title 1">
            <a:extLst>
              <a:ext uri="{FF2B5EF4-FFF2-40B4-BE49-F238E27FC236}">
                <a16:creationId xmlns:a16="http://schemas.microsoft.com/office/drawing/2014/main" id="{4F08A866-F727-B41C-E55B-21DD2A186387}"/>
              </a:ext>
            </a:extLst>
          </p:cNvPr>
          <p:cNvSpPr>
            <a:spLocks noGrp="1"/>
          </p:cNvSpPr>
          <p:nvPr>
            <p:ph type="title"/>
          </p:nvPr>
        </p:nvSpPr>
        <p:spPr/>
        <p:txBody>
          <a:bodyPr>
            <a:normAutofit/>
          </a:bodyPr>
          <a:lstStyle/>
          <a:p>
            <a:pPr algn="ctr">
              <a:lnSpc>
                <a:spcPct val="90000"/>
              </a:lnSpc>
            </a:pPr>
            <a:r>
              <a:rPr lang="en-IN" sz="8000" b="1" dirty="0"/>
              <a:t>Movie Genre Analysis</a:t>
            </a:r>
            <a:endParaRPr lang="en-IN" sz="7400" dirty="0"/>
          </a:p>
        </p:txBody>
      </p:sp>
      <p:graphicFrame>
        <p:nvGraphicFramePr>
          <p:cNvPr id="7" name="Chart 6">
            <a:extLst>
              <a:ext uri="{FF2B5EF4-FFF2-40B4-BE49-F238E27FC236}">
                <a16:creationId xmlns:a16="http://schemas.microsoft.com/office/drawing/2014/main" id="{7DE5B51C-54BB-521C-8012-74C53B893A57}"/>
              </a:ext>
            </a:extLst>
          </p:cNvPr>
          <p:cNvGraphicFramePr>
            <a:graphicFrameLocks/>
          </p:cNvGraphicFramePr>
          <p:nvPr>
            <p:extLst>
              <p:ext uri="{D42A27DB-BD31-4B8C-83A1-F6EECF244321}">
                <p14:modId xmlns:p14="http://schemas.microsoft.com/office/powerpoint/2010/main" val="1626237045"/>
              </p:ext>
            </p:extLst>
          </p:nvPr>
        </p:nvGraphicFramePr>
        <p:xfrm>
          <a:off x="6363478" y="2127379"/>
          <a:ext cx="5699760" cy="43654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a:extLst>
              <a:ext uri="{FF2B5EF4-FFF2-40B4-BE49-F238E27FC236}">
                <a16:creationId xmlns:a16="http://schemas.microsoft.com/office/drawing/2014/main" id="{9C3DA6A1-394D-036C-001F-4EEFAB532EE2}"/>
              </a:ext>
            </a:extLst>
          </p:cNvPr>
          <p:cNvGraphicFramePr>
            <a:graphicFrameLocks noGrp="1"/>
          </p:cNvGraphicFramePr>
          <p:nvPr>
            <p:extLst>
              <p:ext uri="{D42A27DB-BD31-4B8C-83A1-F6EECF244321}">
                <p14:modId xmlns:p14="http://schemas.microsoft.com/office/powerpoint/2010/main" val="3036310789"/>
              </p:ext>
            </p:extLst>
          </p:nvPr>
        </p:nvGraphicFramePr>
        <p:xfrm>
          <a:off x="183628" y="2275626"/>
          <a:ext cx="6232848" cy="3874871"/>
        </p:xfrm>
        <a:graphic>
          <a:graphicData uri="http://schemas.openxmlformats.org/drawingml/2006/table">
            <a:tbl>
              <a:tblPr firstRow="1" bandRow="1">
                <a:tableStyleId>{5C22544A-7EE6-4342-B048-85BDC9FD1C3A}</a:tableStyleId>
              </a:tblPr>
              <a:tblGrid>
                <a:gridCol w="410547">
                  <a:extLst>
                    <a:ext uri="{9D8B030D-6E8A-4147-A177-3AD203B41FA5}">
                      <a16:colId xmlns:a16="http://schemas.microsoft.com/office/drawing/2014/main" val="4145482090"/>
                    </a:ext>
                  </a:extLst>
                </a:gridCol>
                <a:gridCol w="954707">
                  <a:extLst>
                    <a:ext uri="{9D8B030D-6E8A-4147-A177-3AD203B41FA5}">
                      <a16:colId xmlns:a16="http://schemas.microsoft.com/office/drawing/2014/main" val="3265030"/>
                    </a:ext>
                  </a:extLst>
                </a:gridCol>
                <a:gridCol w="972064">
                  <a:extLst>
                    <a:ext uri="{9D8B030D-6E8A-4147-A177-3AD203B41FA5}">
                      <a16:colId xmlns:a16="http://schemas.microsoft.com/office/drawing/2014/main" val="4118359696"/>
                    </a:ext>
                  </a:extLst>
                </a:gridCol>
                <a:gridCol w="779106">
                  <a:extLst>
                    <a:ext uri="{9D8B030D-6E8A-4147-A177-3AD203B41FA5}">
                      <a16:colId xmlns:a16="http://schemas.microsoft.com/office/drawing/2014/main" val="2372891559"/>
                    </a:ext>
                  </a:extLst>
                </a:gridCol>
                <a:gridCol w="779106">
                  <a:extLst>
                    <a:ext uri="{9D8B030D-6E8A-4147-A177-3AD203B41FA5}">
                      <a16:colId xmlns:a16="http://schemas.microsoft.com/office/drawing/2014/main" val="1957188834"/>
                    </a:ext>
                  </a:extLst>
                </a:gridCol>
                <a:gridCol w="779106">
                  <a:extLst>
                    <a:ext uri="{9D8B030D-6E8A-4147-A177-3AD203B41FA5}">
                      <a16:colId xmlns:a16="http://schemas.microsoft.com/office/drawing/2014/main" val="2349627644"/>
                    </a:ext>
                  </a:extLst>
                </a:gridCol>
                <a:gridCol w="779106">
                  <a:extLst>
                    <a:ext uri="{9D8B030D-6E8A-4147-A177-3AD203B41FA5}">
                      <a16:colId xmlns:a16="http://schemas.microsoft.com/office/drawing/2014/main" val="462302930"/>
                    </a:ext>
                  </a:extLst>
                </a:gridCol>
                <a:gridCol w="779106">
                  <a:extLst>
                    <a:ext uri="{9D8B030D-6E8A-4147-A177-3AD203B41FA5}">
                      <a16:colId xmlns:a16="http://schemas.microsoft.com/office/drawing/2014/main" val="4170030366"/>
                    </a:ext>
                  </a:extLst>
                </a:gridCol>
              </a:tblGrid>
              <a:tr h="207763">
                <a:tc>
                  <a:txBody>
                    <a:bodyPr/>
                    <a:lstStyle/>
                    <a:p>
                      <a:pPr algn="l" fontAlgn="b"/>
                      <a:r>
                        <a:rPr lang="en-IN" sz="1100" b="0" i="0" u="none" strike="noStrike" dirty="0" err="1">
                          <a:solidFill>
                            <a:srgbClr val="000000"/>
                          </a:solidFill>
                          <a:effectLst/>
                          <a:latin typeface="Calibri" panose="020F0502020204030204" pitchFamily="34" charset="0"/>
                        </a:rPr>
                        <a:t>SrNo</a:t>
                      </a:r>
                      <a:r>
                        <a:rPr lang="en-IN" sz="1100" b="0"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b"/>
                      <a:r>
                        <a:rPr lang="en-IN" sz="1100" b="1" i="0" u="none" strike="noStrike">
                          <a:solidFill>
                            <a:srgbClr val="000000"/>
                          </a:solidFill>
                          <a:effectLst/>
                          <a:latin typeface="Calibri" panose="020F0502020204030204" pitchFamily="34" charset="0"/>
                        </a:rPr>
                        <a:t>Genre</a:t>
                      </a:r>
                    </a:p>
                  </a:txBody>
                  <a:tcPr marL="7620" marR="7620" marT="7620" marB="0" anchor="b"/>
                </a:tc>
                <a:tc>
                  <a:txBody>
                    <a:bodyPr/>
                    <a:lstStyle/>
                    <a:p>
                      <a:pPr algn="l" fontAlgn="b"/>
                      <a:r>
                        <a:rPr lang="en-IN" sz="1100" b="1" i="0" u="none" strike="noStrike" dirty="0" err="1">
                          <a:solidFill>
                            <a:srgbClr val="000000"/>
                          </a:solidFill>
                          <a:effectLst/>
                          <a:latin typeface="Calibri" panose="020F0502020204030204" pitchFamily="34" charset="0"/>
                        </a:rPr>
                        <a:t>No_of_Movies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i="0" u="none" strike="noStrike">
                          <a:solidFill>
                            <a:srgbClr val="000000"/>
                          </a:solidFill>
                          <a:effectLst/>
                          <a:latin typeface="Calibri" panose="020F0502020204030204" pitchFamily="34" charset="0"/>
                        </a:rPr>
                        <a:t>average</a:t>
                      </a:r>
                    </a:p>
                  </a:txBody>
                  <a:tcPr marL="7620" marR="7620" marT="7620" marB="0" anchor="b"/>
                </a:tc>
                <a:tc>
                  <a:txBody>
                    <a:bodyPr/>
                    <a:lstStyle/>
                    <a:p>
                      <a:pPr algn="l" fontAlgn="b"/>
                      <a:r>
                        <a:rPr lang="en-IN" sz="1100" b="1" i="0" u="none" strike="noStrike">
                          <a:solidFill>
                            <a:srgbClr val="000000"/>
                          </a:solidFill>
                          <a:effectLst/>
                          <a:latin typeface="Calibri" panose="020F0502020204030204" pitchFamily="34" charset="0"/>
                        </a:rPr>
                        <a:t>Profitability</a:t>
                      </a:r>
                    </a:p>
                  </a:txBody>
                  <a:tcPr marL="7620" marR="7620" marT="7620" marB="0" anchor="b"/>
                </a:tc>
                <a:tc>
                  <a:txBody>
                    <a:bodyPr/>
                    <a:lstStyle/>
                    <a:p>
                      <a:pPr algn="l" fontAlgn="b"/>
                      <a:r>
                        <a:rPr lang="en-IN" sz="1100" b="1" i="0" u="none" strike="noStrike">
                          <a:solidFill>
                            <a:srgbClr val="000000"/>
                          </a:solidFill>
                          <a:effectLst/>
                          <a:latin typeface="Calibri" panose="020F0502020204030204" pitchFamily="34" charset="0"/>
                        </a:rPr>
                        <a:t>Mean_IMDB</a:t>
                      </a:r>
                    </a:p>
                  </a:txBody>
                  <a:tcPr marL="7620" marR="7620" marT="7620" marB="0" anchor="b"/>
                </a:tc>
                <a:tc>
                  <a:txBody>
                    <a:bodyPr/>
                    <a:lstStyle/>
                    <a:p>
                      <a:pPr algn="l" fontAlgn="b"/>
                      <a:r>
                        <a:rPr lang="en-IN" sz="1100" b="1" i="0" u="none" strike="noStrike">
                          <a:solidFill>
                            <a:srgbClr val="000000"/>
                          </a:solidFill>
                          <a:effectLst/>
                          <a:latin typeface="Calibri" panose="020F0502020204030204" pitchFamily="34" charset="0"/>
                        </a:rPr>
                        <a:t>Median_IMDB</a:t>
                      </a:r>
                    </a:p>
                  </a:txBody>
                  <a:tcPr marL="7620" marR="7620" marT="7620" marB="0" anchor="b"/>
                </a:tc>
                <a:tc>
                  <a:txBody>
                    <a:bodyPr/>
                    <a:lstStyle/>
                    <a:p>
                      <a:pPr algn="l" fontAlgn="b"/>
                      <a:r>
                        <a:rPr lang="en-IN" sz="1100" b="1" i="0" u="none" strike="noStrike">
                          <a:solidFill>
                            <a:srgbClr val="000000"/>
                          </a:solidFill>
                          <a:effectLst/>
                          <a:latin typeface="Calibri" panose="020F0502020204030204" pitchFamily="34" charset="0"/>
                        </a:rPr>
                        <a:t>Mode_IMDB</a:t>
                      </a:r>
                    </a:p>
                  </a:txBody>
                  <a:tcPr marL="7620" marR="7620" marT="7620" marB="0" anchor="b"/>
                </a:tc>
                <a:extLst>
                  <a:ext uri="{0D108BD9-81ED-4DB2-BD59-A6C34878D82A}">
                    <a16:rowId xmlns:a16="http://schemas.microsoft.com/office/drawing/2014/main" val="816519578"/>
                  </a:ext>
                </a:extLst>
              </a:tr>
              <a:tr h="207763">
                <a:tc>
                  <a:txBody>
                    <a:bodyPr/>
                    <a:lstStyle/>
                    <a:p>
                      <a:pPr algn="l" fontAlgn="b"/>
                      <a:r>
                        <a:rPr lang="en-IN" sz="1100" b="0" i="0" u="none" strike="noStrike" dirty="0">
                          <a:solidFill>
                            <a:srgbClr val="000000"/>
                          </a:solidFill>
                          <a:effectLst/>
                          <a:latin typeface="Calibri" panose="020F0502020204030204" pitchFamily="34" charset="0"/>
                        </a:rPr>
                        <a:t>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Comedy</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1026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6.18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8063104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6.18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6.7</a:t>
                      </a:r>
                    </a:p>
                  </a:txBody>
                  <a:tcPr marL="7620" marR="7620" marT="7620" marB="0" anchor="b"/>
                </a:tc>
                <a:extLst>
                  <a:ext uri="{0D108BD9-81ED-4DB2-BD59-A6C34878D82A}">
                    <a16:rowId xmlns:a16="http://schemas.microsoft.com/office/drawing/2014/main" val="1943679435"/>
                  </a:ext>
                </a:extLst>
              </a:tr>
              <a:tr h="207763">
                <a:tc>
                  <a:txBody>
                    <a:bodyPr/>
                    <a:lstStyle/>
                    <a:p>
                      <a:pPr algn="l" fontAlgn="b"/>
                      <a:r>
                        <a:rPr lang="en-IN" sz="1100" b="0" i="0" u="none" strike="noStrike">
                          <a:solidFill>
                            <a:srgbClr val="000000"/>
                          </a:solidFill>
                          <a:effectLst/>
                          <a:latin typeface="Calibri" panose="020F0502020204030204" pitchFamily="34" charset="0"/>
                        </a:rPr>
                        <a:t>2</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Action</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935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6.29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4925912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6.29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6.6</a:t>
                      </a:r>
                    </a:p>
                  </a:txBody>
                  <a:tcPr marL="7620" marR="7620" marT="7620" marB="0" anchor="b"/>
                </a:tc>
                <a:extLst>
                  <a:ext uri="{0D108BD9-81ED-4DB2-BD59-A6C34878D82A}">
                    <a16:rowId xmlns:a16="http://schemas.microsoft.com/office/drawing/2014/main" val="2753723945"/>
                  </a:ext>
                </a:extLst>
              </a:tr>
              <a:tr h="207763">
                <a:tc>
                  <a:txBody>
                    <a:bodyPr/>
                    <a:lstStyle/>
                    <a:p>
                      <a:pPr algn="l"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Drama</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676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6.79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-3703134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6.79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6.7</a:t>
                      </a:r>
                    </a:p>
                  </a:txBody>
                  <a:tcPr marL="7620" marR="7620" marT="7620" marB="0" anchor="b"/>
                </a:tc>
                <a:extLst>
                  <a:ext uri="{0D108BD9-81ED-4DB2-BD59-A6C34878D82A}">
                    <a16:rowId xmlns:a16="http://schemas.microsoft.com/office/drawing/2014/main" val="715108764"/>
                  </a:ext>
                </a:extLst>
              </a:tr>
              <a:tr h="207763">
                <a:tc>
                  <a:txBody>
                    <a:bodyPr/>
                    <a:lstStyle/>
                    <a:p>
                      <a:pPr algn="l" fontAlgn="b"/>
                      <a:r>
                        <a:rPr lang="en-IN" sz="1100" b="0" i="0" u="none" strike="noStrike" dirty="0">
                          <a:solidFill>
                            <a:srgbClr val="000000"/>
                          </a:solidFill>
                          <a:effectLst/>
                          <a:latin typeface="Calibri" panose="020F0502020204030204" pitchFamily="34" charset="0"/>
                        </a:rPr>
                        <a:t>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Adventure</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367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6.45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12963631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6.45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6.6</a:t>
                      </a:r>
                    </a:p>
                  </a:txBody>
                  <a:tcPr marL="7620" marR="7620" marT="7620" marB="0" anchor="b"/>
                </a:tc>
                <a:extLst>
                  <a:ext uri="{0D108BD9-81ED-4DB2-BD59-A6C34878D82A}">
                    <a16:rowId xmlns:a16="http://schemas.microsoft.com/office/drawing/2014/main" val="1813218134"/>
                  </a:ext>
                </a:extLst>
              </a:tr>
              <a:tr h="207763">
                <a:tc>
                  <a:txBody>
                    <a:bodyPr/>
                    <a:lstStyle/>
                    <a:p>
                      <a:pPr algn="l" fontAlgn="b"/>
                      <a:r>
                        <a:rPr lang="en-IN" sz="1100" b="0" i="0" u="none" strike="noStrike">
                          <a:solidFill>
                            <a:srgbClr val="000000"/>
                          </a:solidFill>
                          <a:effectLst/>
                          <a:latin typeface="Calibri" panose="020F0502020204030204" pitchFamily="34" charset="0"/>
                        </a:rPr>
                        <a:t>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Crime</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252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6.55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740075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6.55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6.6</a:t>
                      </a:r>
                    </a:p>
                  </a:txBody>
                  <a:tcPr marL="7620" marR="7620" marT="7620" marB="0" anchor="b"/>
                </a:tc>
                <a:extLst>
                  <a:ext uri="{0D108BD9-81ED-4DB2-BD59-A6C34878D82A}">
                    <a16:rowId xmlns:a16="http://schemas.microsoft.com/office/drawing/2014/main" val="2109947800"/>
                  </a:ext>
                </a:extLst>
              </a:tr>
              <a:tr h="207763">
                <a:tc>
                  <a:txBody>
                    <a:bodyPr/>
                    <a:lstStyle/>
                    <a:p>
                      <a:pPr algn="l" fontAlgn="b"/>
                      <a:r>
                        <a:rPr lang="en-IN" sz="1100" b="0" i="0" u="none" strike="noStrike">
                          <a:solidFill>
                            <a:srgbClr val="000000"/>
                          </a:solidFill>
                          <a:effectLst/>
                          <a:latin typeface="Calibri" panose="020F0502020204030204" pitchFamily="34" charset="0"/>
                        </a:rPr>
                        <a:t>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Biography</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206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7.14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7773614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7.14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7.2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7</a:t>
                      </a:r>
                    </a:p>
                  </a:txBody>
                  <a:tcPr marL="7620" marR="7620" marT="7620" marB="0" anchor="b"/>
                </a:tc>
                <a:extLst>
                  <a:ext uri="{0D108BD9-81ED-4DB2-BD59-A6C34878D82A}">
                    <a16:rowId xmlns:a16="http://schemas.microsoft.com/office/drawing/2014/main" val="3171644015"/>
                  </a:ext>
                </a:extLst>
              </a:tr>
              <a:tr h="207763">
                <a:tc>
                  <a:txBody>
                    <a:bodyPr/>
                    <a:lstStyle/>
                    <a:p>
                      <a:pPr algn="l" fontAlgn="b"/>
                      <a:r>
                        <a:rPr lang="en-IN" sz="1100" b="0" i="0" u="none" strike="noStrike" dirty="0">
                          <a:solidFill>
                            <a:srgbClr val="000000"/>
                          </a:solidFill>
                          <a:effectLst/>
                          <a:latin typeface="Calibri" panose="020F0502020204030204" pitchFamily="34" charset="0"/>
                        </a:rPr>
                        <a:t>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Horror</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156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-19301423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5.9</a:t>
                      </a:r>
                    </a:p>
                  </a:txBody>
                  <a:tcPr marL="7620" marR="7620" marT="7620" marB="0" anchor="b"/>
                </a:tc>
                <a:extLst>
                  <a:ext uri="{0D108BD9-81ED-4DB2-BD59-A6C34878D82A}">
                    <a16:rowId xmlns:a16="http://schemas.microsoft.com/office/drawing/2014/main" val="437425397"/>
                  </a:ext>
                </a:extLst>
              </a:tr>
              <a:tr h="207763">
                <a:tc>
                  <a:txBody>
                    <a:bodyPr/>
                    <a:lstStyle/>
                    <a:p>
                      <a:pPr algn="l" fontAlgn="b"/>
                      <a:r>
                        <a:rPr lang="en-IN" sz="1100" b="0" i="0" u="none" strike="noStrike">
                          <a:solidFill>
                            <a:srgbClr val="000000"/>
                          </a:solidFill>
                          <a:effectLst/>
                          <a:latin typeface="Calibri" panose="020F0502020204030204" pitchFamily="34" charset="0"/>
                        </a:rPr>
                        <a:t>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Animation</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518701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7.3</a:t>
                      </a:r>
                    </a:p>
                  </a:txBody>
                  <a:tcPr marL="7620" marR="7620" marT="7620" marB="0" anchor="b"/>
                </a:tc>
                <a:extLst>
                  <a:ext uri="{0D108BD9-81ED-4DB2-BD59-A6C34878D82A}">
                    <a16:rowId xmlns:a16="http://schemas.microsoft.com/office/drawing/2014/main" val="2585255737"/>
                  </a:ext>
                </a:extLst>
              </a:tr>
              <a:tr h="207763">
                <a:tc>
                  <a:txBody>
                    <a:bodyPr/>
                    <a:lstStyle/>
                    <a:p>
                      <a:pPr algn="l" fontAlgn="b"/>
                      <a:r>
                        <a:rPr lang="en-IN" sz="1100" b="0" i="0" u="none" strike="noStrike" dirty="0">
                          <a:solidFill>
                            <a:srgbClr val="000000"/>
                          </a:solidFill>
                          <a:effectLst/>
                          <a:latin typeface="Calibri" panose="020F0502020204030204" pitchFamily="34" charset="0"/>
                        </a:rPr>
                        <a:t>9</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Documentary</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7.01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6838890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7.01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7.2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7.6</a:t>
                      </a:r>
                    </a:p>
                  </a:txBody>
                  <a:tcPr marL="7620" marR="7620" marT="7620" marB="0" anchor="b"/>
                </a:tc>
                <a:extLst>
                  <a:ext uri="{0D108BD9-81ED-4DB2-BD59-A6C34878D82A}">
                    <a16:rowId xmlns:a16="http://schemas.microsoft.com/office/drawing/2014/main" val="3814408942"/>
                  </a:ext>
                </a:extLst>
              </a:tr>
              <a:tr h="207763">
                <a:tc>
                  <a:txBody>
                    <a:bodyPr/>
                    <a:lstStyle/>
                    <a:p>
                      <a:pPr algn="l" fontAlgn="b"/>
                      <a:r>
                        <a:rPr lang="en-IN" sz="1100" b="0" i="0" u="none" strike="noStrike" dirty="0">
                          <a:solidFill>
                            <a:srgbClr val="000000"/>
                          </a:solidFill>
                          <a:effectLst/>
                          <a:latin typeface="Calibri" panose="020F0502020204030204" pitchFamily="34" charset="0"/>
                        </a:rPr>
                        <a:t>10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Fantasy</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35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6.29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16095778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6.29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6.7</a:t>
                      </a:r>
                    </a:p>
                  </a:txBody>
                  <a:tcPr marL="7620" marR="7620" marT="7620" marB="0" anchor="b"/>
                </a:tc>
                <a:extLst>
                  <a:ext uri="{0D108BD9-81ED-4DB2-BD59-A6C34878D82A}">
                    <a16:rowId xmlns:a16="http://schemas.microsoft.com/office/drawing/2014/main" val="3611047522"/>
                  </a:ext>
                </a:extLst>
              </a:tr>
              <a:tr h="207763">
                <a:tc>
                  <a:txBody>
                    <a:bodyPr/>
                    <a:lstStyle/>
                    <a:p>
                      <a:pPr algn="l" fontAlgn="b"/>
                      <a:r>
                        <a:rPr lang="en-IN" sz="1100" b="0" i="0" u="none" strike="noStrike">
                          <a:solidFill>
                            <a:srgbClr val="000000"/>
                          </a:solidFill>
                          <a:effectLst/>
                          <a:latin typeface="Calibri" panose="020F0502020204030204" pitchFamily="34" charset="0"/>
                        </a:rPr>
                        <a:t>11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Mystery</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6.47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10319662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6.47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6.6</a:t>
                      </a:r>
                    </a:p>
                  </a:txBody>
                  <a:tcPr marL="7620" marR="7620" marT="7620" marB="0" anchor="b"/>
                </a:tc>
                <a:extLst>
                  <a:ext uri="{0D108BD9-81ED-4DB2-BD59-A6C34878D82A}">
                    <a16:rowId xmlns:a16="http://schemas.microsoft.com/office/drawing/2014/main" val="2365433724"/>
                  </a:ext>
                </a:extLst>
              </a:tr>
              <a:tr h="207763">
                <a:tc>
                  <a:txBody>
                    <a:bodyPr/>
                    <a:lstStyle/>
                    <a:p>
                      <a:pPr algn="l" fontAlgn="b"/>
                      <a:r>
                        <a:rPr lang="en-IN" sz="1100" b="0" i="0" u="none" strike="noStrike" dirty="0">
                          <a:solidFill>
                            <a:srgbClr val="000000"/>
                          </a:solidFill>
                          <a:effectLst/>
                          <a:latin typeface="Calibri" panose="020F0502020204030204" pitchFamily="34" charset="0"/>
                        </a:rPr>
                        <a:t>12</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Sci-Fi</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6.33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-15916554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6.33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7</a:t>
                      </a:r>
                    </a:p>
                  </a:txBody>
                  <a:tcPr marL="7620" marR="7620" marT="7620" marB="0" anchor="b"/>
                </a:tc>
                <a:extLst>
                  <a:ext uri="{0D108BD9-81ED-4DB2-BD59-A6C34878D82A}">
                    <a16:rowId xmlns:a16="http://schemas.microsoft.com/office/drawing/2014/main" val="3044692936"/>
                  </a:ext>
                </a:extLst>
              </a:tr>
              <a:tr h="207763">
                <a:tc>
                  <a:txBody>
                    <a:bodyPr/>
                    <a:lstStyle/>
                    <a:p>
                      <a:pPr algn="l" fontAlgn="b"/>
                      <a:r>
                        <a:rPr lang="en-IN" sz="1100" b="0" i="0" u="none" strike="noStrike" dirty="0">
                          <a:solidFill>
                            <a:srgbClr val="000000"/>
                          </a:solidFill>
                          <a:effectLst/>
                          <a:latin typeface="Calibri" panose="020F0502020204030204" pitchFamily="34" charset="0"/>
                        </a:rPr>
                        <a:t>13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Family</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21062254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5.4</a:t>
                      </a:r>
                    </a:p>
                  </a:txBody>
                  <a:tcPr marL="7620" marR="7620" marT="7620" marB="0" anchor="b"/>
                </a:tc>
                <a:extLst>
                  <a:ext uri="{0D108BD9-81ED-4DB2-BD59-A6C34878D82A}">
                    <a16:rowId xmlns:a16="http://schemas.microsoft.com/office/drawing/2014/main" val="1682123924"/>
                  </a:ext>
                </a:extLst>
              </a:tr>
              <a:tr h="207763">
                <a:tc>
                  <a:txBody>
                    <a:bodyPr/>
                    <a:lstStyle/>
                    <a:p>
                      <a:pPr algn="l" fontAlgn="b"/>
                      <a:r>
                        <a:rPr lang="en-IN" sz="1100" b="0" i="0" u="none" strike="noStrike" dirty="0">
                          <a:solidFill>
                            <a:srgbClr val="000000"/>
                          </a:solidFill>
                          <a:effectLst/>
                          <a:latin typeface="Calibri" panose="020F0502020204030204" pitchFamily="34" charset="0"/>
                        </a:rPr>
                        <a:t>14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Thriller</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6.37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4536277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6.37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6.5</a:t>
                      </a:r>
                    </a:p>
                  </a:txBody>
                  <a:tcPr marL="7620" marR="7620" marT="7620" marB="0" anchor="b"/>
                </a:tc>
                <a:extLst>
                  <a:ext uri="{0D108BD9-81ED-4DB2-BD59-A6C34878D82A}">
                    <a16:rowId xmlns:a16="http://schemas.microsoft.com/office/drawing/2014/main" val="194866199"/>
                  </a:ext>
                </a:extLst>
              </a:tr>
              <a:tr h="207763">
                <a:tc>
                  <a:txBody>
                    <a:bodyPr/>
                    <a:lstStyle/>
                    <a:p>
                      <a:pPr algn="l" fontAlgn="b"/>
                      <a:r>
                        <a:rPr lang="en-IN" sz="1100" b="0" i="0" u="none" strike="noStrike">
                          <a:solidFill>
                            <a:srgbClr val="000000"/>
                          </a:solidFill>
                          <a:effectLst/>
                          <a:latin typeface="Calibri" panose="020F0502020204030204" pitchFamily="34" charset="0"/>
                        </a:rPr>
                        <a:t>15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Western</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6.77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2528677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6.77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6.8</a:t>
                      </a:r>
                    </a:p>
                  </a:txBody>
                  <a:tcPr marL="7620" marR="7620" marT="7620" marB="0" anchor="b"/>
                </a:tc>
                <a:extLst>
                  <a:ext uri="{0D108BD9-81ED-4DB2-BD59-A6C34878D82A}">
                    <a16:rowId xmlns:a16="http://schemas.microsoft.com/office/drawing/2014/main" val="1866946091"/>
                  </a:ext>
                </a:extLst>
              </a:tr>
              <a:tr h="207763">
                <a:tc>
                  <a:txBody>
                    <a:bodyPr/>
                    <a:lstStyle/>
                    <a:p>
                      <a:pPr algn="l" fontAlgn="b"/>
                      <a:r>
                        <a:rPr lang="en-IN" sz="1100" b="0" i="0" u="none" strike="noStrike" dirty="0">
                          <a:solidFill>
                            <a:srgbClr val="000000"/>
                          </a:solidFill>
                          <a:effectLst/>
                          <a:latin typeface="Calibri" panose="020F0502020204030204" pitchFamily="34" charset="0"/>
                        </a:rPr>
                        <a:t>16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Musical</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6.55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14309644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6.55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7.1</a:t>
                      </a:r>
                    </a:p>
                  </a:txBody>
                  <a:tcPr marL="7620" marR="7620" marT="7620" marB="0" anchor="b"/>
                </a:tc>
                <a:extLst>
                  <a:ext uri="{0D108BD9-81ED-4DB2-BD59-A6C34878D82A}">
                    <a16:rowId xmlns:a16="http://schemas.microsoft.com/office/drawing/2014/main" val="4026806663"/>
                  </a:ext>
                </a:extLst>
              </a:tr>
              <a:tr h="207763">
                <a:tc>
                  <a:txBody>
                    <a:bodyPr/>
                    <a:lstStyle/>
                    <a:p>
                      <a:pPr algn="l" fontAlgn="b"/>
                      <a:r>
                        <a:rPr lang="en-IN" sz="1100" b="0" i="0" u="none" strike="noStrike" dirty="0">
                          <a:solidFill>
                            <a:srgbClr val="000000"/>
                          </a:solidFill>
                          <a:effectLst/>
                          <a:latin typeface="Calibri" panose="020F0502020204030204" pitchFamily="34" charset="0"/>
                        </a:rPr>
                        <a:t>17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Romance</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6.43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9594382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6.43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6.5</a:t>
                      </a:r>
                    </a:p>
                  </a:txBody>
                  <a:tcPr marL="7620" marR="7620" marT="7620" marB="0" anchor="b"/>
                </a:tc>
                <a:extLst>
                  <a:ext uri="{0D108BD9-81ED-4DB2-BD59-A6C34878D82A}">
                    <a16:rowId xmlns:a16="http://schemas.microsoft.com/office/drawing/2014/main" val="2874613139"/>
                  </a:ext>
                </a:extLst>
              </a:tr>
            </a:tbl>
          </a:graphicData>
        </a:graphic>
      </p:graphicFrame>
      <p:sp>
        <p:nvSpPr>
          <p:cNvPr id="8" name="Content Placeholder 7">
            <a:extLst>
              <a:ext uri="{FF2B5EF4-FFF2-40B4-BE49-F238E27FC236}">
                <a16:creationId xmlns:a16="http://schemas.microsoft.com/office/drawing/2014/main" id="{AFCBB2D6-8763-5684-715F-15ED872B2D74}"/>
              </a:ext>
            </a:extLst>
          </p:cNvPr>
          <p:cNvSpPr>
            <a:spLocks noGrp="1"/>
          </p:cNvSpPr>
          <p:nvPr>
            <p:ph idx="1"/>
          </p:nvPr>
        </p:nvSpPr>
        <p:spPr>
          <a:xfrm>
            <a:off x="1604865" y="1690688"/>
            <a:ext cx="9623222" cy="4117432"/>
          </a:xfrm>
        </p:spPr>
        <p:txBody>
          <a:bodyPr/>
          <a:lstStyle/>
          <a:p>
            <a:pPr marL="0" indent="0">
              <a:buNone/>
            </a:pPr>
            <a:r>
              <a:rPr lang="en-IN" dirty="0"/>
              <a:t>.</a:t>
            </a:r>
          </a:p>
          <a:p>
            <a:pPr marL="0" indent="0">
              <a:buNone/>
            </a:pPr>
            <a:endParaRPr lang="en-IN" dirty="0"/>
          </a:p>
        </p:txBody>
      </p:sp>
    </p:spTree>
    <p:extLst>
      <p:ext uri="{BB962C8B-B14F-4D97-AF65-F5344CB8AC3E}">
        <p14:creationId xmlns:p14="http://schemas.microsoft.com/office/powerpoint/2010/main" val="832244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60026"/>
    </mc:Choice>
    <mc:Fallback xmlns="">
      <p:transition spd="slow" advTm="600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7B1ED0B-E072-5826-0750-C3CA43F9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1A719E-5BE8-16B6-BDF3-1B34922827CE}"/>
              </a:ext>
            </a:extLst>
          </p:cNvPr>
          <p:cNvSpPr>
            <a:spLocks noGrp="1"/>
          </p:cNvSpPr>
          <p:nvPr>
            <p:ph type="title"/>
          </p:nvPr>
        </p:nvSpPr>
        <p:spPr>
          <a:xfrm>
            <a:off x="5297762" y="667512"/>
            <a:ext cx="6251110" cy="692723"/>
          </a:xfrm>
        </p:spPr>
        <p:txBody>
          <a:bodyPr anchor="b">
            <a:normAutofit fontScale="90000"/>
          </a:bodyPr>
          <a:lstStyle/>
          <a:p>
            <a:pPr algn="ctr">
              <a:lnSpc>
                <a:spcPct val="90000"/>
              </a:lnSpc>
            </a:pPr>
            <a:br>
              <a:rPr lang="en-IN" sz="6100" b="1"/>
            </a:br>
            <a:r>
              <a:rPr lang="en-IN" sz="4000"/>
              <a:t>FORMULA USED</a:t>
            </a:r>
            <a:endParaRPr lang="en-IN" sz="6100"/>
          </a:p>
        </p:txBody>
      </p:sp>
      <p:sp>
        <p:nvSpPr>
          <p:cNvPr id="24" name="Rectangle 6">
            <a:extLst>
              <a:ext uri="{FF2B5EF4-FFF2-40B4-BE49-F238E27FC236}">
                <a16:creationId xmlns:a16="http://schemas.microsoft.com/office/drawing/2014/main" id="{6C9F00D1-3323-AC26-00C4-4020FDA97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EAA60"/>
          </a:solidFill>
          <a:ln w="38100" cap="rnd">
            <a:solidFill>
              <a:srgbClr val="DEAA6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ncil and a movie clapper board&#10;&#10;Description automatically generated">
            <a:extLst>
              <a:ext uri="{FF2B5EF4-FFF2-40B4-BE49-F238E27FC236}">
                <a16:creationId xmlns:a16="http://schemas.microsoft.com/office/drawing/2014/main" id="{937E15D8-E513-FABE-FB2F-74C6D5A9A56D}"/>
              </a:ext>
            </a:extLst>
          </p:cNvPr>
          <p:cNvPicPr>
            <a:picLocks noChangeAspect="1"/>
          </p:cNvPicPr>
          <p:nvPr/>
        </p:nvPicPr>
        <p:blipFill rotWithShape="1">
          <a:blip r:embed="rId2">
            <a:extLst>
              <a:ext uri="{28A0092B-C50C-407E-A947-70E740481C1C}">
                <a14:useLocalDpi xmlns:a14="http://schemas.microsoft.com/office/drawing/2010/main" val="0"/>
              </a:ext>
            </a:extLst>
          </a:blip>
          <a:srcRect l="11361" r="50439"/>
          <a:stretch/>
        </p:blipFill>
        <p:spPr>
          <a:xfrm>
            <a:off x="338" y="11375"/>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9" name="TextBox 8">
            <a:extLst>
              <a:ext uri="{FF2B5EF4-FFF2-40B4-BE49-F238E27FC236}">
                <a16:creationId xmlns:a16="http://schemas.microsoft.com/office/drawing/2014/main" id="{1F19EFDE-8531-058A-1AF1-F9F91632A437}"/>
              </a:ext>
            </a:extLst>
          </p:cNvPr>
          <p:cNvSpPr txBox="1"/>
          <p:nvPr/>
        </p:nvSpPr>
        <p:spPr>
          <a:xfrm>
            <a:off x="-40400" y="45720"/>
            <a:ext cx="6134876" cy="1031051"/>
          </a:xfrm>
          <a:prstGeom prst="rect">
            <a:avLst/>
          </a:prstGeom>
          <a:noFill/>
        </p:spPr>
        <p:txBody>
          <a:bodyPr wrap="square">
            <a:spAutoFit/>
          </a:bodyPr>
          <a:lstStyle/>
          <a:p>
            <a:r>
              <a:rPr lang="en-IN" sz="6100" dirty="0">
                <a:latin typeface="+mj-lt"/>
                <a:ea typeface="+mj-ea"/>
                <a:cs typeface="+mj-cs"/>
              </a:rPr>
              <a:t>Movie Duration Analysis</a:t>
            </a:r>
          </a:p>
        </p:txBody>
      </p:sp>
      <p:graphicFrame>
        <p:nvGraphicFramePr>
          <p:cNvPr id="26" name="Content Placeholder 3">
            <a:extLst>
              <a:ext uri="{FF2B5EF4-FFF2-40B4-BE49-F238E27FC236}">
                <a16:creationId xmlns:a16="http://schemas.microsoft.com/office/drawing/2014/main" id="{283B39AF-FA75-CF9B-EEA0-39B449C32374}"/>
              </a:ext>
            </a:extLst>
          </p:cNvPr>
          <p:cNvGraphicFramePr>
            <a:graphicFrameLocks noGrp="1"/>
          </p:cNvGraphicFramePr>
          <p:nvPr>
            <p:ph idx="1"/>
            <p:extLst>
              <p:ext uri="{D42A27DB-BD31-4B8C-83A1-F6EECF244321}">
                <p14:modId xmlns:p14="http://schemas.microsoft.com/office/powerpoint/2010/main" val="4141725880"/>
              </p:ext>
            </p:extLst>
          </p:nvPr>
        </p:nvGraphicFramePr>
        <p:xfrm>
          <a:off x="4698082" y="1929384"/>
          <a:ext cx="6655718"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590854"/>
      </p:ext>
    </p:extLst>
  </p:cSld>
  <p:clrMapOvr>
    <a:masterClrMapping/>
  </p:clrMapOvr>
  <mc:AlternateContent xmlns:mc="http://schemas.openxmlformats.org/markup-compatibility/2006" xmlns:p14="http://schemas.microsoft.com/office/powerpoint/2010/main">
    <mc:Choice Requires="p14">
      <p:transition spd="slow" p14:dur="2000" advTm="14601"/>
    </mc:Choice>
    <mc:Fallback xmlns="">
      <p:transition spd="slow" advTm="1460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encil and a movie clapper board&#10;&#10;Description automatically generated">
            <a:extLst>
              <a:ext uri="{FF2B5EF4-FFF2-40B4-BE49-F238E27FC236}">
                <a16:creationId xmlns:a16="http://schemas.microsoft.com/office/drawing/2014/main" id="{935FFE19-4945-A594-6B48-944A9685FEB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25"/>
          <a:stretch/>
        </p:blipFill>
        <p:spPr>
          <a:xfrm>
            <a:off x="12574" y="365125"/>
            <a:ext cx="12188931" cy="6857990"/>
          </a:xfrm>
          <a:prstGeom prst="rect">
            <a:avLst/>
          </a:prstGeom>
        </p:spPr>
      </p:pic>
      <p:sp>
        <p:nvSpPr>
          <p:cNvPr id="2" name="Title 1">
            <a:extLst>
              <a:ext uri="{FF2B5EF4-FFF2-40B4-BE49-F238E27FC236}">
                <a16:creationId xmlns:a16="http://schemas.microsoft.com/office/drawing/2014/main" id="{4F08A866-F727-B41C-E55B-21DD2A186387}"/>
              </a:ext>
            </a:extLst>
          </p:cNvPr>
          <p:cNvSpPr>
            <a:spLocks noGrp="1"/>
          </p:cNvSpPr>
          <p:nvPr>
            <p:ph type="title"/>
          </p:nvPr>
        </p:nvSpPr>
        <p:spPr>
          <a:xfrm>
            <a:off x="838200" y="365125"/>
            <a:ext cx="6781800" cy="1325563"/>
          </a:xfrm>
        </p:spPr>
        <p:txBody>
          <a:bodyPr>
            <a:normAutofit fontScale="90000"/>
          </a:bodyPr>
          <a:lstStyle/>
          <a:p>
            <a:pPr algn="ctr">
              <a:lnSpc>
                <a:spcPct val="90000"/>
              </a:lnSpc>
            </a:pPr>
            <a:r>
              <a:rPr lang="en-IN" b="1" dirty="0"/>
              <a:t>Movie Duration Analysis</a:t>
            </a:r>
            <a:br>
              <a:rPr lang="en-IN" b="1" dirty="0"/>
            </a:br>
            <a:r>
              <a:rPr lang="en-IN" sz="2000" dirty="0">
                <a:latin typeface="Abadi Extra Light" panose="020F0502020204030204" pitchFamily="34" charset="0"/>
              </a:rPr>
              <a:t>T</a:t>
            </a:r>
            <a:r>
              <a:rPr lang="en-US" sz="2000" dirty="0">
                <a:latin typeface="Abadi Extra Light" panose="020F0502020204030204" pitchFamily="34" charset="0"/>
              </a:rPr>
              <a:t>he distribution of movie durations and its impact on the IMDB score.</a:t>
            </a:r>
            <a:endParaRPr lang="en-IN" sz="2000" dirty="0">
              <a:latin typeface="Abadi Extra Light" panose="020F0502020204030204" pitchFamily="34" charset="0"/>
            </a:endParaRPr>
          </a:p>
        </p:txBody>
      </p:sp>
      <p:graphicFrame>
        <p:nvGraphicFramePr>
          <p:cNvPr id="3" name="Content Placeholder 2">
            <a:extLst>
              <a:ext uri="{FF2B5EF4-FFF2-40B4-BE49-F238E27FC236}">
                <a16:creationId xmlns:a16="http://schemas.microsoft.com/office/drawing/2014/main" id="{FD5CF91F-922C-7B9E-E45B-32D87D118EE0}"/>
              </a:ext>
            </a:extLst>
          </p:cNvPr>
          <p:cNvGraphicFramePr>
            <a:graphicFrameLocks noGrp="1"/>
          </p:cNvGraphicFramePr>
          <p:nvPr>
            <p:ph idx="1"/>
            <p:extLst>
              <p:ext uri="{D42A27DB-BD31-4B8C-83A1-F6EECF244321}">
                <p14:modId xmlns:p14="http://schemas.microsoft.com/office/powerpoint/2010/main" val="737927082"/>
              </p:ext>
            </p:extLst>
          </p:nvPr>
        </p:nvGraphicFramePr>
        <p:xfrm>
          <a:off x="1483567" y="2852544"/>
          <a:ext cx="4254760" cy="2225040"/>
        </p:xfrm>
        <a:graphic>
          <a:graphicData uri="http://schemas.openxmlformats.org/drawingml/2006/table">
            <a:tbl>
              <a:tblPr firstRow="1" bandRow="1">
                <a:tableStyleId>{5C22544A-7EE6-4342-B048-85BDC9FD1C3A}</a:tableStyleId>
              </a:tblPr>
              <a:tblGrid>
                <a:gridCol w="2127380">
                  <a:extLst>
                    <a:ext uri="{9D8B030D-6E8A-4147-A177-3AD203B41FA5}">
                      <a16:colId xmlns:a16="http://schemas.microsoft.com/office/drawing/2014/main" val="3735145560"/>
                    </a:ext>
                  </a:extLst>
                </a:gridCol>
                <a:gridCol w="2127380">
                  <a:extLst>
                    <a:ext uri="{9D8B030D-6E8A-4147-A177-3AD203B41FA5}">
                      <a16:colId xmlns:a16="http://schemas.microsoft.com/office/drawing/2014/main" val="1289940482"/>
                    </a:ext>
                  </a:extLst>
                </a:gridCol>
              </a:tblGrid>
              <a:tr h="370840">
                <a:tc>
                  <a:txBody>
                    <a:bodyPr/>
                    <a:lstStyle/>
                    <a:p>
                      <a:r>
                        <a:rPr lang="en-IN" dirty="0">
                          <a:latin typeface="Abadi" panose="020B0604020104020204" pitchFamily="34" charset="0"/>
                        </a:rPr>
                        <a:t>Operation</a:t>
                      </a:r>
                    </a:p>
                  </a:txBody>
                  <a:tcPr/>
                </a:tc>
                <a:tc>
                  <a:txBody>
                    <a:bodyPr/>
                    <a:lstStyle/>
                    <a:p>
                      <a:r>
                        <a:rPr lang="en-IN" dirty="0">
                          <a:latin typeface="Abadi" panose="020B0604020104020204" pitchFamily="34" charset="0"/>
                        </a:rPr>
                        <a:t>Values</a:t>
                      </a:r>
                    </a:p>
                  </a:txBody>
                  <a:tcPr/>
                </a:tc>
                <a:extLst>
                  <a:ext uri="{0D108BD9-81ED-4DB2-BD59-A6C34878D82A}">
                    <a16:rowId xmlns:a16="http://schemas.microsoft.com/office/drawing/2014/main" val="2631772956"/>
                  </a:ext>
                </a:extLst>
              </a:tr>
              <a:tr h="370840">
                <a:tc>
                  <a:txBody>
                    <a:bodyPr/>
                    <a:lstStyle/>
                    <a:p>
                      <a:r>
                        <a:rPr lang="en-IN" dirty="0">
                          <a:latin typeface="Abadi" panose="020B0604020104020204" pitchFamily="34" charset="0"/>
                        </a:rPr>
                        <a:t>Mean</a:t>
                      </a:r>
                    </a:p>
                  </a:txBody>
                  <a:tcPr/>
                </a:tc>
                <a:tc>
                  <a:txBody>
                    <a:bodyPr/>
                    <a:lstStyle/>
                    <a:p>
                      <a:r>
                        <a:rPr lang="en-IN" dirty="0">
                          <a:latin typeface="Abadi" panose="020B0604020104020204" pitchFamily="34" charset="0"/>
                        </a:rPr>
                        <a:t>109.808505</a:t>
                      </a:r>
                    </a:p>
                  </a:txBody>
                  <a:tcPr/>
                </a:tc>
                <a:extLst>
                  <a:ext uri="{0D108BD9-81ED-4DB2-BD59-A6C34878D82A}">
                    <a16:rowId xmlns:a16="http://schemas.microsoft.com/office/drawing/2014/main" val="1131628620"/>
                  </a:ext>
                </a:extLst>
              </a:tr>
              <a:tr h="370840">
                <a:tc>
                  <a:txBody>
                    <a:bodyPr/>
                    <a:lstStyle/>
                    <a:p>
                      <a:r>
                        <a:rPr lang="en-IN" dirty="0">
                          <a:latin typeface="Abadi" panose="020B0604020104020204" pitchFamily="34" charset="0"/>
                        </a:rPr>
                        <a:t>Median</a:t>
                      </a:r>
                    </a:p>
                  </a:txBody>
                  <a:tcPr/>
                </a:tc>
                <a:tc>
                  <a:txBody>
                    <a:bodyPr/>
                    <a:lstStyle/>
                    <a:p>
                      <a:r>
                        <a:rPr lang="en-IN" dirty="0">
                          <a:latin typeface="Abadi" panose="020B0604020104020204" pitchFamily="34" charset="0"/>
                        </a:rPr>
                        <a:t>105</a:t>
                      </a:r>
                    </a:p>
                  </a:txBody>
                  <a:tcPr/>
                </a:tc>
                <a:extLst>
                  <a:ext uri="{0D108BD9-81ED-4DB2-BD59-A6C34878D82A}">
                    <a16:rowId xmlns:a16="http://schemas.microsoft.com/office/drawing/2014/main" val="2812358399"/>
                  </a:ext>
                </a:extLst>
              </a:tr>
              <a:tr h="370840">
                <a:tc>
                  <a:txBody>
                    <a:bodyPr/>
                    <a:lstStyle/>
                    <a:p>
                      <a:r>
                        <a:rPr lang="en-IN" dirty="0">
                          <a:latin typeface="Abadi" panose="020B0604020104020204" pitchFamily="34" charset="0"/>
                        </a:rPr>
                        <a:t>Mode</a:t>
                      </a:r>
                    </a:p>
                  </a:txBody>
                  <a:tcPr/>
                </a:tc>
                <a:tc>
                  <a:txBody>
                    <a:bodyPr/>
                    <a:lstStyle/>
                    <a:p>
                      <a:r>
                        <a:rPr lang="en-IN" dirty="0">
                          <a:latin typeface="Abadi" panose="020B0604020104020204" pitchFamily="34" charset="0"/>
                        </a:rPr>
                        <a:t>101</a:t>
                      </a:r>
                    </a:p>
                  </a:txBody>
                  <a:tcPr/>
                </a:tc>
                <a:extLst>
                  <a:ext uri="{0D108BD9-81ED-4DB2-BD59-A6C34878D82A}">
                    <a16:rowId xmlns:a16="http://schemas.microsoft.com/office/drawing/2014/main" val="2790789058"/>
                  </a:ext>
                </a:extLst>
              </a:tr>
              <a:tr h="370840">
                <a:tc>
                  <a:txBody>
                    <a:bodyPr/>
                    <a:lstStyle/>
                    <a:p>
                      <a:r>
                        <a:rPr lang="en-IN" dirty="0">
                          <a:latin typeface="Abadi" panose="020B0604020104020204" pitchFamily="34" charset="0"/>
                        </a:rPr>
                        <a:t>Standard Deviation</a:t>
                      </a:r>
                    </a:p>
                  </a:txBody>
                  <a:tcPr/>
                </a:tc>
                <a:tc>
                  <a:txBody>
                    <a:bodyPr/>
                    <a:lstStyle/>
                    <a:p>
                      <a:r>
                        <a:rPr lang="en-IN" dirty="0">
                          <a:latin typeface="Abadi" panose="020B0604020104020204" pitchFamily="34" charset="0"/>
                        </a:rPr>
                        <a:t>22.763201</a:t>
                      </a:r>
                    </a:p>
                  </a:txBody>
                  <a:tcPr/>
                </a:tc>
                <a:extLst>
                  <a:ext uri="{0D108BD9-81ED-4DB2-BD59-A6C34878D82A}">
                    <a16:rowId xmlns:a16="http://schemas.microsoft.com/office/drawing/2014/main" val="606016358"/>
                  </a:ext>
                </a:extLst>
              </a:tr>
              <a:tr h="370840">
                <a:tc>
                  <a:txBody>
                    <a:bodyPr/>
                    <a:lstStyle/>
                    <a:p>
                      <a:r>
                        <a:rPr lang="en-IN" dirty="0" err="1">
                          <a:latin typeface="Abadi" panose="020B0604020104020204" pitchFamily="34" charset="0"/>
                        </a:rPr>
                        <a:t>Varianace</a:t>
                      </a:r>
                      <a:endParaRPr lang="en-IN" dirty="0">
                        <a:latin typeface="Abadi" panose="020B0604020104020204" pitchFamily="34" charset="0"/>
                      </a:endParaRPr>
                    </a:p>
                  </a:txBody>
                  <a:tcPr/>
                </a:tc>
                <a:tc>
                  <a:txBody>
                    <a:bodyPr/>
                    <a:lstStyle/>
                    <a:p>
                      <a:r>
                        <a:rPr lang="en-IN" dirty="0">
                          <a:latin typeface="Abadi" panose="020B0604020104020204" pitchFamily="34" charset="0"/>
                        </a:rPr>
                        <a:t>518.16332</a:t>
                      </a:r>
                    </a:p>
                  </a:txBody>
                  <a:tcPr/>
                </a:tc>
                <a:extLst>
                  <a:ext uri="{0D108BD9-81ED-4DB2-BD59-A6C34878D82A}">
                    <a16:rowId xmlns:a16="http://schemas.microsoft.com/office/drawing/2014/main" val="1914675831"/>
                  </a:ext>
                </a:extLst>
              </a:tr>
            </a:tbl>
          </a:graphicData>
        </a:graphic>
      </p:graphicFrame>
      <p:graphicFrame>
        <p:nvGraphicFramePr>
          <p:cNvPr id="13" name="Chart 12">
            <a:extLst>
              <a:ext uri="{FF2B5EF4-FFF2-40B4-BE49-F238E27FC236}">
                <a16:creationId xmlns:a16="http://schemas.microsoft.com/office/drawing/2014/main" id="{30A39235-C76A-CBE8-ABBC-1C7CD3B43A1E}"/>
              </a:ext>
            </a:extLst>
          </p:cNvPr>
          <p:cNvGraphicFramePr>
            <a:graphicFrameLocks/>
          </p:cNvGraphicFramePr>
          <p:nvPr>
            <p:extLst>
              <p:ext uri="{D42A27DB-BD31-4B8C-83A1-F6EECF244321}">
                <p14:modId xmlns:p14="http://schemas.microsoft.com/office/powerpoint/2010/main" val="1122921239"/>
              </p:ext>
            </p:extLst>
          </p:nvPr>
        </p:nvGraphicFramePr>
        <p:xfrm>
          <a:off x="5991986" y="1696475"/>
          <a:ext cx="6187440" cy="47235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8235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1045"/>
    </mc:Choice>
    <mc:Fallback xmlns="">
      <p:transition spd="slow" advTm="110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FDF3D17-B241-117F-5BCB-BA346014E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69D80-AA8A-2694-6237-0A408CC88BEC}"/>
              </a:ext>
            </a:extLst>
          </p:cNvPr>
          <p:cNvSpPr>
            <a:spLocks noGrp="1"/>
          </p:cNvSpPr>
          <p:nvPr>
            <p:ph type="title"/>
          </p:nvPr>
        </p:nvSpPr>
        <p:spPr>
          <a:xfrm>
            <a:off x="5297762" y="667512"/>
            <a:ext cx="6251110" cy="692723"/>
          </a:xfrm>
        </p:spPr>
        <p:txBody>
          <a:bodyPr anchor="b">
            <a:normAutofit fontScale="90000"/>
          </a:bodyPr>
          <a:lstStyle/>
          <a:p>
            <a:pPr algn="ctr">
              <a:lnSpc>
                <a:spcPct val="90000"/>
              </a:lnSpc>
            </a:pPr>
            <a:br>
              <a:rPr lang="en-IN" sz="6100" b="1"/>
            </a:br>
            <a:r>
              <a:rPr lang="en-IN" sz="4000"/>
              <a:t>FORMULA USED</a:t>
            </a:r>
            <a:endParaRPr lang="en-IN" sz="6100"/>
          </a:p>
        </p:txBody>
      </p:sp>
      <p:sp>
        <p:nvSpPr>
          <p:cNvPr id="24" name="Rectangle 6">
            <a:extLst>
              <a:ext uri="{FF2B5EF4-FFF2-40B4-BE49-F238E27FC236}">
                <a16:creationId xmlns:a16="http://schemas.microsoft.com/office/drawing/2014/main" id="{BB6E65D9-70E4-8D60-9D5D-5983342E2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EAA60"/>
          </a:solidFill>
          <a:ln w="38100" cap="rnd">
            <a:solidFill>
              <a:srgbClr val="DEAA6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ncil and a movie clapper board&#10;&#10;Description automatically generated">
            <a:extLst>
              <a:ext uri="{FF2B5EF4-FFF2-40B4-BE49-F238E27FC236}">
                <a16:creationId xmlns:a16="http://schemas.microsoft.com/office/drawing/2014/main" id="{4723B02F-5B1C-88A4-D787-3F74C629B51E}"/>
              </a:ext>
            </a:extLst>
          </p:cNvPr>
          <p:cNvPicPr>
            <a:picLocks noChangeAspect="1"/>
          </p:cNvPicPr>
          <p:nvPr/>
        </p:nvPicPr>
        <p:blipFill rotWithShape="1">
          <a:blip r:embed="rId2">
            <a:extLst>
              <a:ext uri="{28A0092B-C50C-407E-A947-70E740481C1C}">
                <a14:useLocalDpi xmlns:a14="http://schemas.microsoft.com/office/drawing/2010/main" val="0"/>
              </a:ext>
            </a:extLst>
          </a:blip>
          <a:srcRect l="11361" r="50439"/>
          <a:stretch/>
        </p:blipFill>
        <p:spPr>
          <a:xfrm>
            <a:off x="338" y="11375"/>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9" name="TextBox 8">
            <a:extLst>
              <a:ext uri="{FF2B5EF4-FFF2-40B4-BE49-F238E27FC236}">
                <a16:creationId xmlns:a16="http://schemas.microsoft.com/office/drawing/2014/main" id="{AA7E2AC4-326A-C35F-9602-C5C094FC68E2}"/>
              </a:ext>
            </a:extLst>
          </p:cNvPr>
          <p:cNvSpPr txBox="1"/>
          <p:nvPr/>
        </p:nvSpPr>
        <p:spPr>
          <a:xfrm>
            <a:off x="-40400" y="45720"/>
            <a:ext cx="6134876" cy="1031051"/>
          </a:xfrm>
          <a:prstGeom prst="rect">
            <a:avLst/>
          </a:prstGeom>
          <a:noFill/>
        </p:spPr>
        <p:txBody>
          <a:bodyPr wrap="square">
            <a:spAutoFit/>
          </a:bodyPr>
          <a:lstStyle/>
          <a:p>
            <a:r>
              <a:rPr lang="en-IN" sz="6100">
                <a:latin typeface="+mj-lt"/>
                <a:ea typeface="+mj-ea"/>
                <a:cs typeface="+mj-cs"/>
              </a:rPr>
              <a:t>Language Analysis</a:t>
            </a:r>
          </a:p>
        </p:txBody>
      </p:sp>
      <p:graphicFrame>
        <p:nvGraphicFramePr>
          <p:cNvPr id="26" name="Content Placeholder 3">
            <a:extLst>
              <a:ext uri="{FF2B5EF4-FFF2-40B4-BE49-F238E27FC236}">
                <a16:creationId xmlns:a16="http://schemas.microsoft.com/office/drawing/2014/main" id="{84CD608D-844D-D6F0-CE2A-5AB205AE37E7}"/>
              </a:ext>
            </a:extLst>
          </p:cNvPr>
          <p:cNvGraphicFramePr>
            <a:graphicFrameLocks noGrp="1"/>
          </p:cNvGraphicFramePr>
          <p:nvPr>
            <p:ph idx="1"/>
            <p:extLst>
              <p:ext uri="{D42A27DB-BD31-4B8C-83A1-F6EECF244321}">
                <p14:modId xmlns:p14="http://schemas.microsoft.com/office/powerpoint/2010/main" val="31100632"/>
              </p:ext>
            </p:extLst>
          </p:nvPr>
        </p:nvGraphicFramePr>
        <p:xfrm>
          <a:off x="4698082" y="1929384"/>
          <a:ext cx="6655718"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9646497"/>
      </p:ext>
    </p:extLst>
  </p:cSld>
  <p:clrMapOvr>
    <a:masterClrMapping/>
  </p:clrMapOvr>
  <mc:AlternateContent xmlns:mc="http://schemas.openxmlformats.org/markup-compatibility/2006" xmlns:p14="http://schemas.microsoft.com/office/powerpoint/2010/main">
    <mc:Choice Requires="p14">
      <p:transition spd="slow" p14:dur="2000" advTm="19642"/>
    </mc:Choice>
    <mc:Fallback xmlns="">
      <p:transition spd="slow" advTm="1964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5|0.3|0.3|0.6"/>
</p:tagLst>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2068</Words>
  <Application>Microsoft Office PowerPoint</Application>
  <PresentationFormat>Widescreen</PresentationFormat>
  <Paragraphs>612</Paragraphs>
  <Slides>16</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Abadi</vt:lpstr>
      <vt:lpstr>Abadi Extra Light</vt:lpstr>
      <vt:lpstr>Algerian</vt:lpstr>
      <vt:lpstr>Amasis MT Pro Light</vt:lpstr>
      <vt:lpstr>Arial</vt:lpstr>
      <vt:lpstr>Calibri</vt:lpstr>
      <vt:lpstr>Manrope</vt:lpstr>
      <vt:lpstr>The Hand Bold</vt:lpstr>
      <vt:lpstr>The Serif Hand Black</vt:lpstr>
      <vt:lpstr>SketchyVTI</vt:lpstr>
      <vt:lpstr>IMDB Movie Analysis </vt:lpstr>
      <vt:lpstr>Project Description</vt:lpstr>
      <vt:lpstr>Approach</vt:lpstr>
      <vt:lpstr>Tech-Stack Used</vt:lpstr>
      <vt:lpstr> FORMULA USED</vt:lpstr>
      <vt:lpstr>Movie Genre Analysis</vt:lpstr>
      <vt:lpstr> FORMULA USED</vt:lpstr>
      <vt:lpstr>Movie Duration Analysis The distribution of movie durations and its impact on the IMDB score.</vt:lpstr>
      <vt:lpstr> FORMULA USED</vt:lpstr>
      <vt:lpstr>Language Analysis  The distribution of movies based on their language.</vt:lpstr>
      <vt:lpstr> FORMULA USED</vt:lpstr>
      <vt:lpstr>Director Analysis  Influence of directors on movie ratings.</vt:lpstr>
      <vt:lpstr>Budget Analysis The relationship between movie budgets and their financial success..</vt:lpstr>
      <vt:lpstr>Insights</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QSK261</dc:creator>
  <cp:lastModifiedBy>QSK261</cp:lastModifiedBy>
  <cp:revision>12</cp:revision>
  <dcterms:created xsi:type="dcterms:W3CDTF">2023-12-08T17:48:16Z</dcterms:created>
  <dcterms:modified xsi:type="dcterms:W3CDTF">2023-12-11T09:56:26Z</dcterms:modified>
</cp:coreProperties>
</file>