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8" r:id="rId6"/>
    <p:sldId id="264" r:id="rId7"/>
    <p:sldId id="271" r:id="rId8"/>
    <p:sldId id="270" r:id="rId9"/>
    <p:sldId id="266" r:id="rId10"/>
    <p:sldId id="267" r:id="rId11"/>
    <p:sldId id="280" r:id="rId12"/>
    <p:sldId id="279" r:id="rId13"/>
    <p:sldId id="28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8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C1B460-061E-42A0-9724-F78CC346E7DF}" type="doc">
      <dgm:prSet loTypeId="urn:microsoft.com/office/officeart/2016/7/layout/BasicProcessNew" loCatId="process" qsTypeId="urn:microsoft.com/office/officeart/2005/8/quickstyle/simple1" qsCatId="simple" csTypeId="urn:microsoft.com/office/officeart/2005/8/colors/colorful2" csCatId="colorful" phldr="1"/>
      <dgm:spPr/>
      <dgm:t>
        <a:bodyPr/>
        <a:lstStyle/>
        <a:p>
          <a:endParaRPr lang="en-US"/>
        </a:p>
      </dgm:t>
    </dgm:pt>
    <dgm:pt modelId="{0DD74BF6-B49C-4E80-899A-46E2A76C61DA}">
      <dgm:prSet/>
      <dgm:spPr/>
      <dgm:t>
        <a:bodyPr/>
        <a:lstStyle/>
        <a:p>
          <a:pPr>
            <a:defRPr cap="all"/>
          </a:pPr>
          <a:r>
            <a:rPr lang="en-US" b="1" i="0"/>
            <a:t>User Engagement:</a:t>
          </a:r>
          <a:r>
            <a:rPr lang="en-US"/>
            <a:t> </a:t>
          </a:r>
          <a:r>
            <a:rPr lang="en-US" b="0" i="0"/>
            <a:t>Identified top users based on post count, comment count, and follower count.Analyzed popular posts and user interactions to understand engagement patterns.</a:t>
          </a:r>
          <a:endParaRPr lang="en-US"/>
        </a:p>
      </dgm:t>
    </dgm:pt>
    <dgm:pt modelId="{D4635BB6-901A-43B8-9276-E46BB7AB0367}" type="parTrans" cxnId="{7485D243-BD0A-4615-8230-B11378CFF907}">
      <dgm:prSet/>
      <dgm:spPr/>
      <dgm:t>
        <a:bodyPr/>
        <a:lstStyle/>
        <a:p>
          <a:endParaRPr lang="en-US"/>
        </a:p>
      </dgm:t>
    </dgm:pt>
    <dgm:pt modelId="{8CE024A7-0847-41DC-924C-3E15ADF432E9}" type="sibTrans" cxnId="{7485D243-BD0A-4615-8230-B11378CFF907}">
      <dgm:prSet/>
      <dgm:spPr/>
      <dgm:t>
        <a:bodyPr/>
        <a:lstStyle/>
        <a:p>
          <a:endParaRPr lang="en-US"/>
        </a:p>
      </dgm:t>
    </dgm:pt>
    <dgm:pt modelId="{255BC291-698E-47F7-97A2-B9C0FD7172B9}">
      <dgm:prSet/>
      <dgm:spPr/>
      <dgm:t>
        <a:bodyPr/>
        <a:lstStyle/>
        <a:p>
          <a:pPr>
            <a:defRPr cap="all"/>
          </a:pPr>
          <a:r>
            <a:rPr lang="en-US" b="1" i="0"/>
            <a:t>Hashtag Analysis:</a:t>
          </a:r>
          <a:r>
            <a:rPr lang="en-US"/>
            <a:t> </a:t>
          </a:r>
          <a:r>
            <a:rPr lang="en-US" b="0" i="0"/>
            <a:t>Determined the top five most commonly used hashtags on the platform.</a:t>
          </a:r>
          <a:endParaRPr lang="en-US"/>
        </a:p>
      </dgm:t>
    </dgm:pt>
    <dgm:pt modelId="{9FD66238-7AE4-4195-AFCB-2AB2740DBAEC}" type="parTrans" cxnId="{357DCCE3-3D4C-49C7-A704-7B51AA31F30E}">
      <dgm:prSet/>
      <dgm:spPr/>
      <dgm:t>
        <a:bodyPr/>
        <a:lstStyle/>
        <a:p>
          <a:endParaRPr lang="en-US"/>
        </a:p>
      </dgm:t>
    </dgm:pt>
    <dgm:pt modelId="{C19C9C2D-18CA-4E3B-A8A8-3869C49DC71D}" type="sibTrans" cxnId="{357DCCE3-3D4C-49C7-A704-7B51AA31F30E}">
      <dgm:prSet/>
      <dgm:spPr/>
      <dgm:t>
        <a:bodyPr/>
        <a:lstStyle/>
        <a:p>
          <a:endParaRPr lang="en-US"/>
        </a:p>
      </dgm:t>
    </dgm:pt>
    <dgm:pt modelId="{58496658-85F5-462E-9845-3E5903A9B950}">
      <dgm:prSet/>
      <dgm:spPr/>
      <dgm:t>
        <a:bodyPr/>
        <a:lstStyle/>
        <a:p>
          <a:pPr>
            <a:defRPr cap="all"/>
          </a:pPr>
          <a:r>
            <a:rPr lang="en-US" b="1" i="0"/>
            <a:t>User Registration Analysis:</a:t>
          </a:r>
          <a:r>
            <a:rPr lang="en-US"/>
            <a:t> </a:t>
          </a:r>
          <a:r>
            <a:rPr lang="en-US" b="0" i="0"/>
            <a:t>Analyzed user registration data to determine the day of the week with the highest registration activity.</a:t>
          </a:r>
          <a:endParaRPr lang="en-US"/>
        </a:p>
      </dgm:t>
    </dgm:pt>
    <dgm:pt modelId="{AF7664A4-8894-425D-B842-E5590816DC13}" type="parTrans" cxnId="{702411D9-E53C-41FA-9F38-E5D2B074E29A}">
      <dgm:prSet/>
      <dgm:spPr/>
      <dgm:t>
        <a:bodyPr/>
        <a:lstStyle/>
        <a:p>
          <a:endParaRPr lang="en-US"/>
        </a:p>
      </dgm:t>
    </dgm:pt>
    <dgm:pt modelId="{15DFBAAC-3634-456C-A6F3-6DC898943892}" type="sibTrans" cxnId="{702411D9-E53C-41FA-9F38-E5D2B074E29A}">
      <dgm:prSet/>
      <dgm:spPr/>
      <dgm:t>
        <a:bodyPr/>
        <a:lstStyle/>
        <a:p>
          <a:endParaRPr lang="en-US"/>
        </a:p>
      </dgm:t>
    </dgm:pt>
    <dgm:pt modelId="{41818BF9-0670-4704-A926-C4528F8A5DA3}">
      <dgm:prSet/>
      <dgm:spPr/>
      <dgm:t>
        <a:bodyPr/>
        <a:lstStyle/>
        <a:p>
          <a:pPr>
            <a:defRPr cap="all"/>
          </a:pPr>
          <a:r>
            <a:rPr lang="en-US" b="1" i="0"/>
            <a:t>Average Posts per User: </a:t>
          </a:r>
          <a:r>
            <a:rPr lang="en-US" b="0" i="0"/>
            <a:t>Calculated the average number of posts per user, revealing insights into user posting behavior.</a:t>
          </a:r>
          <a:endParaRPr lang="en-US"/>
        </a:p>
      </dgm:t>
    </dgm:pt>
    <dgm:pt modelId="{E9F8427D-1B3A-47C9-A37A-B97C7657FD1B}" type="parTrans" cxnId="{B703371F-1307-4C34-BBF4-51284E78A7B4}">
      <dgm:prSet/>
      <dgm:spPr/>
      <dgm:t>
        <a:bodyPr/>
        <a:lstStyle/>
        <a:p>
          <a:endParaRPr lang="en-US"/>
        </a:p>
      </dgm:t>
    </dgm:pt>
    <dgm:pt modelId="{7858B4D8-DF4A-4E24-9B5B-BAB4273D1E93}" type="sibTrans" cxnId="{B703371F-1307-4C34-BBF4-51284E78A7B4}">
      <dgm:prSet/>
      <dgm:spPr/>
      <dgm:t>
        <a:bodyPr/>
        <a:lstStyle/>
        <a:p>
          <a:endParaRPr lang="en-US"/>
        </a:p>
      </dgm:t>
    </dgm:pt>
    <dgm:pt modelId="{A22C8436-3D2D-4E02-9049-94086A3C024E}">
      <dgm:prSet/>
      <dgm:spPr/>
      <dgm:t>
        <a:bodyPr/>
        <a:lstStyle/>
        <a:p>
          <a:pPr>
            <a:defRPr cap="all"/>
          </a:pPr>
          <a:r>
            <a:rPr lang="en-US" b="1" i="0"/>
            <a:t>Identifying Potential user:</a:t>
          </a:r>
          <a:r>
            <a:rPr lang="en-US"/>
            <a:t> </a:t>
          </a:r>
          <a:r>
            <a:rPr lang="en-US" b="0" i="0"/>
            <a:t>Identified users who have liked every single photo on the site, potentially indicating automated or abnormal behavior.</a:t>
          </a:r>
          <a:endParaRPr lang="en-US"/>
        </a:p>
      </dgm:t>
    </dgm:pt>
    <dgm:pt modelId="{E07340D8-84E7-45D7-882D-444AEF4715E2}" type="parTrans" cxnId="{C1E910B9-C4AD-4EDD-B673-1AE07E2BE21C}">
      <dgm:prSet/>
      <dgm:spPr/>
      <dgm:t>
        <a:bodyPr/>
        <a:lstStyle/>
        <a:p>
          <a:endParaRPr lang="en-US"/>
        </a:p>
      </dgm:t>
    </dgm:pt>
    <dgm:pt modelId="{DAE29E6B-C087-4D48-A1F7-24E813EA34F8}" type="sibTrans" cxnId="{C1E910B9-C4AD-4EDD-B673-1AE07E2BE21C}">
      <dgm:prSet/>
      <dgm:spPr/>
      <dgm:t>
        <a:bodyPr/>
        <a:lstStyle/>
        <a:p>
          <a:endParaRPr lang="en-US"/>
        </a:p>
      </dgm:t>
    </dgm:pt>
    <dgm:pt modelId="{0215F784-D544-4C94-A83D-D275F2172B62}">
      <dgm:prSet/>
      <dgm:spPr/>
      <dgm:t>
        <a:bodyPr/>
        <a:lstStyle/>
        <a:p>
          <a:pPr>
            <a:defRPr cap="all"/>
          </a:pPr>
          <a:r>
            <a:rPr lang="en-US" b="1" i="0"/>
            <a:t>Overall Recommendations:</a:t>
          </a:r>
          <a:r>
            <a:rPr lang="en-US"/>
            <a:t> </a:t>
          </a:r>
          <a:r>
            <a:rPr lang="en-US" b="0" i="0"/>
            <a:t>Provided actionable recommendations for marketing campaigns, such as targeting popular hashtags and optimizing ad scheduling.</a:t>
          </a:r>
          <a:endParaRPr lang="en-US"/>
        </a:p>
      </dgm:t>
    </dgm:pt>
    <dgm:pt modelId="{374594C3-DD87-45E8-903F-F8FAA88C632E}" type="parTrans" cxnId="{6B313B44-A229-463B-BC19-0ED15EEB53E6}">
      <dgm:prSet/>
      <dgm:spPr/>
      <dgm:t>
        <a:bodyPr/>
        <a:lstStyle/>
        <a:p>
          <a:endParaRPr lang="en-US"/>
        </a:p>
      </dgm:t>
    </dgm:pt>
    <dgm:pt modelId="{524992C8-ECF7-4F43-B0C1-715DA1C4B8F1}" type="sibTrans" cxnId="{6B313B44-A229-463B-BC19-0ED15EEB53E6}">
      <dgm:prSet/>
      <dgm:spPr/>
      <dgm:t>
        <a:bodyPr/>
        <a:lstStyle/>
        <a:p>
          <a:endParaRPr lang="en-US"/>
        </a:p>
      </dgm:t>
    </dgm:pt>
    <dgm:pt modelId="{56904C07-F83D-4C93-8EA6-75ADB97AE6EC}">
      <dgm:prSet/>
      <dgm:spPr/>
      <dgm:t>
        <a:bodyPr/>
        <a:lstStyle/>
        <a:p>
          <a:pPr>
            <a:defRPr cap="all"/>
          </a:pPr>
          <a:r>
            <a:rPr lang="en-US" b="1" i="0"/>
            <a:t>Data Quality and Integrity:</a:t>
          </a:r>
          <a:r>
            <a:rPr lang="en-US"/>
            <a:t> </a:t>
          </a:r>
          <a:r>
            <a:rPr lang="en-US" b="0" i="0"/>
            <a:t>Ensured data consistency and integrity by understanding and utilizing foreign key relationships. Identified and addressed potential data anomalies or irregularities during the analysis.</a:t>
          </a:r>
          <a:endParaRPr lang="en-US"/>
        </a:p>
      </dgm:t>
    </dgm:pt>
    <dgm:pt modelId="{DBE25DD7-8E2F-4B21-B596-478B924C6FAD}" type="parTrans" cxnId="{44301A38-E990-4AF0-811C-477583E2CD5D}">
      <dgm:prSet/>
      <dgm:spPr/>
      <dgm:t>
        <a:bodyPr/>
        <a:lstStyle/>
        <a:p>
          <a:endParaRPr lang="en-US"/>
        </a:p>
      </dgm:t>
    </dgm:pt>
    <dgm:pt modelId="{8B8477C1-B0D1-42F4-B67B-49C4C172B13A}" type="sibTrans" cxnId="{44301A38-E990-4AF0-811C-477583E2CD5D}">
      <dgm:prSet/>
      <dgm:spPr/>
      <dgm:t>
        <a:bodyPr/>
        <a:lstStyle/>
        <a:p>
          <a:endParaRPr lang="en-US"/>
        </a:p>
      </dgm:t>
    </dgm:pt>
    <dgm:pt modelId="{7E83D424-42D8-4C89-BBFB-76034392490F}">
      <dgm:prSet/>
      <dgm:spPr/>
      <dgm:t>
        <a:bodyPr/>
        <a:lstStyle/>
        <a:p>
          <a:pPr>
            <a:defRPr cap="all"/>
          </a:pPr>
          <a:r>
            <a:rPr lang="en-US" b="1" i="0" dirty="0"/>
            <a:t>Reporting and Visualization:</a:t>
          </a:r>
          <a:r>
            <a:rPr lang="en-US" dirty="0"/>
            <a:t> </a:t>
          </a:r>
          <a:r>
            <a:rPr lang="en-US" b="0" i="0" dirty="0"/>
            <a:t>Created reports and visualizations to communicate key metrics and trends effectively. Enhanced decision-making processes by presenting insights in a clear and accessible format.</a:t>
          </a:r>
          <a:endParaRPr lang="en-US" dirty="0"/>
        </a:p>
      </dgm:t>
    </dgm:pt>
    <dgm:pt modelId="{007B2C5C-8A07-46B0-B226-90F1086C5220}" type="parTrans" cxnId="{D7F8DD54-0C5F-4D49-A659-EF8D0DC15733}">
      <dgm:prSet/>
      <dgm:spPr/>
      <dgm:t>
        <a:bodyPr/>
        <a:lstStyle/>
        <a:p>
          <a:endParaRPr lang="en-US"/>
        </a:p>
      </dgm:t>
    </dgm:pt>
    <dgm:pt modelId="{E46FD620-7388-4029-BAA4-37D3A346A71A}" type="sibTrans" cxnId="{D7F8DD54-0C5F-4D49-A659-EF8D0DC15733}">
      <dgm:prSet/>
      <dgm:spPr/>
      <dgm:t>
        <a:bodyPr/>
        <a:lstStyle/>
        <a:p>
          <a:endParaRPr lang="en-US"/>
        </a:p>
      </dgm:t>
    </dgm:pt>
    <dgm:pt modelId="{F92BFDF3-556E-4861-AC50-BE5CE51C50DC}" type="pres">
      <dgm:prSet presAssocID="{CCC1B460-061E-42A0-9724-F78CC346E7DF}" presName="Name0" presStyleCnt="0">
        <dgm:presLayoutVars>
          <dgm:dir/>
          <dgm:resizeHandles val="exact"/>
        </dgm:presLayoutVars>
      </dgm:prSet>
      <dgm:spPr/>
    </dgm:pt>
    <dgm:pt modelId="{A6FF80AF-EA04-4865-BEDA-64207C89D36C}" type="pres">
      <dgm:prSet presAssocID="{0DD74BF6-B49C-4E80-899A-46E2A76C61DA}" presName="node" presStyleLbl="node1" presStyleIdx="0" presStyleCnt="15">
        <dgm:presLayoutVars>
          <dgm:bulletEnabled val="1"/>
        </dgm:presLayoutVars>
      </dgm:prSet>
      <dgm:spPr/>
    </dgm:pt>
    <dgm:pt modelId="{4BAB2DE9-4AAC-41A9-84FB-CF1D28370AED}" type="pres">
      <dgm:prSet presAssocID="{8CE024A7-0847-41DC-924C-3E15ADF432E9}" presName="sibTransSpacerBeforeConnector" presStyleCnt="0"/>
      <dgm:spPr/>
    </dgm:pt>
    <dgm:pt modelId="{5AEF665E-9727-479B-A644-416936E527BB}" type="pres">
      <dgm:prSet presAssocID="{8CE024A7-0847-41DC-924C-3E15ADF432E9}" presName="sibTrans" presStyleLbl="node1" presStyleIdx="1" presStyleCnt="15"/>
      <dgm:spPr/>
    </dgm:pt>
    <dgm:pt modelId="{3C12E8CC-8D6E-4CDE-AC8E-1A3985FC9B76}" type="pres">
      <dgm:prSet presAssocID="{8CE024A7-0847-41DC-924C-3E15ADF432E9}" presName="sibTransSpacerAfterConnector" presStyleCnt="0"/>
      <dgm:spPr/>
    </dgm:pt>
    <dgm:pt modelId="{179D2C38-59BA-45C9-99CC-3BF76126F160}" type="pres">
      <dgm:prSet presAssocID="{255BC291-698E-47F7-97A2-B9C0FD7172B9}" presName="node" presStyleLbl="node1" presStyleIdx="2" presStyleCnt="15">
        <dgm:presLayoutVars>
          <dgm:bulletEnabled val="1"/>
        </dgm:presLayoutVars>
      </dgm:prSet>
      <dgm:spPr/>
    </dgm:pt>
    <dgm:pt modelId="{B8DE0B1E-76DE-4472-B94E-9EEE20F808BC}" type="pres">
      <dgm:prSet presAssocID="{C19C9C2D-18CA-4E3B-A8A8-3869C49DC71D}" presName="sibTransSpacerBeforeConnector" presStyleCnt="0"/>
      <dgm:spPr/>
    </dgm:pt>
    <dgm:pt modelId="{0FF63AD9-82C4-48A6-A377-E3025AFD9405}" type="pres">
      <dgm:prSet presAssocID="{C19C9C2D-18CA-4E3B-A8A8-3869C49DC71D}" presName="sibTrans" presStyleLbl="node1" presStyleIdx="3" presStyleCnt="15"/>
      <dgm:spPr/>
    </dgm:pt>
    <dgm:pt modelId="{D13DD0A0-EE4A-4287-A14E-A775F78E6F9B}" type="pres">
      <dgm:prSet presAssocID="{C19C9C2D-18CA-4E3B-A8A8-3869C49DC71D}" presName="sibTransSpacerAfterConnector" presStyleCnt="0"/>
      <dgm:spPr/>
    </dgm:pt>
    <dgm:pt modelId="{0786CC22-FE82-44DD-A55E-6446D407CFFE}" type="pres">
      <dgm:prSet presAssocID="{58496658-85F5-462E-9845-3E5903A9B950}" presName="node" presStyleLbl="node1" presStyleIdx="4" presStyleCnt="15">
        <dgm:presLayoutVars>
          <dgm:bulletEnabled val="1"/>
        </dgm:presLayoutVars>
      </dgm:prSet>
      <dgm:spPr/>
    </dgm:pt>
    <dgm:pt modelId="{2CEAC4C1-11AC-4981-BE9D-DF7D9DE9AF2B}" type="pres">
      <dgm:prSet presAssocID="{15DFBAAC-3634-456C-A6F3-6DC898943892}" presName="sibTransSpacerBeforeConnector" presStyleCnt="0"/>
      <dgm:spPr/>
    </dgm:pt>
    <dgm:pt modelId="{1603A692-F1D4-44AF-A544-888EDBA482FB}" type="pres">
      <dgm:prSet presAssocID="{15DFBAAC-3634-456C-A6F3-6DC898943892}" presName="sibTrans" presStyleLbl="node1" presStyleIdx="5" presStyleCnt="15"/>
      <dgm:spPr/>
    </dgm:pt>
    <dgm:pt modelId="{8DD0576C-79E1-4F57-A80D-9B88C7EBCAC3}" type="pres">
      <dgm:prSet presAssocID="{15DFBAAC-3634-456C-A6F3-6DC898943892}" presName="sibTransSpacerAfterConnector" presStyleCnt="0"/>
      <dgm:spPr/>
    </dgm:pt>
    <dgm:pt modelId="{BA223B40-12DA-4A34-893F-E4154D0366EA}" type="pres">
      <dgm:prSet presAssocID="{41818BF9-0670-4704-A926-C4528F8A5DA3}" presName="node" presStyleLbl="node1" presStyleIdx="6" presStyleCnt="15">
        <dgm:presLayoutVars>
          <dgm:bulletEnabled val="1"/>
        </dgm:presLayoutVars>
      </dgm:prSet>
      <dgm:spPr/>
    </dgm:pt>
    <dgm:pt modelId="{2F01C82C-8013-43CA-947A-25613D84D6F4}" type="pres">
      <dgm:prSet presAssocID="{7858B4D8-DF4A-4E24-9B5B-BAB4273D1E93}" presName="sibTransSpacerBeforeConnector" presStyleCnt="0"/>
      <dgm:spPr/>
    </dgm:pt>
    <dgm:pt modelId="{5B9A48D0-F4D7-4620-85DF-BC3D5B0307A5}" type="pres">
      <dgm:prSet presAssocID="{7858B4D8-DF4A-4E24-9B5B-BAB4273D1E93}" presName="sibTrans" presStyleLbl="node1" presStyleIdx="7" presStyleCnt="15"/>
      <dgm:spPr/>
    </dgm:pt>
    <dgm:pt modelId="{D3AEEA1E-279D-45BC-95CA-8D81F684687A}" type="pres">
      <dgm:prSet presAssocID="{7858B4D8-DF4A-4E24-9B5B-BAB4273D1E93}" presName="sibTransSpacerAfterConnector" presStyleCnt="0"/>
      <dgm:spPr/>
    </dgm:pt>
    <dgm:pt modelId="{54187289-B6E7-4C20-9DE3-7D6AF648387B}" type="pres">
      <dgm:prSet presAssocID="{A22C8436-3D2D-4E02-9049-94086A3C024E}" presName="node" presStyleLbl="node1" presStyleIdx="8" presStyleCnt="15">
        <dgm:presLayoutVars>
          <dgm:bulletEnabled val="1"/>
        </dgm:presLayoutVars>
      </dgm:prSet>
      <dgm:spPr/>
    </dgm:pt>
    <dgm:pt modelId="{6031D93B-9DBB-4D2C-8F89-390D0A14D782}" type="pres">
      <dgm:prSet presAssocID="{DAE29E6B-C087-4D48-A1F7-24E813EA34F8}" presName="sibTransSpacerBeforeConnector" presStyleCnt="0"/>
      <dgm:spPr/>
    </dgm:pt>
    <dgm:pt modelId="{E1D4FCA4-24AD-4CB7-8BA1-4A1EE1860015}" type="pres">
      <dgm:prSet presAssocID="{DAE29E6B-C087-4D48-A1F7-24E813EA34F8}" presName="sibTrans" presStyleLbl="node1" presStyleIdx="9" presStyleCnt="15"/>
      <dgm:spPr/>
    </dgm:pt>
    <dgm:pt modelId="{2720A946-D43C-457A-8FF0-71C464AB9C7C}" type="pres">
      <dgm:prSet presAssocID="{DAE29E6B-C087-4D48-A1F7-24E813EA34F8}" presName="sibTransSpacerAfterConnector" presStyleCnt="0"/>
      <dgm:spPr/>
    </dgm:pt>
    <dgm:pt modelId="{26C1FD84-9826-4876-87F2-95A85AE0A5BE}" type="pres">
      <dgm:prSet presAssocID="{0215F784-D544-4C94-A83D-D275F2172B62}" presName="node" presStyleLbl="node1" presStyleIdx="10" presStyleCnt="15">
        <dgm:presLayoutVars>
          <dgm:bulletEnabled val="1"/>
        </dgm:presLayoutVars>
      </dgm:prSet>
      <dgm:spPr/>
    </dgm:pt>
    <dgm:pt modelId="{77889F80-E6AC-4C6F-9492-880D65503E04}" type="pres">
      <dgm:prSet presAssocID="{524992C8-ECF7-4F43-B0C1-715DA1C4B8F1}" presName="sibTransSpacerBeforeConnector" presStyleCnt="0"/>
      <dgm:spPr/>
    </dgm:pt>
    <dgm:pt modelId="{5B4DFA57-2BBB-4F1C-B035-F68B6C8269BB}" type="pres">
      <dgm:prSet presAssocID="{524992C8-ECF7-4F43-B0C1-715DA1C4B8F1}" presName="sibTrans" presStyleLbl="node1" presStyleIdx="11" presStyleCnt="15"/>
      <dgm:spPr/>
    </dgm:pt>
    <dgm:pt modelId="{46C953EE-0F7B-4D59-A339-83529224FCB4}" type="pres">
      <dgm:prSet presAssocID="{524992C8-ECF7-4F43-B0C1-715DA1C4B8F1}" presName="sibTransSpacerAfterConnector" presStyleCnt="0"/>
      <dgm:spPr/>
    </dgm:pt>
    <dgm:pt modelId="{C66BEDDB-C71E-4199-B234-FB52359A0AC8}" type="pres">
      <dgm:prSet presAssocID="{56904C07-F83D-4C93-8EA6-75ADB97AE6EC}" presName="node" presStyleLbl="node1" presStyleIdx="12" presStyleCnt="15">
        <dgm:presLayoutVars>
          <dgm:bulletEnabled val="1"/>
        </dgm:presLayoutVars>
      </dgm:prSet>
      <dgm:spPr/>
    </dgm:pt>
    <dgm:pt modelId="{C28E26DD-3684-40BD-981E-05BDAF484DD5}" type="pres">
      <dgm:prSet presAssocID="{8B8477C1-B0D1-42F4-B67B-49C4C172B13A}" presName="sibTransSpacerBeforeConnector" presStyleCnt="0"/>
      <dgm:spPr/>
    </dgm:pt>
    <dgm:pt modelId="{14457FAF-A4CF-4F31-85CD-21747B650603}" type="pres">
      <dgm:prSet presAssocID="{8B8477C1-B0D1-42F4-B67B-49C4C172B13A}" presName="sibTrans" presStyleLbl="node1" presStyleIdx="13" presStyleCnt="15"/>
      <dgm:spPr/>
    </dgm:pt>
    <dgm:pt modelId="{FABA2851-6E68-4A1A-AE1F-735822C31556}" type="pres">
      <dgm:prSet presAssocID="{8B8477C1-B0D1-42F4-B67B-49C4C172B13A}" presName="sibTransSpacerAfterConnector" presStyleCnt="0"/>
      <dgm:spPr/>
    </dgm:pt>
    <dgm:pt modelId="{EB4F7A08-F619-4176-A357-4C50FCF0DADE}" type="pres">
      <dgm:prSet presAssocID="{7E83D424-42D8-4C89-BBFB-76034392490F}" presName="node" presStyleLbl="node1" presStyleIdx="14" presStyleCnt="15">
        <dgm:presLayoutVars>
          <dgm:bulletEnabled val="1"/>
        </dgm:presLayoutVars>
      </dgm:prSet>
      <dgm:spPr/>
    </dgm:pt>
  </dgm:ptLst>
  <dgm:cxnLst>
    <dgm:cxn modelId="{D34C620F-CF17-4CEF-81DD-8DA991C7C219}" type="presOf" srcId="{524992C8-ECF7-4F43-B0C1-715DA1C4B8F1}" destId="{5B4DFA57-2BBB-4F1C-B035-F68B6C8269BB}" srcOrd="0" destOrd="0" presId="urn:microsoft.com/office/officeart/2016/7/layout/BasicProcessNew"/>
    <dgm:cxn modelId="{DA70FC0F-D677-419B-B525-800E78595E54}" type="presOf" srcId="{7858B4D8-DF4A-4E24-9B5B-BAB4273D1E93}" destId="{5B9A48D0-F4D7-4620-85DF-BC3D5B0307A5}" srcOrd="0" destOrd="0" presId="urn:microsoft.com/office/officeart/2016/7/layout/BasicProcessNew"/>
    <dgm:cxn modelId="{E534D010-86F9-4FEA-A5B6-D7C37DC1B9DE}" type="presOf" srcId="{C19C9C2D-18CA-4E3B-A8A8-3869C49DC71D}" destId="{0FF63AD9-82C4-48A6-A377-E3025AFD9405}" srcOrd="0" destOrd="0" presId="urn:microsoft.com/office/officeart/2016/7/layout/BasicProcessNew"/>
    <dgm:cxn modelId="{B703371F-1307-4C34-BBF4-51284E78A7B4}" srcId="{CCC1B460-061E-42A0-9724-F78CC346E7DF}" destId="{41818BF9-0670-4704-A926-C4528F8A5DA3}" srcOrd="3" destOrd="0" parTransId="{E9F8427D-1B3A-47C9-A37A-B97C7657FD1B}" sibTransId="{7858B4D8-DF4A-4E24-9B5B-BAB4273D1E93}"/>
    <dgm:cxn modelId="{C23B312F-DC48-4FFF-A3D9-8121DA72421F}" type="presOf" srcId="{41818BF9-0670-4704-A926-C4528F8A5DA3}" destId="{BA223B40-12DA-4A34-893F-E4154D0366EA}" srcOrd="0" destOrd="0" presId="urn:microsoft.com/office/officeart/2016/7/layout/BasicProcessNew"/>
    <dgm:cxn modelId="{44301A38-E990-4AF0-811C-477583E2CD5D}" srcId="{CCC1B460-061E-42A0-9724-F78CC346E7DF}" destId="{56904C07-F83D-4C93-8EA6-75ADB97AE6EC}" srcOrd="6" destOrd="0" parTransId="{DBE25DD7-8E2F-4B21-B596-478B924C6FAD}" sibTransId="{8B8477C1-B0D1-42F4-B67B-49C4C172B13A}"/>
    <dgm:cxn modelId="{9E6CBB5F-FCFB-478C-89E2-E40DDBD2A452}" type="presOf" srcId="{CCC1B460-061E-42A0-9724-F78CC346E7DF}" destId="{F92BFDF3-556E-4861-AC50-BE5CE51C50DC}" srcOrd="0" destOrd="0" presId="urn:microsoft.com/office/officeart/2016/7/layout/BasicProcessNew"/>
    <dgm:cxn modelId="{7485D243-BD0A-4615-8230-B11378CFF907}" srcId="{CCC1B460-061E-42A0-9724-F78CC346E7DF}" destId="{0DD74BF6-B49C-4E80-899A-46E2A76C61DA}" srcOrd="0" destOrd="0" parTransId="{D4635BB6-901A-43B8-9276-E46BB7AB0367}" sibTransId="{8CE024A7-0847-41DC-924C-3E15ADF432E9}"/>
    <dgm:cxn modelId="{6B313B44-A229-463B-BC19-0ED15EEB53E6}" srcId="{CCC1B460-061E-42A0-9724-F78CC346E7DF}" destId="{0215F784-D544-4C94-A83D-D275F2172B62}" srcOrd="5" destOrd="0" parTransId="{374594C3-DD87-45E8-903F-F8FAA88C632E}" sibTransId="{524992C8-ECF7-4F43-B0C1-715DA1C4B8F1}"/>
    <dgm:cxn modelId="{E3EE3B54-4A56-4EC5-93A0-DE38DE1902FB}" type="presOf" srcId="{8B8477C1-B0D1-42F4-B67B-49C4C172B13A}" destId="{14457FAF-A4CF-4F31-85CD-21747B650603}" srcOrd="0" destOrd="0" presId="urn:microsoft.com/office/officeart/2016/7/layout/BasicProcessNew"/>
    <dgm:cxn modelId="{D7F8DD54-0C5F-4D49-A659-EF8D0DC15733}" srcId="{CCC1B460-061E-42A0-9724-F78CC346E7DF}" destId="{7E83D424-42D8-4C89-BBFB-76034392490F}" srcOrd="7" destOrd="0" parTransId="{007B2C5C-8A07-46B0-B226-90F1086C5220}" sibTransId="{E46FD620-7388-4029-BAA4-37D3A346A71A}"/>
    <dgm:cxn modelId="{282D9F57-6F61-4265-80A8-16D5AE87D8A7}" type="presOf" srcId="{0DD74BF6-B49C-4E80-899A-46E2A76C61DA}" destId="{A6FF80AF-EA04-4865-BEDA-64207C89D36C}" srcOrd="0" destOrd="0" presId="urn:microsoft.com/office/officeart/2016/7/layout/BasicProcessNew"/>
    <dgm:cxn modelId="{5C98CE7A-0E45-4A27-91D6-F1D7B6FB18CF}" type="presOf" srcId="{15DFBAAC-3634-456C-A6F3-6DC898943892}" destId="{1603A692-F1D4-44AF-A544-888EDBA482FB}" srcOrd="0" destOrd="0" presId="urn:microsoft.com/office/officeart/2016/7/layout/BasicProcessNew"/>
    <dgm:cxn modelId="{3F028E99-6481-43C1-AAE9-776DDCCED608}" type="presOf" srcId="{0215F784-D544-4C94-A83D-D275F2172B62}" destId="{26C1FD84-9826-4876-87F2-95A85AE0A5BE}" srcOrd="0" destOrd="0" presId="urn:microsoft.com/office/officeart/2016/7/layout/BasicProcessNew"/>
    <dgm:cxn modelId="{E2D7959F-8A2E-4EE7-A6E6-3350040C5D19}" type="presOf" srcId="{A22C8436-3D2D-4E02-9049-94086A3C024E}" destId="{54187289-B6E7-4C20-9DE3-7D6AF648387B}" srcOrd="0" destOrd="0" presId="urn:microsoft.com/office/officeart/2016/7/layout/BasicProcessNew"/>
    <dgm:cxn modelId="{B0CC98A3-DFCF-4396-B3C0-C8C8B69B3192}" type="presOf" srcId="{DAE29E6B-C087-4D48-A1F7-24E813EA34F8}" destId="{E1D4FCA4-24AD-4CB7-8BA1-4A1EE1860015}" srcOrd="0" destOrd="0" presId="urn:microsoft.com/office/officeart/2016/7/layout/BasicProcessNew"/>
    <dgm:cxn modelId="{C72F6FA7-9F93-4A71-8050-5A8D9B97FE8B}" type="presOf" srcId="{8CE024A7-0847-41DC-924C-3E15ADF432E9}" destId="{5AEF665E-9727-479B-A644-416936E527BB}" srcOrd="0" destOrd="0" presId="urn:microsoft.com/office/officeart/2016/7/layout/BasicProcessNew"/>
    <dgm:cxn modelId="{C1E910B9-C4AD-4EDD-B673-1AE07E2BE21C}" srcId="{CCC1B460-061E-42A0-9724-F78CC346E7DF}" destId="{A22C8436-3D2D-4E02-9049-94086A3C024E}" srcOrd="4" destOrd="0" parTransId="{E07340D8-84E7-45D7-882D-444AEF4715E2}" sibTransId="{DAE29E6B-C087-4D48-A1F7-24E813EA34F8}"/>
    <dgm:cxn modelId="{23FB25CE-8266-49EA-8C7C-AC5C25F9A37C}" type="presOf" srcId="{255BC291-698E-47F7-97A2-B9C0FD7172B9}" destId="{179D2C38-59BA-45C9-99CC-3BF76126F160}" srcOrd="0" destOrd="0" presId="urn:microsoft.com/office/officeart/2016/7/layout/BasicProcessNew"/>
    <dgm:cxn modelId="{702411D9-E53C-41FA-9F38-E5D2B074E29A}" srcId="{CCC1B460-061E-42A0-9724-F78CC346E7DF}" destId="{58496658-85F5-462E-9845-3E5903A9B950}" srcOrd="2" destOrd="0" parTransId="{AF7664A4-8894-425D-B842-E5590816DC13}" sibTransId="{15DFBAAC-3634-456C-A6F3-6DC898943892}"/>
    <dgm:cxn modelId="{767A11DE-1648-48DC-A9DA-4502FAAD4856}" type="presOf" srcId="{58496658-85F5-462E-9845-3E5903A9B950}" destId="{0786CC22-FE82-44DD-A55E-6446D407CFFE}" srcOrd="0" destOrd="0" presId="urn:microsoft.com/office/officeart/2016/7/layout/BasicProcessNew"/>
    <dgm:cxn modelId="{42073FDF-BF5E-43B0-8CCF-3DFD3BB393D9}" type="presOf" srcId="{7E83D424-42D8-4C89-BBFB-76034392490F}" destId="{EB4F7A08-F619-4176-A357-4C50FCF0DADE}" srcOrd="0" destOrd="0" presId="urn:microsoft.com/office/officeart/2016/7/layout/BasicProcessNew"/>
    <dgm:cxn modelId="{357DCCE3-3D4C-49C7-A704-7B51AA31F30E}" srcId="{CCC1B460-061E-42A0-9724-F78CC346E7DF}" destId="{255BC291-698E-47F7-97A2-B9C0FD7172B9}" srcOrd="1" destOrd="0" parTransId="{9FD66238-7AE4-4195-AFCB-2AB2740DBAEC}" sibTransId="{C19C9C2D-18CA-4E3B-A8A8-3869C49DC71D}"/>
    <dgm:cxn modelId="{A81E60FF-6FBA-4CBE-AA89-30F9F82068A2}" type="presOf" srcId="{56904C07-F83D-4C93-8EA6-75ADB97AE6EC}" destId="{C66BEDDB-C71E-4199-B234-FB52359A0AC8}" srcOrd="0" destOrd="0" presId="urn:microsoft.com/office/officeart/2016/7/layout/BasicProcessNew"/>
    <dgm:cxn modelId="{C2FEE0DB-EB99-4EE5-86C6-34E9F9F7A1AF}" type="presParOf" srcId="{F92BFDF3-556E-4861-AC50-BE5CE51C50DC}" destId="{A6FF80AF-EA04-4865-BEDA-64207C89D36C}" srcOrd="0" destOrd="0" presId="urn:microsoft.com/office/officeart/2016/7/layout/BasicProcessNew"/>
    <dgm:cxn modelId="{8A6CD7E2-8EC7-489E-AB80-72FA85204820}" type="presParOf" srcId="{F92BFDF3-556E-4861-AC50-BE5CE51C50DC}" destId="{4BAB2DE9-4AAC-41A9-84FB-CF1D28370AED}" srcOrd="1" destOrd="0" presId="urn:microsoft.com/office/officeart/2016/7/layout/BasicProcessNew"/>
    <dgm:cxn modelId="{C87872D8-11F2-4EF9-9561-C83623FCACD6}" type="presParOf" srcId="{F92BFDF3-556E-4861-AC50-BE5CE51C50DC}" destId="{5AEF665E-9727-479B-A644-416936E527BB}" srcOrd="2" destOrd="0" presId="urn:microsoft.com/office/officeart/2016/7/layout/BasicProcessNew"/>
    <dgm:cxn modelId="{B62922DB-BA72-4F56-80F3-B41650346D9B}" type="presParOf" srcId="{F92BFDF3-556E-4861-AC50-BE5CE51C50DC}" destId="{3C12E8CC-8D6E-4CDE-AC8E-1A3985FC9B76}" srcOrd="3" destOrd="0" presId="urn:microsoft.com/office/officeart/2016/7/layout/BasicProcessNew"/>
    <dgm:cxn modelId="{68F46AFB-48C4-458B-8682-1E517513444C}" type="presParOf" srcId="{F92BFDF3-556E-4861-AC50-BE5CE51C50DC}" destId="{179D2C38-59BA-45C9-99CC-3BF76126F160}" srcOrd="4" destOrd="0" presId="urn:microsoft.com/office/officeart/2016/7/layout/BasicProcessNew"/>
    <dgm:cxn modelId="{7BAD9463-B1EA-463C-94FF-902A11634CF7}" type="presParOf" srcId="{F92BFDF3-556E-4861-AC50-BE5CE51C50DC}" destId="{B8DE0B1E-76DE-4472-B94E-9EEE20F808BC}" srcOrd="5" destOrd="0" presId="urn:microsoft.com/office/officeart/2016/7/layout/BasicProcessNew"/>
    <dgm:cxn modelId="{E37266B8-91AB-441F-9015-CECAC628ED01}" type="presParOf" srcId="{F92BFDF3-556E-4861-AC50-BE5CE51C50DC}" destId="{0FF63AD9-82C4-48A6-A377-E3025AFD9405}" srcOrd="6" destOrd="0" presId="urn:microsoft.com/office/officeart/2016/7/layout/BasicProcessNew"/>
    <dgm:cxn modelId="{3B60B55C-2964-4F7D-955E-881B397DBB7D}" type="presParOf" srcId="{F92BFDF3-556E-4861-AC50-BE5CE51C50DC}" destId="{D13DD0A0-EE4A-4287-A14E-A775F78E6F9B}" srcOrd="7" destOrd="0" presId="urn:microsoft.com/office/officeart/2016/7/layout/BasicProcessNew"/>
    <dgm:cxn modelId="{A121A3FB-AEA3-4F8E-8E37-161AFAB2A915}" type="presParOf" srcId="{F92BFDF3-556E-4861-AC50-BE5CE51C50DC}" destId="{0786CC22-FE82-44DD-A55E-6446D407CFFE}" srcOrd="8" destOrd="0" presId="urn:microsoft.com/office/officeart/2016/7/layout/BasicProcessNew"/>
    <dgm:cxn modelId="{37241FD1-7E8D-4B5A-9F9B-753FEA0E8868}" type="presParOf" srcId="{F92BFDF3-556E-4861-AC50-BE5CE51C50DC}" destId="{2CEAC4C1-11AC-4981-BE9D-DF7D9DE9AF2B}" srcOrd="9" destOrd="0" presId="urn:microsoft.com/office/officeart/2016/7/layout/BasicProcessNew"/>
    <dgm:cxn modelId="{343EB1FF-AE1B-4D08-9DB5-969BE7E85314}" type="presParOf" srcId="{F92BFDF3-556E-4861-AC50-BE5CE51C50DC}" destId="{1603A692-F1D4-44AF-A544-888EDBA482FB}" srcOrd="10" destOrd="0" presId="urn:microsoft.com/office/officeart/2016/7/layout/BasicProcessNew"/>
    <dgm:cxn modelId="{0F8D1871-2E84-4FEA-B057-EBC2A2703E4E}" type="presParOf" srcId="{F92BFDF3-556E-4861-AC50-BE5CE51C50DC}" destId="{8DD0576C-79E1-4F57-A80D-9B88C7EBCAC3}" srcOrd="11" destOrd="0" presId="urn:microsoft.com/office/officeart/2016/7/layout/BasicProcessNew"/>
    <dgm:cxn modelId="{816660DF-C844-4E54-8E6D-3C6565FC8804}" type="presParOf" srcId="{F92BFDF3-556E-4861-AC50-BE5CE51C50DC}" destId="{BA223B40-12DA-4A34-893F-E4154D0366EA}" srcOrd="12" destOrd="0" presId="urn:microsoft.com/office/officeart/2016/7/layout/BasicProcessNew"/>
    <dgm:cxn modelId="{1B266233-A73A-4333-B1F9-D727054434AB}" type="presParOf" srcId="{F92BFDF3-556E-4861-AC50-BE5CE51C50DC}" destId="{2F01C82C-8013-43CA-947A-25613D84D6F4}" srcOrd="13" destOrd="0" presId="urn:microsoft.com/office/officeart/2016/7/layout/BasicProcessNew"/>
    <dgm:cxn modelId="{55D0205D-7F92-4EE5-84C1-2AED2FB39F4B}" type="presParOf" srcId="{F92BFDF3-556E-4861-AC50-BE5CE51C50DC}" destId="{5B9A48D0-F4D7-4620-85DF-BC3D5B0307A5}" srcOrd="14" destOrd="0" presId="urn:microsoft.com/office/officeart/2016/7/layout/BasicProcessNew"/>
    <dgm:cxn modelId="{AFC75A61-EABA-4E14-B295-47F9CC9D206C}" type="presParOf" srcId="{F92BFDF3-556E-4861-AC50-BE5CE51C50DC}" destId="{D3AEEA1E-279D-45BC-95CA-8D81F684687A}" srcOrd="15" destOrd="0" presId="urn:microsoft.com/office/officeart/2016/7/layout/BasicProcessNew"/>
    <dgm:cxn modelId="{C0192D1D-35E2-4E82-9DC4-1CEA7BDDF31B}" type="presParOf" srcId="{F92BFDF3-556E-4861-AC50-BE5CE51C50DC}" destId="{54187289-B6E7-4C20-9DE3-7D6AF648387B}" srcOrd="16" destOrd="0" presId="urn:microsoft.com/office/officeart/2016/7/layout/BasicProcessNew"/>
    <dgm:cxn modelId="{736EE868-EFCE-4DF6-9C44-711CC61E3F53}" type="presParOf" srcId="{F92BFDF3-556E-4861-AC50-BE5CE51C50DC}" destId="{6031D93B-9DBB-4D2C-8F89-390D0A14D782}" srcOrd="17" destOrd="0" presId="urn:microsoft.com/office/officeart/2016/7/layout/BasicProcessNew"/>
    <dgm:cxn modelId="{0217EC8E-98A2-4884-8780-68319770AB20}" type="presParOf" srcId="{F92BFDF3-556E-4861-AC50-BE5CE51C50DC}" destId="{E1D4FCA4-24AD-4CB7-8BA1-4A1EE1860015}" srcOrd="18" destOrd="0" presId="urn:microsoft.com/office/officeart/2016/7/layout/BasicProcessNew"/>
    <dgm:cxn modelId="{8E4FF270-F9FF-4988-8B72-DB3F6CEB87B9}" type="presParOf" srcId="{F92BFDF3-556E-4861-AC50-BE5CE51C50DC}" destId="{2720A946-D43C-457A-8FF0-71C464AB9C7C}" srcOrd="19" destOrd="0" presId="urn:microsoft.com/office/officeart/2016/7/layout/BasicProcessNew"/>
    <dgm:cxn modelId="{6E5E29FA-3697-40D3-8229-9A825D0C9CEC}" type="presParOf" srcId="{F92BFDF3-556E-4861-AC50-BE5CE51C50DC}" destId="{26C1FD84-9826-4876-87F2-95A85AE0A5BE}" srcOrd="20" destOrd="0" presId="urn:microsoft.com/office/officeart/2016/7/layout/BasicProcessNew"/>
    <dgm:cxn modelId="{2EBC7038-920A-4C86-928A-0EE9B45AEC95}" type="presParOf" srcId="{F92BFDF3-556E-4861-AC50-BE5CE51C50DC}" destId="{77889F80-E6AC-4C6F-9492-880D65503E04}" srcOrd="21" destOrd="0" presId="urn:microsoft.com/office/officeart/2016/7/layout/BasicProcessNew"/>
    <dgm:cxn modelId="{7B9C4220-F088-40B2-AEC6-FFA966D830ED}" type="presParOf" srcId="{F92BFDF3-556E-4861-AC50-BE5CE51C50DC}" destId="{5B4DFA57-2BBB-4F1C-B035-F68B6C8269BB}" srcOrd="22" destOrd="0" presId="urn:microsoft.com/office/officeart/2016/7/layout/BasicProcessNew"/>
    <dgm:cxn modelId="{692DA40C-01E2-4B4C-A84D-A0820DC706C9}" type="presParOf" srcId="{F92BFDF3-556E-4861-AC50-BE5CE51C50DC}" destId="{46C953EE-0F7B-4D59-A339-83529224FCB4}" srcOrd="23" destOrd="0" presId="urn:microsoft.com/office/officeart/2016/7/layout/BasicProcessNew"/>
    <dgm:cxn modelId="{04FECCD8-0C74-47E6-898E-9EC55DBF0CB2}" type="presParOf" srcId="{F92BFDF3-556E-4861-AC50-BE5CE51C50DC}" destId="{C66BEDDB-C71E-4199-B234-FB52359A0AC8}" srcOrd="24" destOrd="0" presId="urn:microsoft.com/office/officeart/2016/7/layout/BasicProcessNew"/>
    <dgm:cxn modelId="{266387A0-A0F6-4165-9345-6002F76AC5D5}" type="presParOf" srcId="{F92BFDF3-556E-4861-AC50-BE5CE51C50DC}" destId="{C28E26DD-3684-40BD-981E-05BDAF484DD5}" srcOrd="25" destOrd="0" presId="urn:microsoft.com/office/officeart/2016/7/layout/BasicProcessNew"/>
    <dgm:cxn modelId="{643FFD70-D724-447D-963D-B6AE452F0D3F}" type="presParOf" srcId="{F92BFDF3-556E-4861-AC50-BE5CE51C50DC}" destId="{14457FAF-A4CF-4F31-85CD-21747B650603}" srcOrd="26" destOrd="0" presId="urn:microsoft.com/office/officeart/2016/7/layout/BasicProcessNew"/>
    <dgm:cxn modelId="{979402DA-70AF-4BB8-8295-70ADEE96F9F3}" type="presParOf" srcId="{F92BFDF3-556E-4861-AC50-BE5CE51C50DC}" destId="{FABA2851-6E68-4A1A-AE1F-735822C31556}" srcOrd="27" destOrd="0" presId="urn:microsoft.com/office/officeart/2016/7/layout/BasicProcessNew"/>
    <dgm:cxn modelId="{42068B4F-EBB8-481A-911D-04EACA096FE1}" type="presParOf" srcId="{F92BFDF3-556E-4861-AC50-BE5CE51C50DC}" destId="{EB4F7A08-F619-4176-A357-4C50FCF0DADE}" srcOrd="2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C1B460-061E-42A0-9724-F78CC346E7DF}"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0DD74BF6-B49C-4E80-899A-46E2A76C61DA}">
      <dgm:prSet/>
      <dgm:spPr/>
      <dgm:t>
        <a:bodyPr/>
        <a:lstStyle/>
        <a:p>
          <a:pPr>
            <a:defRPr cap="all"/>
          </a:pPr>
          <a:r>
            <a:rPr lang="en-US" b="1" i="0">
              <a:effectLst/>
            </a:rPr>
            <a:t>Applied SQL in Real-world Scenario: </a:t>
          </a:r>
          <a:r>
            <a:rPr lang="en-US" i="0">
              <a:effectLst/>
            </a:rPr>
            <a:t>Successfully applied SQL queries to a practical, real-world dataset, honing my skills in database management and analysis.</a:t>
          </a:r>
          <a:endParaRPr lang="en-US"/>
        </a:p>
      </dgm:t>
    </dgm:pt>
    <dgm:pt modelId="{D4635BB6-901A-43B8-9276-E46BB7AB0367}" type="parTrans" cxnId="{7485D243-BD0A-4615-8230-B11378CFF907}">
      <dgm:prSet/>
      <dgm:spPr/>
      <dgm:t>
        <a:bodyPr/>
        <a:lstStyle/>
        <a:p>
          <a:endParaRPr lang="en-US"/>
        </a:p>
      </dgm:t>
    </dgm:pt>
    <dgm:pt modelId="{8CE024A7-0847-41DC-924C-3E15ADF432E9}" type="sibTrans" cxnId="{7485D243-BD0A-4615-8230-B11378CFF907}">
      <dgm:prSet/>
      <dgm:spPr/>
      <dgm:t>
        <a:bodyPr/>
        <a:lstStyle/>
        <a:p>
          <a:endParaRPr lang="en-US"/>
        </a:p>
      </dgm:t>
    </dgm:pt>
    <dgm:pt modelId="{255BC291-698E-47F7-97A2-B9C0FD7172B9}">
      <dgm:prSet/>
      <dgm:spPr/>
      <dgm:t>
        <a:bodyPr/>
        <a:lstStyle/>
        <a:p>
          <a:pPr>
            <a:defRPr cap="all"/>
          </a:pPr>
          <a:r>
            <a:rPr lang="en-US" b="1" i="0">
              <a:effectLst/>
            </a:rPr>
            <a:t>Understanding User Behavior:</a:t>
          </a:r>
          <a:r>
            <a:rPr lang="en-US" b="0" i="0">
              <a:effectLst/>
            </a:rPr>
            <a:t> Gained valuable insights into user engagement, posting habits, and popular trends, contributing to a holistic understanding of user behavior on Instagram.</a:t>
          </a:r>
          <a:endParaRPr lang="en-US"/>
        </a:p>
      </dgm:t>
    </dgm:pt>
    <dgm:pt modelId="{9FD66238-7AE4-4195-AFCB-2AB2740DBAEC}" type="parTrans" cxnId="{357DCCE3-3D4C-49C7-A704-7B51AA31F30E}">
      <dgm:prSet/>
      <dgm:spPr/>
      <dgm:t>
        <a:bodyPr/>
        <a:lstStyle/>
        <a:p>
          <a:endParaRPr lang="en-US"/>
        </a:p>
      </dgm:t>
    </dgm:pt>
    <dgm:pt modelId="{C19C9C2D-18CA-4E3B-A8A8-3869C49DC71D}" type="sibTrans" cxnId="{357DCCE3-3D4C-49C7-A704-7B51AA31F30E}">
      <dgm:prSet/>
      <dgm:spPr/>
      <dgm:t>
        <a:bodyPr/>
        <a:lstStyle/>
        <a:p>
          <a:endParaRPr lang="en-US"/>
        </a:p>
      </dgm:t>
    </dgm:pt>
    <dgm:pt modelId="{58496658-85F5-462E-9845-3E5903A9B950}">
      <dgm:prSet/>
      <dgm:spPr/>
      <dgm:t>
        <a:bodyPr/>
        <a:lstStyle/>
        <a:p>
          <a:pPr>
            <a:defRPr cap="all"/>
          </a:pPr>
          <a:r>
            <a:rPr lang="en-US" b="1" i="0">
              <a:effectLst/>
            </a:rPr>
            <a:t>Data Integrity Awareness:</a:t>
          </a:r>
          <a:r>
            <a:rPr lang="en-US" b="0" i="0">
              <a:effectLst/>
            </a:rPr>
            <a:t> Identified and addressed potential anomalies in data, enhancing awareness of the importance of maintaining data integrity for accurate analysis.</a:t>
          </a:r>
          <a:endParaRPr lang="en-US"/>
        </a:p>
      </dgm:t>
    </dgm:pt>
    <dgm:pt modelId="{AF7664A4-8894-425D-B842-E5590816DC13}" type="parTrans" cxnId="{702411D9-E53C-41FA-9F38-E5D2B074E29A}">
      <dgm:prSet/>
      <dgm:spPr/>
      <dgm:t>
        <a:bodyPr/>
        <a:lstStyle/>
        <a:p>
          <a:endParaRPr lang="en-US"/>
        </a:p>
      </dgm:t>
    </dgm:pt>
    <dgm:pt modelId="{15DFBAAC-3634-456C-A6F3-6DC898943892}" type="sibTrans" cxnId="{702411D9-E53C-41FA-9F38-E5D2B074E29A}">
      <dgm:prSet/>
      <dgm:spPr/>
      <dgm:t>
        <a:bodyPr/>
        <a:lstStyle/>
        <a:p>
          <a:endParaRPr lang="en-US"/>
        </a:p>
      </dgm:t>
    </dgm:pt>
    <dgm:pt modelId="{41818BF9-0670-4704-A926-C4528F8A5DA3}">
      <dgm:prSet/>
      <dgm:spPr/>
      <dgm:t>
        <a:bodyPr/>
        <a:lstStyle/>
        <a:p>
          <a:pPr>
            <a:defRPr cap="all"/>
          </a:pPr>
          <a:r>
            <a:rPr lang="en-US" b="1" i="0">
              <a:effectLst/>
            </a:rPr>
            <a:t>Enhanced Problem-Solving Skills:</a:t>
          </a:r>
          <a:r>
            <a:rPr lang="en-US" b="0" i="0">
              <a:effectLst/>
            </a:rPr>
            <a:t> Developed problem-solving skills by addressing challenges in data exploration, query development, and deriving meaningful insights.</a:t>
          </a:r>
          <a:endParaRPr lang="en-US"/>
        </a:p>
      </dgm:t>
    </dgm:pt>
    <dgm:pt modelId="{E9F8427D-1B3A-47C9-A37A-B97C7657FD1B}" type="parTrans" cxnId="{B703371F-1307-4C34-BBF4-51284E78A7B4}">
      <dgm:prSet/>
      <dgm:spPr/>
      <dgm:t>
        <a:bodyPr/>
        <a:lstStyle/>
        <a:p>
          <a:endParaRPr lang="en-US"/>
        </a:p>
      </dgm:t>
    </dgm:pt>
    <dgm:pt modelId="{7858B4D8-DF4A-4E24-9B5B-BAB4273D1E93}" type="sibTrans" cxnId="{B703371F-1307-4C34-BBF4-51284E78A7B4}">
      <dgm:prSet/>
      <dgm:spPr/>
      <dgm:t>
        <a:bodyPr/>
        <a:lstStyle/>
        <a:p>
          <a:endParaRPr lang="en-US"/>
        </a:p>
      </dgm:t>
    </dgm:pt>
    <dgm:pt modelId="{ED683832-42A0-4B7A-8F07-E721C732FE49}" type="pres">
      <dgm:prSet presAssocID="{CCC1B460-061E-42A0-9724-F78CC346E7DF}" presName="outerComposite" presStyleCnt="0">
        <dgm:presLayoutVars>
          <dgm:chMax val="5"/>
          <dgm:dir/>
          <dgm:resizeHandles val="exact"/>
        </dgm:presLayoutVars>
      </dgm:prSet>
      <dgm:spPr/>
    </dgm:pt>
    <dgm:pt modelId="{1DDAA1D6-FEE6-4EC7-AD1D-F091CD73DF75}" type="pres">
      <dgm:prSet presAssocID="{CCC1B460-061E-42A0-9724-F78CC346E7DF}" presName="dummyMaxCanvas" presStyleCnt="0">
        <dgm:presLayoutVars/>
      </dgm:prSet>
      <dgm:spPr/>
    </dgm:pt>
    <dgm:pt modelId="{192E8E8C-DC1D-4BA5-B6E6-4935934856CB}" type="pres">
      <dgm:prSet presAssocID="{CCC1B460-061E-42A0-9724-F78CC346E7DF}" presName="FourNodes_1" presStyleLbl="node1" presStyleIdx="0" presStyleCnt="4">
        <dgm:presLayoutVars>
          <dgm:bulletEnabled val="1"/>
        </dgm:presLayoutVars>
      </dgm:prSet>
      <dgm:spPr/>
    </dgm:pt>
    <dgm:pt modelId="{F4B5DEF4-5A85-47C4-BAF6-F2B0DA92970C}" type="pres">
      <dgm:prSet presAssocID="{CCC1B460-061E-42A0-9724-F78CC346E7DF}" presName="FourNodes_2" presStyleLbl="node1" presStyleIdx="1" presStyleCnt="4">
        <dgm:presLayoutVars>
          <dgm:bulletEnabled val="1"/>
        </dgm:presLayoutVars>
      </dgm:prSet>
      <dgm:spPr/>
    </dgm:pt>
    <dgm:pt modelId="{7AEE8C25-91DA-4491-8459-2099136A5832}" type="pres">
      <dgm:prSet presAssocID="{CCC1B460-061E-42A0-9724-F78CC346E7DF}" presName="FourNodes_3" presStyleLbl="node1" presStyleIdx="2" presStyleCnt="4">
        <dgm:presLayoutVars>
          <dgm:bulletEnabled val="1"/>
        </dgm:presLayoutVars>
      </dgm:prSet>
      <dgm:spPr/>
    </dgm:pt>
    <dgm:pt modelId="{B146C27B-F114-495B-B191-6C66EEC6CA00}" type="pres">
      <dgm:prSet presAssocID="{CCC1B460-061E-42A0-9724-F78CC346E7DF}" presName="FourNodes_4" presStyleLbl="node1" presStyleIdx="3" presStyleCnt="4">
        <dgm:presLayoutVars>
          <dgm:bulletEnabled val="1"/>
        </dgm:presLayoutVars>
      </dgm:prSet>
      <dgm:spPr/>
    </dgm:pt>
    <dgm:pt modelId="{2BA1366A-BDAD-4860-931B-1ABECC5F1702}" type="pres">
      <dgm:prSet presAssocID="{CCC1B460-061E-42A0-9724-F78CC346E7DF}" presName="FourConn_1-2" presStyleLbl="fgAccFollowNode1" presStyleIdx="0" presStyleCnt="3">
        <dgm:presLayoutVars>
          <dgm:bulletEnabled val="1"/>
        </dgm:presLayoutVars>
      </dgm:prSet>
      <dgm:spPr/>
    </dgm:pt>
    <dgm:pt modelId="{7899238F-3BDC-4273-B51F-0C027174A035}" type="pres">
      <dgm:prSet presAssocID="{CCC1B460-061E-42A0-9724-F78CC346E7DF}" presName="FourConn_2-3" presStyleLbl="fgAccFollowNode1" presStyleIdx="1" presStyleCnt="3">
        <dgm:presLayoutVars>
          <dgm:bulletEnabled val="1"/>
        </dgm:presLayoutVars>
      </dgm:prSet>
      <dgm:spPr/>
    </dgm:pt>
    <dgm:pt modelId="{E1A95679-4E10-40C8-A482-9CC3D0A695EB}" type="pres">
      <dgm:prSet presAssocID="{CCC1B460-061E-42A0-9724-F78CC346E7DF}" presName="FourConn_3-4" presStyleLbl="fgAccFollowNode1" presStyleIdx="2" presStyleCnt="3">
        <dgm:presLayoutVars>
          <dgm:bulletEnabled val="1"/>
        </dgm:presLayoutVars>
      </dgm:prSet>
      <dgm:spPr/>
    </dgm:pt>
    <dgm:pt modelId="{1C246C25-6903-48ED-B2FF-A2E00CA9E3F9}" type="pres">
      <dgm:prSet presAssocID="{CCC1B460-061E-42A0-9724-F78CC346E7DF}" presName="FourNodes_1_text" presStyleLbl="node1" presStyleIdx="3" presStyleCnt="4">
        <dgm:presLayoutVars>
          <dgm:bulletEnabled val="1"/>
        </dgm:presLayoutVars>
      </dgm:prSet>
      <dgm:spPr/>
    </dgm:pt>
    <dgm:pt modelId="{218C7D16-E858-4FF7-9D7D-56005F217425}" type="pres">
      <dgm:prSet presAssocID="{CCC1B460-061E-42A0-9724-F78CC346E7DF}" presName="FourNodes_2_text" presStyleLbl="node1" presStyleIdx="3" presStyleCnt="4">
        <dgm:presLayoutVars>
          <dgm:bulletEnabled val="1"/>
        </dgm:presLayoutVars>
      </dgm:prSet>
      <dgm:spPr/>
    </dgm:pt>
    <dgm:pt modelId="{E58CC347-248C-453A-BA77-C539C12D1072}" type="pres">
      <dgm:prSet presAssocID="{CCC1B460-061E-42A0-9724-F78CC346E7DF}" presName="FourNodes_3_text" presStyleLbl="node1" presStyleIdx="3" presStyleCnt="4">
        <dgm:presLayoutVars>
          <dgm:bulletEnabled val="1"/>
        </dgm:presLayoutVars>
      </dgm:prSet>
      <dgm:spPr/>
    </dgm:pt>
    <dgm:pt modelId="{2F8DEC53-80A7-4055-9FD1-D077DF76C5AD}" type="pres">
      <dgm:prSet presAssocID="{CCC1B460-061E-42A0-9724-F78CC346E7DF}" presName="FourNodes_4_text" presStyleLbl="node1" presStyleIdx="3" presStyleCnt="4">
        <dgm:presLayoutVars>
          <dgm:bulletEnabled val="1"/>
        </dgm:presLayoutVars>
      </dgm:prSet>
      <dgm:spPr/>
    </dgm:pt>
  </dgm:ptLst>
  <dgm:cxnLst>
    <dgm:cxn modelId="{F9BCBA0C-9967-4906-B817-CA7EE084846E}" type="presOf" srcId="{41818BF9-0670-4704-A926-C4528F8A5DA3}" destId="{B146C27B-F114-495B-B191-6C66EEC6CA00}" srcOrd="0" destOrd="0" presId="urn:microsoft.com/office/officeart/2005/8/layout/vProcess5"/>
    <dgm:cxn modelId="{ECD47D16-9F63-4CE0-8707-582AA4586BD3}" type="presOf" srcId="{58496658-85F5-462E-9845-3E5903A9B950}" destId="{E58CC347-248C-453A-BA77-C539C12D1072}" srcOrd="1" destOrd="0" presId="urn:microsoft.com/office/officeart/2005/8/layout/vProcess5"/>
    <dgm:cxn modelId="{3393B41E-C397-4447-B0AD-8A613E464C88}" type="presOf" srcId="{8CE024A7-0847-41DC-924C-3E15ADF432E9}" destId="{2BA1366A-BDAD-4860-931B-1ABECC5F1702}" srcOrd="0" destOrd="0" presId="urn:microsoft.com/office/officeart/2005/8/layout/vProcess5"/>
    <dgm:cxn modelId="{B703371F-1307-4C34-BBF4-51284E78A7B4}" srcId="{CCC1B460-061E-42A0-9724-F78CC346E7DF}" destId="{41818BF9-0670-4704-A926-C4528F8A5DA3}" srcOrd="3" destOrd="0" parTransId="{E9F8427D-1B3A-47C9-A37A-B97C7657FD1B}" sibTransId="{7858B4D8-DF4A-4E24-9B5B-BAB4273D1E93}"/>
    <dgm:cxn modelId="{B674832C-8485-4F6A-8099-74574A2AEC7B}" type="presOf" srcId="{15DFBAAC-3634-456C-A6F3-6DC898943892}" destId="{E1A95679-4E10-40C8-A482-9CC3D0A695EB}" srcOrd="0" destOrd="0" presId="urn:microsoft.com/office/officeart/2005/8/layout/vProcess5"/>
    <dgm:cxn modelId="{C8F86C60-2B52-4BA5-8C00-98CA8C6E53F1}" type="presOf" srcId="{255BC291-698E-47F7-97A2-B9C0FD7172B9}" destId="{F4B5DEF4-5A85-47C4-BAF6-F2B0DA92970C}" srcOrd="0" destOrd="0" presId="urn:microsoft.com/office/officeart/2005/8/layout/vProcess5"/>
    <dgm:cxn modelId="{2C616842-1B7E-4D4F-A61E-0D43BC9A4A58}" type="presOf" srcId="{0DD74BF6-B49C-4E80-899A-46E2A76C61DA}" destId="{1C246C25-6903-48ED-B2FF-A2E00CA9E3F9}" srcOrd="1" destOrd="0" presId="urn:microsoft.com/office/officeart/2005/8/layout/vProcess5"/>
    <dgm:cxn modelId="{06739142-C760-43DF-AA50-75E3CB00BDF7}" type="presOf" srcId="{58496658-85F5-462E-9845-3E5903A9B950}" destId="{7AEE8C25-91DA-4491-8459-2099136A5832}" srcOrd="0" destOrd="0" presId="urn:microsoft.com/office/officeart/2005/8/layout/vProcess5"/>
    <dgm:cxn modelId="{7485D243-BD0A-4615-8230-B11378CFF907}" srcId="{CCC1B460-061E-42A0-9724-F78CC346E7DF}" destId="{0DD74BF6-B49C-4E80-899A-46E2A76C61DA}" srcOrd="0" destOrd="0" parTransId="{D4635BB6-901A-43B8-9276-E46BB7AB0367}" sibTransId="{8CE024A7-0847-41DC-924C-3E15ADF432E9}"/>
    <dgm:cxn modelId="{BC4FCEB5-294C-458A-90BC-67B162BFBDD5}" type="presOf" srcId="{CCC1B460-061E-42A0-9724-F78CC346E7DF}" destId="{ED683832-42A0-4B7A-8F07-E721C732FE49}" srcOrd="0" destOrd="0" presId="urn:microsoft.com/office/officeart/2005/8/layout/vProcess5"/>
    <dgm:cxn modelId="{3C03AAB8-AE36-4653-A48B-3C09D7DFCF91}" type="presOf" srcId="{41818BF9-0670-4704-A926-C4528F8A5DA3}" destId="{2F8DEC53-80A7-4055-9FD1-D077DF76C5AD}" srcOrd="1" destOrd="0" presId="urn:microsoft.com/office/officeart/2005/8/layout/vProcess5"/>
    <dgm:cxn modelId="{BAC12CC6-0691-4624-BEDC-258CF7CB2C80}" type="presOf" srcId="{255BC291-698E-47F7-97A2-B9C0FD7172B9}" destId="{218C7D16-E858-4FF7-9D7D-56005F217425}" srcOrd="1" destOrd="0" presId="urn:microsoft.com/office/officeart/2005/8/layout/vProcess5"/>
    <dgm:cxn modelId="{B6BA8BD2-EF75-4081-B86F-DA9FBE0FBB9C}" type="presOf" srcId="{C19C9C2D-18CA-4E3B-A8A8-3869C49DC71D}" destId="{7899238F-3BDC-4273-B51F-0C027174A035}" srcOrd="0" destOrd="0" presId="urn:microsoft.com/office/officeart/2005/8/layout/vProcess5"/>
    <dgm:cxn modelId="{702411D9-E53C-41FA-9F38-E5D2B074E29A}" srcId="{CCC1B460-061E-42A0-9724-F78CC346E7DF}" destId="{58496658-85F5-462E-9845-3E5903A9B950}" srcOrd="2" destOrd="0" parTransId="{AF7664A4-8894-425D-B842-E5590816DC13}" sibTransId="{15DFBAAC-3634-456C-A6F3-6DC898943892}"/>
    <dgm:cxn modelId="{1431D1E1-CC57-4800-B729-21E47FC0CBE2}" type="presOf" srcId="{0DD74BF6-B49C-4E80-899A-46E2A76C61DA}" destId="{192E8E8C-DC1D-4BA5-B6E6-4935934856CB}" srcOrd="0" destOrd="0" presId="urn:microsoft.com/office/officeart/2005/8/layout/vProcess5"/>
    <dgm:cxn modelId="{357DCCE3-3D4C-49C7-A704-7B51AA31F30E}" srcId="{CCC1B460-061E-42A0-9724-F78CC346E7DF}" destId="{255BC291-698E-47F7-97A2-B9C0FD7172B9}" srcOrd="1" destOrd="0" parTransId="{9FD66238-7AE4-4195-AFCB-2AB2740DBAEC}" sibTransId="{C19C9C2D-18CA-4E3B-A8A8-3869C49DC71D}"/>
    <dgm:cxn modelId="{67DAAAC3-92C8-4BA9-A9BA-C9FABEA794EC}" type="presParOf" srcId="{ED683832-42A0-4B7A-8F07-E721C732FE49}" destId="{1DDAA1D6-FEE6-4EC7-AD1D-F091CD73DF75}" srcOrd="0" destOrd="0" presId="urn:microsoft.com/office/officeart/2005/8/layout/vProcess5"/>
    <dgm:cxn modelId="{41E5B1F0-B2B6-4D98-8764-F2A85245FD66}" type="presParOf" srcId="{ED683832-42A0-4B7A-8F07-E721C732FE49}" destId="{192E8E8C-DC1D-4BA5-B6E6-4935934856CB}" srcOrd="1" destOrd="0" presId="urn:microsoft.com/office/officeart/2005/8/layout/vProcess5"/>
    <dgm:cxn modelId="{95D56943-08F5-4643-87EE-419AFE0DA95E}" type="presParOf" srcId="{ED683832-42A0-4B7A-8F07-E721C732FE49}" destId="{F4B5DEF4-5A85-47C4-BAF6-F2B0DA92970C}" srcOrd="2" destOrd="0" presId="urn:microsoft.com/office/officeart/2005/8/layout/vProcess5"/>
    <dgm:cxn modelId="{7AC89A94-0D99-41C1-A9F3-8F2BD0D4044C}" type="presParOf" srcId="{ED683832-42A0-4B7A-8F07-E721C732FE49}" destId="{7AEE8C25-91DA-4491-8459-2099136A5832}" srcOrd="3" destOrd="0" presId="urn:microsoft.com/office/officeart/2005/8/layout/vProcess5"/>
    <dgm:cxn modelId="{D6E9ADAE-1C2A-4D19-BE1A-D7E9AEEAE46B}" type="presParOf" srcId="{ED683832-42A0-4B7A-8F07-E721C732FE49}" destId="{B146C27B-F114-495B-B191-6C66EEC6CA00}" srcOrd="4" destOrd="0" presId="urn:microsoft.com/office/officeart/2005/8/layout/vProcess5"/>
    <dgm:cxn modelId="{73440A95-06B9-4ADE-81BC-09C05BC95A19}" type="presParOf" srcId="{ED683832-42A0-4B7A-8F07-E721C732FE49}" destId="{2BA1366A-BDAD-4860-931B-1ABECC5F1702}" srcOrd="5" destOrd="0" presId="urn:microsoft.com/office/officeart/2005/8/layout/vProcess5"/>
    <dgm:cxn modelId="{EFD88ECA-D68A-44B2-93B7-2175EB2E7295}" type="presParOf" srcId="{ED683832-42A0-4B7A-8F07-E721C732FE49}" destId="{7899238F-3BDC-4273-B51F-0C027174A035}" srcOrd="6" destOrd="0" presId="urn:microsoft.com/office/officeart/2005/8/layout/vProcess5"/>
    <dgm:cxn modelId="{26F657F3-306B-4739-8DE5-AA18DCB9214A}" type="presParOf" srcId="{ED683832-42A0-4B7A-8F07-E721C732FE49}" destId="{E1A95679-4E10-40C8-A482-9CC3D0A695EB}" srcOrd="7" destOrd="0" presId="urn:microsoft.com/office/officeart/2005/8/layout/vProcess5"/>
    <dgm:cxn modelId="{7FED57B3-5C8E-4A34-9C1B-807F84E8485A}" type="presParOf" srcId="{ED683832-42A0-4B7A-8F07-E721C732FE49}" destId="{1C246C25-6903-48ED-B2FF-A2E00CA9E3F9}" srcOrd="8" destOrd="0" presId="urn:microsoft.com/office/officeart/2005/8/layout/vProcess5"/>
    <dgm:cxn modelId="{CB91E115-5019-49A9-8091-703606C86257}" type="presParOf" srcId="{ED683832-42A0-4B7A-8F07-E721C732FE49}" destId="{218C7D16-E858-4FF7-9D7D-56005F217425}" srcOrd="9" destOrd="0" presId="urn:microsoft.com/office/officeart/2005/8/layout/vProcess5"/>
    <dgm:cxn modelId="{A3CAC023-87DE-41DB-8C39-148976B5740D}" type="presParOf" srcId="{ED683832-42A0-4B7A-8F07-E721C732FE49}" destId="{E58CC347-248C-453A-BA77-C539C12D1072}" srcOrd="10" destOrd="0" presId="urn:microsoft.com/office/officeart/2005/8/layout/vProcess5"/>
    <dgm:cxn modelId="{043B9DD5-C44C-4B9A-9A8D-CC5FBD1E64C4}" type="presParOf" srcId="{ED683832-42A0-4B7A-8F07-E721C732FE49}" destId="{2F8DEC53-80A7-4055-9FD1-D077DF76C5A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F80AF-EA04-4865-BEDA-64207C89D36C}">
      <dsp:nvSpPr>
        <dsp:cNvPr id="0" name=""/>
        <dsp:cNvSpPr/>
      </dsp:nvSpPr>
      <dsp:spPr>
        <a:xfrm>
          <a:off x="5506" y="0"/>
          <a:ext cx="1186710" cy="35369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b="1" i="0" kern="1200"/>
            <a:t>User Engagement:</a:t>
          </a:r>
          <a:r>
            <a:rPr lang="en-US" sz="1100" kern="1200"/>
            <a:t> </a:t>
          </a:r>
          <a:r>
            <a:rPr lang="en-US" sz="1100" b="0" i="0" kern="1200"/>
            <a:t>Identified top users based on post count, comment count, and follower count.Analyzed popular posts and user interactions to understand engagement patterns.</a:t>
          </a:r>
          <a:endParaRPr lang="en-US" sz="1100" kern="1200"/>
        </a:p>
      </dsp:txBody>
      <dsp:txXfrm>
        <a:off x="5506" y="0"/>
        <a:ext cx="1186710" cy="3536998"/>
      </dsp:txXfrm>
    </dsp:sp>
    <dsp:sp modelId="{5AEF665E-9727-479B-A644-416936E527BB}">
      <dsp:nvSpPr>
        <dsp:cNvPr id="0" name=""/>
        <dsp:cNvSpPr/>
      </dsp:nvSpPr>
      <dsp:spPr>
        <a:xfrm>
          <a:off x="1209700" y="1646998"/>
          <a:ext cx="178006" cy="243000"/>
        </a:xfrm>
        <a:prstGeom prst="rightArrow">
          <a:avLst>
            <a:gd name="adj1" fmla="val 50000"/>
            <a:gd name="adj2" fmla="val 50000"/>
          </a:avLst>
        </a:prstGeom>
        <a:solidFill>
          <a:schemeClr val="accent2">
            <a:hueOff val="-103955"/>
            <a:satOff val="-5995"/>
            <a:lumOff val="6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9D2C38-59BA-45C9-99CC-3BF76126F160}">
      <dsp:nvSpPr>
        <dsp:cNvPr id="0" name=""/>
        <dsp:cNvSpPr/>
      </dsp:nvSpPr>
      <dsp:spPr>
        <a:xfrm>
          <a:off x="1405191" y="0"/>
          <a:ext cx="1186710" cy="3536998"/>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b="1" i="0" kern="1200"/>
            <a:t>Hashtag Analysis:</a:t>
          </a:r>
          <a:r>
            <a:rPr lang="en-US" sz="1100" kern="1200"/>
            <a:t> </a:t>
          </a:r>
          <a:r>
            <a:rPr lang="en-US" sz="1100" b="0" i="0" kern="1200"/>
            <a:t>Determined the top five most commonly used hashtags on the platform.</a:t>
          </a:r>
          <a:endParaRPr lang="en-US" sz="1100" kern="1200"/>
        </a:p>
      </dsp:txBody>
      <dsp:txXfrm>
        <a:off x="1405191" y="0"/>
        <a:ext cx="1186710" cy="3536998"/>
      </dsp:txXfrm>
    </dsp:sp>
    <dsp:sp modelId="{0FF63AD9-82C4-48A6-A377-E3025AFD9405}">
      <dsp:nvSpPr>
        <dsp:cNvPr id="0" name=""/>
        <dsp:cNvSpPr/>
      </dsp:nvSpPr>
      <dsp:spPr>
        <a:xfrm>
          <a:off x="2609385" y="1646998"/>
          <a:ext cx="178006" cy="243000"/>
        </a:xfrm>
        <a:prstGeom prst="rightArrow">
          <a:avLst>
            <a:gd name="adj1" fmla="val 50000"/>
            <a:gd name="adj2" fmla="val 50000"/>
          </a:avLst>
        </a:prstGeom>
        <a:solidFill>
          <a:schemeClr val="accent2">
            <a:hueOff val="-311864"/>
            <a:satOff val="-17985"/>
            <a:lumOff val="1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CC22-FE82-44DD-A55E-6446D407CFFE}">
      <dsp:nvSpPr>
        <dsp:cNvPr id="0" name=""/>
        <dsp:cNvSpPr/>
      </dsp:nvSpPr>
      <dsp:spPr>
        <a:xfrm>
          <a:off x="2804876" y="0"/>
          <a:ext cx="1186710" cy="3536998"/>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b="1" i="0" kern="1200"/>
            <a:t>User Registration Analysis:</a:t>
          </a:r>
          <a:r>
            <a:rPr lang="en-US" sz="1100" kern="1200"/>
            <a:t> </a:t>
          </a:r>
          <a:r>
            <a:rPr lang="en-US" sz="1100" b="0" i="0" kern="1200"/>
            <a:t>Analyzed user registration data to determine the day of the week with the highest registration activity.</a:t>
          </a:r>
          <a:endParaRPr lang="en-US" sz="1100" kern="1200"/>
        </a:p>
      </dsp:txBody>
      <dsp:txXfrm>
        <a:off x="2804876" y="0"/>
        <a:ext cx="1186710" cy="3536998"/>
      </dsp:txXfrm>
    </dsp:sp>
    <dsp:sp modelId="{1603A692-F1D4-44AF-A544-888EDBA482FB}">
      <dsp:nvSpPr>
        <dsp:cNvPr id="0" name=""/>
        <dsp:cNvSpPr/>
      </dsp:nvSpPr>
      <dsp:spPr>
        <a:xfrm>
          <a:off x="4009070" y="1646998"/>
          <a:ext cx="178006" cy="243000"/>
        </a:xfrm>
        <a:prstGeom prst="rightArrow">
          <a:avLst>
            <a:gd name="adj1" fmla="val 50000"/>
            <a:gd name="adj2" fmla="val 50000"/>
          </a:avLst>
        </a:prstGeom>
        <a:solidFill>
          <a:schemeClr val="accent2">
            <a:hueOff val="-519773"/>
            <a:satOff val="-29974"/>
            <a:lumOff val="3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23B40-12DA-4A34-893F-E4154D0366EA}">
      <dsp:nvSpPr>
        <dsp:cNvPr id="0" name=""/>
        <dsp:cNvSpPr/>
      </dsp:nvSpPr>
      <dsp:spPr>
        <a:xfrm>
          <a:off x="4204561" y="0"/>
          <a:ext cx="1186710" cy="3536998"/>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b="1" i="0" kern="1200"/>
            <a:t>Average Posts per User: </a:t>
          </a:r>
          <a:r>
            <a:rPr lang="en-US" sz="1100" b="0" i="0" kern="1200"/>
            <a:t>Calculated the average number of posts per user, revealing insights into user posting behavior.</a:t>
          </a:r>
          <a:endParaRPr lang="en-US" sz="1100" kern="1200"/>
        </a:p>
      </dsp:txBody>
      <dsp:txXfrm>
        <a:off x="4204561" y="0"/>
        <a:ext cx="1186710" cy="3536998"/>
      </dsp:txXfrm>
    </dsp:sp>
    <dsp:sp modelId="{5B9A48D0-F4D7-4620-85DF-BC3D5B0307A5}">
      <dsp:nvSpPr>
        <dsp:cNvPr id="0" name=""/>
        <dsp:cNvSpPr/>
      </dsp:nvSpPr>
      <dsp:spPr>
        <a:xfrm>
          <a:off x="5408755" y="1646998"/>
          <a:ext cx="178006" cy="243000"/>
        </a:xfrm>
        <a:prstGeom prst="rightArrow">
          <a:avLst>
            <a:gd name="adj1" fmla="val 50000"/>
            <a:gd name="adj2" fmla="val 5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187289-B6E7-4C20-9DE3-7D6AF648387B}">
      <dsp:nvSpPr>
        <dsp:cNvPr id="0" name=""/>
        <dsp:cNvSpPr/>
      </dsp:nvSpPr>
      <dsp:spPr>
        <a:xfrm>
          <a:off x="5604246" y="0"/>
          <a:ext cx="1186710" cy="3536998"/>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b="1" i="0" kern="1200"/>
            <a:t>Identifying Potential user:</a:t>
          </a:r>
          <a:r>
            <a:rPr lang="en-US" sz="1100" kern="1200"/>
            <a:t> </a:t>
          </a:r>
          <a:r>
            <a:rPr lang="en-US" sz="1100" b="0" i="0" kern="1200"/>
            <a:t>Identified users who have liked every single photo on the site, potentially indicating automated or abnormal behavior.</a:t>
          </a:r>
          <a:endParaRPr lang="en-US" sz="1100" kern="1200"/>
        </a:p>
      </dsp:txBody>
      <dsp:txXfrm>
        <a:off x="5604246" y="0"/>
        <a:ext cx="1186710" cy="3536998"/>
      </dsp:txXfrm>
    </dsp:sp>
    <dsp:sp modelId="{E1D4FCA4-24AD-4CB7-8BA1-4A1EE1860015}">
      <dsp:nvSpPr>
        <dsp:cNvPr id="0" name=""/>
        <dsp:cNvSpPr/>
      </dsp:nvSpPr>
      <dsp:spPr>
        <a:xfrm>
          <a:off x="6808440" y="1646998"/>
          <a:ext cx="178006" cy="243000"/>
        </a:xfrm>
        <a:prstGeom prst="rightArrow">
          <a:avLst>
            <a:gd name="adj1" fmla="val 50000"/>
            <a:gd name="adj2" fmla="val 50000"/>
          </a:avLst>
        </a:prstGeom>
        <a:solidFill>
          <a:schemeClr val="accent2">
            <a:hueOff val="-935590"/>
            <a:satOff val="-53954"/>
            <a:lumOff val="55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1FD84-9826-4876-87F2-95A85AE0A5BE}">
      <dsp:nvSpPr>
        <dsp:cNvPr id="0" name=""/>
        <dsp:cNvSpPr/>
      </dsp:nvSpPr>
      <dsp:spPr>
        <a:xfrm>
          <a:off x="7003931" y="0"/>
          <a:ext cx="1186710" cy="3536998"/>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b="1" i="0" kern="1200"/>
            <a:t>Overall Recommendations:</a:t>
          </a:r>
          <a:r>
            <a:rPr lang="en-US" sz="1100" kern="1200"/>
            <a:t> </a:t>
          </a:r>
          <a:r>
            <a:rPr lang="en-US" sz="1100" b="0" i="0" kern="1200"/>
            <a:t>Provided actionable recommendations for marketing campaigns, such as targeting popular hashtags and optimizing ad scheduling.</a:t>
          </a:r>
          <a:endParaRPr lang="en-US" sz="1100" kern="1200"/>
        </a:p>
      </dsp:txBody>
      <dsp:txXfrm>
        <a:off x="7003931" y="0"/>
        <a:ext cx="1186710" cy="3536998"/>
      </dsp:txXfrm>
    </dsp:sp>
    <dsp:sp modelId="{5B4DFA57-2BBB-4F1C-B035-F68B6C8269BB}">
      <dsp:nvSpPr>
        <dsp:cNvPr id="0" name=""/>
        <dsp:cNvSpPr/>
      </dsp:nvSpPr>
      <dsp:spPr>
        <a:xfrm>
          <a:off x="8208125" y="1646998"/>
          <a:ext cx="178006" cy="243000"/>
        </a:xfrm>
        <a:prstGeom prst="rightArrow">
          <a:avLst>
            <a:gd name="adj1" fmla="val 50000"/>
            <a:gd name="adj2" fmla="val 50000"/>
          </a:avLst>
        </a:prstGeom>
        <a:solidFill>
          <a:schemeClr val="accent2">
            <a:hueOff val="-1143499"/>
            <a:satOff val="-65943"/>
            <a:lumOff val="67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BEDDB-C71E-4199-B234-FB52359A0AC8}">
      <dsp:nvSpPr>
        <dsp:cNvPr id="0" name=""/>
        <dsp:cNvSpPr/>
      </dsp:nvSpPr>
      <dsp:spPr>
        <a:xfrm>
          <a:off x="8403616" y="0"/>
          <a:ext cx="1186710" cy="3536998"/>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b="1" i="0" kern="1200"/>
            <a:t>Data Quality and Integrity:</a:t>
          </a:r>
          <a:r>
            <a:rPr lang="en-US" sz="1100" kern="1200"/>
            <a:t> </a:t>
          </a:r>
          <a:r>
            <a:rPr lang="en-US" sz="1100" b="0" i="0" kern="1200"/>
            <a:t>Ensured data consistency and integrity by understanding and utilizing foreign key relationships. Identified and addressed potential data anomalies or irregularities during the analysis.</a:t>
          </a:r>
          <a:endParaRPr lang="en-US" sz="1100" kern="1200"/>
        </a:p>
      </dsp:txBody>
      <dsp:txXfrm>
        <a:off x="8403616" y="0"/>
        <a:ext cx="1186710" cy="3536998"/>
      </dsp:txXfrm>
    </dsp:sp>
    <dsp:sp modelId="{14457FAF-A4CF-4F31-85CD-21747B650603}">
      <dsp:nvSpPr>
        <dsp:cNvPr id="0" name=""/>
        <dsp:cNvSpPr/>
      </dsp:nvSpPr>
      <dsp:spPr>
        <a:xfrm>
          <a:off x="9607810" y="1646998"/>
          <a:ext cx="178006" cy="243000"/>
        </a:xfrm>
        <a:prstGeom prst="rightArrow">
          <a:avLst>
            <a:gd name="adj1" fmla="val 50000"/>
            <a:gd name="adj2" fmla="val 50000"/>
          </a:avLst>
        </a:prstGeom>
        <a:solidFill>
          <a:schemeClr val="accent2">
            <a:hueOff val="-1351408"/>
            <a:satOff val="-77933"/>
            <a:lumOff val="80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4F7A08-F619-4176-A357-4C50FCF0DADE}">
      <dsp:nvSpPr>
        <dsp:cNvPr id="0" name=""/>
        <dsp:cNvSpPr/>
      </dsp:nvSpPr>
      <dsp:spPr>
        <a:xfrm>
          <a:off x="9803301" y="0"/>
          <a:ext cx="1186710" cy="3536998"/>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defRPr cap="all"/>
          </a:pPr>
          <a:r>
            <a:rPr lang="en-US" sz="1100" b="1" i="0" kern="1200" dirty="0"/>
            <a:t>Reporting and Visualization:</a:t>
          </a:r>
          <a:r>
            <a:rPr lang="en-US" sz="1100" kern="1200" dirty="0"/>
            <a:t> </a:t>
          </a:r>
          <a:r>
            <a:rPr lang="en-US" sz="1100" b="0" i="0" kern="1200" dirty="0"/>
            <a:t>Created reports and visualizations to communicate key metrics and trends effectively. Enhanced decision-making processes by presenting insights in a clear and accessible format.</a:t>
          </a:r>
          <a:endParaRPr lang="en-US" sz="1100" kern="1200" dirty="0"/>
        </a:p>
      </dsp:txBody>
      <dsp:txXfrm>
        <a:off x="9803301" y="0"/>
        <a:ext cx="1186710" cy="353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E8E8C-DC1D-4BA5-B6E6-4935934856CB}">
      <dsp:nvSpPr>
        <dsp:cNvPr id="0" name=""/>
        <dsp:cNvSpPr/>
      </dsp:nvSpPr>
      <dsp:spPr>
        <a:xfrm>
          <a:off x="0" y="0"/>
          <a:ext cx="8796414" cy="7781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b="1" i="0" kern="1200">
              <a:effectLst/>
            </a:rPr>
            <a:t>Applied SQL in Real-world Scenario: </a:t>
          </a:r>
          <a:r>
            <a:rPr lang="en-US" sz="1400" i="0" kern="1200">
              <a:effectLst/>
            </a:rPr>
            <a:t>Successfully applied SQL queries to a practical, real-world dataset, honing my skills in database management and analysis.</a:t>
          </a:r>
          <a:endParaRPr lang="en-US" sz="1400" kern="1200"/>
        </a:p>
      </dsp:txBody>
      <dsp:txXfrm>
        <a:off x="22791" y="22791"/>
        <a:ext cx="7890988" cy="732557"/>
      </dsp:txXfrm>
    </dsp:sp>
    <dsp:sp modelId="{F4B5DEF4-5A85-47C4-BAF6-F2B0DA92970C}">
      <dsp:nvSpPr>
        <dsp:cNvPr id="0" name=""/>
        <dsp:cNvSpPr/>
      </dsp:nvSpPr>
      <dsp:spPr>
        <a:xfrm>
          <a:off x="736699" y="919619"/>
          <a:ext cx="8796414" cy="7781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b="1" i="0" kern="1200">
              <a:effectLst/>
            </a:rPr>
            <a:t>Understanding User Behavior:</a:t>
          </a:r>
          <a:r>
            <a:rPr lang="en-US" sz="1400" b="0" i="0" kern="1200">
              <a:effectLst/>
            </a:rPr>
            <a:t> Gained valuable insights into user engagement, posting habits, and popular trends, contributing to a holistic understanding of user behavior on Instagram.</a:t>
          </a:r>
          <a:endParaRPr lang="en-US" sz="1400" kern="1200"/>
        </a:p>
      </dsp:txBody>
      <dsp:txXfrm>
        <a:off x="759490" y="942410"/>
        <a:ext cx="7508341" cy="732557"/>
      </dsp:txXfrm>
    </dsp:sp>
    <dsp:sp modelId="{7AEE8C25-91DA-4491-8459-2099136A5832}">
      <dsp:nvSpPr>
        <dsp:cNvPr id="0" name=""/>
        <dsp:cNvSpPr/>
      </dsp:nvSpPr>
      <dsp:spPr>
        <a:xfrm>
          <a:off x="1462403" y="1839238"/>
          <a:ext cx="8796414" cy="7781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b="1" i="0" kern="1200">
              <a:effectLst/>
            </a:rPr>
            <a:t>Data Integrity Awareness:</a:t>
          </a:r>
          <a:r>
            <a:rPr lang="en-US" sz="1400" b="0" i="0" kern="1200">
              <a:effectLst/>
            </a:rPr>
            <a:t> Identified and addressed potential anomalies in data, enhancing awareness of the importance of maintaining data integrity for accurate analysis.</a:t>
          </a:r>
          <a:endParaRPr lang="en-US" sz="1400" kern="1200"/>
        </a:p>
      </dsp:txBody>
      <dsp:txXfrm>
        <a:off x="1485194" y="1862029"/>
        <a:ext cx="7519337" cy="732557"/>
      </dsp:txXfrm>
    </dsp:sp>
    <dsp:sp modelId="{B146C27B-F114-495B-B191-6C66EEC6CA00}">
      <dsp:nvSpPr>
        <dsp:cNvPr id="0" name=""/>
        <dsp:cNvSpPr/>
      </dsp:nvSpPr>
      <dsp:spPr>
        <a:xfrm>
          <a:off x="2199103" y="2758858"/>
          <a:ext cx="8796414" cy="7781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b="1" i="0" kern="1200">
              <a:effectLst/>
            </a:rPr>
            <a:t>Enhanced Problem-Solving Skills:</a:t>
          </a:r>
          <a:r>
            <a:rPr lang="en-US" sz="1400" b="0" i="0" kern="1200">
              <a:effectLst/>
            </a:rPr>
            <a:t> Developed problem-solving skills by addressing challenges in data exploration, query development, and deriving meaningful insights.</a:t>
          </a:r>
          <a:endParaRPr lang="en-US" sz="1400" kern="1200"/>
        </a:p>
      </dsp:txBody>
      <dsp:txXfrm>
        <a:off x="2221894" y="2781649"/>
        <a:ext cx="7508341" cy="732557"/>
      </dsp:txXfrm>
    </dsp:sp>
    <dsp:sp modelId="{2BA1366A-BDAD-4860-931B-1ABECC5F1702}">
      <dsp:nvSpPr>
        <dsp:cNvPr id="0" name=""/>
        <dsp:cNvSpPr/>
      </dsp:nvSpPr>
      <dsp:spPr>
        <a:xfrm>
          <a:off x="8290623" y="595984"/>
          <a:ext cx="505790" cy="5057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404426" y="595984"/>
        <a:ext cx="278184" cy="380607"/>
      </dsp:txXfrm>
    </dsp:sp>
    <dsp:sp modelId="{7899238F-3BDC-4273-B51F-0C027174A035}">
      <dsp:nvSpPr>
        <dsp:cNvPr id="0" name=""/>
        <dsp:cNvSpPr/>
      </dsp:nvSpPr>
      <dsp:spPr>
        <a:xfrm>
          <a:off x="9027323" y="1515603"/>
          <a:ext cx="505790" cy="50579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41126" y="1515603"/>
        <a:ext cx="278184" cy="380607"/>
      </dsp:txXfrm>
    </dsp:sp>
    <dsp:sp modelId="{E1A95679-4E10-40C8-A482-9CC3D0A695EB}">
      <dsp:nvSpPr>
        <dsp:cNvPr id="0" name=""/>
        <dsp:cNvSpPr/>
      </dsp:nvSpPr>
      <dsp:spPr>
        <a:xfrm>
          <a:off x="9753027" y="2435223"/>
          <a:ext cx="505790" cy="50579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866830" y="2435223"/>
        <a:ext cx="278184" cy="380607"/>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A77F-D663-375E-3246-6D353FBD8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9ADA60-F7F7-8E82-F220-96934FF1A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1F1B5E-208F-4561-C215-4F53F7771D2E}"/>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5" name="Footer Placeholder 4">
            <a:extLst>
              <a:ext uri="{FF2B5EF4-FFF2-40B4-BE49-F238E27FC236}">
                <a16:creationId xmlns:a16="http://schemas.microsoft.com/office/drawing/2014/main" id="{A87612F8-35AC-A689-2B37-55024014BC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91470-6407-32F4-80AE-C32D5CE3D5E8}"/>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87839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B00-7840-AE9F-7330-5D12A98D2F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3F3CD-0460-69D1-4B76-93BA2EF47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20C99-2F28-C085-12A2-490A7FA3E6F2}"/>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5" name="Footer Placeholder 4">
            <a:extLst>
              <a:ext uri="{FF2B5EF4-FFF2-40B4-BE49-F238E27FC236}">
                <a16:creationId xmlns:a16="http://schemas.microsoft.com/office/drawing/2014/main" id="{3803529B-DDC9-5F73-A9BF-2068F3230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D1955A-4C17-FA97-E289-E773A2BFF70D}"/>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262623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A71C6-CB7F-F5EB-C04C-FC4308C41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A8FEA-047D-D145-FEB2-0DE8E8EDCE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64D21-C83B-95A5-205D-972E81B560F5}"/>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5" name="Footer Placeholder 4">
            <a:extLst>
              <a:ext uri="{FF2B5EF4-FFF2-40B4-BE49-F238E27FC236}">
                <a16:creationId xmlns:a16="http://schemas.microsoft.com/office/drawing/2014/main" id="{2E0E8DA4-7FB3-1800-472C-C74911613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2AD4BA-5D07-EE2E-8DB8-D88A0ECAC66D}"/>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240552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9CED-9F5B-5190-DA0E-35522A116B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19372E-5D5D-74C1-3469-65340833D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921BF-FC5C-26AF-A663-E515E033C259}"/>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5" name="Footer Placeholder 4">
            <a:extLst>
              <a:ext uri="{FF2B5EF4-FFF2-40B4-BE49-F238E27FC236}">
                <a16:creationId xmlns:a16="http://schemas.microsoft.com/office/drawing/2014/main" id="{BC8C0A79-1FD3-77DE-86AD-3153F975A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E15E6-9243-2774-EF3E-EAC7BBD1B8F6}"/>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280095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1761-B6F9-E1FB-3E3C-04AACFF3A8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4E7264-9418-619E-A094-071DBAECB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65C45-C84C-0AF9-1D1A-A8550CFC6156}"/>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5" name="Footer Placeholder 4">
            <a:extLst>
              <a:ext uri="{FF2B5EF4-FFF2-40B4-BE49-F238E27FC236}">
                <a16:creationId xmlns:a16="http://schemas.microsoft.com/office/drawing/2014/main" id="{04E16DEE-D458-D33A-E0D0-D238B8863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0C987-4746-85F2-80C3-CB478B0D80F6}"/>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56429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0FD9-183C-01F8-36A9-9CB3D44A0A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181972-4B85-C600-A2EB-B98518771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1F2B51-5235-E67A-94A2-BE7CFA55D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C0F114-6A82-35DF-974D-632EED870769}"/>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6" name="Footer Placeholder 5">
            <a:extLst>
              <a:ext uri="{FF2B5EF4-FFF2-40B4-BE49-F238E27FC236}">
                <a16:creationId xmlns:a16="http://schemas.microsoft.com/office/drawing/2014/main" id="{AE661C18-FC7A-8FC7-4721-7389E0AD5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59572A-3441-AC43-167B-E6847CF479B2}"/>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174143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005B-A5A5-787C-0E70-38D5076B6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D9F97D-8312-E169-92FD-1849A75AB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540D0C-9A69-6CFD-1A70-180AB1371E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83118D-74D8-2D37-0773-4AEE2F0F1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29A975-45D8-DA96-01C5-C3D6F81E35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02AC32-E6B0-86B7-E1B5-D19C4FA87C15}"/>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8" name="Footer Placeholder 7">
            <a:extLst>
              <a:ext uri="{FF2B5EF4-FFF2-40B4-BE49-F238E27FC236}">
                <a16:creationId xmlns:a16="http://schemas.microsoft.com/office/drawing/2014/main" id="{27B91CDC-2556-39F8-E7F7-A597D37D9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09058F-5B77-7D11-D707-C36432E6FF0A}"/>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208150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FF86-BE08-F00D-10BD-37C755B0CC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F2B615-BF4A-0DD9-6161-74291C59478B}"/>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4" name="Footer Placeholder 3">
            <a:extLst>
              <a:ext uri="{FF2B5EF4-FFF2-40B4-BE49-F238E27FC236}">
                <a16:creationId xmlns:a16="http://schemas.microsoft.com/office/drawing/2014/main" id="{3C792484-B29C-F59E-FC2C-97AC7BC6D3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44B21E-D909-48AD-F2C1-D6DC3FE9C3BD}"/>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820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B5673-9D41-034B-FB50-FB2A6650A458}"/>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3" name="Footer Placeholder 2">
            <a:extLst>
              <a:ext uri="{FF2B5EF4-FFF2-40B4-BE49-F238E27FC236}">
                <a16:creationId xmlns:a16="http://schemas.microsoft.com/office/drawing/2014/main" id="{F18C78B5-5EF6-7128-8629-84B571D8AE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702D9C-7716-F99B-5311-FBA334416E22}"/>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254659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7083-3781-EDF3-7354-9F9625E48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EAABBC-D017-EB19-E51B-6307159B1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852CCF-CFD8-0670-9846-A94868D6B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2F831-FD71-5F51-D8D7-D58EE51FF418}"/>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6" name="Footer Placeholder 5">
            <a:extLst>
              <a:ext uri="{FF2B5EF4-FFF2-40B4-BE49-F238E27FC236}">
                <a16:creationId xmlns:a16="http://schemas.microsoft.com/office/drawing/2014/main" id="{2328C6B3-7489-F60F-B6D9-29E38B886A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03B11-DA45-2D2A-7E47-968B224451A9}"/>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3789219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0B8A-CAC4-8AF1-D992-48C6D0494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52BC54-F712-72ED-0C8B-760464FEB2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FAD431-987A-C460-661B-124A5F77F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5A37F-BE39-C416-F0AB-E1F8A82485E0}"/>
              </a:ext>
            </a:extLst>
          </p:cNvPr>
          <p:cNvSpPr>
            <a:spLocks noGrp="1"/>
          </p:cNvSpPr>
          <p:nvPr>
            <p:ph type="dt" sz="half" idx="10"/>
          </p:nvPr>
        </p:nvSpPr>
        <p:spPr/>
        <p:txBody>
          <a:bodyPr/>
          <a:lstStyle/>
          <a:p>
            <a:fld id="{AA899206-AFA6-4F6C-AA42-C2B84DAE6D04}" type="datetimeFigureOut">
              <a:rPr lang="en-IN" smtClean="0"/>
              <a:t>08-12-2023</a:t>
            </a:fld>
            <a:endParaRPr lang="en-IN"/>
          </a:p>
        </p:txBody>
      </p:sp>
      <p:sp>
        <p:nvSpPr>
          <p:cNvPr id="6" name="Footer Placeholder 5">
            <a:extLst>
              <a:ext uri="{FF2B5EF4-FFF2-40B4-BE49-F238E27FC236}">
                <a16:creationId xmlns:a16="http://schemas.microsoft.com/office/drawing/2014/main" id="{3B627380-A8F8-6F34-5C96-61E0CB2665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E3F22D-0248-9C19-E7C9-F3483F86887D}"/>
              </a:ext>
            </a:extLst>
          </p:cNvPr>
          <p:cNvSpPr>
            <a:spLocks noGrp="1"/>
          </p:cNvSpPr>
          <p:nvPr>
            <p:ph type="sldNum" sz="quarter" idx="12"/>
          </p:nvPr>
        </p:nvSpPr>
        <p:spPr/>
        <p:txBody>
          <a:bodyPr/>
          <a:lstStyle/>
          <a:p>
            <a:fld id="{2C768E0E-F4F1-4A6B-A6E6-0DDAB0E9E8D0}" type="slidenum">
              <a:rPr lang="en-IN" smtClean="0"/>
              <a:t>‹#›</a:t>
            </a:fld>
            <a:endParaRPr lang="en-IN"/>
          </a:p>
        </p:txBody>
      </p:sp>
    </p:spTree>
    <p:extLst>
      <p:ext uri="{BB962C8B-B14F-4D97-AF65-F5344CB8AC3E}">
        <p14:creationId xmlns:p14="http://schemas.microsoft.com/office/powerpoint/2010/main" val="136964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21590-82CD-B129-F9BD-E04D16C77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2E82E5-FD0B-DA29-1DAC-F77208F2C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C241F-8651-E384-2CF9-6DA748795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99206-AFA6-4F6C-AA42-C2B84DAE6D04}" type="datetimeFigureOut">
              <a:rPr lang="en-IN" smtClean="0"/>
              <a:t>08-12-2023</a:t>
            </a:fld>
            <a:endParaRPr lang="en-IN"/>
          </a:p>
        </p:txBody>
      </p:sp>
      <p:sp>
        <p:nvSpPr>
          <p:cNvPr id="5" name="Footer Placeholder 4">
            <a:extLst>
              <a:ext uri="{FF2B5EF4-FFF2-40B4-BE49-F238E27FC236}">
                <a16:creationId xmlns:a16="http://schemas.microsoft.com/office/drawing/2014/main" id="{4E046F16-694E-09DF-7D20-EF115A7E8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418AC6-4B08-1BC3-BA07-975A6D63D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8E0E-F4F1-4A6B-A6E6-0DDAB0E9E8D0}" type="slidenum">
              <a:rPr lang="en-IN" smtClean="0"/>
              <a:t>‹#›</a:t>
            </a:fld>
            <a:endParaRPr lang="en-IN"/>
          </a:p>
        </p:txBody>
      </p:sp>
    </p:spTree>
    <p:extLst>
      <p:ext uri="{BB962C8B-B14F-4D97-AF65-F5344CB8AC3E}">
        <p14:creationId xmlns:p14="http://schemas.microsoft.com/office/powerpoint/2010/main" val="2784542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ogo of a camera">
            <a:extLst>
              <a:ext uri="{FF2B5EF4-FFF2-40B4-BE49-F238E27FC236}">
                <a16:creationId xmlns:a16="http://schemas.microsoft.com/office/drawing/2014/main" id="{E96DB7D5-E2FC-5308-0938-A84B3B9D9459}"/>
              </a:ext>
            </a:extLst>
          </p:cNvPr>
          <p:cNvPicPr>
            <a:picLocks noChangeAspect="1"/>
          </p:cNvPicPr>
          <p:nvPr/>
        </p:nvPicPr>
        <p:blipFill rotWithShape="1">
          <a:blip r:embed="rId2">
            <a:extLst>
              <a:ext uri="{28A0092B-C50C-407E-A947-70E740481C1C}">
                <a14:useLocalDpi xmlns:a14="http://schemas.microsoft.com/office/drawing/2010/main" val="0"/>
              </a:ext>
            </a:extLst>
          </a:blip>
          <a:srcRect t="32913" r="9092" b="33104"/>
          <a:stretch/>
        </p:blipFill>
        <p:spPr>
          <a:xfrm>
            <a:off x="3523488" y="10"/>
            <a:ext cx="8668512" cy="6857990"/>
          </a:xfrm>
          <a:prstGeom prst="rect">
            <a:avLst/>
          </a:prstGeom>
        </p:spPr>
      </p:pic>
      <p:sp>
        <p:nvSpPr>
          <p:cNvPr id="125" name="Rectangle 1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6314CE-5C9F-14C4-0AD4-83054C2D5EBD}"/>
              </a:ext>
            </a:extLst>
          </p:cNvPr>
          <p:cNvSpPr>
            <a:spLocks noGrp="1"/>
          </p:cNvSpPr>
          <p:nvPr>
            <p:ph type="ctrTitle"/>
          </p:nvPr>
        </p:nvSpPr>
        <p:spPr>
          <a:xfrm>
            <a:off x="477981" y="1122363"/>
            <a:ext cx="4023360" cy="3204134"/>
          </a:xfrm>
        </p:spPr>
        <p:txBody>
          <a:bodyPr anchor="b">
            <a:normAutofit/>
          </a:bodyPr>
          <a:lstStyle/>
          <a:p>
            <a:pPr algn="l"/>
            <a:r>
              <a:rPr lang="en-IN" sz="4800" b="1" i="0">
                <a:solidFill>
                  <a:schemeClr val="bg1"/>
                </a:solidFill>
                <a:effectLst/>
                <a:latin typeface="Manrope"/>
              </a:rPr>
              <a:t>Instagram User Analytics</a:t>
            </a:r>
            <a:br>
              <a:rPr lang="en-IN" sz="4800" b="1" i="0">
                <a:solidFill>
                  <a:schemeClr val="bg1"/>
                </a:solidFill>
                <a:effectLst/>
                <a:latin typeface="Manrope"/>
              </a:rPr>
            </a:br>
            <a:endParaRPr lang="en-IN" sz="4800">
              <a:solidFill>
                <a:schemeClr val="bg1"/>
              </a:solidFill>
            </a:endParaRPr>
          </a:p>
        </p:txBody>
      </p:sp>
      <p:sp>
        <p:nvSpPr>
          <p:cNvPr id="3" name="Subtitle 2">
            <a:extLst>
              <a:ext uri="{FF2B5EF4-FFF2-40B4-BE49-F238E27FC236}">
                <a16:creationId xmlns:a16="http://schemas.microsoft.com/office/drawing/2014/main" id="{42E78717-F517-60B4-7C6B-6AFF9EB3A906}"/>
              </a:ext>
            </a:extLst>
          </p:cNvPr>
          <p:cNvSpPr>
            <a:spLocks noGrp="1"/>
          </p:cNvSpPr>
          <p:nvPr>
            <p:ph type="subTitle" idx="1"/>
          </p:nvPr>
        </p:nvSpPr>
        <p:spPr>
          <a:xfrm>
            <a:off x="477980" y="4872922"/>
            <a:ext cx="4023359" cy="1208141"/>
          </a:xfrm>
        </p:spPr>
        <p:txBody>
          <a:bodyPr>
            <a:normAutofit/>
          </a:bodyPr>
          <a:lstStyle/>
          <a:p>
            <a:pPr algn="l"/>
            <a:endParaRPr lang="en-IN" sz="2000" b="1">
              <a:solidFill>
                <a:schemeClr val="bg1"/>
              </a:solidFill>
              <a:latin typeface="Manrope"/>
            </a:endParaRPr>
          </a:p>
          <a:p>
            <a:pPr algn="l"/>
            <a:endParaRPr lang="en-IN" sz="2000" b="1">
              <a:solidFill>
                <a:schemeClr val="bg1"/>
              </a:solidFill>
              <a:latin typeface="Manrope"/>
            </a:endParaRPr>
          </a:p>
          <a:p>
            <a:pPr algn="l"/>
            <a:r>
              <a:rPr lang="en-IN" sz="2000" b="1">
                <a:solidFill>
                  <a:schemeClr val="bg1"/>
                </a:solidFill>
                <a:latin typeface="Manrope"/>
              </a:rPr>
              <a:t>By Satyashree Sahu Pawar</a:t>
            </a:r>
            <a:endParaRPr lang="en-IN" sz="2000">
              <a:solidFill>
                <a:schemeClr val="bg1"/>
              </a:solidFill>
            </a:endParaRPr>
          </a:p>
        </p:txBody>
      </p:sp>
      <p:sp>
        <p:nvSpPr>
          <p:cNvPr id="127" name="Rectangle 1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9" name="Rectangle 1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18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1268F966-654B-4D19-7F36-E40855241B53}"/>
              </a:ext>
            </a:extLst>
          </p:cNvPr>
          <p:cNvPicPr>
            <a:picLocks noChangeAspect="1"/>
          </p:cNvPicPr>
          <p:nvPr/>
        </p:nvPicPr>
        <p:blipFill>
          <a:blip r:embed="rId2"/>
          <a:stretch>
            <a:fillRect/>
          </a:stretch>
        </p:blipFill>
        <p:spPr>
          <a:xfrm>
            <a:off x="131724" y="4556603"/>
            <a:ext cx="5431005" cy="1887274"/>
          </a:xfrm>
          <a:prstGeom prst="rect">
            <a:avLst/>
          </a:prstGeom>
        </p:spPr>
      </p:pic>
      <p:grpSp>
        <p:nvGrpSpPr>
          <p:cNvPr id="37" name="Group 36">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38" name="Rectangle 37">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57A0E69-57B1-EFEB-C093-3F2726B37E16}"/>
              </a:ext>
            </a:extLst>
          </p:cNvPr>
          <p:cNvSpPr>
            <a:spLocks noGrp="1"/>
          </p:cNvSpPr>
          <p:nvPr>
            <p:ph type="title"/>
          </p:nvPr>
        </p:nvSpPr>
        <p:spPr>
          <a:xfrm>
            <a:off x="740584" y="859808"/>
            <a:ext cx="3543197" cy="2878986"/>
          </a:xfrm>
        </p:spPr>
        <p:txBody>
          <a:bodyPr vert="horz" lIns="91440" tIns="45720" rIns="91440" bIns="45720" rtlCol="0">
            <a:normAutofit/>
          </a:bodyPr>
          <a:lstStyle/>
          <a:p>
            <a:pPr algn="ctr"/>
            <a:r>
              <a:rPr lang="en-US" b="1" i="0">
                <a:solidFill>
                  <a:schemeClr val="bg1"/>
                </a:solidFill>
                <a:effectLst/>
              </a:rPr>
              <a:t> Hashtag Research:</a:t>
            </a:r>
            <a:r>
              <a:rPr lang="en-US" b="0" i="0">
                <a:solidFill>
                  <a:schemeClr val="bg1"/>
                </a:solidFill>
                <a:effectLst/>
              </a:rPr>
              <a:t> </a:t>
            </a:r>
            <a:endParaRPr lang="en-US" b="1">
              <a:solidFill>
                <a:schemeClr val="bg1"/>
              </a:solidFill>
            </a:endParaRPr>
          </a:p>
        </p:txBody>
      </p:sp>
      <p:grpSp>
        <p:nvGrpSpPr>
          <p:cNvPr id="43"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44" name="Freeform: Shape 43">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58"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59" name="Freeform: Shape 58">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6" name="Content Placeholder 5">
            <a:extLst>
              <a:ext uri="{FF2B5EF4-FFF2-40B4-BE49-F238E27FC236}">
                <a16:creationId xmlns:a16="http://schemas.microsoft.com/office/drawing/2014/main" id="{FB13E675-92BD-2631-966B-998C2FAF331B}"/>
              </a:ext>
            </a:extLst>
          </p:cNvPr>
          <p:cNvSpPr>
            <a:spLocks noGrp="1"/>
          </p:cNvSpPr>
          <p:nvPr>
            <p:ph idx="1"/>
          </p:nvPr>
        </p:nvSpPr>
        <p:spPr>
          <a:xfrm>
            <a:off x="6477270" y="685805"/>
            <a:ext cx="4974771" cy="5534019"/>
          </a:xfrm>
        </p:spPr>
        <p:txBody>
          <a:bodyPr vert="horz" lIns="91440" tIns="45720" rIns="91440" bIns="45720" rtlCol="0">
            <a:normAutofit/>
          </a:bodyPr>
          <a:lstStyle/>
          <a:p>
            <a:pPr marL="0" indent="0">
              <a:spcAft>
                <a:spcPts val="600"/>
              </a:spcAft>
              <a:buNone/>
            </a:pPr>
            <a:r>
              <a:rPr lang="en-US" b="0" i="0" dirty="0">
                <a:solidFill>
                  <a:schemeClr val="bg1"/>
                </a:solidFill>
                <a:effectLst/>
              </a:rPr>
              <a:t>The top five most commonly used hashtags on the platform.</a:t>
            </a:r>
          </a:p>
          <a:p>
            <a:pPr marL="0">
              <a:spcAft>
                <a:spcPts val="600"/>
              </a:spcAft>
            </a:pPr>
            <a:endParaRPr lang="en-US" sz="3200" b="1" dirty="0">
              <a:ln/>
              <a:solidFill>
                <a:schemeClr val="bg1"/>
              </a:solidFill>
              <a:latin typeface="Baguet Script" panose="020F0502020204030204" pitchFamily="2" charset="0"/>
            </a:endParaRPr>
          </a:p>
        </p:txBody>
      </p:sp>
      <p:sp>
        <p:nvSpPr>
          <p:cNvPr id="8" name="Rectangle: Rounded Corners 7">
            <a:extLst>
              <a:ext uri="{FF2B5EF4-FFF2-40B4-BE49-F238E27FC236}">
                <a16:creationId xmlns:a16="http://schemas.microsoft.com/office/drawing/2014/main" id="{59D33DC6-3F57-189A-2F24-94A00A9174BF}"/>
              </a:ext>
            </a:extLst>
          </p:cNvPr>
          <p:cNvSpPr/>
          <p:nvPr/>
        </p:nvSpPr>
        <p:spPr>
          <a:xfrm>
            <a:off x="4551944" y="2944557"/>
            <a:ext cx="5493450" cy="538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IN" sz="3200" b="1" dirty="0">
                <a:ln/>
                <a:solidFill>
                  <a:schemeClr val="bg1"/>
                </a:solidFill>
                <a:latin typeface="Baguet Script" panose="020F0502020204030204" pitchFamily="2" charset="0"/>
              </a:rPr>
              <a:t>#SMILE</a:t>
            </a:r>
          </a:p>
        </p:txBody>
      </p:sp>
      <p:sp>
        <p:nvSpPr>
          <p:cNvPr id="9" name="Rectangle: Rounded Corners 8">
            <a:extLst>
              <a:ext uri="{FF2B5EF4-FFF2-40B4-BE49-F238E27FC236}">
                <a16:creationId xmlns:a16="http://schemas.microsoft.com/office/drawing/2014/main" id="{48FCC1BB-647F-DF87-6B13-4A6F2110FADC}"/>
              </a:ext>
            </a:extLst>
          </p:cNvPr>
          <p:cNvSpPr/>
          <p:nvPr/>
        </p:nvSpPr>
        <p:spPr>
          <a:xfrm>
            <a:off x="5234803" y="3562827"/>
            <a:ext cx="5493450" cy="538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IN" sz="3200" b="1" dirty="0">
                <a:ln/>
                <a:solidFill>
                  <a:schemeClr val="bg1"/>
                </a:solidFill>
                <a:latin typeface="Baguet Script" panose="020F0502020204030204" pitchFamily="2" charset="0"/>
              </a:rPr>
              <a:t># BEACH</a:t>
            </a:r>
          </a:p>
        </p:txBody>
      </p:sp>
      <p:sp>
        <p:nvSpPr>
          <p:cNvPr id="10" name="Rectangle: Rounded Corners 9">
            <a:extLst>
              <a:ext uri="{FF2B5EF4-FFF2-40B4-BE49-F238E27FC236}">
                <a16:creationId xmlns:a16="http://schemas.microsoft.com/office/drawing/2014/main" id="{58C6A523-97C7-08C2-4C94-D52FFD63CB8D}"/>
              </a:ext>
            </a:extLst>
          </p:cNvPr>
          <p:cNvSpPr/>
          <p:nvPr/>
        </p:nvSpPr>
        <p:spPr>
          <a:xfrm>
            <a:off x="5714731" y="4167709"/>
            <a:ext cx="5493450" cy="538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IN" sz="3200" b="1" dirty="0">
                <a:ln/>
                <a:solidFill>
                  <a:schemeClr val="bg1"/>
                </a:solidFill>
                <a:latin typeface="Baguet Script" panose="020F0502020204030204" pitchFamily="2" charset="0"/>
              </a:rPr>
              <a:t>#PARTY</a:t>
            </a:r>
          </a:p>
        </p:txBody>
      </p:sp>
      <p:sp>
        <p:nvSpPr>
          <p:cNvPr id="11" name="Rectangle: Rounded Corners 10">
            <a:extLst>
              <a:ext uri="{FF2B5EF4-FFF2-40B4-BE49-F238E27FC236}">
                <a16:creationId xmlns:a16="http://schemas.microsoft.com/office/drawing/2014/main" id="{8DC70CB9-A729-468B-6A33-094EC999E188}"/>
              </a:ext>
            </a:extLst>
          </p:cNvPr>
          <p:cNvSpPr/>
          <p:nvPr/>
        </p:nvSpPr>
        <p:spPr>
          <a:xfrm>
            <a:off x="6308433" y="4793202"/>
            <a:ext cx="5493450" cy="538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IN" sz="3200" b="1" dirty="0">
                <a:ln/>
                <a:solidFill>
                  <a:schemeClr val="bg1"/>
                </a:solidFill>
                <a:latin typeface="Baguet Script" panose="020F0502020204030204" pitchFamily="2" charset="0"/>
              </a:rPr>
              <a:t>#FUN</a:t>
            </a:r>
          </a:p>
        </p:txBody>
      </p:sp>
      <p:sp>
        <p:nvSpPr>
          <p:cNvPr id="12" name="Rectangle: Rounded Corners 11">
            <a:extLst>
              <a:ext uri="{FF2B5EF4-FFF2-40B4-BE49-F238E27FC236}">
                <a16:creationId xmlns:a16="http://schemas.microsoft.com/office/drawing/2014/main" id="{DD4C696A-3F0F-2578-7DFF-75344B6C2860}"/>
              </a:ext>
            </a:extLst>
          </p:cNvPr>
          <p:cNvSpPr/>
          <p:nvPr/>
        </p:nvSpPr>
        <p:spPr>
          <a:xfrm>
            <a:off x="6698550" y="5438435"/>
            <a:ext cx="5493450" cy="538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IN" sz="3200" b="1" dirty="0">
                <a:ln/>
                <a:solidFill>
                  <a:schemeClr val="bg1"/>
                </a:solidFill>
                <a:latin typeface="Baguet Script" panose="020F0502020204030204" pitchFamily="2" charset="0"/>
              </a:rPr>
              <a:t>#CONCERT</a:t>
            </a:r>
          </a:p>
        </p:txBody>
      </p:sp>
    </p:spTree>
    <p:extLst>
      <p:ext uri="{BB962C8B-B14F-4D97-AF65-F5344CB8AC3E}">
        <p14:creationId xmlns:p14="http://schemas.microsoft.com/office/powerpoint/2010/main" val="15348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38" name="Rectangle 37">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57A0E69-57B1-EFEB-C093-3F2726B37E16}"/>
              </a:ext>
            </a:extLst>
          </p:cNvPr>
          <p:cNvSpPr>
            <a:spLocks noGrp="1"/>
          </p:cNvSpPr>
          <p:nvPr>
            <p:ph type="title"/>
          </p:nvPr>
        </p:nvSpPr>
        <p:spPr>
          <a:xfrm>
            <a:off x="740584" y="859808"/>
            <a:ext cx="3543197" cy="2878986"/>
          </a:xfrm>
        </p:spPr>
        <p:txBody>
          <a:bodyPr vert="horz" lIns="91440" tIns="45720" rIns="91440" bIns="45720" rtlCol="0">
            <a:normAutofit/>
          </a:bodyPr>
          <a:lstStyle/>
          <a:p>
            <a:pPr algn="ctr"/>
            <a:r>
              <a:rPr lang="en-US" b="1" i="0" dirty="0">
                <a:solidFill>
                  <a:schemeClr val="bg1"/>
                </a:solidFill>
                <a:effectLst/>
              </a:rPr>
              <a:t> Ad Campaign Launch</a:t>
            </a:r>
            <a:endParaRPr lang="en-US" b="1" dirty="0">
              <a:solidFill>
                <a:schemeClr val="bg1"/>
              </a:solidFill>
            </a:endParaRPr>
          </a:p>
        </p:txBody>
      </p:sp>
      <p:grpSp>
        <p:nvGrpSpPr>
          <p:cNvPr id="43"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44" name="Freeform: Shape 43">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58"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59" name="Freeform: Shape 58">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6" name="Content Placeholder 5">
            <a:extLst>
              <a:ext uri="{FF2B5EF4-FFF2-40B4-BE49-F238E27FC236}">
                <a16:creationId xmlns:a16="http://schemas.microsoft.com/office/drawing/2014/main" id="{FB13E675-92BD-2631-966B-998C2FAF331B}"/>
              </a:ext>
            </a:extLst>
          </p:cNvPr>
          <p:cNvSpPr>
            <a:spLocks noGrp="1"/>
          </p:cNvSpPr>
          <p:nvPr>
            <p:ph idx="1"/>
          </p:nvPr>
        </p:nvSpPr>
        <p:spPr>
          <a:xfrm>
            <a:off x="6477270" y="685805"/>
            <a:ext cx="4974771" cy="5534019"/>
          </a:xfrm>
        </p:spPr>
        <p:txBody>
          <a:bodyPr vert="horz" lIns="91440" tIns="45720" rIns="91440" bIns="45720" rtlCol="0">
            <a:normAutofit/>
          </a:bodyPr>
          <a:lstStyle/>
          <a:p>
            <a:r>
              <a:rPr lang="en-IN" dirty="0">
                <a:solidFill>
                  <a:srgbClr val="FAD8C1"/>
                </a:solidFill>
                <a:latin typeface="Bell MT" panose="02020503060305020303" pitchFamily="18" charset="0"/>
              </a:rPr>
              <a:t>The Best Time To Launch And Ad Campaign Are Sunday And Thursday</a:t>
            </a:r>
          </a:p>
          <a:p>
            <a:pPr marL="0">
              <a:spcAft>
                <a:spcPts val="600"/>
              </a:spcAft>
            </a:pPr>
            <a:endParaRPr lang="en-US" sz="3200" b="1" dirty="0">
              <a:ln/>
              <a:solidFill>
                <a:schemeClr val="bg1"/>
              </a:solidFill>
              <a:latin typeface="Baguet Script" panose="020F0502020204030204" pitchFamily="2" charset="0"/>
            </a:endParaRPr>
          </a:p>
        </p:txBody>
      </p:sp>
      <p:pic>
        <p:nvPicPr>
          <p:cNvPr id="2" name="Picture 1">
            <a:extLst>
              <a:ext uri="{FF2B5EF4-FFF2-40B4-BE49-F238E27FC236}">
                <a16:creationId xmlns:a16="http://schemas.microsoft.com/office/drawing/2014/main" id="{ED6A45C3-70EE-34EF-C2C6-A60E1DA0EBE5}"/>
              </a:ext>
            </a:extLst>
          </p:cNvPr>
          <p:cNvPicPr>
            <a:picLocks noChangeAspect="1"/>
          </p:cNvPicPr>
          <p:nvPr/>
        </p:nvPicPr>
        <p:blipFill rotWithShape="1">
          <a:blip r:embed="rId2"/>
          <a:srcRect r="1221" b="-1"/>
          <a:stretch/>
        </p:blipFill>
        <p:spPr>
          <a:xfrm>
            <a:off x="77964" y="3920812"/>
            <a:ext cx="5387033" cy="2941991"/>
          </a:xfrm>
          <a:prstGeom prst="rect">
            <a:avLst/>
          </a:prstGeom>
          <a:ln>
            <a:noFill/>
          </a:ln>
          <a:effectLst>
            <a:softEdge rad="112500"/>
          </a:effectLst>
        </p:spPr>
      </p:pic>
      <p:sp>
        <p:nvSpPr>
          <p:cNvPr id="4" name="Hexagon 3">
            <a:extLst>
              <a:ext uri="{FF2B5EF4-FFF2-40B4-BE49-F238E27FC236}">
                <a16:creationId xmlns:a16="http://schemas.microsoft.com/office/drawing/2014/main" id="{7729023A-8B21-5239-C7F6-45716786C338}"/>
              </a:ext>
            </a:extLst>
          </p:cNvPr>
          <p:cNvSpPr/>
          <p:nvPr/>
        </p:nvSpPr>
        <p:spPr>
          <a:xfrm>
            <a:off x="6486846" y="2805170"/>
            <a:ext cx="2445026" cy="1966826"/>
          </a:xfrm>
          <a:prstGeom prst="hexagon">
            <a:avLst/>
          </a:prstGeom>
          <a:gradFill flip="none" rotWithShape="1">
            <a:gsLst>
              <a:gs pos="37000">
                <a:schemeClr val="accent2">
                  <a:lumMod val="60000"/>
                  <a:lumOff val="40000"/>
                </a:schemeClr>
              </a:gs>
              <a:gs pos="0">
                <a:schemeClr val="accent1">
                  <a:lumMod val="5000"/>
                  <a:lumOff val="95000"/>
                </a:schemeClr>
              </a:gs>
              <a:gs pos="74000">
                <a:schemeClr val="accent2">
                  <a:lumMod val="60000"/>
                  <a:lumOff val="40000"/>
                </a:schemeClr>
              </a:gs>
              <a:gs pos="83000">
                <a:srgbClr val="FAD8C1"/>
              </a:gs>
              <a:gs pos="100000">
                <a:srgbClr val="FFC000"/>
              </a:gs>
            </a:gsLst>
            <a:lin ang="5400000" scaled="1"/>
            <a:tileRect/>
          </a:gradFill>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Algerian" panose="04020705040A02060702" pitchFamily="82" charset="0"/>
              </a:rPr>
              <a:t>SUNDAY</a:t>
            </a:r>
          </a:p>
          <a:p>
            <a:pPr algn="ctr"/>
            <a:r>
              <a:rPr lang="en-IN" sz="2000" dirty="0">
                <a:latin typeface="Algerian" panose="04020705040A02060702" pitchFamily="82" charset="0"/>
              </a:rPr>
              <a:t>16</a:t>
            </a:r>
          </a:p>
        </p:txBody>
      </p:sp>
      <p:sp>
        <p:nvSpPr>
          <p:cNvPr id="7" name="Hexagon 6">
            <a:extLst>
              <a:ext uri="{FF2B5EF4-FFF2-40B4-BE49-F238E27FC236}">
                <a16:creationId xmlns:a16="http://schemas.microsoft.com/office/drawing/2014/main" id="{16BF86DD-A597-D636-05D8-3D3D458CD1FB}"/>
              </a:ext>
            </a:extLst>
          </p:cNvPr>
          <p:cNvSpPr/>
          <p:nvPr/>
        </p:nvSpPr>
        <p:spPr>
          <a:xfrm>
            <a:off x="8754902" y="4095366"/>
            <a:ext cx="2445026" cy="1966826"/>
          </a:xfrm>
          <a:prstGeom prst="hexagon">
            <a:avLst/>
          </a:prstGeom>
          <a:gradFill flip="none" rotWithShape="1">
            <a:gsLst>
              <a:gs pos="37000">
                <a:schemeClr val="accent2">
                  <a:lumMod val="60000"/>
                  <a:lumOff val="40000"/>
                </a:schemeClr>
              </a:gs>
              <a:gs pos="0">
                <a:schemeClr val="accent1">
                  <a:lumMod val="5000"/>
                  <a:lumOff val="95000"/>
                </a:schemeClr>
              </a:gs>
              <a:gs pos="74000">
                <a:schemeClr val="accent2">
                  <a:lumMod val="60000"/>
                  <a:lumOff val="40000"/>
                </a:schemeClr>
              </a:gs>
              <a:gs pos="83000">
                <a:srgbClr val="FAD8C1"/>
              </a:gs>
              <a:gs pos="100000">
                <a:srgbClr val="FFC000"/>
              </a:gs>
            </a:gsLst>
            <a:lin ang="5400000" scaled="1"/>
            <a:tileRect/>
          </a:gradFill>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Algerian" panose="04020705040A02060702" pitchFamily="82" charset="0"/>
              </a:rPr>
              <a:t>THURSDAY</a:t>
            </a:r>
          </a:p>
          <a:p>
            <a:pPr algn="ctr"/>
            <a:r>
              <a:rPr lang="en-IN" sz="2000" dirty="0">
                <a:latin typeface="Algerian" panose="04020705040A02060702" pitchFamily="82" charset="0"/>
              </a:rPr>
              <a:t>16</a:t>
            </a:r>
          </a:p>
        </p:txBody>
      </p:sp>
      <p:pic>
        <p:nvPicPr>
          <p:cNvPr id="13" name="Picture 12" descr="A logo of a camera">
            <a:extLst>
              <a:ext uri="{FF2B5EF4-FFF2-40B4-BE49-F238E27FC236}">
                <a16:creationId xmlns:a16="http://schemas.microsoft.com/office/drawing/2014/main" id="{A85C09A7-BC34-CFB7-2E98-73339BC1F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655" y="1902832"/>
            <a:ext cx="3085707" cy="2001513"/>
          </a:xfrm>
          <a:prstGeom prst="rect">
            <a:avLst/>
          </a:prstGeom>
        </p:spPr>
      </p:pic>
    </p:spTree>
    <p:extLst>
      <p:ext uri="{BB962C8B-B14F-4D97-AF65-F5344CB8AC3E}">
        <p14:creationId xmlns:p14="http://schemas.microsoft.com/office/powerpoint/2010/main" val="396268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Freeform: Shape 32">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Rectangle 3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2031AD-5993-F3B2-2468-CE84C8EEE5A8}"/>
              </a:ext>
            </a:extLst>
          </p:cNvPr>
          <p:cNvSpPr txBox="1"/>
          <p:nvPr/>
        </p:nvSpPr>
        <p:spPr>
          <a:xfrm>
            <a:off x="2381534" y="1344304"/>
            <a:ext cx="7451678" cy="284370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kern="1200" dirty="0">
                <a:solidFill>
                  <a:schemeClr val="bg1"/>
                </a:solidFill>
                <a:effectLst/>
                <a:latin typeface="+mj-lt"/>
                <a:ea typeface="+mj-ea"/>
                <a:cs typeface="+mj-cs"/>
              </a:rPr>
              <a:t>Investor Metrics:</a:t>
            </a:r>
            <a:endParaRPr lang="en-US" sz="5400" kern="1200" dirty="0">
              <a:solidFill>
                <a:schemeClr val="bg1"/>
              </a:solidFill>
              <a:latin typeface="+mj-lt"/>
              <a:ea typeface="+mj-ea"/>
              <a:cs typeface="+mj-cs"/>
            </a:endParaRPr>
          </a:p>
        </p:txBody>
      </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422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38" name="Rectangle 37">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57A0E69-57B1-EFEB-C093-3F2726B37E16}"/>
              </a:ext>
            </a:extLst>
          </p:cNvPr>
          <p:cNvSpPr>
            <a:spLocks noGrp="1"/>
          </p:cNvSpPr>
          <p:nvPr>
            <p:ph type="title"/>
          </p:nvPr>
        </p:nvSpPr>
        <p:spPr>
          <a:xfrm>
            <a:off x="740584" y="859808"/>
            <a:ext cx="3543197" cy="2878986"/>
          </a:xfrm>
        </p:spPr>
        <p:txBody>
          <a:bodyPr vert="horz" lIns="91440" tIns="45720" rIns="91440" bIns="45720" rtlCol="0">
            <a:normAutofit/>
          </a:bodyPr>
          <a:lstStyle/>
          <a:p>
            <a:pPr algn="ctr"/>
            <a:r>
              <a:rPr lang="en-US" b="1" i="0" dirty="0">
                <a:solidFill>
                  <a:schemeClr val="bg1"/>
                </a:solidFill>
                <a:effectLst/>
              </a:rPr>
              <a:t>User Engagement</a:t>
            </a:r>
            <a:endParaRPr lang="en-US" b="1" dirty="0">
              <a:solidFill>
                <a:schemeClr val="bg1"/>
              </a:solidFill>
            </a:endParaRPr>
          </a:p>
        </p:txBody>
      </p:sp>
      <p:grpSp>
        <p:nvGrpSpPr>
          <p:cNvPr id="43"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44" name="Freeform: Shape 43">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58"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59" name="Freeform: Shape 58">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6" name="Content Placeholder 5">
            <a:extLst>
              <a:ext uri="{FF2B5EF4-FFF2-40B4-BE49-F238E27FC236}">
                <a16:creationId xmlns:a16="http://schemas.microsoft.com/office/drawing/2014/main" id="{FB13E675-92BD-2631-966B-998C2FAF331B}"/>
              </a:ext>
            </a:extLst>
          </p:cNvPr>
          <p:cNvSpPr>
            <a:spLocks noGrp="1"/>
          </p:cNvSpPr>
          <p:nvPr>
            <p:ph idx="1"/>
          </p:nvPr>
        </p:nvSpPr>
        <p:spPr>
          <a:xfrm>
            <a:off x="5568916" y="685805"/>
            <a:ext cx="4974771" cy="5534019"/>
          </a:xfrm>
        </p:spPr>
        <p:txBody>
          <a:bodyPr vert="horz" lIns="91440" tIns="45720" rIns="91440" bIns="45720" rtlCol="0">
            <a:normAutofit/>
          </a:bodyPr>
          <a:lstStyle/>
          <a:p>
            <a:pPr marL="0" indent="0">
              <a:spcAft>
                <a:spcPts val="600"/>
              </a:spcAft>
              <a:buNone/>
            </a:pPr>
            <a:r>
              <a:rPr lang="en-US" sz="1800" dirty="0">
                <a:solidFill>
                  <a:schemeClr val="bg1"/>
                </a:solidFill>
              </a:rPr>
              <a:t>The average number of posts per user on Instagram. </a:t>
            </a:r>
            <a:endParaRPr lang="en-IN" sz="1800" dirty="0">
              <a:solidFill>
                <a:schemeClr val="bg1"/>
              </a:solidFill>
            </a:endParaRPr>
          </a:p>
          <a:p>
            <a:pPr marL="0" indent="0">
              <a:spcAft>
                <a:spcPts val="600"/>
              </a:spcAft>
              <a:buNone/>
            </a:pPr>
            <a:endParaRPr lang="en-US" sz="3200" b="1" dirty="0">
              <a:ln/>
              <a:solidFill>
                <a:schemeClr val="bg1"/>
              </a:solidFill>
              <a:latin typeface="Baguet Script" panose="020F0502020204030204" pitchFamily="2" charset="0"/>
            </a:endParaRPr>
          </a:p>
        </p:txBody>
      </p:sp>
      <p:pic>
        <p:nvPicPr>
          <p:cNvPr id="3" name="Picture 2">
            <a:extLst>
              <a:ext uri="{FF2B5EF4-FFF2-40B4-BE49-F238E27FC236}">
                <a16:creationId xmlns:a16="http://schemas.microsoft.com/office/drawing/2014/main" id="{58C90696-27AC-B817-F1E8-93B4AC645AFA}"/>
              </a:ext>
            </a:extLst>
          </p:cNvPr>
          <p:cNvPicPr>
            <a:picLocks noChangeAspect="1"/>
          </p:cNvPicPr>
          <p:nvPr/>
        </p:nvPicPr>
        <p:blipFill>
          <a:blip r:embed="rId2"/>
          <a:stretch>
            <a:fillRect/>
          </a:stretch>
        </p:blipFill>
        <p:spPr>
          <a:xfrm>
            <a:off x="6867301" y="1742775"/>
            <a:ext cx="3635055" cy="1844200"/>
          </a:xfrm>
          <a:prstGeom prst="rect">
            <a:avLst/>
          </a:prstGeom>
        </p:spPr>
      </p:pic>
      <p:sp>
        <p:nvSpPr>
          <p:cNvPr id="9" name="TextBox 8">
            <a:extLst>
              <a:ext uri="{FF2B5EF4-FFF2-40B4-BE49-F238E27FC236}">
                <a16:creationId xmlns:a16="http://schemas.microsoft.com/office/drawing/2014/main" id="{B749A6B6-45C1-28AC-CAD0-0E190A926B19}"/>
              </a:ext>
            </a:extLst>
          </p:cNvPr>
          <p:cNvSpPr txBox="1"/>
          <p:nvPr/>
        </p:nvSpPr>
        <p:spPr>
          <a:xfrm>
            <a:off x="5158417" y="3823092"/>
            <a:ext cx="6097554" cy="646331"/>
          </a:xfrm>
          <a:prstGeom prst="rect">
            <a:avLst/>
          </a:prstGeom>
          <a:noFill/>
        </p:spPr>
        <p:txBody>
          <a:bodyPr wrap="square">
            <a:spAutoFit/>
          </a:bodyPr>
          <a:lstStyle/>
          <a:p>
            <a:pPr marL="0" indent="0">
              <a:buNone/>
            </a:pPr>
            <a:r>
              <a:rPr lang="en-US" sz="1800" b="0" i="0" dirty="0">
                <a:solidFill>
                  <a:schemeClr val="bg1"/>
                </a:solidFill>
                <a:effectLst/>
              </a:rPr>
              <a:t>The total number of photos on Instagram divided by the total number of users.</a:t>
            </a:r>
          </a:p>
        </p:txBody>
      </p:sp>
      <p:pic>
        <p:nvPicPr>
          <p:cNvPr id="10" name="Picture 9">
            <a:extLst>
              <a:ext uri="{FF2B5EF4-FFF2-40B4-BE49-F238E27FC236}">
                <a16:creationId xmlns:a16="http://schemas.microsoft.com/office/drawing/2014/main" id="{580E7C71-899D-5A37-9BD8-925AA4FC6852}"/>
              </a:ext>
            </a:extLst>
          </p:cNvPr>
          <p:cNvPicPr>
            <a:picLocks noChangeAspect="1"/>
          </p:cNvPicPr>
          <p:nvPr/>
        </p:nvPicPr>
        <p:blipFill>
          <a:blip r:embed="rId3"/>
          <a:stretch>
            <a:fillRect/>
          </a:stretch>
        </p:blipFill>
        <p:spPr>
          <a:xfrm>
            <a:off x="6518962" y="4643945"/>
            <a:ext cx="4435224" cy="1188823"/>
          </a:xfrm>
          <a:prstGeom prst="rect">
            <a:avLst/>
          </a:prstGeom>
        </p:spPr>
      </p:pic>
      <p:sp>
        <p:nvSpPr>
          <p:cNvPr id="11" name="Star: 7 Points 10">
            <a:extLst>
              <a:ext uri="{FF2B5EF4-FFF2-40B4-BE49-F238E27FC236}">
                <a16:creationId xmlns:a16="http://schemas.microsoft.com/office/drawing/2014/main" id="{9474F59B-6AD0-A1E9-62E0-2FF8780DEF00}"/>
              </a:ext>
            </a:extLst>
          </p:cNvPr>
          <p:cNvSpPr/>
          <p:nvPr/>
        </p:nvSpPr>
        <p:spPr>
          <a:xfrm>
            <a:off x="397376" y="4548815"/>
            <a:ext cx="1464906" cy="1426192"/>
          </a:xfrm>
          <a:prstGeom prst="star7">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latin typeface="Alasassy Caps" panose="020F0502020204030204" pitchFamily="2" charset="0"/>
              </a:rPr>
              <a:t>257</a:t>
            </a:r>
          </a:p>
        </p:txBody>
      </p:sp>
      <p:sp>
        <p:nvSpPr>
          <p:cNvPr id="12" name="Star: 7 Points 11">
            <a:extLst>
              <a:ext uri="{FF2B5EF4-FFF2-40B4-BE49-F238E27FC236}">
                <a16:creationId xmlns:a16="http://schemas.microsoft.com/office/drawing/2014/main" id="{5FD76527-DA1F-F4A4-C419-8A13FFE9D8AA}"/>
              </a:ext>
            </a:extLst>
          </p:cNvPr>
          <p:cNvSpPr/>
          <p:nvPr/>
        </p:nvSpPr>
        <p:spPr>
          <a:xfrm>
            <a:off x="2191463" y="4597049"/>
            <a:ext cx="1464906" cy="1426192"/>
          </a:xfrm>
          <a:prstGeom prst="star7">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latin typeface="Alasassy Caps" panose="020F0502020204030204" pitchFamily="2" charset="0"/>
              </a:rPr>
              <a:t>74</a:t>
            </a:r>
          </a:p>
        </p:txBody>
      </p:sp>
      <p:sp>
        <p:nvSpPr>
          <p:cNvPr id="14" name="Star: 7 Points 13">
            <a:extLst>
              <a:ext uri="{FF2B5EF4-FFF2-40B4-BE49-F238E27FC236}">
                <a16:creationId xmlns:a16="http://schemas.microsoft.com/office/drawing/2014/main" id="{FBDC8DB0-C9EF-3D13-8C48-156A7E966BC9}"/>
              </a:ext>
            </a:extLst>
          </p:cNvPr>
          <p:cNvSpPr/>
          <p:nvPr/>
        </p:nvSpPr>
        <p:spPr>
          <a:xfrm>
            <a:off x="4104010" y="4597049"/>
            <a:ext cx="1464906" cy="1426192"/>
          </a:xfrm>
          <a:prstGeom prst="star7">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latin typeface="Alasassy Caps" panose="020F0502020204030204" pitchFamily="2" charset="0"/>
              </a:rPr>
              <a:t>3.47</a:t>
            </a:r>
          </a:p>
        </p:txBody>
      </p:sp>
      <p:sp>
        <p:nvSpPr>
          <p:cNvPr id="15" name="TextBox 14">
            <a:extLst>
              <a:ext uri="{FF2B5EF4-FFF2-40B4-BE49-F238E27FC236}">
                <a16:creationId xmlns:a16="http://schemas.microsoft.com/office/drawing/2014/main" id="{AE97D8BC-04E5-5213-25C3-4478ED1B60FD}"/>
              </a:ext>
            </a:extLst>
          </p:cNvPr>
          <p:cNvSpPr txBox="1"/>
          <p:nvPr/>
        </p:nvSpPr>
        <p:spPr>
          <a:xfrm>
            <a:off x="356366" y="6155537"/>
            <a:ext cx="1352939" cy="369332"/>
          </a:xfrm>
          <a:prstGeom prst="rect">
            <a:avLst/>
          </a:prstGeom>
          <a:noFill/>
        </p:spPr>
        <p:txBody>
          <a:bodyPr wrap="square" rtlCol="0">
            <a:spAutoFit/>
          </a:bodyPr>
          <a:lstStyle/>
          <a:p>
            <a:r>
              <a:rPr lang="en-IN" dirty="0">
                <a:solidFill>
                  <a:srgbClr val="FAD8C1"/>
                </a:solidFill>
              </a:rPr>
              <a:t>Total Photos</a:t>
            </a:r>
          </a:p>
        </p:txBody>
      </p:sp>
      <p:sp>
        <p:nvSpPr>
          <p:cNvPr id="17" name="TextBox 16">
            <a:extLst>
              <a:ext uri="{FF2B5EF4-FFF2-40B4-BE49-F238E27FC236}">
                <a16:creationId xmlns:a16="http://schemas.microsoft.com/office/drawing/2014/main" id="{BF1AF9D8-4F37-A75C-8A85-DD8055C76EDF}"/>
              </a:ext>
            </a:extLst>
          </p:cNvPr>
          <p:cNvSpPr txBox="1"/>
          <p:nvPr/>
        </p:nvSpPr>
        <p:spPr>
          <a:xfrm>
            <a:off x="2119065" y="6228686"/>
            <a:ext cx="6097554" cy="369332"/>
          </a:xfrm>
          <a:prstGeom prst="rect">
            <a:avLst/>
          </a:prstGeom>
          <a:noFill/>
        </p:spPr>
        <p:txBody>
          <a:bodyPr wrap="square">
            <a:spAutoFit/>
          </a:bodyPr>
          <a:lstStyle/>
          <a:p>
            <a:r>
              <a:rPr lang="en-IN" dirty="0">
                <a:solidFill>
                  <a:srgbClr val="FAD8C1"/>
                </a:solidFill>
              </a:rPr>
              <a:t>Total Users</a:t>
            </a:r>
          </a:p>
        </p:txBody>
      </p:sp>
      <p:sp>
        <p:nvSpPr>
          <p:cNvPr id="19" name="TextBox 18">
            <a:extLst>
              <a:ext uri="{FF2B5EF4-FFF2-40B4-BE49-F238E27FC236}">
                <a16:creationId xmlns:a16="http://schemas.microsoft.com/office/drawing/2014/main" id="{445B2399-6404-777B-FAC7-212514DA25F7}"/>
              </a:ext>
            </a:extLst>
          </p:cNvPr>
          <p:cNvSpPr txBox="1"/>
          <p:nvPr/>
        </p:nvSpPr>
        <p:spPr>
          <a:xfrm>
            <a:off x="3959385" y="6136295"/>
            <a:ext cx="6097554" cy="369332"/>
          </a:xfrm>
          <a:prstGeom prst="rect">
            <a:avLst/>
          </a:prstGeom>
          <a:noFill/>
        </p:spPr>
        <p:txBody>
          <a:bodyPr wrap="square">
            <a:spAutoFit/>
          </a:bodyPr>
          <a:lstStyle/>
          <a:p>
            <a:r>
              <a:rPr lang="en-IN" dirty="0">
                <a:solidFill>
                  <a:srgbClr val="FAD8C1"/>
                </a:solidFill>
              </a:rPr>
              <a:t>Average Photo per user</a:t>
            </a:r>
          </a:p>
        </p:txBody>
      </p:sp>
    </p:spTree>
    <p:extLst>
      <p:ext uri="{BB962C8B-B14F-4D97-AF65-F5344CB8AC3E}">
        <p14:creationId xmlns:p14="http://schemas.microsoft.com/office/powerpoint/2010/main" val="170406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 shot of a computer program&#10;&#10;Description automatically generated">
            <a:extLst>
              <a:ext uri="{FF2B5EF4-FFF2-40B4-BE49-F238E27FC236}">
                <a16:creationId xmlns:a16="http://schemas.microsoft.com/office/drawing/2014/main" id="{B1AF847B-2C5A-6384-8D61-2D5A3BFC65EE}"/>
              </a:ext>
            </a:extLst>
          </p:cNvPr>
          <p:cNvPicPr>
            <a:picLocks noChangeAspect="1"/>
          </p:cNvPicPr>
          <p:nvPr/>
        </p:nvPicPr>
        <p:blipFill>
          <a:blip r:embed="rId2"/>
          <a:stretch>
            <a:fillRect/>
          </a:stretch>
        </p:blipFill>
        <p:spPr>
          <a:xfrm>
            <a:off x="807867" y="4407961"/>
            <a:ext cx="3634674" cy="2271671"/>
          </a:xfrm>
          <a:prstGeom prst="rect">
            <a:avLst/>
          </a:prstGeom>
        </p:spPr>
      </p:pic>
      <p:grpSp>
        <p:nvGrpSpPr>
          <p:cNvPr id="46" name="Group 45">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47" name="Rectangle 46">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FEBA31C-7510-8416-F3C5-A55FF0058A2F}"/>
              </a:ext>
            </a:extLst>
          </p:cNvPr>
          <p:cNvSpPr>
            <a:spLocks noGrp="1"/>
          </p:cNvSpPr>
          <p:nvPr>
            <p:ph type="title"/>
          </p:nvPr>
        </p:nvSpPr>
        <p:spPr>
          <a:xfrm>
            <a:off x="740584" y="859808"/>
            <a:ext cx="3543197" cy="2878986"/>
          </a:xfrm>
        </p:spPr>
        <p:txBody>
          <a:bodyPr vert="horz" lIns="91440" tIns="45720" rIns="91440" bIns="45720" rtlCol="0">
            <a:normAutofit/>
          </a:bodyPr>
          <a:lstStyle/>
          <a:p>
            <a:pPr algn="ctr"/>
            <a:r>
              <a:rPr lang="en-US" b="1" i="0">
                <a:solidFill>
                  <a:schemeClr val="bg1"/>
                </a:solidFill>
                <a:effectLst/>
              </a:rPr>
              <a:t>Bots &amp; Fake Accounts:</a:t>
            </a:r>
            <a:r>
              <a:rPr lang="en-US" b="0" i="0">
                <a:solidFill>
                  <a:schemeClr val="bg1"/>
                </a:solidFill>
                <a:effectLst/>
              </a:rPr>
              <a:t> </a:t>
            </a:r>
            <a:endParaRPr lang="en-US" b="1" kern="1200">
              <a:solidFill>
                <a:schemeClr val="bg1"/>
              </a:solidFill>
              <a:latin typeface="+mj-lt"/>
              <a:ea typeface="+mj-ea"/>
              <a:cs typeface="+mj-cs"/>
            </a:endParaRPr>
          </a:p>
        </p:txBody>
      </p:sp>
      <p:grpSp>
        <p:nvGrpSpPr>
          <p:cNvPr id="52"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53" name="Freeform: Shape 52">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67"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68" name="Freeform: Shape 67">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7" name="Content Placeholder 6">
            <a:extLst>
              <a:ext uri="{FF2B5EF4-FFF2-40B4-BE49-F238E27FC236}">
                <a16:creationId xmlns:a16="http://schemas.microsoft.com/office/drawing/2014/main" id="{B892E605-7971-A48F-EE2C-77D8936E870F}"/>
              </a:ext>
            </a:extLst>
          </p:cNvPr>
          <p:cNvSpPr>
            <a:spLocks noGrp="1"/>
          </p:cNvSpPr>
          <p:nvPr>
            <p:ph idx="1"/>
          </p:nvPr>
        </p:nvSpPr>
        <p:spPr>
          <a:xfrm>
            <a:off x="6477270" y="685805"/>
            <a:ext cx="4974771" cy="5534019"/>
          </a:xfrm>
        </p:spPr>
        <p:txBody>
          <a:bodyPr vert="horz" lIns="91440" tIns="45720" rIns="91440" bIns="45720" rtlCol="0">
            <a:normAutofit/>
          </a:bodyPr>
          <a:lstStyle/>
          <a:p>
            <a:pPr marL="0" indent="0" algn="l">
              <a:buNone/>
            </a:pPr>
            <a:r>
              <a:rPr lang="en-US" sz="1800" b="1" i="0" u="none" strike="noStrike" baseline="0" dirty="0">
                <a:solidFill>
                  <a:srgbClr val="F5F7FD"/>
                </a:solidFill>
                <a:latin typeface="Agrandir-NarrowBold"/>
              </a:rPr>
              <a:t>The users who have liked every single photo on the site  will be considered as bots</a:t>
            </a:r>
            <a:endParaRPr lang="en-US" b="0" i="0" dirty="0">
              <a:solidFill>
                <a:schemeClr val="bg1"/>
              </a:solidFill>
              <a:effectLst/>
            </a:endParaRPr>
          </a:p>
        </p:txBody>
      </p:sp>
      <p:graphicFrame>
        <p:nvGraphicFramePr>
          <p:cNvPr id="4" name="Table 3">
            <a:extLst>
              <a:ext uri="{FF2B5EF4-FFF2-40B4-BE49-F238E27FC236}">
                <a16:creationId xmlns:a16="http://schemas.microsoft.com/office/drawing/2014/main" id="{E25629BD-10FA-C74D-7D80-4913D9DFF570}"/>
              </a:ext>
            </a:extLst>
          </p:cNvPr>
          <p:cNvGraphicFramePr>
            <a:graphicFrameLocks noGrp="1"/>
          </p:cNvGraphicFramePr>
          <p:nvPr>
            <p:extLst>
              <p:ext uri="{D42A27DB-BD31-4B8C-83A1-F6EECF244321}">
                <p14:modId xmlns:p14="http://schemas.microsoft.com/office/powerpoint/2010/main" val="659932962"/>
              </p:ext>
            </p:extLst>
          </p:nvPr>
        </p:nvGraphicFramePr>
        <p:xfrm>
          <a:off x="6161407" y="2030771"/>
          <a:ext cx="5505450" cy="4141424"/>
        </p:xfrm>
        <a:graphic>
          <a:graphicData uri="http://schemas.openxmlformats.org/drawingml/2006/table">
            <a:tbl>
              <a:tblPr/>
              <a:tblGrid>
                <a:gridCol w="1968132">
                  <a:extLst>
                    <a:ext uri="{9D8B030D-6E8A-4147-A177-3AD203B41FA5}">
                      <a16:colId xmlns:a16="http://schemas.microsoft.com/office/drawing/2014/main" val="3389880939"/>
                    </a:ext>
                  </a:extLst>
                </a:gridCol>
                <a:gridCol w="3537318">
                  <a:extLst>
                    <a:ext uri="{9D8B030D-6E8A-4147-A177-3AD203B41FA5}">
                      <a16:colId xmlns:a16="http://schemas.microsoft.com/office/drawing/2014/main" val="3144794169"/>
                    </a:ext>
                  </a:extLst>
                </a:gridCol>
              </a:tblGrid>
              <a:tr h="295816">
                <a:tc>
                  <a:txBody>
                    <a:bodyPr/>
                    <a:lstStyle/>
                    <a:p>
                      <a:pPr algn="ctr" fontAlgn="b"/>
                      <a:r>
                        <a:rPr lang="en-IN" sz="1400" b="1" i="0" u="none" strike="noStrike">
                          <a:solidFill>
                            <a:srgbClr val="000000"/>
                          </a:solidFill>
                          <a:effectLst/>
                          <a:latin typeface="Calibri" panose="020F0502020204030204" pitchFamily="34" charset="0"/>
                        </a:rPr>
                        <a:t>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Dot"/>
                      <a:round/>
                      <a:headEnd type="none" w="med" len="med"/>
                      <a:tailEnd type="none" w="med" len="med"/>
                    </a:lnB>
                    <a:solidFill>
                      <a:srgbClr val="FFF2CC"/>
                    </a:solidFill>
                  </a:tcPr>
                </a:tc>
                <a:tc>
                  <a:txBody>
                    <a:bodyPr/>
                    <a:lstStyle/>
                    <a:p>
                      <a:pPr algn="ctr" fontAlgn="b"/>
                      <a:r>
                        <a:rPr lang="en-IN" sz="1400" b="1" i="0" u="none" strike="noStrike">
                          <a:solidFill>
                            <a:srgbClr val="000000"/>
                          </a:solidFill>
                          <a:effectLst/>
                          <a:latin typeface="Calibri" panose="020F0502020204030204" pitchFamily="34" charset="0"/>
                        </a:rPr>
                        <a:t>username</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Dot"/>
                      <a:round/>
                      <a:headEnd type="none" w="med" len="med"/>
                      <a:tailEnd type="none" w="med" len="med"/>
                    </a:lnB>
                    <a:solidFill>
                      <a:srgbClr val="FFF2CC"/>
                    </a:solidFill>
                  </a:tcPr>
                </a:tc>
                <a:extLst>
                  <a:ext uri="{0D108BD9-81ED-4DB2-BD59-A6C34878D82A}">
                    <a16:rowId xmlns:a16="http://schemas.microsoft.com/office/drawing/2014/main" val="157873848"/>
                  </a:ext>
                </a:extLst>
              </a:tr>
              <a:tr h="295816">
                <a:tc>
                  <a:txBody>
                    <a:bodyPr/>
                    <a:lstStyle/>
                    <a:p>
                      <a:pPr algn="ctr" fontAlgn="b"/>
                      <a:r>
                        <a:rPr lang="en-IN"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Aniya_Hackett</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3092615255"/>
                  </a:ext>
                </a:extLst>
              </a:tr>
              <a:tr h="295816">
                <a:tc>
                  <a:txBody>
                    <a:bodyPr/>
                    <a:lstStyle/>
                    <a:p>
                      <a:pPr algn="ctr" fontAlgn="b"/>
                      <a:r>
                        <a:rPr lang="en-IN" sz="14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Jaclyn81</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1713506398"/>
                  </a:ext>
                </a:extLst>
              </a:tr>
              <a:tr h="295816">
                <a:tc>
                  <a:txBody>
                    <a:bodyPr/>
                    <a:lstStyle/>
                    <a:p>
                      <a:pPr algn="ctr" fontAlgn="b"/>
                      <a:r>
                        <a:rPr lang="en-IN" sz="1400" b="0" i="0" u="none" strike="noStrike">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Rocio33</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390170948"/>
                  </a:ext>
                </a:extLst>
              </a:tr>
              <a:tr h="295816">
                <a:tc>
                  <a:txBody>
                    <a:bodyPr/>
                    <a:lstStyle/>
                    <a:p>
                      <a:pPr algn="ctr" fontAlgn="b"/>
                      <a:r>
                        <a:rPr lang="en-IN" sz="1400" b="0" i="0" u="none" strike="noStrike">
                          <a:solidFill>
                            <a:srgbClr val="000000"/>
                          </a:solidFill>
                          <a:effectLst/>
                          <a:latin typeface="Calibri" panose="020F0502020204030204" pitchFamily="34" charset="0"/>
                        </a:rPr>
                        <a:t>24</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Maxwell.Halvorson</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3703018649"/>
                  </a:ext>
                </a:extLst>
              </a:tr>
              <a:tr h="295816">
                <a:tc>
                  <a:txBody>
                    <a:bodyPr/>
                    <a:lstStyle/>
                    <a:p>
                      <a:pPr algn="ctr" fontAlgn="b"/>
                      <a:r>
                        <a:rPr lang="en-IN" sz="1400" b="0" i="0" u="none" strike="noStrike">
                          <a:solidFill>
                            <a:srgbClr val="000000"/>
                          </a:solidFill>
                          <a:effectLst/>
                          <a:latin typeface="Calibri" panose="020F0502020204030204" pitchFamily="34" charset="0"/>
                        </a:rPr>
                        <a:t>36</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Ollie_Ledner37</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721832916"/>
                  </a:ext>
                </a:extLst>
              </a:tr>
              <a:tr h="295816">
                <a:tc>
                  <a:txBody>
                    <a:bodyPr/>
                    <a:lstStyle/>
                    <a:p>
                      <a:pPr algn="ctr" fontAlgn="b"/>
                      <a:r>
                        <a:rPr lang="en-IN" sz="14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Mckenna17</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3814321013"/>
                  </a:ext>
                </a:extLst>
              </a:tr>
              <a:tr h="295816">
                <a:tc>
                  <a:txBody>
                    <a:bodyPr/>
                    <a:lstStyle/>
                    <a:p>
                      <a:pPr algn="ctr" fontAlgn="b"/>
                      <a:r>
                        <a:rPr lang="en-IN" sz="1400" b="0" i="0" u="none" strike="noStrike">
                          <a:solidFill>
                            <a:srgbClr val="000000"/>
                          </a:solidFill>
                          <a:effectLst/>
                          <a:latin typeface="Calibri" panose="020F0502020204030204" pitchFamily="34" charset="0"/>
                        </a:rPr>
                        <a:t>54</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Duane60</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378426238"/>
                  </a:ext>
                </a:extLst>
              </a:tr>
              <a:tr h="295816">
                <a:tc>
                  <a:txBody>
                    <a:bodyPr/>
                    <a:lstStyle/>
                    <a:p>
                      <a:pPr algn="ctr" fontAlgn="b"/>
                      <a:r>
                        <a:rPr lang="en-IN" sz="1400" b="0" i="0" u="none" strike="noStrike">
                          <a:solidFill>
                            <a:srgbClr val="000000"/>
                          </a:solidFill>
                          <a:effectLst/>
                          <a:latin typeface="Calibri" panose="020F0502020204030204" pitchFamily="34" charset="0"/>
                        </a:rPr>
                        <a:t>57</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Julien_Schmidt</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3669947755"/>
                  </a:ext>
                </a:extLst>
              </a:tr>
              <a:tr h="295816">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Mike.Auer39</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2808346869"/>
                  </a:ext>
                </a:extLst>
              </a:tr>
              <a:tr h="295816">
                <a:tc>
                  <a:txBody>
                    <a:bodyPr/>
                    <a:lstStyle/>
                    <a:p>
                      <a:pPr algn="ctr" fontAlgn="b"/>
                      <a:r>
                        <a:rPr lang="en-IN" sz="1400" b="0" i="0" u="none" strike="noStrike">
                          <a:solidFill>
                            <a:srgbClr val="000000"/>
                          </a:solidFill>
                          <a:effectLst/>
                          <a:latin typeface="Calibri" panose="020F0502020204030204" pitchFamily="34" charset="0"/>
                        </a:rPr>
                        <a:t>71</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Nia_Haag</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2755091081"/>
                  </a:ext>
                </a:extLst>
              </a:tr>
              <a:tr h="295816">
                <a:tc>
                  <a:txBody>
                    <a:bodyPr/>
                    <a:lstStyle/>
                    <a:p>
                      <a:pPr algn="ctr" fontAlgn="b"/>
                      <a:r>
                        <a:rPr lang="en-IN" sz="1400" b="0" i="0" u="none" strike="noStrike">
                          <a:solidFill>
                            <a:srgbClr val="000000"/>
                          </a:solidFill>
                          <a:effectLst/>
                          <a:latin typeface="Calibri" panose="020F0502020204030204" pitchFamily="34" charset="0"/>
                        </a:rPr>
                        <a:t>75</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Leslie67</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2432226557"/>
                  </a:ext>
                </a:extLst>
              </a:tr>
              <a:tr h="295816">
                <a:tc>
                  <a:txBody>
                    <a:bodyPr/>
                    <a:lstStyle/>
                    <a:p>
                      <a:pPr algn="ctr" fontAlgn="b"/>
                      <a:r>
                        <a:rPr lang="en-IN" sz="1400" b="0" i="0" u="none" strike="noStrike">
                          <a:solidFill>
                            <a:srgbClr val="000000"/>
                          </a:solidFill>
                          <a:effectLst/>
                          <a:latin typeface="Calibri" panose="020F0502020204030204" pitchFamily="34" charset="0"/>
                        </a:rPr>
                        <a:t>76</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a:solidFill>
                            <a:srgbClr val="000000"/>
                          </a:solidFill>
                          <a:effectLst/>
                          <a:latin typeface="Calibri" panose="020F0502020204030204" pitchFamily="34" charset="0"/>
                        </a:rPr>
                        <a:t>Janelle.Nikolaus81</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3825141625"/>
                  </a:ext>
                </a:extLst>
              </a:tr>
              <a:tr h="295816">
                <a:tc>
                  <a:txBody>
                    <a:bodyPr/>
                    <a:lstStyle/>
                    <a:p>
                      <a:pPr algn="ctr" fontAlgn="b"/>
                      <a:r>
                        <a:rPr lang="en-IN" sz="1400" b="0" i="0" u="none" strike="noStrike">
                          <a:solidFill>
                            <a:srgbClr val="000000"/>
                          </a:solidFill>
                          <a:effectLst/>
                          <a:latin typeface="Calibri" panose="020F0502020204030204" pitchFamily="34" charset="0"/>
                        </a:rPr>
                        <a:t>91</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F8CBAD"/>
                    </a:solidFill>
                  </a:tcPr>
                </a:tc>
                <a:tc>
                  <a:txBody>
                    <a:bodyPr/>
                    <a:lstStyle/>
                    <a:p>
                      <a:pPr algn="ctr" fontAlgn="b"/>
                      <a:r>
                        <a:rPr lang="en-IN" sz="1400" b="0" i="0" u="none" strike="noStrike" dirty="0">
                          <a:solidFill>
                            <a:srgbClr val="000000"/>
                          </a:solidFill>
                          <a:effectLst/>
                          <a:latin typeface="Calibri" panose="020F0502020204030204" pitchFamily="34" charset="0"/>
                        </a:rPr>
                        <a:t>Bethany20</a:t>
                      </a:r>
                    </a:p>
                  </a:txBody>
                  <a:tcPr marL="7620" marR="7620" marT="7620" marB="0" anchor="b">
                    <a:lnL w="6350" cap="flat" cmpd="sng" algn="ctr">
                      <a:solidFill>
                        <a:srgbClr val="000000"/>
                      </a:solidFill>
                      <a:prstDash val="dashDot"/>
                      <a:round/>
                      <a:headEnd type="none" w="med" len="med"/>
                      <a:tailEnd type="none" w="med" len="med"/>
                    </a:lnL>
                    <a:lnR w="6350" cap="flat" cmpd="sng" algn="ctr">
                      <a:solidFill>
                        <a:srgbClr val="000000"/>
                      </a:solidFill>
                      <a:prstDash val="dashDot"/>
                      <a:round/>
                      <a:headEnd type="none" w="med" len="med"/>
                      <a:tailEnd type="none" w="med" len="med"/>
                    </a:lnR>
                    <a:lnT w="6350" cap="flat" cmpd="sng" algn="ctr">
                      <a:solidFill>
                        <a:srgbClr val="000000"/>
                      </a:solidFill>
                      <a:prstDash val="dashDot"/>
                      <a:round/>
                      <a:headEnd type="none" w="med" len="med"/>
                      <a:tailEnd type="none" w="med" len="med"/>
                    </a:lnT>
                    <a:lnB w="6350" cap="flat" cmpd="sng" algn="ctr">
                      <a:solidFill>
                        <a:srgbClr val="000000"/>
                      </a:solidFill>
                      <a:prstDash val="dashDot"/>
                      <a:round/>
                      <a:headEnd type="none" w="med" len="med"/>
                      <a:tailEnd type="none" w="med" len="med"/>
                    </a:lnB>
                    <a:solidFill>
                      <a:srgbClr val="C6E0B4"/>
                    </a:solidFill>
                  </a:tcPr>
                </a:tc>
                <a:extLst>
                  <a:ext uri="{0D108BD9-81ED-4DB2-BD59-A6C34878D82A}">
                    <a16:rowId xmlns:a16="http://schemas.microsoft.com/office/drawing/2014/main" val="352397589"/>
                  </a:ext>
                </a:extLst>
              </a:tr>
            </a:tbl>
          </a:graphicData>
        </a:graphic>
      </p:graphicFrame>
    </p:spTree>
    <p:extLst>
      <p:ext uri="{BB962C8B-B14F-4D97-AF65-F5344CB8AC3E}">
        <p14:creationId xmlns:p14="http://schemas.microsoft.com/office/powerpoint/2010/main" val="413880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7" name="Freeform: Shape 56">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CB281BDB-445B-102B-F3F8-93CEB642A707}"/>
              </a:ext>
            </a:extLst>
          </p:cNvPr>
          <p:cNvSpPr>
            <a:spLocks noGrp="1"/>
          </p:cNvSpPr>
          <p:nvPr>
            <p:ph type="title"/>
          </p:nvPr>
        </p:nvSpPr>
        <p:spPr>
          <a:xfrm>
            <a:off x="-1" y="125145"/>
            <a:ext cx="2345701" cy="2071927"/>
          </a:xfrm>
        </p:spPr>
        <p:txBody>
          <a:bodyPr>
            <a:normAutofit/>
          </a:bodyPr>
          <a:lstStyle/>
          <a:p>
            <a:pPr algn="ctr"/>
            <a:r>
              <a:rPr lang="en-IN" b="1" i="0" dirty="0">
                <a:solidFill>
                  <a:schemeClr val="bg1"/>
                </a:solidFill>
                <a:effectLst/>
                <a:latin typeface="Söhne"/>
              </a:rPr>
              <a:t>Purpose:</a:t>
            </a:r>
            <a:endParaRPr lang="en-IN" dirty="0">
              <a:solidFill>
                <a:schemeClr val="bg1"/>
              </a:solidFill>
            </a:endParaRPr>
          </a:p>
        </p:txBody>
      </p:sp>
      <p:sp>
        <p:nvSpPr>
          <p:cNvPr id="59" name="Freeform: Shape 58">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61" name="Freeform: Shape 60">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63" name="Freeform: Shape 62">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5" name="Freeform: Shape 64">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B3FC2C07-A5EC-175A-4157-693A5F0F40F6}"/>
              </a:ext>
            </a:extLst>
          </p:cNvPr>
          <p:cNvSpPr>
            <a:spLocks noGrp="1"/>
          </p:cNvSpPr>
          <p:nvPr>
            <p:ph idx="1"/>
          </p:nvPr>
        </p:nvSpPr>
        <p:spPr>
          <a:xfrm>
            <a:off x="5211448" y="706508"/>
            <a:ext cx="5217173" cy="4351338"/>
          </a:xfrm>
        </p:spPr>
        <p:txBody>
          <a:bodyPr>
            <a:normAutofit/>
          </a:bodyPr>
          <a:lstStyle/>
          <a:p>
            <a:pPr marL="0" indent="0">
              <a:buNone/>
            </a:pPr>
            <a:r>
              <a:rPr lang="en-US" sz="2400" b="0" i="0">
                <a:solidFill>
                  <a:schemeClr val="bg1"/>
                </a:solidFill>
                <a:effectLst/>
                <a:latin typeface="Söhne"/>
              </a:rPr>
              <a:t>The purpose of this project is to analyze user interactions and engagement with the Instagram app, providing valuable insights that can inform business decisions and contribute to the growth of the platform. As a data analyst working with the product team, the goal is to use MySQL Workbench to extract meaningful insights from the data, helping the team make informed decisions about the future direction of the Instagram app.</a:t>
            </a:r>
            <a:endParaRPr lang="en-IN" sz="2400">
              <a:solidFill>
                <a:schemeClr val="bg1"/>
              </a:solidFill>
            </a:endParaRPr>
          </a:p>
        </p:txBody>
      </p:sp>
      <p:grpSp>
        <p:nvGrpSpPr>
          <p:cNvPr id="67"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68" name="Freeform: Shape 67">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0022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Freeform: Shape 28">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F8630755-0434-E6D7-8B95-5FA965351F6C}"/>
              </a:ext>
            </a:extLst>
          </p:cNvPr>
          <p:cNvSpPr>
            <a:spLocks noGrp="1"/>
          </p:cNvSpPr>
          <p:nvPr>
            <p:ph type="title"/>
          </p:nvPr>
        </p:nvSpPr>
        <p:spPr>
          <a:xfrm>
            <a:off x="-451269" y="402924"/>
            <a:ext cx="3469632" cy="1354413"/>
          </a:xfrm>
        </p:spPr>
        <p:txBody>
          <a:bodyPr>
            <a:normAutofit/>
          </a:bodyPr>
          <a:lstStyle/>
          <a:p>
            <a:pPr algn="ctr"/>
            <a:r>
              <a:rPr lang="en-IN" b="1" i="0" dirty="0">
                <a:solidFill>
                  <a:schemeClr val="bg1"/>
                </a:solidFill>
                <a:effectLst/>
                <a:latin typeface="Manrope"/>
              </a:rPr>
              <a:t>Tech-Stack Used</a:t>
            </a:r>
            <a:endParaRPr lang="en-IN" dirty="0">
              <a:solidFill>
                <a:schemeClr val="bg1"/>
              </a:solidFill>
            </a:endParaRPr>
          </a:p>
        </p:txBody>
      </p:sp>
      <p:sp>
        <p:nvSpPr>
          <p:cNvPr id="31" name="Freeform: Shape 30">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3" name="Freeform: Shape 32">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C3400CC9-ADD0-6A67-2FF0-692C7493BB18}"/>
              </a:ext>
            </a:extLst>
          </p:cNvPr>
          <p:cNvSpPr>
            <a:spLocks noGrp="1"/>
          </p:cNvSpPr>
          <p:nvPr>
            <p:ph idx="1"/>
          </p:nvPr>
        </p:nvSpPr>
        <p:spPr>
          <a:xfrm>
            <a:off x="5211448" y="706508"/>
            <a:ext cx="5217173" cy="4351338"/>
          </a:xfrm>
        </p:spPr>
        <p:txBody>
          <a:bodyPr>
            <a:normAutofit/>
          </a:bodyPr>
          <a:lstStyle/>
          <a:p>
            <a:pPr marL="0" indent="0">
              <a:buNone/>
            </a:pPr>
            <a:r>
              <a:rPr lang="en-US" b="0" i="0">
                <a:solidFill>
                  <a:schemeClr val="bg1"/>
                </a:solidFill>
                <a:effectLst/>
                <a:latin typeface="Söhne"/>
              </a:rPr>
              <a:t>For this project, I used </a:t>
            </a:r>
            <a:r>
              <a:rPr lang="en-US" b="1" i="0">
                <a:solidFill>
                  <a:schemeClr val="bg1"/>
                </a:solidFill>
                <a:effectLst/>
                <a:highlight>
                  <a:srgbClr val="FFFF00"/>
                </a:highlight>
                <a:latin typeface="Söhne"/>
              </a:rPr>
              <a:t>MySQL Workbench </a:t>
            </a:r>
            <a:r>
              <a:rPr lang="en-US" b="0" i="0">
                <a:solidFill>
                  <a:schemeClr val="bg1"/>
                </a:solidFill>
                <a:effectLst/>
                <a:latin typeface="Söhne"/>
              </a:rPr>
              <a:t>as the primary tool for working with the MySQL database. MySQL Workbench is a visual database design tool that provides a comprehensive set of features for database development, administration, and management</a:t>
            </a:r>
            <a:endParaRPr lang="en-IN">
              <a:solidFill>
                <a:schemeClr val="bg1"/>
              </a:solidFill>
            </a:endParaRPr>
          </a:p>
        </p:txBody>
      </p:sp>
      <p:grpSp>
        <p:nvGrpSpPr>
          <p:cNvPr id="3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0" name="Freeform: Shape 3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3530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1C74CE-F7E2-6520-C920-1C9D985B5370}"/>
              </a:ext>
            </a:extLst>
          </p:cNvPr>
          <p:cNvSpPr>
            <a:spLocks noGrp="1"/>
          </p:cNvSpPr>
          <p:nvPr>
            <p:ph type="title"/>
          </p:nvPr>
        </p:nvSpPr>
        <p:spPr>
          <a:xfrm>
            <a:off x="838200" y="565739"/>
            <a:ext cx="10515600" cy="1124949"/>
          </a:xfrm>
        </p:spPr>
        <p:txBody>
          <a:bodyPr>
            <a:normAutofit/>
          </a:bodyPr>
          <a:lstStyle/>
          <a:p>
            <a:r>
              <a:rPr lang="en-IN" b="1" i="0">
                <a:solidFill>
                  <a:schemeClr val="bg1"/>
                </a:solidFill>
                <a:effectLst/>
                <a:latin typeface="Manrope"/>
              </a:rPr>
              <a:t>Insights</a:t>
            </a:r>
            <a:endParaRPr lang="en-IN">
              <a:solidFill>
                <a:schemeClr val="bg1"/>
              </a:solidFill>
            </a:endParaRPr>
          </a:p>
        </p:txBody>
      </p:sp>
      <p:grpSp>
        <p:nvGrpSpPr>
          <p:cNvPr id="49"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50" name="Freeform: Shape 49">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53" name="Group 52">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68" name="Freeform: Shape 67">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9" name="Freeform: Shape 68">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0" name="Freeform: Shape 69">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1" name="Freeform: Shape 70">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2" name="Freeform: Shape 71">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73" name="Freeform: Shape 72">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4" name="Freeform: Shape 73">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5" name="Freeform: Shape 74">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6" name="Freeform: Shape 75">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7" name="Freeform: Shape 76">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8" name="Freeform: Shape 77">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9" name="Freeform: Shape 78">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0" name="Freeform: Shape 79">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40" name="Content Placeholder 2">
            <a:extLst>
              <a:ext uri="{FF2B5EF4-FFF2-40B4-BE49-F238E27FC236}">
                <a16:creationId xmlns:a16="http://schemas.microsoft.com/office/drawing/2014/main" id="{FA023671-186D-D5BB-5366-B04F97466344}"/>
              </a:ext>
            </a:extLst>
          </p:cNvPr>
          <p:cNvGraphicFramePr>
            <a:graphicFrameLocks noGrp="1"/>
          </p:cNvGraphicFramePr>
          <p:nvPr>
            <p:ph idx="1"/>
            <p:extLst>
              <p:ext uri="{D42A27DB-BD31-4B8C-83A1-F6EECF244321}">
                <p14:modId xmlns:p14="http://schemas.microsoft.com/office/powerpoint/2010/main" val="926234137"/>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852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1C74CE-F7E2-6520-C920-1C9D985B5370}"/>
              </a:ext>
            </a:extLst>
          </p:cNvPr>
          <p:cNvSpPr>
            <a:spLocks noGrp="1"/>
          </p:cNvSpPr>
          <p:nvPr>
            <p:ph type="title"/>
          </p:nvPr>
        </p:nvSpPr>
        <p:spPr>
          <a:xfrm>
            <a:off x="838200" y="565739"/>
            <a:ext cx="10515600" cy="1124949"/>
          </a:xfrm>
        </p:spPr>
        <p:txBody>
          <a:bodyPr>
            <a:normAutofit/>
          </a:bodyPr>
          <a:lstStyle/>
          <a:p>
            <a:r>
              <a:rPr lang="en-IN" b="1" i="0">
                <a:solidFill>
                  <a:schemeClr val="bg1"/>
                </a:solidFill>
                <a:effectLst/>
                <a:latin typeface="Söhne"/>
              </a:rPr>
              <a:t>Achievements and Impact:</a:t>
            </a:r>
            <a:endParaRPr lang="en-IN">
              <a:solidFill>
                <a:schemeClr val="bg1"/>
              </a:solidFill>
            </a:endParaRPr>
          </a:p>
        </p:txBody>
      </p:sp>
      <p:grpSp>
        <p:nvGrpSpPr>
          <p:cNvPr id="49"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50" name="Freeform: Shape 49">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53" name="Group 52">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54" name="Freeform: Shape 53">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5" name="Freeform: Shape 54">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6" name="Freeform: Shape 55">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7" name="Freeform: Shape 56">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8" name="Freeform: Shape 57">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9" name="Freeform: Shape 58">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0" name="Freeform: Shape 59">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1" name="Freeform: Shape 60">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2" name="Freeform: Shape 61">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3" name="Freeform: Shape 62">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4" name="Freeform: Shape 63">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5" name="Freeform: Shape 64">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6" name="Freeform: Shape 65">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40" name="Content Placeholder 2">
            <a:extLst>
              <a:ext uri="{FF2B5EF4-FFF2-40B4-BE49-F238E27FC236}">
                <a16:creationId xmlns:a16="http://schemas.microsoft.com/office/drawing/2014/main" id="{FA023671-186D-D5BB-5366-B04F97466344}"/>
              </a:ext>
            </a:extLst>
          </p:cNvPr>
          <p:cNvGraphicFramePr>
            <a:graphicFrameLocks noGrp="1"/>
          </p:cNvGraphicFramePr>
          <p:nvPr>
            <p:ph idx="1"/>
            <p:extLst>
              <p:ext uri="{D42A27DB-BD31-4B8C-83A1-F6EECF244321}">
                <p14:modId xmlns:p14="http://schemas.microsoft.com/office/powerpoint/2010/main" val="804873439"/>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13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Freeform: Shape 32">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Rectangle 3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2031AD-5993-F3B2-2468-CE84C8EEE5A8}"/>
              </a:ext>
            </a:extLst>
          </p:cNvPr>
          <p:cNvSpPr txBox="1"/>
          <p:nvPr/>
        </p:nvSpPr>
        <p:spPr>
          <a:xfrm>
            <a:off x="2381534" y="1344304"/>
            <a:ext cx="7451678" cy="284370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kern="1200">
                <a:solidFill>
                  <a:schemeClr val="bg1"/>
                </a:solidFill>
                <a:effectLst/>
                <a:latin typeface="+mj-lt"/>
                <a:ea typeface="+mj-ea"/>
                <a:cs typeface="+mj-cs"/>
              </a:rPr>
              <a:t> Marketing Analysis:</a:t>
            </a:r>
            <a:endParaRPr lang="en-US" sz="5400" kern="1200">
              <a:solidFill>
                <a:schemeClr val="bg1"/>
              </a:solidFill>
              <a:latin typeface="+mj-lt"/>
              <a:ea typeface="+mj-ea"/>
              <a:cs typeface="+mj-cs"/>
            </a:endParaRPr>
          </a:p>
        </p:txBody>
      </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49300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8499D-0E2F-9458-6B23-A3C8A82AD87B}"/>
              </a:ext>
            </a:extLst>
          </p:cNvPr>
          <p:cNvSpPr>
            <a:spLocks noGrp="1"/>
          </p:cNvSpPr>
          <p:nvPr>
            <p:ph type="title"/>
          </p:nvPr>
        </p:nvSpPr>
        <p:spPr>
          <a:xfrm>
            <a:off x="838200" y="1641752"/>
            <a:ext cx="4391024" cy="1323439"/>
          </a:xfrm>
        </p:spPr>
        <p:txBody>
          <a:bodyPr anchor="t">
            <a:normAutofit/>
          </a:bodyPr>
          <a:lstStyle/>
          <a:p>
            <a:r>
              <a:rPr lang="en-US" sz="4000" b="1" i="0">
                <a:solidFill>
                  <a:schemeClr val="bg1"/>
                </a:solidFill>
                <a:effectLst/>
              </a:rPr>
              <a:t>Loyal User Reward</a:t>
            </a:r>
            <a:endParaRPr lang="en-IN" sz="4000">
              <a:solidFill>
                <a:schemeClr val="bg1"/>
              </a:solidFill>
            </a:endParaRPr>
          </a:p>
        </p:txBody>
      </p:sp>
      <p:sp>
        <p:nvSpPr>
          <p:cNvPr id="3" name="Content Placeholder 2">
            <a:extLst>
              <a:ext uri="{FF2B5EF4-FFF2-40B4-BE49-F238E27FC236}">
                <a16:creationId xmlns:a16="http://schemas.microsoft.com/office/drawing/2014/main" id="{AE96C901-C2A0-1D37-8F98-20C58DF2DD0A}"/>
              </a:ext>
            </a:extLst>
          </p:cNvPr>
          <p:cNvSpPr>
            <a:spLocks noGrp="1"/>
          </p:cNvSpPr>
          <p:nvPr>
            <p:ph idx="1"/>
          </p:nvPr>
        </p:nvSpPr>
        <p:spPr>
          <a:xfrm>
            <a:off x="838200" y="3146400"/>
            <a:ext cx="4391024" cy="2454300"/>
          </a:xfrm>
        </p:spPr>
        <p:txBody>
          <a:bodyPr>
            <a:normAutofit/>
          </a:bodyPr>
          <a:lstStyle/>
          <a:p>
            <a:pPr marL="0" indent="0">
              <a:spcAft>
                <a:spcPts val="600"/>
              </a:spcAft>
              <a:buNone/>
            </a:pPr>
            <a:br>
              <a:rPr lang="en-US" sz="2400" b="0" i="0">
                <a:solidFill>
                  <a:schemeClr val="bg1">
                    <a:alpha val="80000"/>
                  </a:schemeClr>
                </a:solidFill>
                <a:effectLst/>
              </a:rPr>
            </a:br>
            <a:r>
              <a:rPr lang="en-US" sz="2400" b="0" i="0">
                <a:solidFill>
                  <a:schemeClr val="bg1">
                    <a:alpha val="80000"/>
                  </a:schemeClr>
                </a:solidFill>
                <a:effectLst/>
              </a:rPr>
              <a:t>five oldest users on Instagram</a:t>
            </a:r>
          </a:p>
          <a:p>
            <a:pPr marL="0" indent="-228600">
              <a:spcAft>
                <a:spcPts val="600"/>
              </a:spcAft>
              <a:buFont typeface="Arial" panose="020B0604020202020204" pitchFamily="34" charset="0"/>
              <a:buChar char="•"/>
            </a:pPr>
            <a:endParaRPr lang="en-US" sz="2400" b="0" i="0">
              <a:solidFill>
                <a:schemeClr val="bg1">
                  <a:alpha val="80000"/>
                </a:schemeClr>
              </a:solidFill>
              <a:effectLst/>
            </a:endParaRPr>
          </a:p>
          <a:p>
            <a:endParaRPr lang="en-IN" sz="2400">
              <a:solidFill>
                <a:schemeClr val="bg1">
                  <a:alpha val="80000"/>
                </a:schemeClr>
              </a:solidFill>
            </a:endParaRPr>
          </a:p>
        </p:txBody>
      </p:sp>
      <p:grpSp>
        <p:nvGrpSpPr>
          <p:cNvPr id="31" name="Group 30">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3" name="Group 2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2" name="Freeform: Shape 31">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4" name="Group 23">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34" name="Freeform: Shape 33">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6" name="Picture 5">
            <a:extLst>
              <a:ext uri="{FF2B5EF4-FFF2-40B4-BE49-F238E27FC236}">
                <a16:creationId xmlns:a16="http://schemas.microsoft.com/office/drawing/2014/main" id="{6AB0A3BB-B89C-6CB3-48CA-3AA1325FA738}"/>
              </a:ext>
            </a:extLst>
          </p:cNvPr>
          <p:cNvPicPr>
            <a:picLocks noChangeAspect="1"/>
          </p:cNvPicPr>
          <p:nvPr/>
        </p:nvPicPr>
        <p:blipFill>
          <a:blip r:embed="rId3"/>
          <a:stretch>
            <a:fillRect/>
          </a:stretch>
        </p:blipFill>
        <p:spPr>
          <a:xfrm>
            <a:off x="6541932" y="2087587"/>
            <a:ext cx="4369112" cy="1589838"/>
          </a:xfrm>
          <a:prstGeom prst="rect">
            <a:avLst/>
          </a:prstGeom>
        </p:spPr>
      </p:pic>
      <p:sp>
        <p:nvSpPr>
          <p:cNvPr id="29" name="Rectangle: Rounded Corners 28">
            <a:extLst>
              <a:ext uri="{FF2B5EF4-FFF2-40B4-BE49-F238E27FC236}">
                <a16:creationId xmlns:a16="http://schemas.microsoft.com/office/drawing/2014/main" id="{BB697325-54F4-4438-C1C5-7ECF7E76F829}"/>
              </a:ext>
            </a:extLst>
          </p:cNvPr>
          <p:cNvSpPr/>
          <p:nvPr/>
        </p:nvSpPr>
        <p:spPr>
          <a:xfrm>
            <a:off x="2462020" y="4367915"/>
            <a:ext cx="1879506" cy="1187149"/>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0" i="0" u="none" strike="noStrike" dirty="0">
                <a:solidFill>
                  <a:schemeClr val="tx1">
                    <a:lumMod val="85000"/>
                    <a:lumOff val="15000"/>
                  </a:schemeClr>
                </a:solidFill>
                <a:effectLst/>
                <a:latin typeface="Algerian" panose="04020705040A02060702" pitchFamily="82" charset="0"/>
              </a:rPr>
              <a:t>Emilio_Bernier52</a:t>
            </a:r>
            <a:r>
              <a:rPr lang="en-IN" dirty="0">
                <a:solidFill>
                  <a:schemeClr val="tx1">
                    <a:lumMod val="85000"/>
                    <a:lumOff val="15000"/>
                  </a:schemeClr>
                </a:solidFill>
                <a:latin typeface="Algerian" panose="04020705040A02060702" pitchFamily="82" charset="0"/>
              </a:rPr>
              <a:t> </a:t>
            </a:r>
          </a:p>
        </p:txBody>
      </p:sp>
      <p:sp>
        <p:nvSpPr>
          <p:cNvPr id="36" name="Rectangle: Rounded Corners 35">
            <a:extLst>
              <a:ext uri="{FF2B5EF4-FFF2-40B4-BE49-F238E27FC236}">
                <a16:creationId xmlns:a16="http://schemas.microsoft.com/office/drawing/2014/main" id="{EFADF771-C343-BDF7-AC80-61548EA59BA1}"/>
              </a:ext>
            </a:extLst>
          </p:cNvPr>
          <p:cNvSpPr/>
          <p:nvPr/>
        </p:nvSpPr>
        <p:spPr>
          <a:xfrm>
            <a:off x="511519" y="4367915"/>
            <a:ext cx="1879506" cy="1187149"/>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0" i="0" u="none" strike="noStrike" dirty="0" err="1">
                <a:solidFill>
                  <a:schemeClr val="tx1">
                    <a:lumMod val="85000"/>
                    <a:lumOff val="15000"/>
                  </a:schemeClr>
                </a:solidFill>
                <a:effectLst/>
                <a:latin typeface="Algerian" panose="04020705040A02060702" pitchFamily="82" charset="0"/>
              </a:rPr>
              <a:t>Darby_Herzog</a:t>
            </a:r>
            <a:r>
              <a:rPr lang="en-IN" dirty="0">
                <a:solidFill>
                  <a:schemeClr val="tx1">
                    <a:lumMod val="85000"/>
                    <a:lumOff val="15000"/>
                  </a:schemeClr>
                </a:solidFill>
                <a:latin typeface="Algerian" panose="04020705040A02060702" pitchFamily="82" charset="0"/>
              </a:rPr>
              <a:t> </a:t>
            </a:r>
          </a:p>
        </p:txBody>
      </p:sp>
      <p:sp>
        <p:nvSpPr>
          <p:cNvPr id="37" name="Rectangle: Rounded Corners 36">
            <a:extLst>
              <a:ext uri="{FF2B5EF4-FFF2-40B4-BE49-F238E27FC236}">
                <a16:creationId xmlns:a16="http://schemas.microsoft.com/office/drawing/2014/main" id="{7258B55D-C656-BD80-01E0-5C3D1C2AC6D5}"/>
              </a:ext>
            </a:extLst>
          </p:cNvPr>
          <p:cNvSpPr/>
          <p:nvPr/>
        </p:nvSpPr>
        <p:spPr>
          <a:xfrm>
            <a:off x="8356176" y="4367915"/>
            <a:ext cx="1879506" cy="1187149"/>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0" i="0" u="none" strike="noStrike">
                <a:solidFill>
                  <a:schemeClr val="tx1">
                    <a:lumMod val="85000"/>
                    <a:lumOff val="15000"/>
                  </a:schemeClr>
                </a:solidFill>
                <a:effectLst/>
                <a:latin typeface="Algerian" panose="04020705040A02060702" pitchFamily="82" charset="0"/>
              </a:rPr>
              <a:t>Jordyn.Jacobson2</a:t>
            </a:r>
            <a:r>
              <a:rPr lang="en-IN">
                <a:solidFill>
                  <a:schemeClr val="tx1">
                    <a:lumMod val="85000"/>
                    <a:lumOff val="15000"/>
                  </a:schemeClr>
                </a:solidFill>
                <a:latin typeface="Algerian" panose="04020705040A02060702" pitchFamily="82" charset="0"/>
              </a:rPr>
              <a:t> </a:t>
            </a:r>
          </a:p>
        </p:txBody>
      </p:sp>
      <p:sp>
        <p:nvSpPr>
          <p:cNvPr id="38" name="Rectangle: Rounded Corners 37">
            <a:extLst>
              <a:ext uri="{FF2B5EF4-FFF2-40B4-BE49-F238E27FC236}">
                <a16:creationId xmlns:a16="http://schemas.microsoft.com/office/drawing/2014/main" id="{28DC02B9-5EA6-A61F-EC64-92AADA7F8608}"/>
              </a:ext>
            </a:extLst>
          </p:cNvPr>
          <p:cNvSpPr/>
          <p:nvPr/>
        </p:nvSpPr>
        <p:spPr>
          <a:xfrm>
            <a:off x="6366172" y="4367915"/>
            <a:ext cx="1879506" cy="1187149"/>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0" i="0" u="none" strike="noStrike">
                <a:solidFill>
                  <a:schemeClr val="tx1">
                    <a:lumMod val="85000"/>
                    <a:lumOff val="15000"/>
                  </a:schemeClr>
                </a:solidFill>
                <a:effectLst/>
                <a:latin typeface="Algerian" panose="04020705040A02060702" pitchFamily="82" charset="0"/>
              </a:rPr>
              <a:t>Nicole71</a:t>
            </a:r>
            <a:r>
              <a:rPr lang="en-IN">
                <a:solidFill>
                  <a:schemeClr val="tx1">
                    <a:lumMod val="85000"/>
                    <a:lumOff val="15000"/>
                  </a:schemeClr>
                </a:solidFill>
                <a:latin typeface="Algerian" panose="04020705040A02060702" pitchFamily="82" charset="0"/>
              </a:rPr>
              <a:t> </a:t>
            </a:r>
          </a:p>
        </p:txBody>
      </p:sp>
      <p:sp>
        <p:nvSpPr>
          <p:cNvPr id="39" name="Rectangle: Rounded Corners 38">
            <a:extLst>
              <a:ext uri="{FF2B5EF4-FFF2-40B4-BE49-F238E27FC236}">
                <a16:creationId xmlns:a16="http://schemas.microsoft.com/office/drawing/2014/main" id="{631CED09-937D-9AEB-8229-3BD2D5CD6CEB}"/>
              </a:ext>
            </a:extLst>
          </p:cNvPr>
          <p:cNvSpPr/>
          <p:nvPr/>
        </p:nvSpPr>
        <p:spPr>
          <a:xfrm>
            <a:off x="4412521" y="4367915"/>
            <a:ext cx="1879506" cy="1187149"/>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0" i="0" u="none" strike="noStrike">
                <a:solidFill>
                  <a:schemeClr val="tx1">
                    <a:lumMod val="85000"/>
                    <a:lumOff val="15000"/>
                  </a:schemeClr>
                </a:solidFill>
                <a:effectLst/>
                <a:latin typeface="Algerian" panose="04020705040A02060702" pitchFamily="82" charset="0"/>
              </a:rPr>
              <a:t>Elenor88</a:t>
            </a:r>
            <a:r>
              <a:rPr lang="en-IN">
                <a:solidFill>
                  <a:schemeClr val="tx1">
                    <a:lumMod val="85000"/>
                    <a:lumOff val="15000"/>
                  </a:schemeClr>
                </a:solidFill>
                <a:latin typeface="Algerian" panose="04020705040A02060702" pitchFamily="82" charset="0"/>
              </a:rPr>
              <a:t> </a:t>
            </a:r>
          </a:p>
        </p:txBody>
      </p:sp>
      <p:sp>
        <p:nvSpPr>
          <p:cNvPr id="40" name="Rectangle: Rounded Corners 39">
            <a:extLst>
              <a:ext uri="{FF2B5EF4-FFF2-40B4-BE49-F238E27FC236}">
                <a16:creationId xmlns:a16="http://schemas.microsoft.com/office/drawing/2014/main" id="{1645DACC-D627-DCEC-4DA5-83B947B7ADC3}"/>
              </a:ext>
            </a:extLst>
          </p:cNvPr>
          <p:cNvSpPr/>
          <p:nvPr/>
        </p:nvSpPr>
        <p:spPr>
          <a:xfrm>
            <a:off x="2462020" y="5427084"/>
            <a:ext cx="1879506" cy="479193"/>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0" i="0" u="none" strike="noStrike">
                <a:solidFill>
                  <a:schemeClr val="tx1">
                    <a:lumMod val="85000"/>
                    <a:lumOff val="15000"/>
                  </a:schemeClr>
                </a:solidFill>
                <a:effectLst/>
                <a:latin typeface="Algerian" panose="04020705040A02060702" pitchFamily="82" charset="0"/>
              </a:rPr>
              <a:t>67</a:t>
            </a:r>
            <a:r>
              <a:rPr lang="en-IN">
                <a:solidFill>
                  <a:schemeClr val="tx1">
                    <a:lumMod val="85000"/>
                    <a:lumOff val="15000"/>
                  </a:schemeClr>
                </a:solidFill>
                <a:latin typeface="Algerian" panose="04020705040A02060702" pitchFamily="82" charset="0"/>
              </a:rPr>
              <a:t> </a:t>
            </a:r>
          </a:p>
        </p:txBody>
      </p:sp>
      <p:sp>
        <p:nvSpPr>
          <p:cNvPr id="41" name="Rectangle: Rounded Corners 40">
            <a:extLst>
              <a:ext uri="{FF2B5EF4-FFF2-40B4-BE49-F238E27FC236}">
                <a16:creationId xmlns:a16="http://schemas.microsoft.com/office/drawing/2014/main" id="{2F4EA2CC-955D-B4AE-5865-8049B2E258F7}"/>
              </a:ext>
            </a:extLst>
          </p:cNvPr>
          <p:cNvSpPr/>
          <p:nvPr/>
        </p:nvSpPr>
        <p:spPr>
          <a:xfrm>
            <a:off x="511519" y="5427084"/>
            <a:ext cx="1879506" cy="479193"/>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latin typeface="Algerian" panose="04020705040A02060702" pitchFamily="82" charset="0"/>
              </a:rPr>
              <a:t>80</a:t>
            </a:r>
          </a:p>
        </p:txBody>
      </p:sp>
      <p:sp>
        <p:nvSpPr>
          <p:cNvPr id="42" name="Rectangle: Rounded Corners 41">
            <a:extLst>
              <a:ext uri="{FF2B5EF4-FFF2-40B4-BE49-F238E27FC236}">
                <a16:creationId xmlns:a16="http://schemas.microsoft.com/office/drawing/2014/main" id="{9A7CDAD9-17EC-E02C-6799-F24AC7313BCC}"/>
              </a:ext>
            </a:extLst>
          </p:cNvPr>
          <p:cNvSpPr/>
          <p:nvPr/>
        </p:nvSpPr>
        <p:spPr>
          <a:xfrm>
            <a:off x="8356176" y="5427084"/>
            <a:ext cx="1879506" cy="479193"/>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0" i="0" u="none" strike="noStrike">
                <a:solidFill>
                  <a:schemeClr val="tx1">
                    <a:lumMod val="85000"/>
                    <a:lumOff val="15000"/>
                  </a:schemeClr>
                </a:solidFill>
                <a:effectLst/>
                <a:latin typeface="Algerian" panose="04020705040A02060702" pitchFamily="82" charset="0"/>
              </a:rPr>
              <a:t>38</a:t>
            </a:r>
            <a:r>
              <a:rPr lang="en-IN">
                <a:solidFill>
                  <a:schemeClr val="tx1">
                    <a:lumMod val="85000"/>
                    <a:lumOff val="15000"/>
                  </a:schemeClr>
                </a:solidFill>
                <a:latin typeface="Algerian" panose="04020705040A02060702" pitchFamily="82" charset="0"/>
              </a:rPr>
              <a:t> </a:t>
            </a:r>
          </a:p>
        </p:txBody>
      </p:sp>
      <p:sp>
        <p:nvSpPr>
          <p:cNvPr id="43" name="Rectangle: Rounded Corners 42">
            <a:extLst>
              <a:ext uri="{FF2B5EF4-FFF2-40B4-BE49-F238E27FC236}">
                <a16:creationId xmlns:a16="http://schemas.microsoft.com/office/drawing/2014/main" id="{3983F4B2-D363-8383-6791-690EEF7B629E}"/>
              </a:ext>
            </a:extLst>
          </p:cNvPr>
          <p:cNvSpPr/>
          <p:nvPr/>
        </p:nvSpPr>
        <p:spPr>
          <a:xfrm>
            <a:off x="6366172" y="5427084"/>
            <a:ext cx="1879506" cy="479193"/>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0" i="0" u="none" strike="noStrike">
                <a:solidFill>
                  <a:schemeClr val="tx1">
                    <a:lumMod val="85000"/>
                    <a:lumOff val="15000"/>
                  </a:schemeClr>
                </a:solidFill>
                <a:effectLst/>
                <a:latin typeface="Algerian" panose="04020705040A02060702" pitchFamily="82" charset="0"/>
              </a:rPr>
              <a:t>95</a:t>
            </a:r>
            <a:r>
              <a:rPr lang="en-IN">
                <a:solidFill>
                  <a:schemeClr val="tx1">
                    <a:lumMod val="85000"/>
                    <a:lumOff val="15000"/>
                  </a:schemeClr>
                </a:solidFill>
                <a:latin typeface="Algerian" panose="04020705040A02060702" pitchFamily="82" charset="0"/>
              </a:rPr>
              <a:t> </a:t>
            </a:r>
          </a:p>
        </p:txBody>
      </p:sp>
      <p:sp>
        <p:nvSpPr>
          <p:cNvPr id="44" name="Rectangle: Rounded Corners 43">
            <a:extLst>
              <a:ext uri="{FF2B5EF4-FFF2-40B4-BE49-F238E27FC236}">
                <a16:creationId xmlns:a16="http://schemas.microsoft.com/office/drawing/2014/main" id="{C232BE4C-5524-68E3-26CA-ACD9E07F1691}"/>
              </a:ext>
            </a:extLst>
          </p:cNvPr>
          <p:cNvSpPr/>
          <p:nvPr/>
        </p:nvSpPr>
        <p:spPr>
          <a:xfrm>
            <a:off x="4412521" y="5427084"/>
            <a:ext cx="1879506" cy="479193"/>
          </a:xfrm>
          <a:prstGeom prst="roundRect">
            <a:avLst/>
          </a:prstGeom>
          <a:solidFill>
            <a:srgbClr val="FAD8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0" i="0" u="none" strike="noStrike">
                <a:solidFill>
                  <a:schemeClr val="tx1">
                    <a:lumMod val="85000"/>
                    <a:lumOff val="15000"/>
                  </a:schemeClr>
                </a:solidFill>
                <a:effectLst/>
                <a:latin typeface="Algerian" panose="04020705040A02060702" pitchFamily="82" charset="0"/>
              </a:rPr>
              <a:t>63</a:t>
            </a:r>
            <a:r>
              <a:rPr lang="en-IN">
                <a:solidFill>
                  <a:schemeClr val="tx1">
                    <a:lumMod val="85000"/>
                    <a:lumOff val="15000"/>
                  </a:schemeClr>
                </a:solidFill>
                <a:latin typeface="Algerian" panose="04020705040A02060702" pitchFamily="82" charset="0"/>
              </a:rPr>
              <a:t> </a:t>
            </a:r>
          </a:p>
        </p:txBody>
      </p:sp>
    </p:spTree>
    <p:extLst>
      <p:ext uri="{BB962C8B-B14F-4D97-AF65-F5344CB8AC3E}">
        <p14:creationId xmlns:p14="http://schemas.microsoft.com/office/powerpoint/2010/main" val="173474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5D968-A68D-1442-B6A3-657059224E8F}"/>
              </a:ext>
            </a:extLst>
          </p:cNvPr>
          <p:cNvSpPr>
            <a:spLocks noGrp="1"/>
          </p:cNvSpPr>
          <p:nvPr>
            <p:ph type="title"/>
          </p:nvPr>
        </p:nvSpPr>
        <p:spPr>
          <a:xfrm>
            <a:off x="838200" y="1641752"/>
            <a:ext cx="4391025" cy="1323439"/>
          </a:xfrm>
        </p:spPr>
        <p:txBody>
          <a:bodyPr anchor="t">
            <a:normAutofit/>
          </a:bodyPr>
          <a:lstStyle/>
          <a:p>
            <a:r>
              <a:rPr lang="en-US" sz="4000" b="1" i="0">
                <a:solidFill>
                  <a:schemeClr val="bg1"/>
                </a:solidFill>
                <a:effectLst/>
              </a:rPr>
              <a:t>Inactive User Engagement</a:t>
            </a:r>
            <a:endParaRPr lang="en-IN" sz="4000">
              <a:solidFill>
                <a:schemeClr val="bg1"/>
              </a:solidFill>
            </a:endParaRPr>
          </a:p>
        </p:txBody>
      </p:sp>
      <p:sp>
        <p:nvSpPr>
          <p:cNvPr id="3" name="Content Placeholder 2">
            <a:extLst>
              <a:ext uri="{FF2B5EF4-FFF2-40B4-BE49-F238E27FC236}">
                <a16:creationId xmlns:a16="http://schemas.microsoft.com/office/drawing/2014/main" id="{E7CE05A7-4EB3-1CAD-14DE-877E912E0C1D}"/>
              </a:ext>
            </a:extLst>
          </p:cNvPr>
          <p:cNvSpPr>
            <a:spLocks noGrp="1"/>
          </p:cNvSpPr>
          <p:nvPr>
            <p:ph idx="1"/>
          </p:nvPr>
        </p:nvSpPr>
        <p:spPr>
          <a:xfrm>
            <a:off x="838200" y="3146400"/>
            <a:ext cx="4391025" cy="2454300"/>
          </a:xfrm>
        </p:spPr>
        <p:txBody>
          <a:bodyPr>
            <a:normAutofit/>
          </a:bodyPr>
          <a:lstStyle/>
          <a:p>
            <a:pPr marL="0" indent="0">
              <a:buNone/>
            </a:pPr>
            <a:r>
              <a:rPr lang="en-US" sz="2400" b="0" i="0" dirty="0">
                <a:solidFill>
                  <a:schemeClr val="bg1">
                    <a:alpha val="80000"/>
                  </a:schemeClr>
                </a:solidFill>
                <a:effectLst/>
              </a:rPr>
              <a:t>Detail of users who have never posted a single photo on Instagram.</a:t>
            </a:r>
          </a:p>
          <a:p>
            <a:endParaRPr lang="en-IN" sz="2400" dirty="0">
              <a:solidFill>
                <a:schemeClr val="bg1">
                  <a:alpha val="80000"/>
                </a:schemeClr>
              </a:solidFill>
            </a:endParaRPr>
          </a:p>
        </p:txBody>
      </p:sp>
      <p:pic>
        <p:nvPicPr>
          <p:cNvPr id="8" name="Picture 7">
            <a:extLst>
              <a:ext uri="{FF2B5EF4-FFF2-40B4-BE49-F238E27FC236}">
                <a16:creationId xmlns:a16="http://schemas.microsoft.com/office/drawing/2014/main" id="{94793E24-71B3-59D8-87D7-CDD4FA85F44C}"/>
              </a:ext>
            </a:extLst>
          </p:cNvPr>
          <p:cNvPicPr>
            <a:picLocks noChangeAspect="1"/>
          </p:cNvPicPr>
          <p:nvPr/>
        </p:nvPicPr>
        <p:blipFill>
          <a:blip r:embed="rId2"/>
          <a:stretch>
            <a:fillRect/>
          </a:stretch>
        </p:blipFill>
        <p:spPr>
          <a:xfrm>
            <a:off x="838200" y="4493276"/>
            <a:ext cx="7047564" cy="5091865"/>
          </a:xfrm>
          <a:prstGeom prst="rect">
            <a:avLst/>
          </a:prstGeom>
        </p:spPr>
      </p:pic>
      <p:graphicFrame>
        <p:nvGraphicFramePr>
          <p:cNvPr id="9" name="Table 8">
            <a:extLst>
              <a:ext uri="{FF2B5EF4-FFF2-40B4-BE49-F238E27FC236}">
                <a16:creationId xmlns:a16="http://schemas.microsoft.com/office/drawing/2014/main" id="{160439C3-4BA4-12E6-BEBC-B46299FF7A67}"/>
              </a:ext>
            </a:extLst>
          </p:cNvPr>
          <p:cNvGraphicFramePr>
            <a:graphicFrameLocks noGrp="1"/>
          </p:cNvGraphicFramePr>
          <p:nvPr>
            <p:extLst>
              <p:ext uri="{D42A27DB-BD31-4B8C-83A1-F6EECF244321}">
                <p14:modId xmlns:p14="http://schemas.microsoft.com/office/powerpoint/2010/main" val="3226023866"/>
              </p:ext>
            </p:extLst>
          </p:nvPr>
        </p:nvGraphicFramePr>
        <p:xfrm>
          <a:off x="5076824" y="326571"/>
          <a:ext cx="6119911" cy="6006181"/>
        </p:xfrm>
        <a:graphic>
          <a:graphicData uri="http://schemas.openxmlformats.org/drawingml/2006/table">
            <a:tbl>
              <a:tblPr/>
              <a:tblGrid>
                <a:gridCol w="1439980">
                  <a:extLst>
                    <a:ext uri="{9D8B030D-6E8A-4147-A177-3AD203B41FA5}">
                      <a16:colId xmlns:a16="http://schemas.microsoft.com/office/drawing/2014/main" val="3680244131"/>
                    </a:ext>
                  </a:extLst>
                </a:gridCol>
                <a:gridCol w="4679931">
                  <a:extLst>
                    <a:ext uri="{9D8B030D-6E8A-4147-A177-3AD203B41FA5}">
                      <a16:colId xmlns:a16="http://schemas.microsoft.com/office/drawing/2014/main" val="2968623860"/>
                    </a:ext>
                  </a:extLst>
                </a:gridCol>
              </a:tblGrid>
              <a:tr h="216681">
                <a:tc>
                  <a:txBody>
                    <a:bodyPr/>
                    <a:lstStyle/>
                    <a:p>
                      <a:pPr algn="ctr" fontAlgn="b"/>
                      <a:r>
                        <a:rPr lang="en-IN" sz="2400" b="1" i="0" u="none" strike="noStrike">
                          <a:solidFill>
                            <a:srgbClr val="FFFFFF"/>
                          </a:solidFill>
                          <a:effectLst/>
                          <a:latin typeface="Calibri" panose="020F0502020204030204" pitchFamily="34" charset="0"/>
                        </a:rPr>
                        <a:t>id</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b"/>
                      <a:r>
                        <a:rPr lang="en-IN" sz="2400" b="1" i="0" u="none" strike="noStrike" dirty="0">
                          <a:solidFill>
                            <a:srgbClr val="FFFFFF"/>
                          </a:solidFill>
                          <a:effectLst/>
                          <a:latin typeface="Calibri" panose="020F0502020204030204" pitchFamily="34" charset="0"/>
                        </a:rPr>
                        <a:t>username</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89886517"/>
                  </a:ext>
                </a:extLst>
              </a:tr>
              <a:tr h="216681">
                <a:tc>
                  <a:txBody>
                    <a:bodyPr/>
                    <a:lstStyle/>
                    <a:p>
                      <a:pPr algn="ctr" fontAlgn="b"/>
                      <a:r>
                        <a:rPr lang="en-IN" sz="1000" b="0" i="0" u="none" strike="noStrike">
                          <a:solidFill>
                            <a:srgbClr val="000000"/>
                          </a:solidFill>
                          <a:effectLst/>
                          <a:latin typeface="Calibri" panose="020F0502020204030204" pitchFamily="34" charset="0"/>
                        </a:rPr>
                        <a:t>5</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dirty="0" err="1">
                          <a:solidFill>
                            <a:srgbClr val="000000"/>
                          </a:solidFill>
                          <a:effectLst/>
                          <a:latin typeface="Calibri" panose="020F0502020204030204" pitchFamily="34" charset="0"/>
                        </a:rPr>
                        <a:t>Aniya_Hackett</a:t>
                      </a:r>
                      <a:endParaRPr lang="en-IN" sz="1000" b="0" i="0" u="none" strike="noStrike" dirty="0">
                        <a:solidFill>
                          <a:srgbClr val="000000"/>
                        </a:solidFill>
                        <a:effectLst/>
                        <a:latin typeface="Calibri" panose="020F0502020204030204" pitchFamily="34" charset="0"/>
                      </a:endParaRP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57681096"/>
                  </a:ext>
                </a:extLst>
              </a:tr>
              <a:tr h="216681">
                <a:tc>
                  <a:txBody>
                    <a:bodyPr/>
                    <a:lstStyle/>
                    <a:p>
                      <a:pPr marL="0" algn="ctr" defTabSz="914400" rtl="0" eaLnBrk="1" fontAlgn="b" latinLnBrk="0" hangingPunct="1"/>
                      <a:r>
                        <a:rPr lang="en-IN" sz="1000" b="0" i="0" u="none" strike="noStrike" kern="1200" dirty="0">
                          <a:solidFill>
                            <a:srgbClr val="000000"/>
                          </a:solidFill>
                          <a:effectLst/>
                          <a:latin typeface="Calibri" panose="020F0502020204030204" pitchFamily="34" charset="0"/>
                          <a:ea typeface="+mn-ea"/>
                          <a:cs typeface="+mn-cs"/>
                        </a:rPr>
                        <a:t>7</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marL="0" algn="ctr" defTabSz="914400" rtl="0" eaLnBrk="1" fontAlgn="b" latinLnBrk="0" hangingPunct="1"/>
                      <a:r>
                        <a:rPr lang="en-IN" sz="1000" b="0" i="0" u="none" strike="noStrike" kern="1200" dirty="0" err="1">
                          <a:solidFill>
                            <a:srgbClr val="000000"/>
                          </a:solidFill>
                          <a:effectLst/>
                          <a:latin typeface="Calibri" panose="020F0502020204030204" pitchFamily="34" charset="0"/>
                          <a:ea typeface="+mn-ea"/>
                          <a:cs typeface="+mn-cs"/>
                        </a:rPr>
                        <a:t>Kasandra_Homenick</a:t>
                      </a:r>
                      <a:endParaRPr lang="en-IN" sz="1000" b="0" i="0" u="none" strike="noStrike" kern="1200" dirty="0">
                        <a:solidFill>
                          <a:srgbClr val="000000"/>
                        </a:solidFill>
                        <a:effectLst/>
                        <a:latin typeface="Calibri" panose="020F0502020204030204" pitchFamily="34" charset="0"/>
                        <a:ea typeface="+mn-ea"/>
                        <a:cs typeface="+mn-cs"/>
                      </a:endParaRP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1396746499"/>
                  </a:ext>
                </a:extLst>
              </a:tr>
              <a:tr h="216681">
                <a:tc>
                  <a:txBody>
                    <a:bodyPr/>
                    <a:lstStyle/>
                    <a:p>
                      <a:pPr algn="ctr" fontAlgn="b"/>
                      <a:r>
                        <a:rPr lang="en-IN" sz="1000" b="0" i="0" u="none" strike="noStrike">
                          <a:solidFill>
                            <a:srgbClr val="000000"/>
                          </a:solidFill>
                          <a:effectLst/>
                          <a:latin typeface="Calibri" panose="020F0502020204030204" pitchFamily="34" charset="0"/>
                        </a:rPr>
                        <a:t>14</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dirty="0">
                          <a:solidFill>
                            <a:srgbClr val="000000"/>
                          </a:solidFill>
                          <a:effectLst/>
                          <a:latin typeface="Calibri" panose="020F0502020204030204" pitchFamily="34" charset="0"/>
                        </a:rPr>
                        <a:t>Jaclyn81</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03016075"/>
                  </a:ext>
                </a:extLst>
              </a:tr>
              <a:tr h="216681">
                <a:tc>
                  <a:txBody>
                    <a:bodyPr/>
                    <a:lstStyle/>
                    <a:p>
                      <a:pPr marL="0" algn="ctr" defTabSz="914400" rtl="0" eaLnBrk="1" fontAlgn="b" latinLnBrk="0" hangingPunct="1"/>
                      <a:r>
                        <a:rPr lang="en-IN" sz="1000" b="0" i="0" u="none" strike="noStrike" kern="1200" dirty="0">
                          <a:solidFill>
                            <a:srgbClr val="000000"/>
                          </a:solidFill>
                          <a:effectLst/>
                          <a:latin typeface="Calibri" panose="020F0502020204030204" pitchFamily="34" charset="0"/>
                          <a:ea typeface="+mn-ea"/>
                          <a:cs typeface="+mn-cs"/>
                        </a:rPr>
                        <a:t>21</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marL="0" algn="ctr" defTabSz="914400" rtl="0" eaLnBrk="1" fontAlgn="b" latinLnBrk="0" hangingPunct="1"/>
                      <a:r>
                        <a:rPr lang="en-IN" sz="1000" b="0" i="0" u="none" strike="noStrike" kern="1200" dirty="0">
                          <a:solidFill>
                            <a:srgbClr val="000000"/>
                          </a:solidFill>
                          <a:effectLst/>
                          <a:latin typeface="Calibri" panose="020F0502020204030204" pitchFamily="34" charset="0"/>
                          <a:ea typeface="+mn-ea"/>
                          <a:cs typeface="+mn-cs"/>
                        </a:rPr>
                        <a:t>Rocio33</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2575213712"/>
                  </a:ext>
                </a:extLst>
              </a:tr>
              <a:tr h="216681">
                <a:tc>
                  <a:txBody>
                    <a:bodyPr/>
                    <a:lstStyle/>
                    <a:p>
                      <a:pPr algn="ctr" fontAlgn="b"/>
                      <a:r>
                        <a:rPr lang="en-IN" sz="1000" b="0" i="0" u="none" strike="noStrike">
                          <a:solidFill>
                            <a:srgbClr val="000000"/>
                          </a:solidFill>
                          <a:effectLst/>
                          <a:latin typeface="Calibri" panose="020F0502020204030204" pitchFamily="34" charset="0"/>
                        </a:rPr>
                        <a:t>24</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dirty="0" err="1">
                          <a:solidFill>
                            <a:srgbClr val="000000"/>
                          </a:solidFill>
                          <a:effectLst/>
                          <a:latin typeface="Calibri" panose="020F0502020204030204" pitchFamily="34" charset="0"/>
                        </a:rPr>
                        <a:t>Maxwell.Halvorson</a:t>
                      </a:r>
                      <a:endParaRPr lang="en-IN" sz="1000" b="0" i="0" u="none" strike="noStrike" dirty="0">
                        <a:solidFill>
                          <a:srgbClr val="000000"/>
                        </a:solidFill>
                        <a:effectLst/>
                        <a:latin typeface="Calibri" panose="020F0502020204030204" pitchFamily="34" charset="0"/>
                      </a:endParaRP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94048375"/>
                  </a:ext>
                </a:extLst>
              </a:tr>
              <a:tr h="216681">
                <a:tc>
                  <a:txBody>
                    <a:bodyPr/>
                    <a:lstStyle/>
                    <a:p>
                      <a:pPr marL="0" algn="ctr" defTabSz="914400" rtl="0" eaLnBrk="1" fontAlgn="b" latinLnBrk="0" hangingPunct="1"/>
                      <a:r>
                        <a:rPr lang="en-IN" sz="1000" b="0" i="0" u="none" strike="noStrike" kern="1200" dirty="0">
                          <a:solidFill>
                            <a:srgbClr val="000000"/>
                          </a:solidFill>
                          <a:effectLst/>
                          <a:latin typeface="Calibri" panose="020F0502020204030204" pitchFamily="34" charset="0"/>
                          <a:ea typeface="+mn-ea"/>
                          <a:cs typeface="+mn-cs"/>
                        </a:rPr>
                        <a:t>25</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marL="0" algn="ctr" defTabSz="914400" rtl="0" eaLnBrk="1" fontAlgn="b" latinLnBrk="0" hangingPunct="1"/>
                      <a:r>
                        <a:rPr lang="en-IN" sz="1000" b="0" i="0" u="none" strike="noStrike" kern="1200" dirty="0" err="1">
                          <a:solidFill>
                            <a:srgbClr val="000000"/>
                          </a:solidFill>
                          <a:effectLst/>
                          <a:latin typeface="Calibri" panose="020F0502020204030204" pitchFamily="34" charset="0"/>
                          <a:ea typeface="+mn-ea"/>
                          <a:cs typeface="+mn-cs"/>
                        </a:rPr>
                        <a:t>Tierra.Trantow</a:t>
                      </a:r>
                      <a:endParaRPr lang="en-IN" sz="1000" b="0" i="0" u="none" strike="noStrike" kern="1200" dirty="0">
                        <a:solidFill>
                          <a:srgbClr val="000000"/>
                        </a:solidFill>
                        <a:effectLst/>
                        <a:latin typeface="Calibri" panose="020F0502020204030204" pitchFamily="34" charset="0"/>
                        <a:ea typeface="+mn-ea"/>
                        <a:cs typeface="+mn-cs"/>
                      </a:endParaRP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2969105972"/>
                  </a:ext>
                </a:extLst>
              </a:tr>
              <a:tr h="216681">
                <a:tc>
                  <a:txBody>
                    <a:bodyPr/>
                    <a:lstStyle/>
                    <a:p>
                      <a:pPr marL="0" algn="ctr" defTabSz="914400" rtl="0" eaLnBrk="1" fontAlgn="b" latinLnBrk="0" hangingPunct="1"/>
                      <a:r>
                        <a:rPr lang="en-IN" sz="1000" b="0" i="0" u="none" strike="noStrike" kern="1200">
                          <a:solidFill>
                            <a:srgbClr val="000000"/>
                          </a:solidFill>
                          <a:effectLst/>
                          <a:latin typeface="Calibri" panose="020F0502020204030204" pitchFamily="34" charset="0"/>
                          <a:ea typeface="+mn-ea"/>
                          <a:cs typeface="+mn-cs"/>
                        </a:rPr>
                        <a:t>34</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fontAlgn="b" latinLnBrk="0" hangingPunct="1"/>
                      <a:r>
                        <a:rPr lang="en-IN" sz="1000" b="0" i="0" u="none" strike="noStrike" kern="1200" dirty="0">
                          <a:solidFill>
                            <a:srgbClr val="000000"/>
                          </a:solidFill>
                          <a:effectLst/>
                          <a:latin typeface="Calibri" panose="020F0502020204030204" pitchFamily="34" charset="0"/>
                          <a:ea typeface="+mn-ea"/>
                          <a:cs typeface="+mn-cs"/>
                        </a:rPr>
                        <a:t>Pearl7</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44227481"/>
                  </a:ext>
                </a:extLst>
              </a:tr>
              <a:tr h="216681">
                <a:tc>
                  <a:txBody>
                    <a:bodyPr/>
                    <a:lstStyle/>
                    <a:p>
                      <a:pPr algn="ctr" fontAlgn="b"/>
                      <a:r>
                        <a:rPr lang="en-IN" sz="1000" b="0" i="0" u="none" strike="noStrike">
                          <a:solidFill>
                            <a:srgbClr val="000000"/>
                          </a:solidFill>
                          <a:effectLst/>
                          <a:latin typeface="Calibri" panose="020F0502020204030204" pitchFamily="34" charset="0"/>
                        </a:rPr>
                        <a:t>36</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a:solidFill>
                            <a:srgbClr val="000000"/>
                          </a:solidFill>
                          <a:effectLst/>
                          <a:latin typeface="Calibri" panose="020F0502020204030204" pitchFamily="34" charset="0"/>
                        </a:rPr>
                        <a:t>Ollie_Ledner37</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2491325713"/>
                  </a:ext>
                </a:extLst>
              </a:tr>
              <a:tr h="216681">
                <a:tc>
                  <a:txBody>
                    <a:bodyPr/>
                    <a:lstStyle/>
                    <a:p>
                      <a:pPr algn="ctr" fontAlgn="b"/>
                      <a:r>
                        <a:rPr lang="en-IN" sz="1000" b="0" i="0" u="none" strike="noStrike">
                          <a:solidFill>
                            <a:srgbClr val="000000"/>
                          </a:solidFill>
                          <a:effectLst/>
                          <a:latin typeface="Calibri" panose="020F0502020204030204" pitchFamily="34" charset="0"/>
                        </a:rPr>
                        <a:t>41</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a:solidFill>
                            <a:srgbClr val="000000"/>
                          </a:solidFill>
                          <a:effectLst/>
                          <a:latin typeface="Calibri" panose="020F0502020204030204" pitchFamily="34" charset="0"/>
                        </a:rPr>
                        <a:t>Mckenna17</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23136818"/>
                  </a:ext>
                </a:extLst>
              </a:tr>
              <a:tr h="216681">
                <a:tc>
                  <a:txBody>
                    <a:bodyPr/>
                    <a:lstStyle/>
                    <a:p>
                      <a:pPr algn="ctr" fontAlgn="b"/>
                      <a:r>
                        <a:rPr lang="en-IN" sz="1000" b="0" i="0" u="none" strike="noStrike">
                          <a:solidFill>
                            <a:srgbClr val="000000"/>
                          </a:solidFill>
                          <a:effectLst/>
                          <a:latin typeface="Calibri" panose="020F0502020204030204" pitchFamily="34" charset="0"/>
                        </a:rPr>
                        <a:t>45</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a:solidFill>
                            <a:srgbClr val="000000"/>
                          </a:solidFill>
                          <a:effectLst/>
                          <a:latin typeface="Calibri" panose="020F0502020204030204" pitchFamily="34" charset="0"/>
                        </a:rPr>
                        <a:t>David.Osinski47</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843112398"/>
                  </a:ext>
                </a:extLst>
              </a:tr>
              <a:tr h="216681">
                <a:tc>
                  <a:txBody>
                    <a:bodyPr/>
                    <a:lstStyle/>
                    <a:p>
                      <a:pPr algn="ctr" fontAlgn="b"/>
                      <a:r>
                        <a:rPr lang="en-IN" sz="1000" b="0" i="0" u="none" strike="noStrike">
                          <a:solidFill>
                            <a:srgbClr val="000000"/>
                          </a:solidFill>
                          <a:effectLst/>
                          <a:latin typeface="Calibri" panose="020F0502020204030204" pitchFamily="34" charset="0"/>
                        </a:rPr>
                        <a:t>49</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a:solidFill>
                            <a:srgbClr val="000000"/>
                          </a:solidFill>
                          <a:effectLst/>
                          <a:latin typeface="Calibri" panose="020F0502020204030204" pitchFamily="34" charset="0"/>
                        </a:rPr>
                        <a:t>Morgan.Kassulke</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35898155"/>
                  </a:ext>
                </a:extLst>
              </a:tr>
              <a:tr h="216681">
                <a:tc>
                  <a:txBody>
                    <a:bodyPr/>
                    <a:lstStyle/>
                    <a:p>
                      <a:pPr algn="ctr" fontAlgn="b"/>
                      <a:r>
                        <a:rPr lang="en-IN" sz="1000" b="0" i="0" u="none" strike="noStrike">
                          <a:solidFill>
                            <a:srgbClr val="000000"/>
                          </a:solidFill>
                          <a:effectLst/>
                          <a:latin typeface="Calibri" panose="020F0502020204030204" pitchFamily="34" charset="0"/>
                        </a:rPr>
                        <a:t>53</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a:solidFill>
                            <a:srgbClr val="000000"/>
                          </a:solidFill>
                          <a:effectLst/>
                          <a:latin typeface="Calibri" panose="020F0502020204030204" pitchFamily="34" charset="0"/>
                        </a:rPr>
                        <a:t>Linnea59</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202993997"/>
                  </a:ext>
                </a:extLst>
              </a:tr>
              <a:tr h="216681">
                <a:tc>
                  <a:txBody>
                    <a:bodyPr/>
                    <a:lstStyle/>
                    <a:p>
                      <a:pPr algn="ctr" fontAlgn="b"/>
                      <a:r>
                        <a:rPr lang="en-IN" sz="1000" b="0" i="0" u="none" strike="noStrike">
                          <a:solidFill>
                            <a:srgbClr val="000000"/>
                          </a:solidFill>
                          <a:effectLst/>
                          <a:latin typeface="Calibri" panose="020F0502020204030204" pitchFamily="34" charset="0"/>
                        </a:rPr>
                        <a:t>54</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dirty="0">
                          <a:solidFill>
                            <a:srgbClr val="000000"/>
                          </a:solidFill>
                          <a:effectLst/>
                          <a:latin typeface="Calibri" panose="020F0502020204030204" pitchFamily="34" charset="0"/>
                        </a:rPr>
                        <a:t>Duane60</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69872066"/>
                  </a:ext>
                </a:extLst>
              </a:tr>
              <a:tr h="216681">
                <a:tc>
                  <a:txBody>
                    <a:bodyPr/>
                    <a:lstStyle/>
                    <a:p>
                      <a:pPr algn="ctr" fontAlgn="b"/>
                      <a:r>
                        <a:rPr lang="en-IN" sz="1000" b="0" i="0" u="none" strike="noStrike">
                          <a:solidFill>
                            <a:srgbClr val="000000"/>
                          </a:solidFill>
                          <a:effectLst/>
                          <a:latin typeface="Calibri" panose="020F0502020204030204" pitchFamily="34" charset="0"/>
                        </a:rPr>
                        <a:t>57</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err="1">
                          <a:solidFill>
                            <a:srgbClr val="000000"/>
                          </a:solidFill>
                          <a:effectLst/>
                          <a:latin typeface="Calibri" panose="020F0502020204030204" pitchFamily="34" charset="0"/>
                        </a:rPr>
                        <a:t>Julien_Schmidt</a:t>
                      </a:r>
                      <a:endParaRPr lang="en-IN" sz="1000" b="0" i="0" u="none" strike="noStrike" dirty="0">
                        <a:solidFill>
                          <a:srgbClr val="000000"/>
                        </a:solidFill>
                        <a:effectLst/>
                        <a:latin typeface="Calibri" panose="020F0502020204030204" pitchFamily="34" charset="0"/>
                      </a:endParaRP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302202205"/>
                  </a:ext>
                </a:extLst>
              </a:tr>
              <a:tr h="216681">
                <a:tc>
                  <a:txBody>
                    <a:bodyPr/>
                    <a:lstStyle/>
                    <a:p>
                      <a:pPr algn="ctr" fontAlgn="b"/>
                      <a:r>
                        <a:rPr lang="en-IN" sz="1000" b="0" i="0" u="none" strike="noStrike">
                          <a:solidFill>
                            <a:srgbClr val="000000"/>
                          </a:solidFill>
                          <a:effectLst/>
                          <a:latin typeface="Calibri" panose="020F0502020204030204" pitchFamily="34" charset="0"/>
                        </a:rPr>
                        <a:t>66</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a:solidFill>
                            <a:srgbClr val="000000"/>
                          </a:solidFill>
                          <a:effectLst/>
                          <a:latin typeface="Calibri" panose="020F0502020204030204" pitchFamily="34" charset="0"/>
                        </a:rPr>
                        <a:t>Mike.Auer39</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63242693"/>
                  </a:ext>
                </a:extLst>
              </a:tr>
              <a:tr h="216681">
                <a:tc>
                  <a:txBody>
                    <a:bodyPr/>
                    <a:lstStyle/>
                    <a:p>
                      <a:pPr algn="ctr" fontAlgn="b"/>
                      <a:r>
                        <a:rPr lang="en-IN" sz="1000" b="0" i="0" u="none" strike="noStrike">
                          <a:solidFill>
                            <a:srgbClr val="000000"/>
                          </a:solidFill>
                          <a:effectLst/>
                          <a:latin typeface="Calibri" panose="020F0502020204030204" pitchFamily="34" charset="0"/>
                        </a:rPr>
                        <a:t>68</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a:solidFill>
                            <a:srgbClr val="000000"/>
                          </a:solidFill>
                          <a:effectLst/>
                          <a:latin typeface="Calibri" panose="020F0502020204030204" pitchFamily="34" charset="0"/>
                        </a:rPr>
                        <a:t>Franco_Keebler64</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2535469020"/>
                  </a:ext>
                </a:extLst>
              </a:tr>
              <a:tr h="216681">
                <a:tc>
                  <a:txBody>
                    <a:bodyPr/>
                    <a:lstStyle/>
                    <a:p>
                      <a:pPr algn="ctr" fontAlgn="b"/>
                      <a:r>
                        <a:rPr lang="en-IN" sz="1000" b="0" i="0" u="none" strike="noStrike">
                          <a:solidFill>
                            <a:srgbClr val="000000"/>
                          </a:solidFill>
                          <a:effectLst/>
                          <a:latin typeface="Calibri" panose="020F0502020204030204" pitchFamily="34" charset="0"/>
                        </a:rPr>
                        <a:t>71</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a:solidFill>
                            <a:srgbClr val="000000"/>
                          </a:solidFill>
                          <a:effectLst/>
                          <a:latin typeface="Calibri" panose="020F0502020204030204" pitchFamily="34" charset="0"/>
                        </a:rPr>
                        <a:t>Nia_Haag</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7662759"/>
                  </a:ext>
                </a:extLst>
              </a:tr>
              <a:tr h="216681">
                <a:tc>
                  <a:txBody>
                    <a:bodyPr/>
                    <a:lstStyle/>
                    <a:p>
                      <a:pPr algn="ctr" fontAlgn="b"/>
                      <a:r>
                        <a:rPr lang="en-IN" sz="1000" b="0" i="0" u="none" strike="noStrike" dirty="0">
                          <a:solidFill>
                            <a:srgbClr val="000000"/>
                          </a:solidFill>
                          <a:effectLst/>
                          <a:latin typeface="Calibri" panose="020F0502020204030204" pitchFamily="34" charset="0"/>
                        </a:rPr>
                        <a:t>74</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err="1">
                          <a:solidFill>
                            <a:srgbClr val="000000"/>
                          </a:solidFill>
                          <a:effectLst/>
                          <a:latin typeface="Calibri" panose="020F0502020204030204" pitchFamily="34" charset="0"/>
                        </a:rPr>
                        <a:t>Hulda.Macejkovic</a:t>
                      </a:r>
                      <a:endParaRPr lang="en-IN" sz="1000" b="0" i="0" u="none" strike="noStrike" dirty="0">
                        <a:solidFill>
                          <a:srgbClr val="000000"/>
                        </a:solidFill>
                        <a:effectLst/>
                        <a:latin typeface="Calibri" panose="020F0502020204030204" pitchFamily="34" charset="0"/>
                      </a:endParaRP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2762810811"/>
                  </a:ext>
                </a:extLst>
              </a:tr>
              <a:tr h="216681">
                <a:tc>
                  <a:txBody>
                    <a:bodyPr/>
                    <a:lstStyle/>
                    <a:p>
                      <a:pPr algn="ctr" fontAlgn="b"/>
                      <a:r>
                        <a:rPr lang="en-IN" sz="1000" b="0" i="0" u="none" strike="noStrike">
                          <a:solidFill>
                            <a:srgbClr val="000000"/>
                          </a:solidFill>
                          <a:effectLst/>
                          <a:latin typeface="Calibri" panose="020F0502020204030204" pitchFamily="34" charset="0"/>
                        </a:rPr>
                        <a:t>75</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dirty="0">
                          <a:solidFill>
                            <a:srgbClr val="000000"/>
                          </a:solidFill>
                          <a:effectLst/>
                          <a:latin typeface="Calibri" panose="020F0502020204030204" pitchFamily="34" charset="0"/>
                        </a:rPr>
                        <a:t>Leslie67</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54378215"/>
                  </a:ext>
                </a:extLst>
              </a:tr>
              <a:tr h="216681">
                <a:tc>
                  <a:txBody>
                    <a:bodyPr/>
                    <a:lstStyle/>
                    <a:p>
                      <a:pPr algn="ctr" fontAlgn="b"/>
                      <a:r>
                        <a:rPr lang="en-IN" sz="1000" b="0" i="0" u="none" strike="noStrike" dirty="0">
                          <a:solidFill>
                            <a:srgbClr val="000000"/>
                          </a:solidFill>
                          <a:effectLst/>
                          <a:latin typeface="Calibri" panose="020F0502020204030204" pitchFamily="34" charset="0"/>
                        </a:rPr>
                        <a:t>76</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a:solidFill>
                            <a:srgbClr val="000000"/>
                          </a:solidFill>
                          <a:effectLst/>
                          <a:latin typeface="Calibri" panose="020F0502020204030204" pitchFamily="34" charset="0"/>
                        </a:rPr>
                        <a:t>Janelle.Nikolaus81</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1203082919"/>
                  </a:ext>
                </a:extLst>
              </a:tr>
              <a:tr h="216681">
                <a:tc>
                  <a:txBody>
                    <a:bodyPr/>
                    <a:lstStyle/>
                    <a:p>
                      <a:pPr algn="ctr" fontAlgn="b"/>
                      <a:r>
                        <a:rPr lang="en-IN" sz="1000" b="0" i="0" u="none" strike="noStrike">
                          <a:solidFill>
                            <a:srgbClr val="000000"/>
                          </a:solidFill>
                          <a:effectLst/>
                          <a:latin typeface="Calibri" panose="020F0502020204030204" pitchFamily="34" charset="0"/>
                        </a:rPr>
                        <a:t>80</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a:solidFill>
                            <a:srgbClr val="000000"/>
                          </a:solidFill>
                          <a:effectLst/>
                          <a:latin typeface="Calibri" panose="020F0502020204030204" pitchFamily="34" charset="0"/>
                        </a:rPr>
                        <a:t>Darby_Herzog</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26916634"/>
                  </a:ext>
                </a:extLst>
              </a:tr>
              <a:tr h="216681">
                <a:tc>
                  <a:txBody>
                    <a:bodyPr/>
                    <a:lstStyle/>
                    <a:p>
                      <a:pPr algn="ctr" fontAlgn="b"/>
                      <a:r>
                        <a:rPr lang="en-IN" sz="1000" b="0" i="0" u="none" strike="noStrike">
                          <a:solidFill>
                            <a:srgbClr val="000000"/>
                          </a:solidFill>
                          <a:effectLst/>
                          <a:latin typeface="Calibri" panose="020F0502020204030204" pitchFamily="34" charset="0"/>
                        </a:rPr>
                        <a:t>81</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a:solidFill>
                            <a:srgbClr val="000000"/>
                          </a:solidFill>
                          <a:effectLst/>
                          <a:latin typeface="Calibri" panose="020F0502020204030204" pitchFamily="34" charset="0"/>
                        </a:rPr>
                        <a:t>Esther.Zulauf61</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1947455079"/>
                  </a:ext>
                </a:extLst>
              </a:tr>
              <a:tr h="216681">
                <a:tc>
                  <a:txBody>
                    <a:bodyPr/>
                    <a:lstStyle/>
                    <a:p>
                      <a:pPr algn="ctr" fontAlgn="b"/>
                      <a:r>
                        <a:rPr lang="en-IN" sz="1000" b="0" i="0" u="none" strike="noStrike">
                          <a:solidFill>
                            <a:srgbClr val="000000"/>
                          </a:solidFill>
                          <a:effectLst/>
                          <a:latin typeface="Calibri" panose="020F0502020204030204" pitchFamily="34" charset="0"/>
                        </a:rPr>
                        <a:t>83</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dirty="0" err="1">
                          <a:solidFill>
                            <a:srgbClr val="000000"/>
                          </a:solidFill>
                          <a:effectLst/>
                          <a:latin typeface="Calibri" panose="020F0502020204030204" pitchFamily="34" charset="0"/>
                        </a:rPr>
                        <a:t>Bartholome.Bernhard</a:t>
                      </a:r>
                      <a:endParaRPr lang="en-IN" sz="1000" b="0" i="0" u="none" strike="noStrike" dirty="0">
                        <a:solidFill>
                          <a:srgbClr val="000000"/>
                        </a:solidFill>
                        <a:effectLst/>
                        <a:latin typeface="Calibri" panose="020F0502020204030204" pitchFamily="34" charset="0"/>
                      </a:endParaRP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61735676"/>
                  </a:ext>
                </a:extLst>
              </a:tr>
              <a:tr h="216681">
                <a:tc>
                  <a:txBody>
                    <a:bodyPr/>
                    <a:lstStyle/>
                    <a:p>
                      <a:pPr algn="ctr" fontAlgn="b"/>
                      <a:r>
                        <a:rPr lang="en-IN" sz="1000" b="0" i="0" u="none" strike="noStrike">
                          <a:solidFill>
                            <a:srgbClr val="000000"/>
                          </a:solidFill>
                          <a:effectLst/>
                          <a:latin typeface="Calibri" panose="020F0502020204030204" pitchFamily="34" charset="0"/>
                        </a:rPr>
                        <a:t>89</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err="1">
                          <a:solidFill>
                            <a:srgbClr val="000000"/>
                          </a:solidFill>
                          <a:effectLst/>
                          <a:latin typeface="Calibri" panose="020F0502020204030204" pitchFamily="34" charset="0"/>
                        </a:rPr>
                        <a:t>Jessyca_West</a:t>
                      </a:r>
                      <a:endParaRPr lang="en-IN" sz="1000" b="0" i="0" u="none" strike="noStrike" dirty="0">
                        <a:solidFill>
                          <a:srgbClr val="000000"/>
                        </a:solidFill>
                        <a:effectLst/>
                        <a:latin typeface="Calibri" panose="020F0502020204030204" pitchFamily="34" charset="0"/>
                      </a:endParaRP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956012505"/>
                  </a:ext>
                </a:extLst>
              </a:tr>
              <a:tr h="216681">
                <a:tc>
                  <a:txBody>
                    <a:bodyPr/>
                    <a:lstStyle/>
                    <a:p>
                      <a:pPr algn="ctr" fontAlgn="b"/>
                      <a:r>
                        <a:rPr lang="en-IN" sz="1000" b="0" i="0" u="none" strike="noStrike">
                          <a:solidFill>
                            <a:srgbClr val="000000"/>
                          </a:solidFill>
                          <a:effectLst/>
                          <a:latin typeface="Calibri" panose="020F0502020204030204" pitchFamily="34" charset="0"/>
                        </a:rPr>
                        <a:t>90</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000" b="0" i="0" u="none" strike="noStrike">
                          <a:solidFill>
                            <a:srgbClr val="000000"/>
                          </a:solidFill>
                          <a:effectLst/>
                          <a:latin typeface="Calibri" panose="020F0502020204030204" pitchFamily="34" charset="0"/>
                        </a:rPr>
                        <a:t>Esmeralda.Mraz57</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71658391"/>
                  </a:ext>
                </a:extLst>
              </a:tr>
              <a:tr h="216681">
                <a:tc>
                  <a:txBody>
                    <a:bodyPr/>
                    <a:lstStyle/>
                    <a:p>
                      <a:pPr algn="ctr" fontAlgn="b"/>
                      <a:r>
                        <a:rPr lang="en-IN" sz="1000" b="0" i="0" u="none" strike="noStrike">
                          <a:solidFill>
                            <a:srgbClr val="000000"/>
                          </a:solidFill>
                          <a:effectLst/>
                          <a:latin typeface="Calibri" panose="020F0502020204030204" pitchFamily="34" charset="0"/>
                        </a:rPr>
                        <a:t>91</a:t>
                      </a:r>
                    </a:p>
                  </a:txBody>
                  <a:tcPr marL="6715" marR="6715" marT="671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tc>
                  <a:txBody>
                    <a:bodyPr/>
                    <a:lstStyle/>
                    <a:p>
                      <a:pPr algn="ctr" fontAlgn="b"/>
                      <a:r>
                        <a:rPr lang="en-IN" sz="1000" b="0" i="0" u="none" strike="noStrike" dirty="0">
                          <a:solidFill>
                            <a:srgbClr val="000000"/>
                          </a:solidFill>
                          <a:effectLst/>
                          <a:latin typeface="Calibri" panose="020F0502020204030204" pitchFamily="34" charset="0"/>
                        </a:rPr>
                        <a:t>Bethany20</a:t>
                      </a:r>
                    </a:p>
                  </a:txBody>
                  <a:tcPr marL="6715" marR="6715" marT="671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C1"/>
                    </a:solidFill>
                  </a:tcPr>
                </a:tc>
                <a:extLst>
                  <a:ext uri="{0D108BD9-81ED-4DB2-BD59-A6C34878D82A}">
                    <a16:rowId xmlns:a16="http://schemas.microsoft.com/office/drawing/2014/main" val="2358077598"/>
                  </a:ext>
                </a:extLst>
              </a:tr>
            </a:tbl>
          </a:graphicData>
        </a:graphic>
      </p:graphicFrame>
    </p:spTree>
    <p:extLst>
      <p:ext uri="{BB962C8B-B14F-4D97-AF65-F5344CB8AC3E}">
        <p14:creationId xmlns:p14="http://schemas.microsoft.com/office/powerpoint/2010/main" val="21303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D7BF14F0-72F4-85FC-469F-0E610D3B0797}"/>
              </a:ext>
            </a:extLst>
          </p:cNvPr>
          <p:cNvPicPr>
            <a:picLocks noChangeAspect="1"/>
          </p:cNvPicPr>
          <p:nvPr/>
        </p:nvPicPr>
        <p:blipFill>
          <a:blip r:embed="rId2"/>
          <a:stretch>
            <a:fillRect/>
          </a:stretch>
        </p:blipFill>
        <p:spPr>
          <a:xfrm>
            <a:off x="7107270" y="1854094"/>
            <a:ext cx="3634674" cy="1526563"/>
          </a:xfrm>
          <a:prstGeom prst="rect">
            <a:avLst/>
          </a:prstGeom>
        </p:spPr>
      </p:pic>
      <p:grpSp>
        <p:nvGrpSpPr>
          <p:cNvPr id="48" name="Group 47">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49" name="Rectangle 48">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FF54B0-A27F-EC9F-5312-EDEEC15E0107}"/>
              </a:ext>
            </a:extLst>
          </p:cNvPr>
          <p:cNvSpPr>
            <a:spLocks noGrp="1"/>
          </p:cNvSpPr>
          <p:nvPr>
            <p:ph type="title"/>
          </p:nvPr>
        </p:nvSpPr>
        <p:spPr>
          <a:xfrm>
            <a:off x="740584" y="859808"/>
            <a:ext cx="3543197" cy="2878986"/>
          </a:xfrm>
        </p:spPr>
        <p:txBody>
          <a:bodyPr vert="horz" lIns="91440" tIns="45720" rIns="91440" bIns="45720" rtlCol="0">
            <a:normAutofit/>
          </a:bodyPr>
          <a:lstStyle/>
          <a:p>
            <a:pPr algn="ctr"/>
            <a:r>
              <a:rPr lang="en-US" b="1" i="0">
                <a:solidFill>
                  <a:schemeClr val="bg1"/>
                </a:solidFill>
                <a:effectLst/>
              </a:rPr>
              <a:t>Contest Winner Declaration</a:t>
            </a:r>
            <a:endParaRPr lang="en-US" b="1">
              <a:solidFill>
                <a:schemeClr val="bg1"/>
              </a:solidFill>
            </a:endParaRPr>
          </a:p>
        </p:txBody>
      </p:sp>
      <p:grpSp>
        <p:nvGrpSpPr>
          <p:cNvPr id="54"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55" name="Freeform: Shape 54">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69"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70" name="Freeform: Shape 69">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6" name="Content Placeholder 5">
            <a:extLst>
              <a:ext uri="{FF2B5EF4-FFF2-40B4-BE49-F238E27FC236}">
                <a16:creationId xmlns:a16="http://schemas.microsoft.com/office/drawing/2014/main" id="{7038C064-6138-A26C-E68B-8FB921AA2156}"/>
              </a:ext>
            </a:extLst>
          </p:cNvPr>
          <p:cNvSpPr>
            <a:spLocks noGrp="1"/>
          </p:cNvSpPr>
          <p:nvPr>
            <p:ph idx="1"/>
          </p:nvPr>
        </p:nvSpPr>
        <p:spPr>
          <a:xfrm>
            <a:off x="6477270" y="685805"/>
            <a:ext cx="4974771" cy="5534019"/>
          </a:xfrm>
        </p:spPr>
        <p:txBody>
          <a:bodyPr vert="horz" lIns="91440" tIns="45720" rIns="91440" bIns="45720" rtlCol="0">
            <a:normAutofit/>
          </a:bodyPr>
          <a:lstStyle/>
          <a:p>
            <a:pPr marL="0" indent="0">
              <a:spcAft>
                <a:spcPts val="600"/>
              </a:spcAft>
              <a:buNone/>
            </a:pPr>
            <a:r>
              <a:rPr lang="en-US">
                <a:solidFill>
                  <a:schemeClr val="bg1"/>
                </a:solidFill>
              </a:rPr>
              <a:t>The </a:t>
            </a:r>
            <a:r>
              <a:rPr lang="en-US" b="0" i="0">
                <a:solidFill>
                  <a:schemeClr val="bg1"/>
                </a:solidFill>
                <a:effectLst/>
              </a:rPr>
              <a:t>winner of the contest and provide their details to the team.</a:t>
            </a:r>
          </a:p>
          <a:p>
            <a:pPr marL="0">
              <a:spcAft>
                <a:spcPts val="600"/>
              </a:spcAft>
            </a:pPr>
            <a:endParaRPr lang="en-US">
              <a:solidFill>
                <a:schemeClr val="bg1"/>
              </a:solidFill>
            </a:endParaRPr>
          </a:p>
          <a:p>
            <a:pPr marL="0">
              <a:spcAft>
                <a:spcPts val="600"/>
              </a:spcAft>
            </a:pPr>
            <a:endParaRPr lang="en-US">
              <a:solidFill>
                <a:schemeClr val="bg1"/>
              </a:solidFill>
            </a:endParaRPr>
          </a:p>
        </p:txBody>
      </p:sp>
      <p:pic>
        <p:nvPicPr>
          <p:cNvPr id="9" name="Picture 8" descr="A black background with gold text">
            <a:extLst>
              <a:ext uri="{FF2B5EF4-FFF2-40B4-BE49-F238E27FC236}">
                <a16:creationId xmlns:a16="http://schemas.microsoft.com/office/drawing/2014/main" id="{39BD875C-17A7-DA5D-D66C-BA991A988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308" y="3279862"/>
            <a:ext cx="8447202" cy="3790177"/>
          </a:xfrm>
          <a:prstGeom prst="rect">
            <a:avLst/>
          </a:prstGeom>
          <a:ln>
            <a:noFill/>
          </a:ln>
          <a:effectLst>
            <a:softEdge rad="112500"/>
          </a:effectLst>
        </p:spPr>
      </p:pic>
      <p:sp>
        <p:nvSpPr>
          <p:cNvPr id="7" name="TextBox 6">
            <a:extLst>
              <a:ext uri="{FF2B5EF4-FFF2-40B4-BE49-F238E27FC236}">
                <a16:creationId xmlns:a16="http://schemas.microsoft.com/office/drawing/2014/main" id="{8BCF2FDA-C70A-D166-B3C2-1A127D60AFE1}"/>
              </a:ext>
            </a:extLst>
          </p:cNvPr>
          <p:cNvSpPr txBox="1"/>
          <p:nvPr/>
        </p:nvSpPr>
        <p:spPr>
          <a:xfrm>
            <a:off x="5886450" y="4257675"/>
            <a:ext cx="4974770" cy="707886"/>
          </a:xfrm>
          <a:prstGeom prst="rect">
            <a:avLst/>
          </a:prstGeom>
          <a:noFill/>
        </p:spPr>
        <p:txBody>
          <a:bodyPr wrap="square" rtlCol="0">
            <a:spAutoFit/>
          </a:bodyPr>
          <a:lstStyle/>
          <a:p>
            <a:r>
              <a:rPr lang="en-IN" sz="4000" b="0" i="0" u="none" strike="noStrike" dirty="0" err="1">
                <a:solidFill>
                  <a:srgbClr val="FAD8C1"/>
                </a:solidFill>
                <a:effectLst/>
                <a:latin typeface="Algerian" panose="04020705040A02060702" pitchFamily="82" charset="0"/>
              </a:rPr>
              <a:t>Travon.Waters</a:t>
            </a:r>
            <a:r>
              <a:rPr lang="en-IN" sz="4000" dirty="0">
                <a:solidFill>
                  <a:srgbClr val="FAD8C1"/>
                </a:solidFill>
                <a:latin typeface="Algerian" panose="04020705040A02060702" pitchFamily="82" charset="0"/>
              </a:rPr>
              <a:t> </a:t>
            </a:r>
          </a:p>
        </p:txBody>
      </p:sp>
    </p:spTree>
    <p:extLst>
      <p:ext uri="{BB962C8B-B14F-4D97-AF65-F5344CB8AC3E}">
        <p14:creationId xmlns:p14="http://schemas.microsoft.com/office/powerpoint/2010/main" val="1845524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303</TotalTime>
  <Words>726</Words>
  <Application>Microsoft Office PowerPoint</Application>
  <PresentationFormat>Widescreen</PresentationFormat>
  <Paragraphs>147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Agrandir-NarrowBold</vt:lpstr>
      <vt:lpstr>Alasassy Caps</vt:lpstr>
      <vt:lpstr>Algerian</vt:lpstr>
      <vt:lpstr>Arial</vt:lpstr>
      <vt:lpstr>Baguet Script</vt:lpstr>
      <vt:lpstr>Bell MT</vt:lpstr>
      <vt:lpstr>Calibri</vt:lpstr>
      <vt:lpstr>Calibri Light</vt:lpstr>
      <vt:lpstr>Manrope</vt:lpstr>
      <vt:lpstr>Söhne</vt:lpstr>
      <vt:lpstr>Office Theme</vt:lpstr>
      <vt:lpstr>Instagram User Analytics </vt:lpstr>
      <vt:lpstr>Purpose:</vt:lpstr>
      <vt:lpstr>Tech-Stack Used</vt:lpstr>
      <vt:lpstr>Insights</vt:lpstr>
      <vt:lpstr>Achievements and Impact:</vt:lpstr>
      <vt:lpstr>PowerPoint Presentation</vt:lpstr>
      <vt:lpstr>Loyal User Reward</vt:lpstr>
      <vt:lpstr>Inactive User Engagement</vt:lpstr>
      <vt:lpstr>Contest Winner Declaration</vt:lpstr>
      <vt:lpstr> Hashtag Research: </vt:lpstr>
      <vt:lpstr> Ad Campaign Launch</vt:lpstr>
      <vt:lpstr>PowerPoint Presentation</vt:lpstr>
      <vt:lpstr>User Engagement</vt:lpstr>
      <vt:lpstr>Bots &amp; Fake Accounts: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 </dc:title>
  <dc:creator>QSK261</dc:creator>
  <cp:lastModifiedBy>QSK261</cp:lastModifiedBy>
  <cp:revision>2</cp:revision>
  <dcterms:created xsi:type="dcterms:W3CDTF">2023-11-27T05:41:48Z</dcterms:created>
  <dcterms:modified xsi:type="dcterms:W3CDTF">2023-12-08T06:46:21Z</dcterms:modified>
</cp:coreProperties>
</file>