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9698E-3F2F-4589-A6B5-E35AA71CA6A5}" v="5" dt="2023-11-01T05:43:59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6247" autoAdjust="0"/>
  </p:normalViewPr>
  <p:slideViewPr>
    <p:cSldViewPr snapToGrid="0">
      <p:cViewPr varScale="1">
        <p:scale>
          <a:sx n="105" d="100"/>
          <a:sy n="105" d="100"/>
        </p:scale>
        <p:origin x="12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otam Satya" userId="eee87a92-f33e-4c04-a4a0-fe18185bd839" providerId="ADAL" clId="{E9A9698E-3F2F-4589-A6B5-E35AA71CA6A5}"/>
    <pc:docChg chg="undo custSel addSld delSld modSld">
      <pc:chgData name="Singotam Satya" userId="eee87a92-f33e-4c04-a4a0-fe18185bd839" providerId="ADAL" clId="{E9A9698E-3F2F-4589-A6B5-E35AA71CA6A5}" dt="2023-11-01T06:07:22.742" v="388" actId="20577"/>
      <pc:docMkLst>
        <pc:docMk/>
      </pc:docMkLst>
      <pc:sldChg chg="modSp mod">
        <pc:chgData name="Singotam Satya" userId="eee87a92-f33e-4c04-a4a0-fe18185bd839" providerId="ADAL" clId="{E9A9698E-3F2F-4589-A6B5-E35AA71CA6A5}" dt="2023-11-01T06:07:22.742" v="388" actId="20577"/>
        <pc:sldMkLst>
          <pc:docMk/>
          <pc:sldMk cId="3529422420" sldId="256"/>
        </pc:sldMkLst>
        <pc:spChg chg="mod">
          <ac:chgData name="Singotam Satya" userId="eee87a92-f33e-4c04-a4a0-fe18185bd839" providerId="ADAL" clId="{E9A9698E-3F2F-4589-A6B5-E35AA71CA6A5}" dt="2023-11-01T06:07:22.742" v="388" actId="20577"/>
          <ac:spMkLst>
            <pc:docMk/>
            <pc:sldMk cId="3529422420" sldId="256"/>
            <ac:spMk id="2" creationId="{9A606F06-7B92-9D4D-6CA1-BE6CD9F6BD9F}"/>
          </ac:spMkLst>
        </pc:spChg>
        <pc:spChg chg="mod">
          <ac:chgData name="Singotam Satya" userId="eee87a92-f33e-4c04-a4a0-fe18185bd839" providerId="ADAL" clId="{E9A9698E-3F2F-4589-A6B5-E35AA71CA6A5}" dt="2023-11-01T06:07:06.224" v="384" actId="20577"/>
          <ac:spMkLst>
            <pc:docMk/>
            <pc:sldMk cId="3529422420" sldId="256"/>
            <ac:spMk id="3" creationId="{594DD438-AD44-D633-1D39-4C2217D46B61}"/>
          </ac:spMkLst>
        </pc:spChg>
      </pc:sldChg>
      <pc:sldChg chg="modSp mod">
        <pc:chgData name="Singotam Satya" userId="eee87a92-f33e-4c04-a4a0-fe18185bd839" providerId="ADAL" clId="{E9A9698E-3F2F-4589-A6B5-E35AA71CA6A5}" dt="2023-11-01T06:05:47.020" v="312" actId="6549"/>
        <pc:sldMkLst>
          <pc:docMk/>
          <pc:sldMk cId="1737242947" sldId="257"/>
        </pc:sldMkLst>
        <pc:spChg chg="mod">
          <ac:chgData name="Singotam Satya" userId="eee87a92-f33e-4c04-a4a0-fe18185bd839" providerId="ADAL" clId="{E9A9698E-3F2F-4589-A6B5-E35AA71CA6A5}" dt="2023-11-01T06:05:47.020" v="312" actId="6549"/>
          <ac:spMkLst>
            <pc:docMk/>
            <pc:sldMk cId="1737242947" sldId="257"/>
            <ac:spMk id="3" creationId="{AF6DDE0D-89D5-F56B-3598-2001E982F3F4}"/>
          </ac:spMkLst>
        </pc:spChg>
      </pc:sldChg>
      <pc:sldChg chg="modSp mod">
        <pc:chgData name="Singotam Satya" userId="eee87a92-f33e-4c04-a4a0-fe18185bd839" providerId="ADAL" clId="{E9A9698E-3F2F-4589-A6B5-E35AA71CA6A5}" dt="2023-11-01T05:43:22.069" v="17" actId="20577"/>
        <pc:sldMkLst>
          <pc:docMk/>
          <pc:sldMk cId="2110569540" sldId="258"/>
        </pc:sldMkLst>
        <pc:spChg chg="mod">
          <ac:chgData name="Singotam Satya" userId="eee87a92-f33e-4c04-a4a0-fe18185bd839" providerId="ADAL" clId="{E9A9698E-3F2F-4589-A6B5-E35AA71CA6A5}" dt="2023-11-01T05:43:22.069" v="17" actId="20577"/>
          <ac:spMkLst>
            <pc:docMk/>
            <pc:sldMk cId="2110569540" sldId="258"/>
            <ac:spMk id="2" creationId="{87CA927A-F1F5-4963-9CA0-D34BC94B8649}"/>
          </ac:spMkLst>
        </pc:spChg>
        <pc:spChg chg="mod">
          <ac:chgData name="Singotam Satya" userId="eee87a92-f33e-4c04-a4a0-fe18185bd839" providerId="ADAL" clId="{E9A9698E-3F2F-4589-A6B5-E35AA71CA6A5}" dt="2023-11-01T05:43:05.647" v="1"/>
          <ac:spMkLst>
            <pc:docMk/>
            <pc:sldMk cId="2110569540" sldId="258"/>
            <ac:spMk id="3" creationId="{EDCFBF2C-B1C6-C912-7A79-72086627BB53}"/>
          </ac:spMkLst>
        </pc:spChg>
      </pc:sldChg>
      <pc:sldChg chg="modSp new mod">
        <pc:chgData name="Singotam Satya" userId="eee87a92-f33e-4c04-a4a0-fe18185bd839" providerId="ADAL" clId="{E9A9698E-3F2F-4589-A6B5-E35AA71CA6A5}" dt="2023-11-01T05:44:38.755" v="39" actId="5793"/>
        <pc:sldMkLst>
          <pc:docMk/>
          <pc:sldMk cId="1703413296" sldId="259"/>
        </pc:sldMkLst>
        <pc:spChg chg="mod">
          <ac:chgData name="Singotam Satya" userId="eee87a92-f33e-4c04-a4a0-fe18185bd839" providerId="ADAL" clId="{E9A9698E-3F2F-4589-A6B5-E35AA71CA6A5}" dt="2023-11-01T05:44:16.294" v="37" actId="20577"/>
          <ac:spMkLst>
            <pc:docMk/>
            <pc:sldMk cId="1703413296" sldId="259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4:38.755" v="39" actId="5793"/>
          <ac:spMkLst>
            <pc:docMk/>
            <pc:sldMk cId="1703413296" sldId="259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5:05.901" v="61"/>
        <pc:sldMkLst>
          <pc:docMk/>
          <pc:sldMk cId="734877349" sldId="260"/>
        </pc:sldMkLst>
        <pc:spChg chg="mod">
          <ac:chgData name="Singotam Satya" userId="eee87a92-f33e-4c04-a4a0-fe18185bd839" providerId="ADAL" clId="{E9A9698E-3F2F-4589-A6B5-E35AA71CA6A5}" dt="2023-11-01T05:44:55.684" v="60" actId="20577"/>
          <ac:spMkLst>
            <pc:docMk/>
            <pc:sldMk cId="734877349" sldId="260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5:05.901" v="61"/>
          <ac:spMkLst>
            <pc:docMk/>
            <pc:sldMk cId="734877349" sldId="260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5:28.033" v="73"/>
        <pc:sldMkLst>
          <pc:docMk/>
          <pc:sldMk cId="3716155130" sldId="261"/>
        </pc:sldMkLst>
        <pc:spChg chg="mod">
          <ac:chgData name="Singotam Satya" userId="eee87a92-f33e-4c04-a4a0-fe18185bd839" providerId="ADAL" clId="{E9A9698E-3F2F-4589-A6B5-E35AA71CA6A5}" dt="2023-11-01T05:45:19.427" v="72" actId="20577"/>
          <ac:spMkLst>
            <pc:docMk/>
            <pc:sldMk cId="3716155130" sldId="261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5:28.033" v="73"/>
          <ac:spMkLst>
            <pc:docMk/>
            <pc:sldMk cId="3716155130" sldId="261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6:07.716" v="104"/>
        <pc:sldMkLst>
          <pc:docMk/>
          <pc:sldMk cId="3318929510" sldId="262"/>
        </pc:sldMkLst>
        <pc:spChg chg="mod">
          <ac:chgData name="Singotam Satya" userId="eee87a92-f33e-4c04-a4a0-fe18185bd839" providerId="ADAL" clId="{E9A9698E-3F2F-4589-A6B5-E35AA71CA6A5}" dt="2023-11-01T05:45:56.044" v="103" actId="20577"/>
          <ac:spMkLst>
            <pc:docMk/>
            <pc:sldMk cId="3318929510" sldId="262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6:07.716" v="104"/>
          <ac:spMkLst>
            <pc:docMk/>
            <pc:sldMk cId="3318929510" sldId="262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6:48.432" v="127" actId="20577"/>
        <pc:sldMkLst>
          <pc:docMk/>
          <pc:sldMk cId="2954409393" sldId="263"/>
        </pc:sldMkLst>
        <pc:spChg chg="mod">
          <ac:chgData name="Singotam Satya" userId="eee87a92-f33e-4c04-a4a0-fe18185bd839" providerId="ADAL" clId="{E9A9698E-3F2F-4589-A6B5-E35AA71CA6A5}" dt="2023-11-01T05:46:37.722" v="124" actId="20577"/>
          <ac:spMkLst>
            <pc:docMk/>
            <pc:sldMk cId="2954409393" sldId="263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6:48.432" v="127" actId="20577"/>
          <ac:spMkLst>
            <pc:docMk/>
            <pc:sldMk cId="2954409393" sldId="263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7:17.754" v="148" actId="20577"/>
        <pc:sldMkLst>
          <pc:docMk/>
          <pc:sldMk cId="3475186585" sldId="264"/>
        </pc:sldMkLst>
        <pc:spChg chg="mod">
          <ac:chgData name="Singotam Satya" userId="eee87a92-f33e-4c04-a4a0-fe18185bd839" providerId="ADAL" clId="{E9A9698E-3F2F-4589-A6B5-E35AA71CA6A5}" dt="2023-11-01T05:47:12.209" v="145" actId="20577"/>
          <ac:spMkLst>
            <pc:docMk/>
            <pc:sldMk cId="3475186585" sldId="264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7:17.754" v="148" actId="20577"/>
          <ac:spMkLst>
            <pc:docMk/>
            <pc:sldMk cId="3475186585" sldId="264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7:40.254" v="161"/>
        <pc:sldMkLst>
          <pc:docMk/>
          <pc:sldMk cId="3731175349" sldId="265"/>
        </pc:sldMkLst>
        <pc:spChg chg="mod">
          <ac:chgData name="Singotam Satya" userId="eee87a92-f33e-4c04-a4a0-fe18185bd839" providerId="ADAL" clId="{E9A9698E-3F2F-4589-A6B5-E35AA71CA6A5}" dt="2023-11-01T05:47:31.671" v="160" actId="20577"/>
          <ac:spMkLst>
            <pc:docMk/>
            <pc:sldMk cId="3731175349" sldId="265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7:40.254" v="161"/>
          <ac:spMkLst>
            <pc:docMk/>
            <pc:sldMk cId="3731175349" sldId="265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8:10.441" v="188"/>
        <pc:sldMkLst>
          <pc:docMk/>
          <pc:sldMk cId="2754461800" sldId="266"/>
        </pc:sldMkLst>
        <pc:spChg chg="mod">
          <ac:chgData name="Singotam Satya" userId="eee87a92-f33e-4c04-a4a0-fe18185bd839" providerId="ADAL" clId="{E9A9698E-3F2F-4589-A6B5-E35AA71CA6A5}" dt="2023-11-01T05:48:03.077" v="187" actId="20577"/>
          <ac:spMkLst>
            <pc:docMk/>
            <pc:sldMk cId="2754461800" sldId="266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8:10.441" v="188"/>
          <ac:spMkLst>
            <pc:docMk/>
            <pc:sldMk cId="2754461800" sldId="266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8:36.798" v="210" actId="20577"/>
        <pc:sldMkLst>
          <pc:docMk/>
          <pc:sldMk cId="2915145803" sldId="267"/>
        </pc:sldMkLst>
        <pc:spChg chg="mod">
          <ac:chgData name="Singotam Satya" userId="eee87a92-f33e-4c04-a4a0-fe18185bd839" providerId="ADAL" clId="{E9A9698E-3F2F-4589-A6B5-E35AA71CA6A5}" dt="2023-11-01T05:48:25.074" v="207" actId="20577"/>
          <ac:spMkLst>
            <pc:docMk/>
            <pc:sldMk cId="2915145803" sldId="267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8:36.798" v="210" actId="20577"/>
          <ac:spMkLst>
            <pc:docMk/>
            <pc:sldMk cId="2915145803" sldId="267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9:03.521" v="229"/>
        <pc:sldMkLst>
          <pc:docMk/>
          <pc:sldMk cId="1031882173" sldId="268"/>
        </pc:sldMkLst>
        <pc:spChg chg="mod">
          <ac:chgData name="Singotam Satya" userId="eee87a92-f33e-4c04-a4a0-fe18185bd839" providerId="ADAL" clId="{E9A9698E-3F2F-4589-A6B5-E35AA71CA6A5}" dt="2023-11-01T05:48:54.323" v="228" actId="20577"/>
          <ac:spMkLst>
            <pc:docMk/>
            <pc:sldMk cId="1031882173" sldId="268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9:03.521" v="229"/>
          <ac:spMkLst>
            <pc:docMk/>
            <pc:sldMk cId="1031882173" sldId="268"/>
            <ac:spMk id="3" creationId="{27F7C545-192E-C45B-0E33-E33349F65BB7}"/>
          </ac:spMkLst>
        </pc:spChg>
      </pc:sldChg>
      <pc:sldChg chg="modSp add del mod">
        <pc:chgData name="Singotam Satya" userId="eee87a92-f33e-4c04-a4a0-fe18185bd839" providerId="ADAL" clId="{E9A9698E-3F2F-4589-A6B5-E35AA71CA6A5}" dt="2023-11-01T05:53:00.816" v="240" actId="47"/>
        <pc:sldMkLst>
          <pc:docMk/>
          <pc:sldMk cId="3102320344" sldId="269"/>
        </pc:sldMkLst>
        <pc:spChg chg="mod">
          <ac:chgData name="Singotam Satya" userId="eee87a92-f33e-4c04-a4a0-fe18185bd839" providerId="ADAL" clId="{E9A9698E-3F2F-4589-A6B5-E35AA71CA6A5}" dt="2023-11-01T05:49:13.237" v="239" actId="20577"/>
          <ac:spMkLst>
            <pc:docMk/>
            <pc:sldMk cId="3102320344" sldId="269"/>
            <ac:spMk id="2" creationId="{1397DF39-6689-397B-DCBE-BF47128E312C}"/>
          </ac:spMkLst>
        </pc:spChg>
      </pc:sldChg>
      <pc:sldChg chg="add del">
        <pc:chgData name="Singotam Satya" userId="eee87a92-f33e-4c04-a4a0-fe18185bd839" providerId="ADAL" clId="{E9A9698E-3F2F-4589-A6B5-E35AA71CA6A5}" dt="2023-11-01T05:53:00.816" v="240" actId="47"/>
        <pc:sldMkLst>
          <pc:docMk/>
          <pc:sldMk cId="3663249781" sldId="270"/>
        </pc:sldMkLst>
      </pc:sldChg>
      <pc:sldChg chg="add del">
        <pc:chgData name="Singotam Satya" userId="eee87a92-f33e-4c04-a4a0-fe18185bd839" providerId="ADAL" clId="{E9A9698E-3F2F-4589-A6B5-E35AA71CA6A5}" dt="2023-11-01T05:53:00.816" v="240" actId="47"/>
        <pc:sldMkLst>
          <pc:docMk/>
          <pc:sldMk cId="1598610231" sldId="271"/>
        </pc:sldMkLst>
      </pc:sldChg>
      <pc:sldChg chg="add del">
        <pc:chgData name="Singotam Satya" userId="eee87a92-f33e-4c04-a4a0-fe18185bd839" providerId="ADAL" clId="{E9A9698E-3F2F-4589-A6B5-E35AA71CA6A5}" dt="2023-11-01T05:53:00.816" v="240" actId="47"/>
        <pc:sldMkLst>
          <pc:docMk/>
          <pc:sldMk cId="3815511608" sldId="272"/>
        </pc:sldMkLst>
      </pc:sldChg>
      <pc:sldChg chg="addSp delSp modSp add mod setBg setClrOvrMap">
        <pc:chgData name="Singotam Satya" userId="eee87a92-f33e-4c04-a4a0-fe18185bd839" providerId="ADAL" clId="{E9A9698E-3F2F-4589-A6B5-E35AA71CA6A5}" dt="2023-11-01T05:54:47.047" v="252" actId="26606"/>
        <pc:sldMkLst>
          <pc:docMk/>
          <pc:sldMk cId="327537939" sldId="273"/>
        </pc:sldMkLst>
        <pc:spChg chg="mod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2" creationId="{1397DF39-6689-397B-DCBE-BF47128E312C}"/>
          </ac:spMkLst>
        </pc:spChg>
        <pc:spChg chg="add del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3" creationId="{27F7C545-192E-C45B-0E33-E33349F65BB7}"/>
          </ac:spMkLst>
        </pc:spChg>
        <pc:spChg chg="add del">
          <ac:chgData name="Singotam Satya" userId="eee87a92-f33e-4c04-a4a0-fe18185bd839" providerId="ADAL" clId="{E9A9698E-3F2F-4589-A6B5-E35AA71CA6A5}" dt="2023-11-01T05:54:47.032" v="251" actId="26606"/>
          <ac:spMkLst>
            <pc:docMk/>
            <pc:sldMk cId="327537939" sldId="273"/>
            <ac:spMk id="9" creationId="{25C8D2C1-DA83-420D-9635-D52CE066B5DA}"/>
          </ac:spMkLst>
        </pc:spChg>
        <pc:spChg chg="add del">
          <ac:chgData name="Singotam Satya" userId="eee87a92-f33e-4c04-a4a0-fe18185bd839" providerId="ADAL" clId="{E9A9698E-3F2F-4589-A6B5-E35AA71CA6A5}" dt="2023-11-01T05:54:47.032" v="251" actId="26606"/>
          <ac:spMkLst>
            <pc:docMk/>
            <pc:sldMk cId="327537939" sldId="273"/>
            <ac:spMk id="11" creationId="{434F74C9-6A0B-409E-AD1C-45B58BE91BB8}"/>
          </ac:spMkLst>
        </pc:spChg>
        <pc:spChg chg="add del">
          <ac:chgData name="Singotam Satya" userId="eee87a92-f33e-4c04-a4a0-fe18185bd839" providerId="ADAL" clId="{E9A9698E-3F2F-4589-A6B5-E35AA71CA6A5}" dt="2023-11-01T05:54:47.032" v="251" actId="26606"/>
          <ac:spMkLst>
            <pc:docMk/>
            <pc:sldMk cId="327537939" sldId="273"/>
            <ac:spMk id="17" creationId="{C4E89C94-E462-4566-A15A-32835FD68BCD}"/>
          </ac:spMkLst>
        </pc:spChg>
        <pc:spChg chg="add del">
          <ac:chgData name="Singotam Satya" userId="eee87a92-f33e-4c04-a4a0-fe18185bd839" providerId="ADAL" clId="{E9A9698E-3F2F-4589-A6B5-E35AA71CA6A5}" dt="2023-11-01T05:54:47.032" v="251" actId="26606"/>
          <ac:spMkLst>
            <pc:docMk/>
            <pc:sldMk cId="327537939" sldId="273"/>
            <ac:spMk id="19" creationId="{E25F4A20-71FB-4A26-92E2-89DED49264CA}"/>
          </ac:spMkLst>
        </pc:spChg>
        <pc:spChg chg="add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21" creationId="{25C8D2C1-DA83-420D-9635-D52CE066B5DA}"/>
          </ac:spMkLst>
        </pc:spChg>
        <pc:spChg chg="add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22" creationId="{434F74C9-6A0B-409E-AD1C-45B58BE91BB8}"/>
          </ac:spMkLst>
        </pc:spChg>
        <pc:spChg chg="add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24" creationId="{90AA6468-80AC-4DDF-9CFB-C7A9507E203F}"/>
          </ac:spMkLst>
        </pc:spChg>
        <pc:spChg chg="add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26" creationId="{4AB900CC-5074-4746-A1A4-AF640455BD43}"/>
          </ac:spMkLst>
        </pc:spChg>
        <pc:picChg chg="add del">
          <ac:chgData name="Singotam Satya" userId="eee87a92-f33e-4c04-a4a0-fe18185bd839" providerId="ADAL" clId="{E9A9698E-3F2F-4589-A6B5-E35AA71CA6A5}" dt="2023-11-01T05:54:47.032" v="251" actId="26606"/>
          <ac:picMkLst>
            <pc:docMk/>
            <pc:sldMk cId="327537939" sldId="273"/>
            <ac:picMk id="5" creationId="{BB28F17F-5940-10BC-B216-51F63F67AE8F}"/>
          </ac:picMkLst>
        </pc:picChg>
        <pc:picChg chg="add">
          <ac:chgData name="Singotam Satya" userId="eee87a92-f33e-4c04-a4a0-fe18185bd839" providerId="ADAL" clId="{E9A9698E-3F2F-4589-A6B5-E35AA71CA6A5}" dt="2023-11-01T05:54:47.047" v="252" actId="26606"/>
          <ac:picMkLst>
            <pc:docMk/>
            <pc:sldMk cId="327537939" sldId="273"/>
            <ac:picMk id="25" creationId="{B7303015-110E-B4DB-4202-4D8666BA46CE}"/>
          </ac:picMkLst>
        </pc:picChg>
        <pc:cxnChg chg="add del">
          <ac:chgData name="Singotam Satya" userId="eee87a92-f33e-4c04-a4a0-fe18185bd839" providerId="ADAL" clId="{E9A9698E-3F2F-4589-A6B5-E35AA71CA6A5}" dt="2023-11-01T05:54:47.032" v="251" actId="26606"/>
          <ac:cxnSpMkLst>
            <pc:docMk/>
            <pc:sldMk cId="327537939" sldId="273"/>
            <ac:cxnSpMk id="13" creationId="{F5486A9D-1265-4B57-91E6-68E666B978BC}"/>
          </ac:cxnSpMkLst>
        </pc:cxnChg>
        <pc:cxnChg chg="add del">
          <ac:chgData name="Singotam Satya" userId="eee87a92-f33e-4c04-a4a0-fe18185bd839" providerId="ADAL" clId="{E9A9698E-3F2F-4589-A6B5-E35AA71CA6A5}" dt="2023-11-01T05:54:47.032" v="251" actId="26606"/>
          <ac:cxnSpMkLst>
            <pc:docMk/>
            <pc:sldMk cId="327537939" sldId="273"/>
            <ac:cxnSpMk id="15" creationId="{4071767D-5FF7-4508-B8B7-BB60FF3AB250}"/>
          </ac:cxnSpMkLst>
        </pc:cxnChg>
        <pc:cxnChg chg="add">
          <ac:chgData name="Singotam Satya" userId="eee87a92-f33e-4c04-a4a0-fe18185bd839" providerId="ADAL" clId="{E9A9698E-3F2F-4589-A6B5-E35AA71CA6A5}" dt="2023-11-01T05:54:47.047" v="252" actId="26606"/>
          <ac:cxnSpMkLst>
            <pc:docMk/>
            <pc:sldMk cId="327537939" sldId="273"/>
            <ac:cxnSpMk id="23" creationId="{F5486A9D-1265-4B57-91E6-68E666B978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0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9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2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06F06-7B92-9D4D-6CA1-BE6CD9F6B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Introduction to React JS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D438-AD44-D633-1D39-4C2217D46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500" dirty="0">
                <a:solidFill>
                  <a:srgbClr val="FFFFFF"/>
                </a:solidFill>
              </a:rPr>
              <a:t>Mini project 1</a:t>
            </a:r>
          </a:p>
          <a:p>
            <a:pPr>
              <a:spcAft>
                <a:spcPts val="600"/>
              </a:spcAft>
            </a:pPr>
            <a:r>
              <a:rPr lang="en-IN" sz="1500" dirty="0">
                <a:solidFill>
                  <a:srgbClr val="FFFFFF"/>
                </a:solidFill>
              </a:rPr>
              <a:t>Satya Singotam, </a:t>
            </a:r>
            <a:r>
              <a:rPr lang="en-IN" sz="1500" dirty="0" err="1">
                <a:solidFill>
                  <a:srgbClr val="FFFFFF"/>
                </a:solidFill>
              </a:rPr>
              <a:t>feroze</a:t>
            </a:r>
            <a:r>
              <a:rPr lang="en-IN" sz="1500" dirty="0">
                <a:solidFill>
                  <a:srgbClr val="FFFFFF"/>
                </a:solidFill>
              </a:rPr>
              <a:t> Arsheen</a:t>
            </a: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85E7ED6C-7098-A6FB-FA1D-E62137A9B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7" r="1671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942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library for managing client-side routing.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Enables navigation and page rendering without a full page reload.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Supports declarative route configuration.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Easily integrates with React applications.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Handles URL changes and renders the appropriate components.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17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Redux for 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predictable state container for JavaScript applications.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Centralizes the application's state.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Manages state changes through actions and reducers.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Facilitates debugging and tracking state changes.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Particularly useful for large, complex applications.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46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React App: Quickly set up React projects.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 Native: Build mobile applications with React.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popular library for making API requests.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Material-UI, Bootstrap: UI component libraries.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Jest and Enzyme: Testing frameworks for React.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Redux </a:t>
            </a: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Debugging tools for Redux.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Prettier: Code quality and formatting tools.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4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 components small and focused on a single responsibility.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Prefer functional components when possible for simplicity.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Adhere to a consistent code style to enhance readability.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performance using </a:t>
            </a: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shouldComponentUpdate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</a:t>
            </a: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React's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community best practices and conventions.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Stay updated with the latest React developments.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8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E62CE20-C5B4-5631-1CD0-CACA56A2F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630B3-47C6-3515-2FEA-23DA830A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Demo App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111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BE27-B536-1E0A-1579-851E0382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Set Up Development Environment</a:t>
            </a:r>
            <a:endParaRPr lang="en-IN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221F12B-C3CD-20B5-F942-CE04303BB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2135" y="2190307"/>
            <a:ext cx="7909538" cy="335476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Install Node.js and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npm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Download and install Node.js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npm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  <a:hlinkClick r:id="rId2"/>
              </a:rPr>
              <a:t>https://nodejs.org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Update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npm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Open your VS Code Terminal and update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npm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globally using the following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FFFFFF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FFFFFF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install -g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npm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Verify Installation: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In the VS Code Terminal, confirm the successful installation of Node.js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npm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by checking their versions: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FFFFFF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FFFFFF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D8F1C2-80B7-8AF8-3749-B55677BD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35" y="2674517"/>
            <a:ext cx="5258534" cy="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FEB64A-3965-5C89-B983-AF824918A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36" y="4103730"/>
            <a:ext cx="525853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8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AEC8-4978-DD77-6391-0F7711E4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Create a New React App</a:t>
            </a:r>
            <a:endParaRPr lang="en-IN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FA7DF5-A81F-BFE1-2664-C764187AB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576" y="1897067"/>
            <a:ext cx="6629059" cy="2708434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Create React App: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In your VS Code Terminal, run the following commands: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This will create a new React app named "react-demo-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ToDoList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" and navigate into its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Navigate to Source Directory: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In your VS Code Terminal, navigate to 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directory within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Update App.js: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Edit 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App.js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file to implement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ToDoList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A2F11-B2AE-588E-9C35-9EC3DC5E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6" y="2251824"/>
            <a:ext cx="5268060" cy="1105054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3F90B7-0AC3-ABAF-314C-D50E4E6AB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7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BB56-AA12-BA4C-3015-BBAF98B2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Start the Development Server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E49248-CD9B-8307-52AE-E5B3E511A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20692"/>
            <a:ext cx="7519174" cy="2616616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 VS Code Terminal, start the development server with the following command: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This will open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ToDoList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app in a web browser.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ABF0D-7A10-1FE6-230F-C3A448E2B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44" y="3015989"/>
            <a:ext cx="529663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34B7-84EE-C09C-8DC0-4C3D53C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Test Functionality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73EA9C-0982-C7F2-0EFA-BCC8D63A1B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79720"/>
            <a:ext cx="7684581" cy="375538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Check for the expected functionality in the browser.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exit the terminal and stop the development server, press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Ctrl+C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8E9E-439C-6FE0-7E96-48D088459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98648"/>
            <a:ext cx="6098386" cy="16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4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25" name="Picture 4" descr="Blue award ribbon">
            <a:extLst>
              <a:ext uri="{FF2B5EF4-FFF2-40B4-BE49-F238E27FC236}">
                <a16:creationId xmlns:a16="http://schemas.microsoft.com/office/drawing/2014/main" id="{B7303015-110E-B4DB-4202-4D8666BA4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6" r="18575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E2529-5FD6-64CD-6CAA-D7BC1D4F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/>
              <a:t>Agenda</a:t>
            </a:r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E568FDCF-927E-C825-B180-1FC3E0510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3" r="4727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DE0D-89D5-F56B-3598-2001E982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React?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use React?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React's</a:t>
            </a: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 Features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DOM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Component-Based Architecture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JSX (JavaScript XML)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and Props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 Router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Redux for State Management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and Ecosystem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73724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927A-F1F5-4963-9CA0-D34BC94B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BF2C-B1C6-C912-7A79-72086627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JavaScript library for building user interfaces.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and maintained by Facebook.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Focused on creating reusable UI components.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Helps in creating dynamic, responsive, and interactive web applications.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Widely used in single-page applications (SPAs).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used for both web and mobile app development.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56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Reusable components simplify development.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DOM for efficient updates and rendering.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 community support and active development.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is easy with existing projects.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source with a vast ecosystem of libraries and tools.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Suitable for building high-performance, large-scale apps.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4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React’s</a:t>
            </a:r>
            <a:r>
              <a:rPr lang="en-IN" dirty="0"/>
              <a:t>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DOM: Efficiently updates only what's changed.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Component-based architecture: Encourages modularity and reusability.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JSX (JavaScript XML): Declarative syntax for defining UI.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Unidirectional data flow: Predictable data changes.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 Native: Enables mobile app development.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 developer tools and extensions.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87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representation of the actual DOM.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Compares changes efficiently, reducing re-renders.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Minimizes direct manipulation of the actual DOM.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Improves application performance and responsiveness.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Critical for handling dynamic, data-driven UIs.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15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Based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Encourages breaking UI into reusable components.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component handles a specific part of the UI.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Promotes a clean and maintainable code structure.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Supports nesting of components within each other.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Facilitates code reusability and easy maintenance.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2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JSX (JavaScript 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 of JavaScript that allows XML-like syntax.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Makes it easier to define and render UI elements.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Compiles to JavaScript for execution in the browser.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a more readable and expressive way to create UI.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Reduces the risk of injection attacks.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0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and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State: Holds component-specific data that can change over time.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Props (short for properties): Data passed from parent to child components.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Props are read-only and help customize child components.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Changes to state trigger re-renders.</a:t>
            </a:r>
            <a:endParaRPr lang="en-IN" sz="1800" kern="1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Key concepts for managing component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186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795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inherit</vt:lpstr>
      <vt:lpstr>Segoe UI</vt:lpstr>
      <vt:lpstr>Söhne</vt:lpstr>
      <vt:lpstr>Söhne Mono</vt:lpstr>
      <vt:lpstr>Symbol</vt:lpstr>
      <vt:lpstr>Retrospect</vt:lpstr>
      <vt:lpstr>Introduction to React JS Framework</vt:lpstr>
      <vt:lpstr>Agenda</vt:lpstr>
      <vt:lpstr>What is React</vt:lpstr>
      <vt:lpstr>Why use React</vt:lpstr>
      <vt:lpstr>React’s Key Features</vt:lpstr>
      <vt:lpstr>Virtual DOM</vt:lpstr>
      <vt:lpstr>Component Based Architecture</vt:lpstr>
      <vt:lpstr>JSX (JavaScript XML)</vt:lpstr>
      <vt:lpstr>State and Props</vt:lpstr>
      <vt:lpstr>React Router</vt:lpstr>
      <vt:lpstr>Redux for State Management</vt:lpstr>
      <vt:lpstr>Tools and Ecosystem</vt:lpstr>
      <vt:lpstr>Best Practices</vt:lpstr>
      <vt:lpstr>Demo App</vt:lpstr>
      <vt:lpstr>Set Up Development Environment</vt:lpstr>
      <vt:lpstr>Create a New React App</vt:lpstr>
      <vt:lpstr>Start the Development Server</vt:lpstr>
      <vt:lpstr>Test Functionality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Singotam Satya</dc:creator>
  <cp:lastModifiedBy>Singotam Satya</cp:lastModifiedBy>
  <cp:revision>2</cp:revision>
  <dcterms:created xsi:type="dcterms:W3CDTF">2023-11-01T05:26:20Z</dcterms:created>
  <dcterms:modified xsi:type="dcterms:W3CDTF">2023-11-02T10:14:10Z</dcterms:modified>
</cp:coreProperties>
</file>