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342" r:id="rId2"/>
    <p:sldId id="328" r:id="rId3"/>
    <p:sldId id="295" r:id="rId4"/>
    <p:sldId id="257" r:id="rId5"/>
    <p:sldId id="313" r:id="rId6"/>
    <p:sldId id="314" r:id="rId7"/>
    <p:sldId id="262" r:id="rId8"/>
    <p:sldId id="305" r:id="rId9"/>
    <p:sldId id="336" r:id="rId10"/>
    <p:sldId id="337" r:id="rId11"/>
    <p:sldId id="338" r:id="rId12"/>
    <p:sldId id="339" r:id="rId13"/>
    <p:sldId id="340" r:id="rId14"/>
    <p:sldId id="341" r:id="rId15"/>
    <p:sldId id="29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62" autoAdjust="0"/>
    <p:restoredTop sz="94660"/>
  </p:normalViewPr>
  <p:slideViewPr>
    <p:cSldViewPr>
      <p:cViewPr>
        <p:scale>
          <a:sx n="70" d="100"/>
          <a:sy n="70" d="100"/>
        </p:scale>
        <p:origin x="-11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3CC75-A34E-483E-8ACE-0973273CFB9D}" type="datetimeFigureOut">
              <a:rPr lang="en-US" smtClean="0"/>
              <a:pPr/>
              <a:t>5/22/2021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C14C1-F2EF-4081-A361-1F0798E348B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C14C1-F2EF-4081-A361-1F0798E348B0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68087"/>
            <a:ext cx="7886700" cy="570887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800" b="1" dirty="0" smtClean="0"/>
              <a:t>Phase detector</a:t>
            </a:r>
            <a:r>
              <a:rPr lang="en-US" sz="3200" dirty="0" smtClean="0"/>
              <a:t>: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comparator circuit compares the input frequency and the VCO output frequency and produces a dc voltage that is proportional to the phase difference between the two frequencies.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b="1" dirty="0" smtClean="0"/>
              <a:t>LPF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 Low Pass Filter (LPF) is used in Phase Locked Loops (PLL) to get rid of the high frequency components in the output of the phase detector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 It also removes the high frequency noise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helps to control the dynamic characteristics of the whole system</a:t>
            </a:r>
          </a:p>
          <a:p>
            <a:pPr>
              <a:buNone/>
            </a:pPr>
            <a:r>
              <a:rPr lang="en-US" sz="3600" b="1" dirty="0" err="1" smtClean="0"/>
              <a:t>Vco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main function of the VCO is to generate an output frequency that is directly proportional to the input voltage.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frequency of oscillation is determined by the resistor R and capacitor C along with the voltage </a:t>
            </a:r>
            <a:r>
              <a:rPr lang="en-US" dirty="0" err="1" smtClean="0"/>
              <a:t>Vc</a:t>
            </a:r>
            <a:r>
              <a:rPr lang="en-US" dirty="0" smtClean="0"/>
              <a:t> applied to the control terminal.</a:t>
            </a:r>
          </a:p>
          <a:p>
            <a:pPr>
              <a:buNone/>
            </a:pPr>
            <a:endParaRPr lang="en-US" sz="4000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SYNCHRONOUS REFERENCE FRAME THEORY (D-Q THEORY)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                                                                            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                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              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ysClr val="windowText" lastClr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ysClr val="windowText" lastClr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ysClr val="windowText" lastClr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ysClr val="windowText" lastClr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ysClr val="windowText" lastClr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ysClr val="windowText" lastClr="000000"/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ysClr val="windowText" lastClr="000000"/>
                </a:solidFill>
              </a:rPr>
              <a:t>                                </a:t>
            </a:r>
          </a:p>
          <a:p>
            <a:endParaRPr lang="en-US" dirty="0"/>
          </a:p>
        </p:txBody>
      </p:sp>
      <p:pic>
        <p:nvPicPr>
          <p:cNvPr id="4" name="Picture 3" descr="d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893" y="1709057"/>
            <a:ext cx="6915149" cy="4103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PI Controller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08" y="2242458"/>
            <a:ext cx="5853792" cy="324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70115"/>
            <a:ext cx="7886700" cy="5806849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is the combination of proportional and an integral controller the output (also called the actuating signal) is equal to the summation of proportional and integral of the error signal.</a:t>
            </a:r>
          </a:p>
          <a:p>
            <a:pPr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PI controller will eliminate forced oscillations and steady state error resulting in operation of on-off controller and P controller respectively.</a:t>
            </a:r>
          </a:p>
          <a:p>
            <a:pPr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integral mode has a negative effect on speed of the response and overall stability of the system. Thus PI controller will not increase the speed of response.</a:t>
            </a:r>
          </a:p>
          <a:p>
            <a:pPr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PI controller does not have means to predict what will happen with the error in near future.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Pulse width modulation technique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2002972"/>
            <a:ext cx="6368144" cy="402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26670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>
                <a:cs typeface="Times New Roman" pitchFamily="18" charset="0"/>
              </a:rPr>
              <a:t>Objective</a:t>
            </a:r>
            <a:br>
              <a:rPr lang="en-US" smtClean="0">
                <a:cs typeface="Times New Roman" pitchFamily="18" charset="0"/>
              </a:rPr>
            </a:br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b="1" dirty="0" smtClean="0"/>
              <a:t>     	</a:t>
            </a:r>
            <a:r>
              <a:rPr lang="en-IN" sz="3100" b="1" dirty="0" smtClean="0"/>
              <a:t>	</a:t>
            </a:r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This project deals with the operation of doubly fed induction generator (DFIG) with an integrated active filter capabilities using grid-side converter (GSC). </a:t>
            </a:r>
            <a:endParaRPr lang="en-IN" sz="3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To mitigate load side harmonics and extract the maximum power.</a:t>
            </a:r>
            <a:endParaRPr lang="en-IN" sz="3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CONTENTS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sz="1600" dirty="0" smtClean="0"/>
              <a:t>INTRODUCTION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 CONVERTERS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DESIGN OF  DFIG – BASED WECS</a:t>
            </a:r>
          </a:p>
          <a:p>
            <a:endParaRPr lang="en-US" sz="1600" dirty="0" smtClean="0"/>
          </a:p>
          <a:p>
            <a:r>
              <a:rPr lang="en-US" sz="1600" dirty="0" smtClean="0"/>
              <a:t> CONTROL ALGORTHM OF THE PROPOSED WECS</a:t>
            </a:r>
          </a:p>
          <a:p>
            <a:endParaRPr lang="en-US" sz="1600" dirty="0" smtClean="0"/>
          </a:p>
          <a:p>
            <a:r>
              <a:rPr lang="en-US" sz="1600" dirty="0" smtClean="0"/>
              <a:t>SIMULINK BLOCK DIAGRAM</a:t>
            </a:r>
          </a:p>
          <a:p>
            <a:endParaRPr lang="en-US" sz="1600" dirty="0" smtClean="0"/>
          </a:p>
          <a:p>
            <a:r>
              <a:rPr lang="en-US" sz="1600" dirty="0" smtClean="0"/>
              <a:t> SIMULATION RESULTS</a:t>
            </a:r>
          </a:p>
          <a:p>
            <a:endParaRPr lang="en-US" sz="1600" dirty="0" smtClean="0"/>
          </a:p>
          <a:p>
            <a:r>
              <a:rPr lang="en-US" sz="1600" dirty="0" smtClean="0"/>
              <a:t>CONCLUSION </a:t>
            </a:r>
          </a:p>
          <a:p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INTRODUCTION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72000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IN" sz="62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6200" dirty="0" smtClean="0">
                <a:latin typeface="Times New Roman" pitchFamily="18" charset="0"/>
                <a:cs typeface="Times New Roman" pitchFamily="18" charset="0"/>
              </a:rPr>
              <a:t>           The increase in population and industrialization</a:t>
            </a:r>
            <a:r>
              <a:rPr lang="en-IN" sz="6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6200" dirty="0" smtClean="0">
                <a:latin typeface="Times New Roman" pitchFamily="18" charset="0"/>
                <a:cs typeface="Times New Roman" pitchFamily="18" charset="0"/>
              </a:rPr>
              <a:t>the energy demand has increased significantly. The generation of power was really a challenge now a day. If we want to increase the power generated in the conventional way. However, the conventional energy sources such as coal, oil, and gas are limited in nature.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Now there is a need for renewable energy sources for the future energy demand. 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		Due to technical advancements the cost of the wind power  production is low comparable to that of conventional power plants.</a:t>
            </a:r>
          </a:p>
          <a:p>
            <a:pPr algn="just">
              <a:lnSpc>
                <a:spcPct val="150000"/>
              </a:lnSpc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RES preferred because of…….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Non-pollutant.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Naturally available.	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Running cost less.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 system to generate sufficient energy to attend demand at accessible prices.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 clean, safe and reliable electricity.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eco- friendliness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Unlimited in nature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CONVERTERS	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SIDE CONVERTER(GSC): </a:t>
            </a:r>
          </a:p>
          <a:p>
            <a:pPr>
              <a:buNone/>
            </a:pPr>
            <a:r>
              <a:rPr lang="en-US" dirty="0" smtClean="0"/>
              <a:t>     It is for mitigating the harmonics produced by nonlinear </a:t>
            </a:r>
            <a:r>
              <a:rPr lang="en-US" dirty="0" smtClean="0"/>
              <a:t>loads.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ROTOR SIDE CONVERTER(RSC): The main purpose of RSC is to extract maximum  power with independent control of active and reactive powers.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DFIG – based WECS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4800" y="2093995"/>
            <a:ext cx="8686800" cy="344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33201" y="1726392"/>
            <a:ext cx="8229997" cy="418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04800" y="8382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 ALGORTHM OF THE PROPOSED WECS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 </a:t>
            </a:r>
            <a:r>
              <a:rPr lang="en-US" dirty="0" smtClean="0"/>
              <a:t>PHASE LOCKED LOOP</a:t>
            </a:r>
            <a:endParaRPr lang="en-US" dirty="0"/>
          </a:p>
        </p:txBody>
      </p:sp>
      <p:pic>
        <p:nvPicPr>
          <p:cNvPr id="4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8470" y="1977684"/>
            <a:ext cx="5235859" cy="260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87929" y="4724400"/>
            <a:ext cx="5470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PLL basically consists of  Three main parts </a:t>
            </a:r>
          </a:p>
          <a:p>
            <a:pPr>
              <a:buNone/>
            </a:pPr>
            <a:r>
              <a:rPr lang="en-US" dirty="0" smtClean="0"/>
              <a:t>                                         </a:t>
            </a:r>
          </a:p>
          <a:p>
            <a:pPr>
              <a:buNone/>
            </a:pPr>
            <a:r>
              <a:rPr lang="en-US" dirty="0" smtClean="0"/>
              <a:t>  (a)phase detector</a:t>
            </a:r>
          </a:p>
          <a:p>
            <a:pPr>
              <a:buNone/>
            </a:pPr>
            <a:r>
              <a:rPr lang="en-US" dirty="0" smtClean="0"/>
              <a:t>  (b) LPF</a:t>
            </a:r>
          </a:p>
          <a:p>
            <a:pPr>
              <a:buNone/>
            </a:pPr>
            <a:r>
              <a:rPr lang="en-US" dirty="0" smtClean="0"/>
              <a:t>  (C) voltage controlled oscillator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1802</TotalTime>
  <Words>349</Words>
  <Application>Microsoft Office PowerPoint</Application>
  <PresentationFormat>On-screen Show (4:3)</PresentationFormat>
  <Paragraphs>80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Trek</vt:lpstr>
      <vt:lpstr>Slide 1</vt:lpstr>
      <vt:lpstr>Objective  </vt:lpstr>
      <vt:lpstr>CONTENTS</vt:lpstr>
      <vt:lpstr>INTRODUCTION</vt:lpstr>
      <vt:lpstr>RES preferred because of…….</vt:lpstr>
      <vt:lpstr>CONVERTERS  </vt:lpstr>
      <vt:lpstr>Design of DFIG – based WECS</vt:lpstr>
      <vt:lpstr>  </vt:lpstr>
      <vt:lpstr> PHASE LOCKED LOOP</vt:lpstr>
      <vt:lpstr>Slide 10</vt:lpstr>
      <vt:lpstr>SYNCHRONOUS REFERENCE FRAME THEORY (D-Q THEORY):</vt:lpstr>
      <vt:lpstr>                       PI Controller</vt:lpstr>
      <vt:lpstr>Slide 13</vt:lpstr>
      <vt:lpstr>Pulse width modulation technique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Doubly fed induction generator for wind enrgy conversion systems with integrated active filter capabilities  A Project report Submitted in partial fulfillment of the Requirements for the degree of  MAS TER OF TECHNOLOGY in POWER SYSTEMS  BY  R.UDAYA LAKSHMI  Roll No: 146Q1D5604  Under the esteemed guidance of  Sri., K. jyothi priyanka..M.Tech  Assistant Professor</dc:title>
  <dc:creator>LENOVO</dc:creator>
  <cp:lastModifiedBy>play</cp:lastModifiedBy>
  <cp:revision>306</cp:revision>
  <dcterms:created xsi:type="dcterms:W3CDTF">2006-08-16T00:00:00Z</dcterms:created>
  <dcterms:modified xsi:type="dcterms:W3CDTF">2021-05-22T00:58:47Z</dcterms:modified>
</cp:coreProperties>
</file>