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customXml" Target="../customXml/item1.xml"/><Relationship Id="rId12" Type="http://schemas.openxmlformats.org/officeDocument/2006/relationships/customXmlProps" Target="../customXml/itemProps1.xml"/><Relationship Id="rId13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104872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 noProof="0"/>
          </a:p>
        </p:txBody>
      </p:sp>
      <p:sp>
        <p:nvSpPr>
          <p:cNvPr id="104872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anchor="b" bIns="0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bIns="91440" tIns="91440">
            <a:normAutofit/>
          </a:bodyPr>
          <a:lstStyle>
            <a:lvl1pPr algn="l" indent="0" marL="0">
              <a:buNone/>
              <a:defRPr baseline="0" b="0"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p>
            <a:endParaRPr dirty="0"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34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3145735" name="Straight Connector 7"/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8"/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/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noProof="0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56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1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noProof="0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4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1" hdr="0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592" name="Rectangle 5"/>
          <p:cNvSpPr/>
          <p:nvPr userDrawn="1"/>
        </p:nvSpPr>
        <p:spPr>
          <a:xfrm>
            <a:off x="0" y="722376"/>
            <a:ext cx="12192000" cy="5413248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/>
          </a:p>
        </p:txBody>
      </p:sp>
      <p:sp>
        <p:nvSpPr>
          <p:cNvPr id="1048593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59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59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59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59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33" name="Group 12"/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3145732" name="Straight Connector 15"/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/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6"/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/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5"/>
          <p:cNvSpPr/>
          <p:nvPr userDrawn="1"/>
        </p:nvSpPr>
        <p:spPr>
          <a:xfrm>
            <a:off x="0" y="0"/>
            <a:ext cx="10020300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/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baseline="0" cap="all" sz="7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9" name="Group 6"/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3145737" name="Straight Connector 7"/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Connector 8"/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bg1"/>
                </a:solidFill>
              </a:defRPr>
            </a:lvl1pPr>
            <a:lvl2pPr indent="0" marL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01" name="Rectangle 5"/>
          <p:cNvSpPr/>
          <p:nvPr userDrawn="1"/>
        </p:nvSpPr>
        <p:spPr>
          <a:xfrm>
            <a:off x="0" y="722376"/>
            <a:ext cx="12192000" cy="5413248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/>
          </a:p>
        </p:txBody>
      </p:sp>
      <p:cxnSp>
        <p:nvCxnSpPr>
          <p:cNvPr id="3145758" name="Straight Connector 6"/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/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Connector 7"/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/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2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0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7"/>
          <p:cNvSpPr/>
          <p:nvPr userDrawn="1"/>
        </p:nvSpPr>
        <p:spPr>
          <a:xfrm>
            <a:off x="0" y="0"/>
            <a:ext cx="12192000" cy="304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PK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44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4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4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49" name="Group 18"/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3145744" name="Straight Connector 19"/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/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20"/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/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17"/>
          <p:cNvSpPr/>
          <p:nvPr userDrawn="1"/>
        </p:nvSpPr>
        <p:spPr>
          <a:xfrm>
            <a:off x="8115301" y="0"/>
            <a:ext cx="4076699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PK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65" name="Group 18"/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3145761" name="Straight Connector 19"/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Connector 20"/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/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16" name="Title 8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15"/>
          <p:cNvSpPr/>
          <p:nvPr userDrawn="1"/>
        </p:nvSpPr>
        <p:spPr>
          <a:xfrm>
            <a:off x="-12700" y="858"/>
            <a:ext cx="3060700" cy="6857142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0486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74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7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78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7" name="Group 16"/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3145752" name="Straight Connector 23"/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/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Straight Connector 24"/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5"/>
          <p:cNvSpPr/>
          <p:nvPr userDrawn="1"/>
        </p:nvSpPr>
        <p:spPr>
          <a:xfrm>
            <a:off x="3962399" y="858"/>
            <a:ext cx="8271641" cy="6857142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16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42" name="Group 16"/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3145739" name="Straight Connector 23"/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/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24"/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/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54" name="Group 8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3145750" name="Straight Connector 9"/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/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10"/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6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6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29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6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3145730" name="Straight Connector 7"/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/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8"/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8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8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9" name="Group 15"/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3145754" name="Straight Connector 16"/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/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Straight Connector 17"/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8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32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46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3145747" name="Straight Connector 7"/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Straight Connector 8"/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/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noProof="0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57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1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noProof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49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1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4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60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33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/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4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4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image" Target="../media/image1.jpeg"/><Relationship Id="rId2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2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/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1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2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lang="en-US"/>
              <a:t>WEEKLY</a:t>
            </a:r>
            <a:br>
              <a:rPr dirty="0" lang="en-US"/>
            </a:br>
            <a:r>
              <a:rPr dirty="0" lang="en-US"/>
              <a:t>PROGRESS REPORT</a:t>
            </a:r>
          </a:p>
        </p:txBody>
      </p:sp>
      <p:sp>
        <p:nvSpPr>
          <p:cNvPr id="1048607" name="Subtitle 10"/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>
            <a:normAutofit fontScale="77778" lnSpcReduction="20000"/>
          </a:bodyPr>
          <a:p>
            <a:r>
              <a:rPr dirty="0" lang="en-US"/>
              <a:t>B</a:t>
            </a:r>
            <a:r>
              <a:rPr dirty="0" lang="en-US"/>
              <a:t>.</a:t>
            </a:r>
            <a:r>
              <a:rPr dirty="0" lang="en-US"/>
              <a:t>l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a</a:t>
            </a:r>
            <a:r>
              <a:rPr dirty="0" lang="en-US"/>
              <a:t>(</a:t>
            </a:r>
            <a:r>
              <a:rPr dirty="0" lang="en-US"/>
              <a:t>2</a:t>
            </a:r>
            <a:r>
              <a:rPr dirty="0" lang="en-US"/>
              <a:t>1</a:t>
            </a:r>
            <a:r>
              <a:rPr dirty="0" lang="en-US"/>
              <a:t>7</a:t>
            </a:r>
            <a:r>
              <a:rPr dirty="0" lang="en-US"/>
              <a:t>Z</a:t>
            </a:r>
            <a:r>
              <a:rPr dirty="0" lang="en-US"/>
              <a:t>1</a:t>
            </a:r>
            <a:r>
              <a:rPr dirty="0" lang="en-US"/>
              <a:t>A</a:t>
            </a:r>
            <a:r>
              <a:rPr dirty="0" lang="en-US"/>
              <a:t>0</a:t>
            </a:r>
            <a:r>
              <a:rPr dirty="0" lang="en-US"/>
              <a:t>5</a:t>
            </a:r>
            <a:r>
              <a:rPr dirty="0" lang="en-US"/>
              <a:t>2</a:t>
            </a:r>
            <a:r>
              <a:rPr dirty="0" lang="en-US"/>
              <a:t>8</a:t>
            </a:r>
            <a:r>
              <a:rPr dirty="0" lang="en-US"/>
              <a:t>)</a:t>
            </a:r>
            <a:endParaRPr altLang="en-US" lang="zh-CN"/>
          </a:p>
          <a:p>
            <a:endParaRPr dirty="0" lang="en-P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STATUS SUMMARY</a:t>
            </a:r>
          </a:p>
        </p:txBody>
      </p:sp>
      <p:sp>
        <p:nvSpPr>
          <p:cNvPr id="1048588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Student Roll Number : 217Z1A</a:t>
            </a:r>
            <a:r>
              <a:rPr dirty="0" lang="en-US"/>
              <a:t>0</a:t>
            </a:r>
            <a:r>
              <a:rPr dirty="0" lang="en-US"/>
              <a:t>5</a:t>
            </a:r>
            <a:r>
              <a:rPr dirty="0" lang="en-US"/>
              <a:t>28</a:t>
            </a:r>
            <a:endParaRPr altLang="en-US" lang="zh-CN"/>
          </a:p>
          <a:p>
            <a:r>
              <a:rPr dirty="0" lang="en-US"/>
              <a:t>Student Name :</a:t>
            </a:r>
            <a:r>
              <a:rPr dirty="0" lang="en-US"/>
              <a:t>B</a:t>
            </a:r>
            <a:r>
              <a:rPr dirty="0" lang="en-US"/>
              <a:t>.</a:t>
            </a:r>
            <a:r>
              <a:rPr dirty="0" lang="en-US"/>
              <a:t>l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a</a:t>
            </a:r>
            <a:endParaRPr altLang="en-US" lang="zh-CN"/>
          </a:p>
          <a:p>
            <a:r>
              <a:rPr dirty="0" lang="en-US"/>
              <a:t>Branch : </a:t>
            </a:r>
            <a:r>
              <a:rPr dirty="0" lang="en-US"/>
              <a:t>c</a:t>
            </a:r>
            <a:r>
              <a:rPr dirty="0" lang="en-US"/>
              <a:t>s</a:t>
            </a:r>
            <a:r>
              <a:rPr dirty="0" lang="en-US"/>
              <a:t>e</a:t>
            </a:r>
            <a:endParaRPr altLang="en-US" lang="zh-CN"/>
          </a:p>
          <a:p>
            <a:r>
              <a:rPr dirty="0" lang="en-US"/>
              <a:t>Week 1 : 20/05/24 – 21/05/24</a:t>
            </a:r>
          </a:p>
          <a:p>
            <a:endParaRPr dirty="0" lang="en-US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smtClean="0"/>
              <a:t>2</a:t>
            </a:fld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Presentation title</a:t>
            </a:r>
          </a:p>
        </p:txBody>
      </p:sp>
      <p:sp>
        <p:nvSpPr>
          <p:cNvPr id="104859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smtClean="0"/>
              <a:t>3</a:t>
            </a:fld>
            <a:endParaRPr lang="en-US"/>
          </a:p>
        </p:txBody>
      </p:sp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PROGRESS</a:t>
            </a:r>
          </a:p>
        </p:txBody>
      </p:sp>
      <p:graphicFrame>
        <p:nvGraphicFramePr>
          <p:cNvPr id="4194304" name="Table 16"/>
          <p:cNvGraphicFramePr>
            <a:graphicFrameLocks noGrp="1"/>
          </p:cNvGraphicFramePr>
          <p:nvPr/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</a:tblGrid>
              <a:tr h="370840">
                <a:tc>
                  <a:txBody>
                    <a:bodyPr/>
                    <a:p>
                      <a:r>
                        <a:rPr dirty="0" lang="en-US"/>
                        <a:t>S.NO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Topic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Don’t Know</a:t>
                      </a:r>
                      <a:endParaRPr dirty="0" lang="en-I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r>
                        <a:rPr dirty="0" lang="en-US"/>
                        <a:t>Fair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Good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Very Good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Don’t Know</a:t>
                      </a:r>
                      <a:endParaRPr dirty="0" lang="en-IN"/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Fair</a:t>
                      </a:r>
                      <a:endParaRPr dirty="0" lang="en-IN"/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Good</a:t>
                      </a:r>
                      <a:endParaRPr dirty="0" lang="en-IN"/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Very Good</a:t>
                      </a:r>
                      <a:endParaRPr dirty="0" lang="en-IN"/>
                    </a:p>
                    <a:p>
                      <a:endParaRPr dirty="0" lang="en-IN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1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Day 1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2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Day 2</a:t>
                      </a:r>
                      <a:endParaRPr dirty="0" lang="en-I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3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Day 3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</a:tr>
            </a:tbl>
          </a:graphicData>
        </a:graphic>
      </p:graphicFrame>
      <p:graphicFrame>
        <p:nvGraphicFramePr>
          <p:cNvPr id="4194305" name="Table 17"/>
          <p:cNvGraphicFramePr>
            <a:graphicFrameLocks noGrp="1"/>
          </p:cNvGraphicFramePr>
          <p:nvPr/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/>
              </a:tblGrid>
              <a:tr h="449179">
                <a:tc>
                  <a:txBody>
                    <a:bodyPr/>
                    <a:p>
                      <a:r>
                        <a:rPr dirty="0" lang="en-US"/>
                        <a:t>Proficiency Before The Program</a:t>
                      </a:r>
                      <a:endParaRPr dirty="0" lang="en-I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6" name="Table 18"/>
          <p:cNvGraphicFramePr>
            <a:graphicFrameLocks noGrp="1"/>
          </p:cNvGraphicFramePr>
          <p:nvPr/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/>
              </a:tblGrid>
              <a:tr h="449179">
                <a:tc>
                  <a:txBody>
                    <a:bodyPr/>
                    <a:p>
                      <a:r>
                        <a:rPr dirty="0" lang="en-US"/>
                        <a:t>Proficiency After The Program</a:t>
                      </a:r>
                      <a:endParaRPr dirty="0" lang="en-I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7" name="Table 20"/>
          <p:cNvGraphicFramePr>
            <a:graphicFrameLocks noGrp="1"/>
          </p:cNvGraphicFramePr>
          <p:nvPr/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</a:tblGrid>
              <a:tr h="210776">
                <a:tc>
                  <a:txBody>
                    <a:bodyPr/>
                    <a:p>
                      <a:r>
                        <a:rPr dirty="0" lang="en-US"/>
                        <a:t>4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Day 4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p>
            <a:r>
              <a:rPr dirty="0" lang="en-US"/>
              <a:t>Thank You</a:t>
            </a:r>
          </a:p>
        </p:txBody>
      </p:sp>
      <p:sp>
        <p:nvSpPr>
          <p:cNvPr id="10486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38040" y="3828537"/>
            <a:ext cx="5358384" cy="2057400"/>
          </a:xfrm>
        </p:spPr>
        <p:txBody>
          <a:bodyPr/>
          <a:p>
            <a:r>
              <a:rPr dirty="0" lang="en-US"/>
              <a:t>B</a:t>
            </a:r>
            <a:r>
              <a:rPr dirty="0" lang="en-US"/>
              <a:t>.</a:t>
            </a:r>
            <a:r>
              <a:rPr dirty="0" lang="en-US"/>
              <a:t>l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a</a:t>
            </a:r>
            <a:endParaRPr altLang="en-US" lang="zh-CN"/>
          </a:p>
          <a:p>
            <a:r>
              <a:rPr dirty="0" lang="en-US"/>
              <a:t>(217Z1A</a:t>
            </a:r>
            <a:r>
              <a:rPr dirty="0" lang="en-US"/>
              <a:t>0</a:t>
            </a:r>
            <a:r>
              <a:rPr dirty="0" lang="en-US"/>
              <a:t>5</a:t>
            </a:r>
            <a:r>
              <a:rPr dirty="0" lang="en-US"/>
              <a:t>2</a:t>
            </a:r>
            <a:r>
              <a:rPr dirty="0" lang="en-US"/>
              <a:t>8</a:t>
            </a:r>
            <a:r>
              <a:rPr dirty="0" lang="en-US"/>
              <a:t>)</a:t>
            </a:r>
            <a:endParaRPr dirty="0" lang="en-PK"/>
          </a:p>
          <a:p>
            <a:r>
              <a:rPr dirty="0" lang="en-US"/>
              <a:t>L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d</a:t>
            </a:r>
            <a:r>
              <a:rPr dirty="0" lang="en-US"/>
              <a:t>d</a:t>
            </a:r>
            <a:r>
              <a:rPr dirty="0" lang="en-US"/>
              <a:t>y</a:t>
            </a:r>
            <a:r>
              <a:rPr dirty="0" lang="en-US"/>
              <a:t>b</a:t>
            </a:r>
            <a:r>
              <a:rPr dirty="0" lang="en-US"/>
              <a:t>e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i</a:t>
            </a:r>
            <a:r>
              <a:rPr dirty="0" lang="en-US"/>
              <a:t>@gmail.com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WEEKLY PROGRESS REPORT</dc:title>
  <dc:creator>ABHIRAM REDDY ENUKONDA 217Z1A0559</dc:creator>
  <cp:lastModifiedBy>Preethika Nimmanagoti</cp:lastModifiedBy>
  <dcterms:created xsi:type="dcterms:W3CDTF">2024-05-25T19:57:35Z</dcterms:created>
  <dcterms:modified xsi:type="dcterms:W3CDTF">2024-05-26T18:48:14Z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2c9f2dec4b0944c680e367f377ec7543</vt:lpwstr>
  </property>
</Properties>
</file>