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3DFA-4201-4A67-8343-F2F05CF9B3E2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353-A427-4956-8983-A4B90FB5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3DFA-4201-4A67-8343-F2F05CF9B3E2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353-A427-4956-8983-A4B90FB5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1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3DFA-4201-4A67-8343-F2F05CF9B3E2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353-A427-4956-8983-A4B90FB5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3DFA-4201-4A67-8343-F2F05CF9B3E2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353-A427-4956-8983-A4B90FB5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3DFA-4201-4A67-8343-F2F05CF9B3E2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353-A427-4956-8983-A4B90FB5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3DFA-4201-4A67-8343-F2F05CF9B3E2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353-A427-4956-8983-A4B90FB5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3DFA-4201-4A67-8343-F2F05CF9B3E2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353-A427-4956-8983-A4B90FB5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3DFA-4201-4A67-8343-F2F05CF9B3E2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353-A427-4956-8983-A4B90FB5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8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3DFA-4201-4A67-8343-F2F05CF9B3E2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353-A427-4956-8983-A4B90FB5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3DFA-4201-4A67-8343-F2F05CF9B3E2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353-A427-4956-8983-A4B90FB5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3DFA-4201-4A67-8343-F2F05CF9B3E2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353-A427-4956-8983-A4B90FB5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3DFA-4201-4A67-8343-F2F05CF9B3E2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40353-A427-4956-8983-A4B90FB5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ernandezpaul.wordpress.com/2016/01/24/apache-spark-installation-on-windows-1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282" y="139093"/>
            <a:ext cx="11912029" cy="7958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282" y="1065338"/>
            <a:ext cx="11912029" cy="5602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282" y="139093"/>
            <a:ext cx="11912029" cy="7958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282" y="1065338"/>
            <a:ext cx="11912029" cy="5602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282" y="139093"/>
            <a:ext cx="11912029" cy="7958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282" y="1065338"/>
            <a:ext cx="11912029" cy="5602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282" y="139093"/>
            <a:ext cx="11912029" cy="7958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282" y="1065338"/>
            <a:ext cx="11912029" cy="5602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82" y="139093"/>
            <a:ext cx="11912029" cy="795855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82" y="1065338"/>
            <a:ext cx="11912029" cy="56025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Spark application consist of drivers and executors </a:t>
            </a:r>
          </a:p>
          <a:p>
            <a:pPr lvl="1"/>
            <a:r>
              <a:rPr lang="en-US" b="1" i="1" dirty="0" smtClean="0"/>
              <a:t>Driver</a:t>
            </a:r>
            <a:r>
              <a:rPr lang="en-US" dirty="0" smtClean="0"/>
              <a:t> process runs main and does 3 things </a:t>
            </a:r>
          </a:p>
          <a:p>
            <a:pPr lvl="2"/>
            <a:r>
              <a:rPr lang="en-US" dirty="0" smtClean="0"/>
              <a:t>Maintaining information of spark application</a:t>
            </a:r>
          </a:p>
          <a:p>
            <a:pPr lvl="2"/>
            <a:r>
              <a:rPr lang="en-US" dirty="0" smtClean="0"/>
              <a:t>Responding to a users program or input</a:t>
            </a:r>
          </a:p>
          <a:p>
            <a:pPr lvl="2"/>
            <a:r>
              <a:rPr lang="en-US" dirty="0" smtClean="0"/>
              <a:t>Analyzing, distributing and scheduling work across executors</a:t>
            </a:r>
          </a:p>
          <a:p>
            <a:pPr lvl="1"/>
            <a:r>
              <a:rPr lang="en-US" b="1" i="1" dirty="0" smtClean="0"/>
              <a:t>Executors</a:t>
            </a:r>
            <a:r>
              <a:rPr lang="en-US" dirty="0" smtClean="0"/>
              <a:t> are the one who does the work that drivers assign them</a:t>
            </a:r>
          </a:p>
          <a:p>
            <a:pPr lvl="2"/>
            <a:r>
              <a:rPr lang="en-US" dirty="0" smtClean="0"/>
              <a:t>It does 2 things </a:t>
            </a:r>
          </a:p>
          <a:p>
            <a:pPr lvl="3"/>
            <a:r>
              <a:rPr lang="en-US" dirty="0" smtClean="0"/>
              <a:t>Executing code assigned by the driver </a:t>
            </a:r>
          </a:p>
          <a:p>
            <a:pPr lvl="3"/>
            <a:r>
              <a:rPr lang="en-US" dirty="0" smtClean="0"/>
              <a:t>Reporting the state of computation back to driver node</a:t>
            </a:r>
          </a:p>
          <a:p>
            <a:r>
              <a:rPr lang="en-US" dirty="0" smtClean="0"/>
              <a:t>Starting Spark</a:t>
            </a:r>
          </a:p>
          <a:p>
            <a:pPr lvl="1"/>
            <a:r>
              <a:rPr lang="en-US" dirty="0" smtClean="0"/>
              <a:t>Interactive shell  - spark session is created by the shell which manages application. Can run in local mode as well</a:t>
            </a:r>
          </a:p>
          <a:p>
            <a:pPr lvl="1"/>
            <a:r>
              <a:rPr lang="en-US" dirty="0" smtClean="0"/>
              <a:t>Spark(2)-submit – used to submit  a precompiled application to spark. </a:t>
            </a:r>
          </a:p>
          <a:p>
            <a:endParaRPr lang="en-US" b="1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239" y="1212351"/>
            <a:ext cx="3203303" cy="2188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775" y="4830170"/>
            <a:ext cx="3936767" cy="1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282" y="139093"/>
            <a:ext cx="11912029" cy="795855"/>
          </a:xfrm>
        </p:spPr>
        <p:txBody>
          <a:bodyPr/>
          <a:lstStyle/>
          <a:p>
            <a:r>
              <a:rPr lang="en-US" dirty="0" smtClean="0"/>
              <a:t>Concepts cont.…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282" y="1065338"/>
            <a:ext cx="11912029" cy="56025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SparkSession -  You control spark application through driver process, called spark session. </a:t>
            </a:r>
          </a:p>
          <a:p>
            <a:pPr lvl="1"/>
            <a:r>
              <a:rPr lang="en-US" dirty="0" smtClean="0"/>
              <a:t>Spark – the output of this will vary based on the programming language used. In case of </a:t>
            </a:r>
            <a:r>
              <a:rPr lang="en-US" dirty="0" err="1" smtClean="0"/>
              <a:t>pyspark</a:t>
            </a:r>
            <a:r>
              <a:rPr lang="en-US" dirty="0" smtClean="0"/>
              <a:t> it returns pyspark.sql.session.SparkSession</a:t>
            </a:r>
          </a:p>
          <a:p>
            <a:r>
              <a:rPr lang="en-US" dirty="0" smtClean="0"/>
              <a:t>DataFrames – </a:t>
            </a:r>
          </a:p>
          <a:p>
            <a:pPr lvl="1"/>
            <a:r>
              <a:rPr lang="en-US" dirty="0" smtClean="0"/>
              <a:t>Most commonly used structured API.</a:t>
            </a:r>
          </a:p>
          <a:p>
            <a:pPr lvl="1"/>
            <a:r>
              <a:rPr lang="en-US" dirty="0" smtClean="0"/>
              <a:t>Represents a table of data with rows and columns.</a:t>
            </a:r>
          </a:p>
          <a:p>
            <a:pPr lvl="1"/>
            <a:r>
              <a:rPr lang="en-US" dirty="0" smtClean="0"/>
              <a:t>List of columns and the types is called Schema.</a:t>
            </a:r>
          </a:p>
          <a:p>
            <a:pPr lvl="1"/>
            <a:r>
              <a:rPr lang="en-US" dirty="0" smtClean="0"/>
              <a:t>It can span across various nodes/computers</a:t>
            </a:r>
          </a:p>
          <a:p>
            <a:r>
              <a:rPr lang="en-US" dirty="0" smtClean="0"/>
              <a:t>Partitions </a:t>
            </a:r>
          </a:p>
          <a:p>
            <a:pPr lvl="1"/>
            <a:r>
              <a:rPr lang="en-US" dirty="0" smtClean="0"/>
              <a:t>Spark breaks up the data in to partitions which allows executor to perform tasks in parallel</a:t>
            </a:r>
          </a:p>
          <a:p>
            <a:pPr lvl="1"/>
            <a:r>
              <a:rPr lang="en-US" dirty="0" smtClean="0"/>
              <a:t>Partitions represent how the data is physically distributed across cluster of machines during execution</a:t>
            </a:r>
          </a:p>
          <a:p>
            <a:pPr lvl="1"/>
            <a:r>
              <a:rPr lang="en-US" dirty="0" smtClean="0"/>
              <a:t>With data frames, you don’t manipulate partitions' manually or individually</a:t>
            </a:r>
          </a:p>
          <a:p>
            <a:pPr lvl="1"/>
            <a:r>
              <a:rPr lang="en-US" dirty="0" smtClean="0"/>
              <a:t>Transformation are applied to data and spark takes care of how to execute it on the cluster.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282" y="139093"/>
            <a:ext cx="11912029" cy="795855"/>
          </a:xfrm>
        </p:spPr>
        <p:txBody>
          <a:bodyPr/>
          <a:lstStyle/>
          <a:p>
            <a:r>
              <a:rPr lang="en-US" dirty="0" smtClean="0"/>
              <a:t>Concepts cont.…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282" y="1065338"/>
            <a:ext cx="11912029" cy="56025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Transformations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Spark will not act on any transformation until an action is called</a:t>
            </a:r>
          </a:p>
          <a:p>
            <a:pPr lvl="1"/>
            <a:r>
              <a:rPr lang="en-US" dirty="0"/>
              <a:t>Transformations are of 2 types – narrow and wide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narrow transformations</a:t>
            </a:r>
            <a:r>
              <a:rPr lang="en-US" dirty="0"/>
              <a:t>, spark will automatically perform an operation called pipe lining i.e. multiple filters are performed in memory </a:t>
            </a:r>
          </a:p>
          <a:p>
            <a:pPr lvl="1"/>
            <a:r>
              <a:rPr lang="en-US" dirty="0"/>
              <a:t>Wide transformation, will have input partitions contributing to many output partitions, also called shuffle.  When a shuffle is performed, output is written on to the disk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Transformation allow to build logical transformation plan and trigger action is used.</a:t>
            </a:r>
          </a:p>
          <a:p>
            <a:pPr lvl="1"/>
            <a:r>
              <a:rPr lang="en-US" dirty="0" smtClean="0"/>
              <a:t>Actions are of three kinds </a:t>
            </a:r>
          </a:p>
          <a:p>
            <a:pPr lvl="2"/>
            <a:r>
              <a:rPr lang="en-US" dirty="0" smtClean="0"/>
              <a:t>Actions to view data in the console</a:t>
            </a:r>
          </a:p>
          <a:p>
            <a:pPr lvl="2"/>
            <a:r>
              <a:rPr lang="en-US" dirty="0" smtClean="0"/>
              <a:t>Actions to collect data to native objects in respective languages – equivalent of load </a:t>
            </a:r>
          </a:p>
          <a:p>
            <a:pPr lvl="2"/>
            <a:r>
              <a:rPr lang="en-US" dirty="0" smtClean="0"/>
              <a:t>Actions to write output to data sources  - equivalent of save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114" y="3359649"/>
            <a:ext cx="3672491" cy="15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282" y="139093"/>
            <a:ext cx="11912029" cy="795855"/>
          </a:xfrm>
        </p:spPr>
        <p:txBody>
          <a:bodyPr/>
          <a:lstStyle/>
          <a:p>
            <a:r>
              <a:rPr lang="en-US" dirty="0" smtClean="0"/>
              <a:t>For linking Jupyter notebook to PySpark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282" y="1065338"/>
            <a:ext cx="11912029" cy="56025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PYSPARK_DRIVER_PYTHON=</a:t>
            </a:r>
            <a:r>
              <a:rPr lang="en-US" dirty="0" err="1"/>
              <a:t>jupyter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PYSPARK_DRIVER_PYTHON_OPTS=notebook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Setting up HIVE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https://hernandezpaul.wordpress.com/2016/01/24/apache-spark-installation-on-windows-10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winutils.exe </a:t>
            </a:r>
            <a:r>
              <a:rPr lang="en-US" dirty="0" err="1"/>
              <a:t>chmod</a:t>
            </a:r>
            <a:r>
              <a:rPr lang="en-US" dirty="0"/>
              <a:t> 777 \</a:t>
            </a:r>
            <a:r>
              <a:rPr lang="en-US" dirty="0" err="1"/>
              <a:t>tmp</a:t>
            </a:r>
            <a:r>
              <a:rPr lang="en-US" dirty="0"/>
              <a:t>\hive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282" y="139093"/>
            <a:ext cx="11912029" cy="7958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282" y="1065338"/>
            <a:ext cx="11912029" cy="5602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282" y="139093"/>
            <a:ext cx="11912029" cy="7958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282" y="1065338"/>
            <a:ext cx="11912029" cy="5602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282" y="139093"/>
            <a:ext cx="11912029" cy="7958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282" y="1065338"/>
            <a:ext cx="11912029" cy="5602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282" y="139093"/>
            <a:ext cx="11912029" cy="7958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282" y="1065338"/>
            <a:ext cx="11912029" cy="5602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387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Concepts</vt:lpstr>
      <vt:lpstr>Concepts cont.…</vt:lpstr>
      <vt:lpstr>Concepts cont.…</vt:lpstr>
      <vt:lpstr>For linking Jupyter notebook to PySpark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shyam</dc:creator>
  <cp:lastModifiedBy>satya shyam</cp:lastModifiedBy>
  <cp:revision>14</cp:revision>
  <dcterms:created xsi:type="dcterms:W3CDTF">2019-03-01T03:06:27Z</dcterms:created>
  <dcterms:modified xsi:type="dcterms:W3CDTF">2019-03-03T11:59:00Z</dcterms:modified>
</cp:coreProperties>
</file>