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409388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79212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4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28769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431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163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30478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3464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70556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F5C8-1A05-41BA-B0E8-E7B255AE87A5}"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189168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1622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1F5C8-1A05-41BA-B0E8-E7B255AE87A5}"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05404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1F5C8-1A05-41BA-B0E8-E7B255AE87A5}"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924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1F5C8-1A05-41BA-B0E8-E7B255AE87A5}" type="datetimeFigureOut">
              <a:rPr lang="en-IN" smtClean="0"/>
              <a:t>22-12-2020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31853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71120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F5C8-1A05-41BA-B0E8-E7B255AE87A5}"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3C583-98E3-418C-94DF-2F288BEDE334}" type="slidenum">
              <a:rPr lang="en-IN" smtClean="0"/>
              <a:t>‹#›</a:t>
            </a:fld>
            <a:endParaRPr lang="en-IN"/>
          </a:p>
        </p:txBody>
      </p:sp>
    </p:spTree>
    <p:extLst>
      <p:ext uri="{BB962C8B-B14F-4D97-AF65-F5344CB8AC3E}">
        <p14:creationId xmlns:p14="http://schemas.microsoft.com/office/powerpoint/2010/main" val="291914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1F5C8-1A05-41BA-B0E8-E7B255AE87A5}" type="datetimeFigureOut">
              <a:rPr lang="en-IN" smtClean="0"/>
              <a:t>22-12-2020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13C583-98E3-418C-94DF-2F288BEDE334}" type="slidenum">
              <a:rPr lang="en-IN" smtClean="0"/>
              <a:t>‹#›</a:t>
            </a:fld>
            <a:endParaRPr lang="en-IN"/>
          </a:p>
        </p:txBody>
      </p:sp>
    </p:spTree>
    <p:extLst>
      <p:ext uri="{BB962C8B-B14F-4D97-AF65-F5344CB8AC3E}">
        <p14:creationId xmlns:p14="http://schemas.microsoft.com/office/powerpoint/2010/main" val="258382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A251-462B-490B-A5E9-BF955B58CD3A}"/>
              </a:ext>
            </a:extLst>
          </p:cNvPr>
          <p:cNvSpPr>
            <a:spLocks noGrp="1"/>
          </p:cNvSpPr>
          <p:nvPr>
            <p:ph type="ctrTitle"/>
          </p:nvPr>
        </p:nvSpPr>
        <p:spPr/>
        <p:txBody>
          <a:bodyPr/>
          <a:lstStyle/>
          <a:p>
            <a:r>
              <a:rPr lang="en-US" dirty="0">
                <a:solidFill>
                  <a:schemeClr val="accent1"/>
                </a:solidFill>
              </a:rPr>
              <a:t>COVID CASES TRACKER</a:t>
            </a:r>
            <a:endParaRPr lang="en-IN" dirty="0">
              <a:solidFill>
                <a:schemeClr val="accent1"/>
              </a:solidFill>
            </a:endParaRPr>
          </a:p>
        </p:txBody>
      </p:sp>
      <p:sp>
        <p:nvSpPr>
          <p:cNvPr id="3" name="Subtitle 2">
            <a:extLst>
              <a:ext uri="{FF2B5EF4-FFF2-40B4-BE49-F238E27FC236}">
                <a16:creationId xmlns:a16="http://schemas.microsoft.com/office/drawing/2014/main" id="{44BF3858-9662-43B5-940B-49E7AC54A932}"/>
              </a:ext>
            </a:extLst>
          </p:cNvPr>
          <p:cNvSpPr>
            <a:spLocks noGrp="1"/>
          </p:cNvSpPr>
          <p:nvPr>
            <p:ph type="subTitle" idx="1"/>
          </p:nvPr>
        </p:nvSpPr>
        <p:spPr/>
        <p:txBody>
          <a:bodyPr>
            <a:normAutofit/>
          </a:bodyPr>
          <a:lstStyle/>
          <a:p>
            <a:r>
              <a:rPr lang="en-US" dirty="0"/>
              <a:t>							</a:t>
            </a:r>
          </a:p>
          <a:p>
            <a:pPr lvl="8"/>
            <a:endParaRPr lang="en-IN" dirty="0"/>
          </a:p>
        </p:txBody>
      </p:sp>
    </p:spTree>
    <p:extLst>
      <p:ext uri="{BB962C8B-B14F-4D97-AF65-F5344CB8AC3E}">
        <p14:creationId xmlns:p14="http://schemas.microsoft.com/office/powerpoint/2010/main" val="86580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5E1E9C-1DB2-49A4-9E66-9C0C03796B22}"/>
              </a:ext>
            </a:extLst>
          </p:cNvPr>
          <p:cNvPicPr/>
          <p:nvPr/>
        </p:nvPicPr>
        <p:blipFill>
          <a:blip r:embed="rId2">
            <a:extLst>
              <a:ext uri="{28A0092B-C50C-407E-A947-70E740481C1C}">
                <a14:useLocalDpi xmlns:a14="http://schemas.microsoft.com/office/drawing/2010/main" val="0"/>
              </a:ext>
            </a:extLst>
          </a:blip>
          <a:stretch>
            <a:fillRect/>
          </a:stretch>
        </p:blipFill>
        <p:spPr>
          <a:xfrm>
            <a:off x="885825" y="1590675"/>
            <a:ext cx="8181975" cy="4248150"/>
          </a:xfrm>
          <a:prstGeom prst="rect">
            <a:avLst/>
          </a:prstGeom>
        </p:spPr>
      </p:pic>
    </p:spTree>
    <p:extLst>
      <p:ext uri="{BB962C8B-B14F-4D97-AF65-F5344CB8AC3E}">
        <p14:creationId xmlns:p14="http://schemas.microsoft.com/office/powerpoint/2010/main" val="6854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EB31-02EF-4F81-8727-6A39C46BBC65}"/>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529C2DAB-E9CE-45D9-9D59-392F7634F702}"/>
              </a:ext>
            </a:extLst>
          </p:cNvPr>
          <p:cNvSpPr>
            <a:spLocks noGrp="1"/>
          </p:cNvSpPr>
          <p:nvPr>
            <p:ph idx="1"/>
          </p:nvPr>
        </p:nvSpPr>
        <p:spPr/>
        <p:txBody>
          <a:bodyPr/>
          <a:lstStyle/>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We conclude that this application is useful for everyone to view number of </a:t>
            </a:r>
            <a:r>
              <a:rPr lang="en-US" sz="1800" dirty="0" err="1">
                <a:effectLst/>
                <a:latin typeface="Times New Roman" panose="02020603050405020304" pitchFamily="18" charset="0"/>
                <a:ea typeface="Times New Roman" panose="02020603050405020304" pitchFamily="18" charset="0"/>
              </a:rPr>
              <a:t>covid</a:t>
            </a:r>
            <a:r>
              <a:rPr lang="en-US" sz="1800" dirty="0">
                <a:effectLst/>
                <a:latin typeface="Times New Roman" panose="02020603050405020304" pitchFamily="18" charset="0"/>
                <a:ea typeface="Times New Roman" panose="02020603050405020304" pitchFamily="18" charset="0"/>
              </a:rPr>
              <a:t> cases in any country/continent across the world.</a:t>
            </a:r>
            <a:endParaRPr lang="en-IN" sz="1800" dirty="0">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It can be operated very easily.</a:t>
            </a:r>
            <a:endParaRPr lang="en-IN" sz="1800" dirty="0">
              <a:effectLst/>
              <a:latin typeface="Times New Roman" panose="02020603050405020304" pitchFamily="18" charset="0"/>
              <a:ea typeface="Times New Roman" panose="02020603050405020304" pitchFamily="18" charset="0"/>
            </a:endParaRPr>
          </a:p>
          <a:p>
            <a:pPr marL="375285" marR="339090" indent="228600">
              <a:lnSpc>
                <a:spcPct val="150000"/>
              </a:lnSpc>
              <a:spcBef>
                <a:spcPts val="885"/>
              </a:spcBef>
              <a:spcAft>
                <a:spcPts val="0"/>
              </a:spcAft>
            </a:pPr>
            <a:r>
              <a:rPr lang="en-US" sz="1800" dirty="0">
                <a:effectLst/>
                <a:latin typeface="Times New Roman" panose="02020603050405020304" pitchFamily="18" charset="0"/>
                <a:ea typeface="Times New Roman" panose="02020603050405020304" pitchFamily="18" charset="0"/>
              </a:rPr>
              <a:t>Future work is that we wanted to display even current cases at any place and make this console application as a web application.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6760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46F9-10BB-47FD-8651-EE1B87726BA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C2CC5D6-4B3C-4114-AC12-D96A83517B35}"/>
              </a:ext>
            </a:extLst>
          </p:cNvPr>
          <p:cNvSpPr>
            <a:spLocks noGrp="1"/>
          </p:cNvSpPr>
          <p:nvPr>
            <p:ph idx="1"/>
          </p:nvPr>
        </p:nvSpPr>
        <p:spPr/>
        <p:txBody>
          <a:bodyPr>
            <a:normAutofit fontScale="92500" lnSpcReduction="200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application allows the user to view number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covid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cases based on user’s choice.  User will have number of choices to view number of cases. User can select whether he wants to know number of cases on a particular date or in a particular place (national or international).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user selects “by date” option user can choose whether he wants to know number of cases on whole day or up to selected time and based on user’s choice number of cases, deaths and recoveries will be displayed.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user selects “by Place” option user can choose whether he wants to know number of cases in a particular state (in India) or particular country/continent and based on user’s choice number of cases, deaths and recoveries will be displayed.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Even death rate and recovery rate will be displayed based on user’s choice (on a particular date or particular month).</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074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6C55-4115-46EA-9683-191CE7E64E99}"/>
              </a:ext>
            </a:extLst>
          </p:cNvPr>
          <p:cNvSpPr>
            <a:spLocks noGrp="1"/>
          </p:cNvSpPr>
          <p:nvPr>
            <p:ph type="title"/>
          </p:nvPr>
        </p:nvSpPr>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6B569109-CAD9-4A1D-B03F-3DEA6F190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85974"/>
            <a:ext cx="8514291" cy="4505325"/>
          </a:xfrm>
        </p:spPr>
      </p:pic>
    </p:spTree>
    <p:extLst>
      <p:ext uri="{BB962C8B-B14F-4D97-AF65-F5344CB8AC3E}">
        <p14:creationId xmlns:p14="http://schemas.microsoft.com/office/powerpoint/2010/main" val="28320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C614-BBB7-4F3A-BCC1-E10108C545CB}"/>
              </a:ext>
            </a:extLst>
          </p:cNvPr>
          <p:cNvSpPr>
            <a:spLocks noGrp="1"/>
          </p:cNvSpPr>
          <p:nvPr>
            <p:ph type="title" idx="4294967295"/>
          </p:nvPr>
        </p:nvSpPr>
        <p:spPr>
          <a:xfrm>
            <a:off x="0" y="609600"/>
            <a:ext cx="8596313" cy="1320800"/>
          </a:xfrm>
        </p:spPr>
        <p:txBody>
          <a:bodyPr/>
          <a:lstStyle/>
          <a:p>
            <a:r>
              <a:rPr lang="en-US" dirty="0"/>
              <a:t>TECHNOLOGY USED:</a:t>
            </a:r>
            <a:br>
              <a:rPr lang="en-US" dirty="0"/>
            </a:br>
            <a:endParaRPr lang="en-IN" dirty="0"/>
          </a:p>
        </p:txBody>
      </p:sp>
      <p:sp>
        <p:nvSpPr>
          <p:cNvPr id="3" name="Content Placeholder 2">
            <a:extLst>
              <a:ext uri="{FF2B5EF4-FFF2-40B4-BE49-F238E27FC236}">
                <a16:creationId xmlns:a16="http://schemas.microsoft.com/office/drawing/2014/main" id="{7AD138C8-FF50-47D1-9AA4-F32EFD1E19E8}"/>
              </a:ext>
            </a:extLst>
          </p:cNvPr>
          <p:cNvSpPr>
            <a:spLocks noGrp="1"/>
          </p:cNvSpPr>
          <p:nvPr>
            <p:ph idx="4294967295"/>
          </p:nvPr>
        </p:nvSpPr>
        <p:spPr>
          <a:xfrm>
            <a:off x="266700" y="923924"/>
            <a:ext cx="9134475" cy="5118101"/>
          </a:xfrm>
        </p:spPr>
        <p:txBody>
          <a:bodyPr>
            <a:normAutofit fontScale="25000" lnSpcReduction="20000"/>
          </a:bodyPr>
          <a:lstStyle/>
          <a:p>
            <a:pPr marL="0" indent="0" algn="just">
              <a:lnSpc>
                <a:spcPct val="107000"/>
              </a:lnSpc>
              <a:spcAft>
                <a:spcPts val="800"/>
              </a:spcAft>
              <a:buNone/>
            </a:pP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All computer software needs certain hardware components or other software resources to be present, in order for computers to be used efficiently. These prerequisites are known as System Requirements. Within this, we have two types – Software Requirements and Hardware Requirements.</a:t>
            </a:r>
          </a:p>
          <a:p>
            <a:pPr marL="1062355" indent="-458470">
              <a:spcBef>
                <a:spcPts val="5"/>
              </a:spcBef>
              <a:spcAft>
                <a:spcPts val="0"/>
              </a:spcAft>
              <a:tabLst>
                <a:tab pos="1061720" algn="l"/>
                <a:tab pos="1062355"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SOFTWARE</a:t>
            </a:r>
            <a:r>
              <a:rPr lang="en-US" sz="5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03885" marR="316865" indent="228600" algn="just">
              <a:lnSpc>
                <a:spcPct val="150000"/>
              </a:lnSpc>
              <a:spcBef>
                <a:spcPts val="82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deal</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defining</a:t>
            </a:r>
            <a:r>
              <a:rPr lang="en-US" sz="56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56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56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resource</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sz="5600"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 prerequisites that need to be installed on a computer to provide optimal functioning of an application. These preconditions are generally not included in the software installation package and need to be installed</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separately.</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33120" algn="just">
              <a:spcBef>
                <a:spcPts val="77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CODIAC, one should have the following:</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Operating System: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Windows 7 and</a:t>
            </a:r>
            <a:r>
              <a:rPr lang="en-IN" sz="56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above</a:t>
            </a:r>
          </a:p>
          <a:p>
            <a:pPr marL="342900" lvl="0" indent="-342900">
              <a:lnSpc>
                <a:spcPct val="107000"/>
              </a:lnSpc>
              <a:spcBef>
                <a:spcPts val="685"/>
              </a:spcBef>
              <a:spcAft>
                <a:spcPts val="800"/>
              </a:spcAft>
              <a:buSzPts val="1200"/>
              <a:buFont typeface="Symbol" panose="05050102010706020507" pitchFamily="18" charset="2"/>
              <a:buChar char=""/>
              <a:tabLst>
                <a:tab pos="1061720" algn="l"/>
                <a:tab pos="10623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C Compiler: </a:t>
            </a:r>
            <a:r>
              <a:rPr lang="en-IN" sz="5600" spc="-15" dirty="0">
                <a:effectLst/>
                <a:latin typeface="Times New Roman" panose="02020603050405020304" pitchFamily="18" charset="0"/>
                <a:ea typeface="Symbol" panose="05050102010706020507" pitchFamily="18" charset="2"/>
                <a:cs typeface="Times New Roman" panose="02020603050405020304" pitchFamily="18" charset="0"/>
              </a:rPr>
              <a:t>GNU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Compiler Collection</a:t>
            </a:r>
            <a:r>
              <a:rPr lang="en-IN" sz="56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(GCC)</a:t>
            </a:r>
          </a:p>
          <a:p>
            <a:pPr marL="342900" lvl="0" indent="-342900">
              <a:lnSpc>
                <a:spcPct val="107000"/>
              </a:lnSpc>
              <a:spcBef>
                <a:spcPts val="680"/>
              </a:spcBef>
              <a:spcAft>
                <a:spcPts val="800"/>
              </a:spcAft>
              <a:buSzPts val="1200"/>
              <a:buFont typeface="Symbol" panose="05050102010706020507" pitchFamily="18" charset="2"/>
              <a:buChar char=""/>
              <a:tabLst>
                <a:tab pos="1061720" algn="l"/>
                <a:tab pos="10623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Editor: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Vim editor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062355" indent="-458470">
              <a:spcBef>
                <a:spcPts val="1115"/>
              </a:spcBef>
              <a:spcAft>
                <a:spcPts val="0"/>
              </a:spcAft>
              <a:tabLst>
                <a:tab pos="1061720" algn="l"/>
                <a:tab pos="1062355"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5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03885" marR="317500" indent="317500" algn="just">
              <a:lnSpc>
                <a:spcPct val="150000"/>
              </a:lnSpc>
              <a:spcBef>
                <a:spcPts val="82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2020" algn="just">
              <a:spcBef>
                <a:spcPts val="775"/>
              </a:spcBef>
              <a:spcAft>
                <a:spcPts val="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this project, one should have the following:</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latin typeface="Times New Roman" panose="02020603050405020304" pitchFamily="18" charset="0"/>
              <a:ea typeface="Times New Roman" panose="02020603050405020304" pitchFamily="18" charset="0"/>
              <a:cs typeface="Times New Roman" panose="02020603050405020304" pitchFamily="18" charset="0"/>
            </a:endParaRPr>
          </a:p>
          <a:p>
            <a:pPr lvl="2">
              <a:spcBef>
                <a:spcPts val="40"/>
              </a:spcBef>
            </a:pPr>
            <a:r>
              <a:rPr lang="en-IN" sz="5200" b="1" dirty="0">
                <a:effectLst/>
                <a:latin typeface="Times New Roman" panose="02020603050405020304" pitchFamily="18" charset="0"/>
                <a:ea typeface="Symbol" panose="05050102010706020507" pitchFamily="18" charset="2"/>
                <a:cs typeface="Times New Roman" panose="02020603050405020304" pitchFamily="18" charset="0"/>
              </a:rPr>
              <a:t>Processor: </a:t>
            </a:r>
            <a:r>
              <a:rPr lang="en-IN" sz="5200" dirty="0">
                <a:effectLst/>
                <a:latin typeface="Times New Roman" panose="02020603050405020304" pitchFamily="18" charset="0"/>
                <a:ea typeface="Symbol" panose="05050102010706020507" pitchFamily="18" charset="2"/>
                <a:cs typeface="Times New Roman" panose="02020603050405020304" pitchFamily="18" charset="0"/>
              </a:rPr>
              <a:t>Intel Pentium processor and above</a:t>
            </a:r>
          </a:p>
          <a:p>
            <a:pPr marL="1143000" lvl="2" indent="-228600">
              <a:lnSpc>
                <a:spcPct val="107000"/>
              </a:lnSpc>
              <a:spcBef>
                <a:spcPts val="685"/>
              </a:spcBef>
              <a:spcAft>
                <a:spcPts val="800"/>
              </a:spcAft>
              <a:buSzPts val="1200"/>
              <a:buFont typeface="Symbol" panose="05050102010706020507" pitchFamily="18" charset="2"/>
              <a:buChar char=""/>
              <a:tabLst>
                <a:tab pos="960755" algn="l"/>
              </a:tabLst>
            </a:pPr>
            <a:r>
              <a:rPr lang="en-IN" sz="5600" b="1" dirty="0">
                <a:effectLst/>
                <a:latin typeface="Times New Roman" panose="02020603050405020304" pitchFamily="18" charset="0"/>
                <a:ea typeface="Symbol" panose="05050102010706020507" pitchFamily="18" charset="2"/>
                <a:cs typeface="Times New Roman" panose="02020603050405020304" pitchFamily="18" charset="0"/>
              </a:rPr>
              <a:t>Memory: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4 GB</a:t>
            </a:r>
            <a:r>
              <a:rPr lang="en-IN" sz="56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5600" dirty="0">
                <a:effectLst/>
                <a:latin typeface="Times New Roman" panose="02020603050405020304" pitchFamily="18" charset="0"/>
                <a:ea typeface="Symbol" panose="05050102010706020507" pitchFamily="18" charset="2"/>
                <a:cs typeface="Times New Roman" panose="02020603050405020304" pitchFamily="18" charset="0"/>
              </a:rPr>
              <a:t>RAM and above</a:t>
            </a:r>
          </a:p>
          <a:p>
            <a:pPr marL="342900" lvl="0" indent="-342900">
              <a:lnSpc>
                <a:spcPct val="107000"/>
              </a:lnSpc>
              <a:spcBef>
                <a:spcPts val="680"/>
              </a:spcBef>
              <a:spcAft>
                <a:spcPts val="800"/>
              </a:spcAft>
              <a:buSzPts val="1200"/>
              <a:buFont typeface="Symbol" panose="05050102010706020507" pitchFamily="18" charset="2"/>
              <a:buChar char=""/>
              <a:tabLst>
                <a:tab pos="1061720" algn="l"/>
                <a:tab pos="1062355" algn="l"/>
              </a:tabLst>
            </a:pP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pPr fontAlgn="base"/>
            <a:r>
              <a:rPr lang="en-IN" sz="1200" b="1" dirty="0">
                <a:solidFill>
                  <a:srgbClr val="000000"/>
                </a:solidFill>
                <a:effectLst/>
                <a:latin typeface="inherit"/>
                <a:ea typeface="Times New Roman" panose="02020603050405020304" pitchFamily="18" charset="0"/>
                <a:cs typeface="Segoe UI" panose="020B0502040204020203" pitchFamily="34" charset="0"/>
              </a:rPr>
              <a:t> </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34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CC59-F32E-4AA9-820E-9EB2B181FDA6}"/>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CFBA8FDA-0D82-446A-934A-1A563D26D46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1050" y="1533526"/>
            <a:ext cx="7799905" cy="4508500"/>
          </a:xfrm>
          <a:prstGeom prst="rect">
            <a:avLst/>
          </a:prstGeom>
        </p:spPr>
      </p:pic>
    </p:spTree>
    <p:extLst>
      <p:ext uri="{BB962C8B-B14F-4D97-AF65-F5344CB8AC3E}">
        <p14:creationId xmlns:p14="http://schemas.microsoft.com/office/powerpoint/2010/main" val="35546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0E45B8-6732-4D64-9687-FDF68042DD6B}"/>
              </a:ext>
            </a:extLst>
          </p:cNvPr>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1038224" y="1114426"/>
            <a:ext cx="7877175" cy="4927600"/>
          </a:xfrm>
          <a:prstGeom prst="rect">
            <a:avLst/>
          </a:prstGeom>
        </p:spPr>
      </p:pic>
    </p:spTree>
    <p:extLst>
      <p:ext uri="{BB962C8B-B14F-4D97-AF65-F5344CB8AC3E}">
        <p14:creationId xmlns:p14="http://schemas.microsoft.com/office/powerpoint/2010/main" val="50708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6A26D6-8E2A-4C7D-92A9-234D7DE78D3E}"/>
              </a:ext>
            </a:extLst>
          </p:cNvPr>
          <p:cNvPicPr/>
          <p:nvPr/>
        </p:nvPicPr>
        <p:blipFill>
          <a:blip r:embed="rId2">
            <a:extLst>
              <a:ext uri="{28A0092B-C50C-407E-A947-70E740481C1C}">
                <a14:useLocalDpi xmlns:a14="http://schemas.microsoft.com/office/drawing/2010/main" val="0"/>
              </a:ext>
            </a:extLst>
          </a:blip>
          <a:stretch>
            <a:fillRect/>
          </a:stretch>
        </p:blipFill>
        <p:spPr>
          <a:xfrm>
            <a:off x="742950" y="1123951"/>
            <a:ext cx="7505700" cy="4162424"/>
          </a:xfrm>
          <a:prstGeom prst="rect">
            <a:avLst/>
          </a:prstGeom>
        </p:spPr>
      </p:pic>
    </p:spTree>
    <p:extLst>
      <p:ext uri="{BB962C8B-B14F-4D97-AF65-F5344CB8AC3E}">
        <p14:creationId xmlns:p14="http://schemas.microsoft.com/office/powerpoint/2010/main" val="33764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B00DEA-0465-4BB6-BA89-DCC43B56D21F}"/>
              </a:ext>
            </a:extLst>
          </p:cNvPr>
          <p:cNvPicPr/>
          <p:nvPr/>
        </p:nvPicPr>
        <p:blipFill>
          <a:blip r:embed="rId2">
            <a:extLst>
              <a:ext uri="{28A0092B-C50C-407E-A947-70E740481C1C}">
                <a14:useLocalDpi xmlns:a14="http://schemas.microsoft.com/office/drawing/2010/main" val="0"/>
              </a:ext>
            </a:extLst>
          </a:blip>
          <a:stretch>
            <a:fillRect/>
          </a:stretch>
        </p:blipFill>
        <p:spPr>
          <a:xfrm>
            <a:off x="1543050" y="1362075"/>
            <a:ext cx="7524750" cy="4448175"/>
          </a:xfrm>
          <a:prstGeom prst="rect">
            <a:avLst/>
          </a:prstGeom>
        </p:spPr>
      </p:pic>
    </p:spTree>
    <p:extLst>
      <p:ext uri="{BB962C8B-B14F-4D97-AF65-F5344CB8AC3E}">
        <p14:creationId xmlns:p14="http://schemas.microsoft.com/office/powerpoint/2010/main" val="364229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8CF2C-178A-477D-AE59-6E85AB271C8C}"/>
              </a:ext>
            </a:extLst>
          </p:cNvPr>
          <p:cNvPicPr/>
          <p:nvPr/>
        </p:nvPicPr>
        <p:blipFill>
          <a:blip r:embed="rId2">
            <a:extLst>
              <a:ext uri="{28A0092B-C50C-407E-A947-70E740481C1C}">
                <a14:useLocalDpi xmlns:a14="http://schemas.microsoft.com/office/drawing/2010/main" val="0"/>
              </a:ext>
            </a:extLst>
          </a:blip>
          <a:stretch>
            <a:fillRect/>
          </a:stretch>
        </p:blipFill>
        <p:spPr>
          <a:xfrm>
            <a:off x="819150" y="1647825"/>
            <a:ext cx="8248650" cy="3990975"/>
          </a:xfrm>
          <a:prstGeom prst="rect">
            <a:avLst/>
          </a:prstGeom>
        </p:spPr>
      </p:pic>
    </p:spTree>
    <p:extLst>
      <p:ext uri="{BB962C8B-B14F-4D97-AF65-F5344CB8AC3E}">
        <p14:creationId xmlns:p14="http://schemas.microsoft.com/office/powerpoint/2010/main" val="6103003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461</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inherit</vt:lpstr>
      <vt:lpstr>Symbol</vt:lpstr>
      <vt:lpstr>Times New Roman</vt:lpstr>
      <vt:lpstr>Trebuchet MS</vt:lpstr>
      <vt:lpstr>Wingdings 3</vt:lpstr>
      <vt:lpstr>Facet</vt:lpstr>
      <vt:lpstr>COVID CASES TRACKER</vt:lpstr>
      <vt:lpstr>ABSTRACT</vt:lpstr>
      <vt:lpstr>USE CASE DIAGRAM</vt:lpstr>
      <vt:lpstr>TECHNOLOGY USED: </vt:lpstr>
      <vt:lpstr>RESULTS:</vt:lpstr>
      <vt:lpstr>PowerPoint Presentation</vt:lpstr>
      <vt:lpstr>PowerPoint Presentation</vt:lpstr>
      <vt:lpstr>PowerPoint Presentation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CASES TRACKER</dc:title>
  <dc:creator>Nani Chinni</dc:creator>
  <cp:lastModifiedBy>Nani Chinni</cp:lastModifiedBy>
  <cp:revision>3</cp:revision>
  <dcterms:created xsi:type="dcterms:W3CDTF">2020-12-22T05:03:11Z</dcterms:created>
  <dcterms:modified xsi:type="dcterms:W3CDTF">2020-12-22T05:22:19Z</dcterms:modified>
</cp:coreProperties>
</file>