
<file path=[Content_Types].xml><?xml version="1.0" encoding="utf-8"?>
<Types xmlns="http://schemas.openxmlformats.org/package/2006/content-types">
  <Default ContentType="application/vnd.openxmlformats-officedocument.vmlDrawing" Extension="vml"/>
  <Default ContentType="application/x-fontdata" Extension="fntdata"/>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oleObject" PartName="/ppt/embeddings/oleObject3.bin"/>
  <Override ContentType="application/vnd.openxmlformats-officedocument.oleObject" PartName="/ppt/embeddings/oleObject6.bin"/>
  <Override ContentType="application/vnd.openxmlformats-officedocument.oleObject" PartName="/ppt/embeddings/oleObject5.bin"/>
  <Override ContentType="application/vnd.openxmlformats-officedocument.oleObject" PartName="/ppt/embeddings/oleObject4.bin"/>
  <Override ContentType="application/vnd.openxmlformats-officedocument.oleObject" PartName="/ppt/embeddings/oleObject2.bin"/>
  <Override ContentType="application/vnd.openxmlformats-officedocument.oleObject" PartName="/ppt/embeddings/oleObject1.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Roboto"/>
      <p:regular r:id="rId12"/>
      <p:bold r:id="rId13"/>
      <p:italic r:id="rId14"/>
      <p:boldItalic r:id="rId15"/>
    </p:embeddedFont>
    <p:embeddedFont>
      <p:font typeface="Helvetica Neue"/>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20" roundtripDataSignature="AMtx7mg3Tr6/W74OmZvnhPLkz9g/jZSeL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bold.fntdata"/><Relationship Id="rId12"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boldItalic.fntdata"/><Relationship Id="rId14" Type="http://schemas.openxmlformats.org/officeDocument/2006/relationships/font" Target="fonts/Roboto-italic.fntdata"/><Relationship Id="rId17" Type="http://schemas.openxmlformats.org/officeDocument/2006/relationships/font" Target="fonts/HelveticaNeue-bold.fntdata"/><Relationship Id="rId16" Type="http://schemas.openxmlformats.org/officeDocument/2006/relationships/font" Target="fonts/HelveticaNeue-regular.fntdata"/><Relationship Id="rId5" Type="http://schemas.openxmlformats.org/officeDocument/2006/relationships/notesMaster" Target="notesMasters/notesMaster1.xml"/><Relationship Id="rId19" Type="http://schemas.openxmlformats.org/officeDocument/2006/relationships/font" Target="fonts/HelveticaNeue-boldItalic.fntdata"/><Relationship Id="rId6" Type="http://schemas.openxmlformats.org/officeDocument/2006/relationships/slide" Target="slides/slide1.xml"/><Relationship Id="rId18" Type="http://schemas.openxmlformats.org/officeDocument/2006/relationships/font" Target="fonts/HelveticaNeue-italic.fntdata"/><Relationship Id="rId7" Type="http://schemas.openxmlformats.org/officeDocument/2006/relationships/slide" Target="slides/slide2.xml"/><Relationship Id="rId8" Type="http://schemas.openxmlformats.org/officeDocument/2006/relationships/slide" Target="slides/slide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 name="Shape 22"/>
        <p:cNvGrpSpPr/>
        <p:nvPr/>
      </p:nvGrpSpPr>
      <p:grpSpPr>
        <a:xfrm>
          <a:off x="0" y="0"/>
          <a:ext cx="0" cy="0"/>
          <a:chOff x="0" y="0"/>
          <a:chExt cx="0" cy="0"/>
        </a:xfrm>
      </p:grpSpPr>
      <p:sp>
        <p:nvSpPr>
          <p:cNvPr id="23" name="Google Shape;23;p1:notes"/>
          <p:cNvSpPr/>
          <p:nvPr>
            <p:ph idx="2" type="sldImg"/>
          </p:nvPr>
        </p:nvSpPr>
        <p:spPr>
          <a:xfrm>
            <a:off x="576263" y="795338"/>
            <a:ext cx="5705475" cy="32099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 name="Google Shape;24;p1:notes"/>
          <p:cNvSpPr txBox="1"/>
          <p:nvPr>
            <p:ph idx="1" type="body"/>
          </p:nvPr>
        </p:nvSpPr>
        <p:spPr>
          <a:xfrm>
            <a:off x="914400" y="4341141"/>
            <a:ext cx="5029200" cy="422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 name="Shape 32"/>
        <p:cNvGrpSpPr/>
        <p:nvPr/>
      </p:nvGrpSpPr>
      <p:grpSpPr>
        <a:xfrm>
          <a:off x="0" y="0"/>
          <a:ext cx="0" cy="0"/>
          <a:chOff x="0" y="0"/>
          <a:chExt cx="0" cy="0"/>
        </a:xfrm>
      </p:grpSpPr>
      <p:sp>
        <p:nvSpPr>
          <p:cNvPr id="33" name="Google Shape;33;p4:notes"/>
          <p:cNvSpPr/>
          <p:nvPr>
            <p:ph idx="2" type="sldImg"/>
          </p:nvPr>
        </p:nvSpPr>
        <p:spPr>
          <a:xfrm>
            <a:off x="576263" y="795338"/>
            <a:ext cx="5705475" cy="32099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 name="Google Shape;34;p4:notes"/>
          <p:cNvSpPr txBox="1"/>
          <p:nvPr>
            <p:ph idx="1" type="body"/>
          </p:nvPr>
        </p:nvSpPr>
        <p:spPr>
          <a:xfrm>
            <a:off x="914400" y="4341141"/>
            <a:ext cx="5029200" cy="422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7" name="Shape 147"/>
        <p:cNvGrpSpPr/>
        <p:nvPr/>
      </p:nvGrpSpPr>
      <p:grpSpPr>
        <a:xfrm>
          <a:off x="0" y="0"/>
          <a:ext cx="0" cy="0"/>
          <a:chOff x="0" y="0"/>
          <a:chExt cx="0" cy="0"/>
        </a:xfrm>
      </p:grpSpPr>
      <p:sp>
        <p:nvSpPr>
          <p:cNvPr id="148" name="Google Shape;148;p14:notes"/>
          <p:cNvSpPr/>
          <p:nvPr>
            <p:ph idx="2" type="sldImg"/>
          </p:nvPr>
        </p:nvSpPr>
        <p:spPr>
          <a:xfrm>
            <a:off x="576263" y="795338"/>
            <a:ext cx="5705475" cy="32099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4:notes"/>
          <p:cNvSpPr txBox="1"/>
          <p:nvPr>
            <p:ph idx="1" type="body"/>
          </p:nvPr>
        </p:nvSpPr>
        <p:spPr>
          <a:xfrm>
            <a:off x="914400" y="4341141"/>
            <a:ext cx="5029200" cy="422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5:notes"/>
          <p:cNvSpPr/>
          <p:nvPr>
            <p:ph idx="2" type="sldImg"/>
          </p:nvPr>
        </p:nvSpPr>
        <p:spPr>
          <a:xfrm>
            <a:off x="576263" y="795338"/>
            <a:ext cx="5705475" cy="32099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6" name="Google Shape;256;p5:notes"/>
          <p:cNvSpPr txBox="1"/>
          <p:nvPr>
            <p:ph idx="1" type="body"/>
          </p:nvPr>
        </p:nvSpPr>
        <p:spPr>
          <a:xfrm>
            <a:off x="914400" y="4341141"/>
            <a:ext cx="5029200" cy="422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0" name="Shape 360"/>
        <p:cNvGrpSpPr/>
        <p:nvPr/>
      </p:nvGrpSpPr>
      <p:grpSpPr>
        <a:xfrm>
          <a:off x="0" y="0"/>
          <a:ext cx="0" cy="0"/>
          <a:chOff x="0" y="0"/>
          <a:chExt cx="0" cy="0"/>
        </a:xfrm>
      </p:grpSpPr>
      <p:sp>
        <p:nvSpPr>
          <p:cNvPr id="361" name="Google Shape;36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1" name="Shape 391"/>
        <p:cNvGrpSpPr/>
        <p:nvPr/>
      </p:nvGrpSpPr>
      <p:grpSpPr>
        <a:xfrm>
          <a:off x="0" y="0"/>
          <a:ext cx="0" cy="0"/>
          <a:chOff x="0" y="0"/>
          <a:chExt cx="0" cy="0"/>
        </a:xfrm>
      </p:grpSpPr>
      <p:sp>
        <p:nvSpPr>
          <p:cNvPr id="392" name="Google Shape;392;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vmlDrawing" Target="../drawings/vmlDrawing2.vml"/><Relationship Id="rId3" Type="http://schemas.openxmlformats.org/officeDocument/2006/relationships/oleObject" Target="../embeddings/oleObject2.bin"/><Relationship Id="rId4" Type="http://schemas.openxmlformats.org/officeDocument/2006/relationships/oleObject" Target="../embeddings/oleObject2.bin"/><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 Arzt">
  <p:cSld name="Title Slide">
    <p:spTree>
      <p:nvGrpSpPr>
        <p:cNvPr id="10" name="Shape 10"/>
        <p:cNvGrpSpPr/>
        <p:nvPr/>
      </p:nvGrpSpPr>
      <p:grpSpPr>
        <a:xfrm>
          <a:off x="0" y="0"/>
          <a:ext cx="0" cy="0"/>
          <a:chOff x="0" y="0"/>
          <a:chExt cx="0" cy="0"/>
        </a:xfrm>
      </p:grpSpPr>
      <p:cxnSp>
        <p:nvCxnSpPr>
          <p:cNvPr id="11" name="Google Shape;11;p11"/>
          <p:cNvCxnSpPr/>
          <p:nvPr/>
        </p:nvCxnSpPr>
        <p:spPr>
          <a:xfrm>
            <a:off x="0" y="1303735"/>
            <a:ext cx="8160600" cy="0"/>
          </a:xfrm>
          <a:prstGeom prst="straightConnector1">
            <a:avLst/>
          </a:prstGeom>
          <a:noFill/>
          <a:ln cap="flat" cmpd="sng" w="12700">
            <a:solidFill>
              <a:schemeClr val="dk1"/>
            </a:solidFill>
            <a:prstDash val="solid"/>
            <a:round/>
            <a:headEnd len="sm" w="sm" type="none"/>
            <a:tailEnd len="sm" w="sm" type="none"/>
          </a:ln>
        </p:spPr>
      </p:cxnSp>
      <p:sp>
        <p:nvSpPr>
          <p:cNvPr id="12" name="Google Shape;12;p11"/>
          <p:cNvSpPr/>
          <p:nvPr/>
        </p:nvSpPr>
        <p:spPr>
          <a:xfrm>
            <a:off x="7829551" y="86916"/>
            <a:ext cx="1062300" cy="648900"/>
          </a:xfrm>
          <a:prstGeom prst="rect">
            <a:avLst/>
          </a:prstGeom>
          <a:solidFill>
            <a:schemeClr val="lt1"/>
          </a:solidFill>
          <a:ln>
            <a:noFill/>
          </a:ln>
        </p:spPr>
        <p:txBody>
          <a:bodyPr anchorCtr="0" anchor="ctr" bIns="38950" lIns="77925" spcFirstLastPara="1" rIns="77925" wrap="square" tIns="3895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3" name="Google Shape;13;p11"/>
          <p:cNvSpPr txBox="1"/>
          <p:nvPr>
            <p:ph idx="1" type="subTitle"/>
          </p:nvPr>
        </p:nvSpPr>
        <p:spPr>
          <a:xfrm>
            <a:off x="398575" y="2733675"/>
            <a:ext cx="7773900" cy="630300"/>
          </a:xfrm>
          <a:prstGeom prst="rect">
            <a:avLst/>
          </a:prstGeom>
          <a:noFill/>
          <a:ln>
            <a:noFill/>
          </a:ln>
        </p:spPr>
        <p:txBody>
          <a:bodyPr anchorCtr="0" anchor="t" bIns="91425" lIns="91425" spcFirstLastPara="1" rIns="91425" wrap="square" tIns="91425">
            <a:noAutofit/>
          </a:bodyPr>
          <a:lstStyle>
            <a:lvl1pPr lvl="0" marR="0" algn="l">
              <a:lnSpc>
                <a:spcPct val="115000"/>
              </a:lnSpc>
              <a:spcBef>
                <a:spcPts val="0"/>
              </a:spcBef>
              <a:spcAft>
                <a:spcPts val="0"/>
              </a:spcAft>
              <a:buClr>
                <a:srgbClr val="666666"/>
              </a:buClr>
              <a:buSzPts val="2400"/>
              <a:buFont typeface="Times New Roman"/>
              <a:buNone/>
              <a:defRPr i="1" sz="2400">
                <a:solidFill>
                  <a:srgbClr val="666666"/>
                </a:solidFill>
                <a:latin typeface="Times New Roman"/>
                <a:ea typeface="Times New Roman"/>
                <a:cs typeface="Times New Roman"/>
                <a:sym typeface="Times New Roman"/>
              </a:defRPr>
            </a:lvl1pPr>
            <a:lvl2pPr lvl="1" marR="0" algn="l">
              <a:lnSpc>
                <a:spcPct val="115000"/>
              </a:lnSpc>
              <a:spcBef>
                <a:spcPts val="510"/>
              </a:spcBef>
              <a:spcAft>
                <a:spcPts val="0"/>
              </a:spcAft>
              <a:buClr>
                <a:schemeClr val="dk1"/>
              </a:buClr>
              <a:buSzPts val="2400"/>
              <a:buFont typeface="Times New Roman"/>
              <a:buChar char="–"/>
              <a:defRPr sz="2400">
                <a:latin typeface="Times New Roman"/>
                <a:ea typeface="Times New Roman"/>
                <a:cs typeface="Times New Roman"/>
                <a:sym typeface="Times New Roman"/>
              </a:defRPr>
            </a:lvl2pPr>
            <a:lvl3pPr lvl="2" marR="0" algn="l">
              <a:lnSpc>
                <a:spcPct val="115000"/>
              </a:lnSpc>
              <a:spcBef>
                <a:spcPts val="340"/>
              </a:spcBef>
              <a:spcAft>
                <a:spcPts val="0"/>
              </a:spcAft>
              <a:buClr>
                <a:schemeClr val="dk1"/>
              </a:buClr>
              <a:buSzPts val="2400"/>
              <a:buFont typeface="Times New Roman"/>
              <a:buChar char="•"/>
              <a:defRPr sz="2400">
                <a:latin typeface="Times New Roman"/>
                <a:ea typeface="Times New Roman"/>
                <a:cs typeface="Times New Roman"/>
                <a:sym typeface="Times New Roman"/>
              </a:defRPr>
            </a:lvl3pPr>
            <a:lvl4pPr lvl="3" marR="0" algn="l">
              <a:lnSpc>
                <a:spcPct val="115000"/>
              </a:lnSpc>
              <a:spcBef>
                <a:spcPts val="340"/>
              </a:spcBef>
              <a:spcAft>
                <a:spcPts val="0"/>
              </a:spcAft>
              <a:buClr>
                <a:schemeClr val="dk1"/>
              </a:buClr>
              <a:buSzPts val="2400"/>
              <a:buFont typeface="Times New Roman"/>
              <a:buChar char="–"/>
              <a:defRPr sz="2400">
                <a:latin typeface="Times New Roman"/>
                <a:ea typeface="Times New Roman"/>
                <a:cs typeface="Times New Roman"/>
                <a:sym typeface="Times New Roman"/>
              </a:defRPr>
            </a:lvl4pPr>
            <a:lvl5pPr lvl="4" marR="0" algn="l">
              <a:lnSpc>
                <a:spcPct val="115000"/>
              </a:lnSpc>
              <a:spcBef>
                <a:spcPts val="340"/>
              </a:spcBef>
              <a:spcAft>
                <a:spcPts val="0"/>
              </a:spcAft>
              <a:buClr>
                <a:schemeClr val="dk1"/>
              </a:buClr>
              <a:buSzPts val="2400"/>
              <a:buFont typeface="Times New Roman"/>
              <a:buChar char="»"/>
              <a:defRPr sz="2400">
                <a:latin typeface="Times New Roman"/>
                <a:ea typeface="Times New Roman"/>
                <a:cs typeface="Times New Roman"/>
                <a:sym typeface="Times New Roman"/>
              </a:defRPr>
            </a:lvl5pPr>
            <a:lvl6pPr lvl="5" marR="0" algn="l">
              <a:lnSpc>
                <a:spcPct val="115000"/>
              </a:lnSpc>
              <a:spcBef>
                <a:spcPts val="340"/>
              </a:spcBef>
              <a:spcAft>
                <a:spcPts val="0"/>
              </a:spcAft>
              <a:buClr>
                <a:schemeClr val="dk1"/>
              </a:buClr>
              <a:buSzPts val="2400"/>
              <a:buFont typeface="Times New Roman"/>
              <a:buChar char="»"/>
              <a:defRPr sz="2400">
                <a:latin typeface="Times New Roman"/>
                <a:ea typeface="Times New Roman"/>
                <a:cs typeface="Times New Roman"/>
                <a:sym typeface="Times New Roman"/>
              </a:defRPr>
            </a:lvl6pPr>
            <a:lvl7pPr lvl="6" marR="0" algn="l">
              <a:lnSpc>
                <a:spcPct val="115000"/>
              </a:lnSpc>
              <a:spcBef>
                <a:spcPts val="340"/>
              </a:spcBef>
              <a:spcAft>
                <a:spcPts val="0"/>
              </a:spcAft>
              <a:buClr>
                <a:schemeClr val="dk1"/>
              </a:buClr>
              <a:buSzPts val="2400"/>
              <a:buFont typeface="Times New Roman"/>
              <a:buChar char="»"/>
              <a:defRPr sz="2400">
                <a:latin typeface="Times New Roman"/>
                <a:ea typeface="Times New Roman"/>
                <a:cs typeface="Times New Roman"/>
                <a:sym typeface="Times New Roman"/>
              </a:defRPr>
            </a:lvl7pPr>
            <a:lvl8pPr lvl="7" marR="0" algn="l">
              <a:lnSpc>
                <a:spcPct val="115000"/>
              </a:lnSpc>
              <a:spcBef>
                <a:spcPts val="340"/>
              </a:spcBef>
              <a:spcAft>
                <a:spcPts val="0"/>
              </a:spcAft>
              <a:buClr>
                <a:schemeClr val="dk1"/>
              </a:buClr>
              <a:buSzPts val="2400"/>
              <a:buFont typeface="Times New Roman"/>
              <a:buChar char="»"/>
              <a:defRPr sz="2400">
                <a:latin typeface="Times New Roman"/>
                <a:ea typeface="Times New Roman"/>
                <a:cs typeface="Times New Roman"/>
                <a:sym typeface="Times New Roman"/>
              </a:defRPr>
            </a:lvl8pPr>
            <a:lvl9pPr lvl="8" marR="0" algn="l">
              <a:lnSpc>
                <a:spcPct val="115000"/>
              </a:lnSpc>
              <a:spcBef>
                <a:spcPts val="340"/>
              </a:spcBef>
              <a:spcAft>
                <a:spcPts val="0"/>
              </a:spcAft>
              <a:buClr>
                <a:schemeClr val="dk1"/>
              </a:buClr>
              <a:buSzPts val="2400"/>
              <a:buFont typeface="Times New Roman"/>
              <a:buChar char="»"/>
              <a:defRPr sz="2400">
                <a:latin typeface="Times New Roman"/>
                <a:ea typeface="Times New Roman"/>
                <a:cs typeface="Times New Roman"/>
                <a:sym typeface="Times New Roman"/>
              </a:defRPr>
            </a:lvl9pPr>
          </a:lstStyle>
          <a:p/>
        </p:txBody>
      </p:sp>
      <p:pic>
        <p:nvPicPr>
          <p:cNvPr id="14" name="Google Shape;14;p11"/>
          <p:cNvPicPr preferRelativeResize="0"/>
          <p:nvPr/>
        </p:nvPicPr>
        <p:blipFill rotWithShape="1">
          <a:blip r:embed="rId2">
            <a:alphaModFix/>
          </a:blip>
          <a:srcRect b="0" l="0" r="0" t="0"/>
          <a:stretch/>
        </p:blipFill>
        <p:spPr>
          <a:xfrm>
            <a:off x="8172400" y="135731"/>
            <a:ext cx="735600" cy="490500"/>
          </a:xfrm>
          <a:prstGeom prst="rect">
            <a:avLst/>
          </a:prstGeom>
          <a:noFill/>
          <a:ln>
            <a:noFill/>
          </a:ln>
        </p:spPr>
      </p:pic>
      <p:sp>
        <p:nvSpPr>
          <p:cNvPr id="15" name="Google Shape;15;p11"/>
          <p:cNvSpPr txBox="1"/>
          <p:nvPr>
            <p:ph type="title"/>
          </p:nvPr>
        </p:nvSpPr>
        <p:spPr>
          <a:xfrm>
            <a:off x="398575" y="1979700"/>
            <a:ext cx="7773900" cy="753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800"/>
              <a:buNone/>
              <a:defRPr sz="2600"/>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16" name="Shape 16"/>
        <p:cNvGrpSpPr/>
        <p:nvPr/>
      </p:nvGrpSpPr>
      <p:grpSpPr>
        <a:xfrm>
          <a:off x="0" y="0"/>
          <a:ext cx="0" cy="0"/>
          <a:chOff x="0" y="0"/>
          <a:chExt cx="0" cy="0"/>
        </a:xfrm>
      </p:grpSpPr>
      <p:graphicFrame>
        <p:nvGraphicFramePr>
          <p:cNvPr id="17" name="Google Shape;17;p12"/>
          <p:cNvGraphicFramePr/>
          <p:nvPr/>
        </p:nvGraphicFramePr>
        <p:xfrm>
          <a:off x="1588" y="1588"/>
          <a:ext cx="1588" cy="1588"/>
        </p:xfrm>
        <a:graphic>
          <a:graphicData uri="http://schemas.openxmlformats.org/presentationml/2006/ole">
            <mc:AlternateContent>
              <mc:Choice Requires="v">
                <p:oleObj r:id="rId3" imgH="1588" imgW="1588" progId="TCLayout.ActiveDocument.1" spid="_x0000_s1">
                  <p:embed/>
                </p:oleObj>
              </mc:Choice>
              <mc:Fallback>
                <p:oleObj r:id="rId4" imgH="1588" imgW="1588" progId="TCLayout.ActiveDocument.1">
                  <p:embed/>
                  <p:pic>
                    <p:nvPicPr>
                      <p:cNvPr id="17" name="Google Shape;17;p12"/>
                      <p:cNvPicPr preferRelativeResize="0"/>
                      <p:nvPr/>
                    </p:nvPicPr>
                    <p:blipFill rotWithShape="1">
                      <a:blip r:embed="rId5">
                        <a:alphaModFix/>
                      </a:blip>
                      <a:srcRect b="0" l="0" r="0" t="0"/>
                      <a:stretch/>
                    </p:blipFill>
                    <p:spPr>
                      <a:xfrm>
                        <a:off x="1588" y="1588"/>
                        <a:ext cx="1588" cy="1588"/>
                      </a:xfrm>
                      <a:prstGeom prst="rect">
                        <a:avLst/>
                      </a:prstGeom>
                      <a:noFill/>
                      <a:ln>
                        <a:noFill/>
                      </a:ln>
                    </p:spPr>
                  </p:pic>
                </p:oleObj>
              </mc:Fallback>
            </mc:AlternateContent>
          </a:graphicData>
        </a:graphic>
      </p:graphicFrame>
      <p:pic>
        <p:nvPicPr>
          <p:cNvPr id="18" name="Google Shape;18;p12"/>
          <p:cNvPicPr preferRelativeResize="0"/>
          <p:nvPr/>
        </p:nvPicPr>
        <p:blipFill rotWithShape="1">
          <a:blip r:embed="rId6">
            <a:alphaModFix/>
          </a:blip>
          <a:srcRect b="0" l="0" r="0" t="0"/>
          <a:stretch/>
        </p:blipFill>
        <p:spPr>
          <a:xfrm>
            <a:off x="6560141" y="259204"/>
            <a:ext cx="1420129" cy="265075"/>
          </a:xfrm>
          <a:prstGeom prst="rect">
            <a:avLst/>
          </a:prstGeom>
          <a:noFill/>
          <a:ln>
            <a:noFill/>
          </a:ln>
        </p:spPr>
      </p:pic>
      <p:pic>
        <p:nvPicPr>
          <p:cNvPr id="19" name="Google Shape;19;p12"/>
          <p:cNvPicPr preferRelativeResize="0"/>
          <p:nvPr/>
        </p:nvPicPr>
        <p:blipFill rotWithShape="1">
          <a:blip r:embed="rId7">
            <a:alphaModFix/>
          </a:blip>
          <a:srcRect b="0" l="0" r="0" t="0"/>
          <a:stretch/>
        </p:blipFill>
        <p:spPr>
          <a:xfrm>
            <a:off x="8284948" y="248063"/>
            <a:ext cx="508056" cy="265075"/>
          </a:xfrm>
          <a:prstGeom prst="rect">
            <a:avLst/>
          </a:prstGeom>
          <a:noFill/>
          <a:ln>
            <a:noFill/>
          </a:ln>
        </p:spPr>
      </p:pic>
      <p:cxnSp>
        <p:nvCxnSpPr>
          <p:cNvPr id="20" name="Google Shape;20;p12"/>
          <p:cNvCxnSpPr/>
          <p:nvPr/>
        </p:nvCxnSpPr>
        <p:spPr>
          <a:xfrm>
            <a:off x="343825" y="773160"/>
            <a:ext cx="8447100" cy="0"/>
          </a:xfrm>
          <a:prstGeom prst="straightConnector1">
            <a:avLst/>
          </a:prstGeom>
          <a:noFill/>
          <a:ln cap="flat" cmpd="sng" w="9525">
            <a:solidFill>
              <a:srgbClr val="CCCCCC"/>
            </a:solidFill>
            <a:prstDash val="solid"/>
            <a:round/>
            <a:headEnd len="sm" w="sm" type="none"/>
            <a:tailEnd len="sm" w="sm" type="none"/>
          </a:ln>
        </p:spPr>
      </p:cxnSp>
      <p:sp>
        <p:nvSpPr>
          <p:cNvPr id="21" name="Google Shape;21;p12"/>
          <p:cNvSpPr txBox="1"/>
          <p:nvPr>
            <p:ph type="title"/>
          </p:nvPr>
        </p:nvSpPr>
        <p:spPr>
          <a:xfrm>
            <a:off x="264760" y="165510"/>
            <a:ext cx="5595300" cy="489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Arial"/>
                <a:ea typeface="Arial"/>
                <a:cs typeface="Arial"/>
                <a:sym typeface="Arial"/>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oleObject" Target="../embeddings/oleObject1.bin"/><Relationship Id="rId2" Type="http://schemas.openxmlformats.org/officeDocument/2006/relationships/oleObject" Target="../embeddings/oleObject1.bin"/><Relationship Id="rId3" Type="http://schemas.openxmlformats.org/officeDocument/2006/relationships/image" Target="../media/image1.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theme" Target="../theme/theme1.xml"/><Relationship Id="rId7"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graphicFrame>
        <p:nvGraphicFramePr>
          <p:cNvPr id="6" name="Google Shape;6;p10"/>
          <p:cNvGraphicFramePr/>
          <p:nvPr/>
        </p:nvGraphicFramePr>
        <p:xfrm>
          <a:off x="1588" y="1588"/>
          <a:ext cx="1588" cy="1588"/>
        </p:xfrm>
        <a:graphic>
          <a:graphicData uri="http://schemas.openxmlformats.org/presentationml/2006/ole">
            <mc:AlternateContent>
              <mc:Choice Requires="v">
                <p:oleObj r:id="rId1" imgH="1588" imgW="1588" progId="TCLayout.ActiveDocument.1" spid="_x0000_s1">
                  <p:embed/>
                </p:oleObj>
              </mc:Choice>
              <mc:Fallback>
                <p:oleObj r:id="rId2" imgH="1588" imgW="1588" progId="TCLayout.ActiveDocument.1">
                  <p:embed/>
                  <p:pic>
                    <p:nvPicPr>
                      <p:cNvPr id="6" name="Google Shape;6;p10"/>
                      <p:cNvPicPr preferRelativeResize="0"/>
                      <p:nvPr/>
                    </p:nvPicPr>
                    <p:blipFill rotWithShape="1">
                      <a:blip r:embed="rId3">
                        <a:alphaModFix/>
                      </a:blip>
                      <a:srcRect b="0" l="0" r="0" t="0"/>
                      <a:stretch/>
                    </p:blipFill>
                    <p:spPr>
                      <a:xfrm>
                        <a:off x="1588" y="1588"/>
                        <a:ext cx="1588" cy="1588"/>
                      </a:xfrm>
                      <a:prstGeom prst="rect">
                        <a:avLst/>
                      </a:prstGeom>
                      <a:noFill/>
                      <a:ln>
                        <a:noFill/>
                      </a:ln>
                    </p:spPr>
                  </p:pic>
                </p:oleObj>
              </mc:Fallback>
            </mc:AlternateContent>
          </a:graphicData>
        </a:graphic>
      </p:graphicFrame>
      <p:sp>
        <p:nvSpPr>
          <p:cNvPr id="7" name="Google Shape;7;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8" name="Google Shape;8;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 name="Google Shape;9;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vmlDrawing" Target="../drawings/vmlDrawing4.vml"/><Relationship Id="rId4" Type="http://schemas.openxmlformats.org/officeDocument/2006/relationships/oleObject" Target="../embeddings/oleObject4.bin"/><Relationship Id="rId10" Type="http://schemas.openxmlformats.org/officeDocument/2006/relationships/image" Target="../media/image7.png"/><Relationship Id="rId9" Type="http://schemas.openxmlformats.org/officeDocument/2006/relationships/image" Target="../media/image8.png"/><Relationship Id="rId5" Type="http://schemas.openxmlformats.org/officeDocument/2006/relationships/oleObject" Target="../embeddings/oleObject4.bin"/><Relationship Id="rId6" Type="http://schemas.openxmlformats.org/officeDocument/2006/relationships/image" Target="../media/image5.png"/><Relationship Id="rId7" Type="http://schemas.openxmlformats.org/officeDocument/2006/relationships/image" Target="../media/image3.png"/><Relationship Id="rId8"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1" Type="http://schemas.openxmlformats.org/officeDocument/2006/relationships/image" Target="../media/image14.png"/><Relationship Id="rId10" Type="http://schemas.openxmlformats.org/officeDocument/2006/relationships/image" Target="../media/image18.png"/><Relationship Id="rId13" Type="http://schemas.openxmlformats.org/officeDocument/2006/relationships/image" Target="../media/image19.png"/><Relationship Id="rId12"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vmlDrawing" Target="../drawings/vmlDrawing5.vml"/><Relationship Id="rId4" Type="http://schemas.openxmlformats.org/officeDocument/2006/relationships/oleObject" Target="../embeddings/oleObject5.bin"/><Relationship Id="rId9" Type="http://schemas.openxmlformats.org/officeDocument/2006/relationships/image" Target="../media/image11.png"/><Relationship Id="rId14" Type="http://schemas.openxmlformats.org/officeDocument/2006/relationships/image" Target="../media/image17.png"/><Relationship Id="rId5" Type="http://schemas.openxmlformats.org/officeDocument/2006/relationships/oleObject" Target="../embeddings/oleObject5.bin"/><Relationship Id="rId6" Type="http://schemas.openxmlformats.org/officeDocument/2006/relationships/image" Target="../media/image5.png"/><Relationship Id="rId7" Type="http://schemas.openxmlformats.org/officeDocument/2006/relationships/image" Target="../media/image13.png"/><Relationship Id="rId8"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vmlDrawing" Target="../drawings/vmlDrawing6.vml"/><Relationship Id="rId4" Type="http://schemas.openxmlformats.org/officeDocument/2006/relationships/oleObject" Target="../embeddings/oleObject6.bin"/><Relationship Id="rId9" Type="http://schemas.openxmlformats.org/officeDocument/2006/relationships/image" Target="../media/image16.png"/><Relationship Id="rId5" Type="http://schemas.openxmlformats.org/officeDocument/2006/relationships/oleObject" Target="../embeddings/oleObject6.bin"/><Relationship Id="rId6" Type="http://schemas.openxmlformats.org/officeDocument/2006/relationships/image" Target="../media/image5.png"/><Relationship Id="rId7" Type="http://schemas.openxmlformats.org/officeDocument/2006/relationships/image" Target="../media/image15.png"/><Relationship Id="rId8"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 name="Shape 25"/>
        <p:cNvGrpSpPr/>
        <p:nvPr/>
      </p:nvGrpSpPr>
      <p:grpSpPr>
        <a:xfrm>
          <a:off x="0" y="0"/>
          <a:ext cx="0" cy="0"/>
          <a:chOff x="0" y="0"/>
          <a:chExt cx="0" cy="0"/>
        </a:xfrm>
      </p:grpSpPr>
      <p:graphicFrame>
        <p:nvGraphicFramePr>
          <p:cNvPr id="26" name="Google Shape;26;p1"/>
          <p:cNvGraphicFramePr/>
          <p:nvPr/>
        </p:nvGraphicFramePr>
        <p:xfrm>
          <a:off x="1588" y="1588"/>
          <a:ext cx="1588" cy="1588"/>
        </p:xfrm>
        <a:graphic>
          <a:graphicData uri="http://schemas.openxmlformats.org/presentationml/2006/ole">
            <mc:AlternateContent>
              <mc:Choice Requires="v">
                <p:oleObj r:id="rId4" imgH="1588" imgW="1588" progId="TCLayout.ActiveDocument.1" spid="_x0000_s1">
                  <p:embed/>
                </p:oleObj>
              </mc:Choice>
              <mc:Fallback>
                <p:oleObj r:id="rId5" imgH="1588" imgW="1588" progId="TCLayout.ActiveDocument.1">
                  <p:embed/>
                  <p:pic>
                    <p:nvPicPr>
                      <p:cNvPr id="26" name="Google Shape;26;p1"/>
                      <p:cNvPicPr preferRelativeResize="0"/>
                      <p:nvPr/>
                    </p:nvPicPr>
                    <p:blipFill rotWithShape="1">
                      <a:blip r:embed="rId6">
                        <a:alphaModFix/>
                      </a:blip>
                      <a:srcRect b="0" l="0" r="0" t="0"/>
                      <a:stretch/>
                    </p:blipFill>
                    <p:spPr>
                      <a:xfrm>
                        <a:off x="1588" y="1588"/>
                        <a:ext cx="1588" cy="1588"/>
                      </a:xfrm>
                      <a:prstGeom prst="rect">
                        <a:avLst/>
                      </a:prstGeom>
                      <a:noFill/>
                      <a:ln>
                        <a:noFill/>
                      </a:ln>
                    </p:spPr>
                  </p:pic>
                </p:oleObj>
              </mc:Fallback>
            </mc:AlternateContent>
          </a:graphicData>
        </a:graphic>
      </p:graphicFrame>
      <p:sp>
        <p:nvSpPr>
          <p:cNvPr id="27" name="Google Shape;27;p1"/>
          <p:cNvSpPr txBox="1"/>
          <p:nvPr>
            <p:ph idx="1" type="subTitle"/>
          </p:nvPr>
        </p:nvSpPr>
        <p:spPr>
          <a:xfrm>
            <a:off x="398575" y="1962043"/>
            <a:ext cx="7773900" cy="630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lang="en-US"/>
              <a:t>Sample RPA project (PoC/Pilot) delivery plan</a:t>
            </a:r>
            <a:endParaRPr/>
          </a:p>
        </p:txBody>
      </p:sp>
      <p:sp>
        <p:nvSpPr>
          <p:cNvPr id="28" name="Google Shape;28;p1"/>
          <p:cNvSpPr txBox="1"/>
          <p:nvPr>
            <p:ph type="title"/>
          </p:nvPr>
        </p:nvSpPr>
        <p:spPr>
          <a:xfrm>
            <a:off x="398575" y="1262671"/>
            <a:ext cx="8224800" cy="699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US">
                <a:solidFill>
                  <a:srgbClr val="1A1A1A"/>
                </a:solidFill>
                <a:latin typeface="Roboto"/>
                <a:ea typeface="Roboto"/>
                <a:cs typeface="Roboto"/>
                <a:sym typeface="Roboto"/>
              </a:rPr>
              <a:t>Automation Factory</a:t>
            </a:r>
            <a:endParaRPr>
              <a:latin typeface="Roboto"/>
              <a:ea typeface="Roboto"/>
              <a:cs typeface="Roboto"/>
              <a:sym typeface="Roboto"/>
            </a:endParaRPr>
          </a:p>
        </p:txBody>
      </p:sp>
      <p:sp>
        <p:nvSpPr>
          <p:cNvPr id="29" name="Google Shape;29;p1"/>
          <p:cNvSpPr txBox="1"/>
          <p:nvPr/>
        </p:nvSpPr>
        <p:spPr>
          <a:xfrm>
            <a:off x="427025" y="2533993"/>
            <a:ext cx="8224800" cy="35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1000"/>
              </a:spcAft>
              <a:buClr>
                <a:srgbClr val="000000"/>
              </a:buClr>
              <a:buSzPts val="1400"/>
              <a:buFont typeface="Arial"/>
              <a:buNone/>
            </a:pPr>
            <a:r>
              <a:rPr b="0" i="0" lang="en-US" sz="1400" u="none" cap="none" strike="noStrike">
                <a:solidFill>
                  <a:srgbClr val="000000"/>
                </a:solidFill>
                <a:latin typeface="Roboto"/>
                <a:ea typeface="Roboto"/>
                <a:cs typeface="Roboto"/>
                <a:sym typeface="Roboto"/>
              </a:rPr>
              <a:t>8</a:t>
            </a:r>
            <a:r>
              <a:rPr b="0" baseline="30000" i="0" lang="en-US" sz="1400" u="none" cap="none" strike="noStrike">
                <a:solidFill>
                  <a:srgbClr val="000000"/>
                </a:solidFill>
                <a:latin typeface="Roboto"/>
                <a:ea typeface="Roboto"/>
                <a:cs typeface="Roboto"/>
                <a:sym typeface="Roboto"/>
              </a:rPr>
              <a:t>th</a:t>
            </a:r>
            <a:r>
              <a:rPr b="0" i="0" lang="en-US" sz="1400" u="none" cap="none" strike="noStrike">
                <a:solidFill>
                  <a:srgbClr val="000000"/>
                </a:solidFill>
                <a:latin typeface="Roboto"/>
                <a:ea typeface="Roboto"/>
                <a:cs typeface="Roboto"/>
                <a:sym typeface="Roboto"/>
              </a:rPr>
              <a:t> Jan 2020</a:t>
            </a:r>
            <a:endParaRPr b="0" i="0" sz="1400" u="none" cap="none" strike="noStrike">
              <a:solidFill>
                <a:srgbClr val="000000"/>
              </a:solidFill>
              <a:latin typeface="Roboto"/>
              <a:ea typeface="Roboto"/>
              <a:cs typeface="Roboto"/>
              <a:sym typeface="Roboto"/>
            </a:endParaRPr>
          </a:p>
        </p:txBody>
      </p:sp>
      <p:pic>
        <p:nvPicPr>
          <p:cNvPr id="30" name="Google Shape;30;p1"/>
          <p:cNvPicPr preferRelativeResize="0"/>
          <p:nvPr/>
        </p:nvPicPr>
        <p:blipFill rotWithShape="1">
          <a:blip r:embed="rId7">
            <a:alphaModFix/>
          </a:blip>
          <a:srcRect b="0" l="0" r="0" t="0"/>
          <a:stretch/>
        </p:blipFill>
        <p:spPr>
          <a:xfrm>
            <a:off x="0" y="3058038"/>
            <a:ext cx="9144003" cy="2085474"/>
          </a:xfrm>
          <a:prstGeom prst="rect">
            <a:avLst/>
          </a:prstGeom>
          <a:noFill/>
          <a:ln>
            <a:noFill/>
          </a:ln>
        </p:spPr>
      </p:pic>
      <p:pic>
        <p:nvPicPr>
          <p:cNvPr id="31" name="Google Shape;31;p1"/>
          <p:cNvPicPr preferRelativeResize="0"/>
          <p:nvPr/>
        </p:nvPicPr>
        <p:blipFill rotWithShape="1">
          <a:blip r:embed="rId8">
            <a:alphaModFix/>
          </a:blip>
          <a:srcRect b="0" l="0" r="0" t="0"/>
          <a:stretch/>
        </p:blipFill>
        <p:spPr>
          <a:xfrm>
            <a:off x="6560141" y="259204"/>
            <a:ext cx="1420129" cy="265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 name="Shape 35"/>
        <p:cNvGrpSpPr/>
        <p:nvPr/>
      </p:nvGrpSpPr>
      <p:grpSpPr>
        <a:xfrm>
          <a:off x="0" y="0"/>
          <a:ext cx="0" cy="0"/>
          <a:chOff x="0" y="0"/>
          <a:chExt cx="0" cy="0"/>
        </a:xfrm>
      </p:grpSpPr>
      <p:graphicFrame>
        <p:nvGraphicFramePr>
          <p:cNvPr id="36" name="Google Shape;36;p4"/>
          <p:cNvGraphicFramePr/>
          <p:nvPr/>
        </p:nvGraphicFramePr>
        <p:xfrm>
          <a:off x="1588" y="1588"/>
          <a:ext cx="1588" cy="1588"/>
        </p:xfrm>
        <a:graphic>
          <a:graphicData uri="http://schemas.openxmlformats.org/presentationml/2006/ole">
            <mc:AlternateContent>
              <mc:Choice Requires="v">
                <p:oleObj r:id="rId4" imgH="1588" imgW="1588" progId="TCLayout.ActiveDocument.1" spid="_x0000_s1">
                  <p:embed/>
                </p:oleObj>
              </mc:Choice>
              <mc:Fallback>
                <p:oleObj r:id="rId5" imgH="1588" imgW="1588" progId="TCLayout.ActiveDocument.1">
                  <p:embed/>
                  <p:pic>
                    <p:nvPicPr>
                      <p:cNvPr id="36" name="Google Shape;36;p4"/>
                      <p:cNvPicPr preferRelativeResize="0"/>
                      <p:nvPr/>
                    </p:nvPicPr>
                    <p:blipFill rotWithShape="1">
                      <a:blip r:embed="rId6">
                        <a:alphaModFix/>
                      </a:blip>
                      <a:srcRect b="0" l="0" r="0" t="0"/>
                      <a:stretch/>
                    </p:blipFill>
                    <p:spPr>
                      <a:xfrm>
                        <a:off x="1588" y="1588"/>
                        <a:ext cx="1588" cy="1588"/>
                      </a:xfrm>
                      <a:prstGeom prst="rect">
                        <a:avLst/>
                      </a:prstGeom>
                      <a:noFill/>
                      <a:ln>
                        <a:noFill/>
                      </a:ln>
                    </p:spPr>
                  </p:pic>
                </p:oleObj>
              </mc:Fallback>
            </mc:AlternateContent>
          </a:graphicData>
        </a:graphic>
      </p:graphicFrame>
      <p:pic>
        <p:nvPicPr>
          <p:cNvPr id="37" name="Google Shape;37;p4"/>
          <p:cNvPicPr preferRelativeResize="0"/>
          <p:nvPr/>
        </p:nvPicPr>
        <p:blipFill rotWithShape="1">
          <a:blip r:embed="rId7">
            <a:alphaModFix/>
          </a:blip>
          <a:srcRect b="0" l="0" r="0" t="0"/>
          <a:stretch/>
        </p:blipFill>
        <p:spPr>
          <a:xfrm>
            <a:off x="6560141" y="259204"/>
            <a:ext cx="1420129" cy="265075"/>
          </a:xfrm>
          <a:prstGeom prst="rect">
            <a:avLst/>
          </a:prstGeom>
          <a:noFill/>
          <a:ln>
            <a:noFill/>
          </a:ln>
        </p:spPr>
      </p:pic>
      <p:pic>
        <p:nvPicPr>
          <p:cNvPr id="38" name="Google Shape;38;p4"/>
          <p:cNvPicPr preferRelativeResize="0"/>
          <p:nvPr/>
        </p:nvPicPr>
        <p:blipFill rotWithShape="1">
          <a:blip r:embed="rId8">
            <a:alphaModFix/>
          </a:blip>
          <a:srcRect b="0" l="0" r="0" t="0"/>
          <a:stretch/>
        </p:blipFill>
        <p:spPr>
          <a:xfrm>
            <a:off x="8284948" y="248063"/>
            <a:ext cx="508056" cy="265075"/>
          </a:xfrm>
          <a:prstGeom prst="rect">
            <a:avLst/>
          </a:prstGeom>
          <a:noFill/>
          <a:ln>
            <a:noFill/>
          </a:ln>
        </p:spPr>
      </p:pic>
      <p:cxnSp>
        <p:nvCxnSpPr>
          <p:cNvPr id="39" name="Google Shape;39;p4"/>
          <p:cNvCxnSpPr/>
          <p:nvPr/>
        </p:nvCxnSpPr>
        <p:spPr>
          <a:xfrm>
            <a:off x="343825" y="773160"/>
            <a:ext cx="8447100" cy="0"/>
          </a:xfrm>
          <a:prstGeom prst="straightConnector1">
            <a:avLst/>
          </a:prstGeom>
          <a:noFill/>
          <a:ln cap="flat" cmpd="sng" w="9525">
            <a:solidFill>
              <a:srgbClr val="CCCCCC"/>
            </a:solidFill>
            <a:prstDash val="solid"/>
            <a:round/>
            <a:headEnd len="sm" w="sm" type="none"/>
            <a:tailEnd len="sm" w="sm" type="none"/>
          </a:ln>
        </p:spPr>
      </p:cxnSp>
      <p:sp>
        <p:nvSpPr>
          <p:cNvPr id="40" name="Google Shape;40;p4"/>
          <p:cNvSpPr txBox="1"/>
          <p:nvPr>
            <p:ph idx="4294967295" type="title"/>
          </p:nvPr>
        </p:nvSpPr>
        <p:spPr>
          <a:xfrm>
            <a:off x="264759" y="165510"/>
            <a:ext cx="6295381" cy="48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600">
                <a:solidFill>
                  <a:schemeClr val="dk1"/>
                </a:solidFill>
                <a:latin typeface="Verdana"/>
                <a:ea typeface="Verdana"/>
                <a:cs typeface="Verdana"/>
                <a:sym typeface="Verdana"/>
              </a:rPr>
              <a:t>High level plan for RPA </a:t>
            </a:r>
            <a:r>
              <a:rPr lang="en-US" sz="1600">
                <a:latin typeface="Verdana"/>
                <a:ea typeface="Verdana"/>
                <a:cs typeface="Verdana"/>
                <a:sym typeface="Verdana"/>
              </a:rPr>
              <a:t>PoC/Pilot</a:t>
            </a:r>
            <a:r>
              <a:rPr lang="en-US" sz="1600">
                <a:solidFill>
                  <a:schemeClr val="dk1"/>
                </a:solidFill>
                <a:latin typeface="Verdana"/>
                <a:ea typeface="Verdana"/>
                <a:cs typeface="Verdana"/>
                <a:sym typeface="Verdana"/>
              </a:rPr>
              <a:t> development</a:t>
            </a:r>
            <a:br>
              <a:rPr lang="en-US" sz="1600"/>
            </a:br>
            <a:endParaRPr sz="1600"/>
          </a:p>
        </p:txBody>
      </p:sp>
      <p:cxnSp>
        <p:nvCxnSpPr>
          <p:cNvPr id="41" name="Google Shape;41;p4"/>
          <p:cNvCxnSpPr/>
          <p:nvPr/>
        </p:nvCxnSpPr>
        <p:spPr>
          <a:xfrm>
            <a:off x="416769" y="1663543"/>
            <a:ext cx="7178400" cy="0"/>
          </a:xfrm>
          <a:prstGeom prst="straightConnector1">
            <a:avLst/>
          </a:prstGeom>
          <a:noFill/>
          <a:ln cap="flat" cmpd="sng" w="19050">
            <a:solidFill>
              <a:srgbClr val="0D80A4"/>
            </a:solidFill>
            <a:prstDash val="solid"/>
            <a:round/>
            <a:headEnd len="lg" w="lg" type="oval"/>
            <a:tailEnd len="med" w="med" type="triangle"/>
          </a:ln>
        </p:spPr>
      </p:cxnSp>
      <p:sp>
        <p:nvSpPr>
          <p:cNvPr id="42" name="Google Shape;42;p4"/>
          <p:cNvSpPr/>
          <p:nvPr/>
        </p:nvSpPr>
        <p:spPr>
          <a:xfrm>
            <a:off x="503721" y="1700184"/>
            <a:ext cx="784759" cy="2018139"/>
          </a:xfrm>
          <a:prstGeom prst="rect">
            <a:avLst/>
          </a:prstGeom>
          <a:solidFill>
            <a:srgbClr val="EDEDED"/>
          </a:solidFill>
          <a:ln cap="flat" cmpd="sng" w="12700">
            <a:solidFill>
              <a:srgbClr val="484848"/>
            </a:solidFill>
            <a:prstDash val="dash"/>
            <a:round/>
            <a:headEnd len="sm" w="sm" type="none"/>
            <a:tailEnd len="sm" w="sm" type="none"/>
          </a:ln>
        </p:spPr>
        <p:txBody>
          <a:bodyPr anchorCtr="0" anchor="ctr" bIns="20550" lIns="20550" spcFirstLastPara="1" rIns="20550" wrap="square" tIns="20550">
            <a:noAutofit/>
          </a:bodyPr>
          <a:lstStyle/>
          <a:p>
            <a:pPr indent="0" lvl="0" marL="0" marR="0" rtl="0" algn="ctr">
              <a:lnSpc>
                <a:spcPct val="100000"/>
              </a:lnSpc>
              <a:spcBef>
                <a:spcPts val="0"/>
              </a:spcBef>
              <a:spcAft>
                <a:spcPts val="0"/>
              </a:spcAft>
              <a:buClr>
                <a:srgbClr val="000000"/>
              </a:buClr>
              <a:buSzPts val="600"/>
              <a:buFont typeface="Arial"/>
              <a:buNone/>
            </a:pPr>
            <a:br>
              <a:rPr b="0" i="0" lang="en-US" sz="600" u="none" cap="none" strike="noStrike">
                <a:solidFill>
                  <a:srgbClr val="000000"/>
                </a:solidFill>
                <a:latin typeface="Verdana"/>
                <a:ea typeface="Verdana"/>
                <a:cs typeface="Verdana"/>
                <a:sym typeface="Verdana"/>
              </a:rPr>
            </a:br>
            <a:r>
              <a:rPr b="0" i="0" lang="en-US" sz="600" u="none" cap="none" strike="noStrike">
                <a:solidFill>
                  <a:srgbClr val="000000"/>
                </a:solidFill>
                <a:latin typeface="Verdana"/>
                <a:ea typeface="Verdana"/>
                <a:cs typeface="Verdana"/>
                <a:sym typeface="Verdana"/>
              </a:rPr>
              <a:t>Setting the</a:t>
            </a:r>
            <a:br>
              <a:rPr b="0" i="0" lang="en-US" sz="600" u="none" cap="none" strike="noStrike">
                <a:solidFill>
                  <a:srgbClr val="000000"/>
                </a:solidFill>
                <a:latin typeface="Verdana"/>
                <a:ea typeface="Verdana"/>
                <a:cs typeface="Verdana"/>
                <a:sym typeface="Verdana"/>
              </a:rPr>
            </a:br>
            <a:r>
              <a:rPr b="0" i="0" lang="en-US" sz="600" u="none" cap="none" strike="noStrike">
                <a:solidFill>
                  <a:srgbClr val="000000"/>
                </a:solidFill>
                <a:latin typeface="Verdana"/>
                <a:ea typeface="Verdana"/>
                <a:cs typeface="Verdana"/>
                <a:sym typeface="Verdana"/>
              </a:rPr>
              <a:t>project framework and governance structure.</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br>
              <a:rPr b="0" i="0" lang="en-US" sz="300" u="none" cap="none" strike="noStrike">
                <a:solidFill>
                  <a:srgbClr val="000000"/>
                </a:solidFill>
                <a:latin typeface="Verdana"/>
                <a:ea typeface="Verdana"/>
                <a:cs typeface="Verdana"/>
                <a:sym typeface="Verdana"/>
              </a:rPr>
            </a:br>
            <a:r>
              <a:rPr b="0" i="0" lang="en-US" sz="600" u="none" cap="none" strike="noStrike">
                <a:solidFill>
                  <a:srgbClr val="000000"/>
                </a:solidFill>
                <a:latin typeface="Verdana"/>
                <a:ea typeface="Verdana"/>
                <a:cs typeface="Verdana"/>
                <a:sym typeface="Verdana"/>
              </a:rPr>
              <a:t>Reviewing and agreeing on the pre-requisites needed for remote solution development.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600"/>
              <a:buFont typeface="Arial"/>
              <a:buNone/>
            </a:pPr>
            <a:r>
              <a:t/>
            </a:r>
            <a:endParaRPr b="0" i="0" sz="300" u="none" cap="none" strike="noStrike">
              <a:solidFill>
                <a:srgbClr val="000000"/>
              </a:solidFill>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600"/>
              <a:buFont typeface="Arial"/>
              <a:buNone/>
            </a:pPr>
            <a:r>
              <a:rPr b="0" i="0" lang="en-US" sz="600" u="none" cap="none" strike="noStrike">
                <a:solidFill>
                  <a:srgbClr val="000000"/>
                </a:solidFill>
                <a:latin typeface="Verdana"/>
                <a:ea typeface="Verdana"/>
                <a:cs typeface="Verdana"/>
                <a:sym typeface="Verdana"/>
              </a:rPr>
              <a:t>Scheduling an onboarding session for the project team mainly covering the Release Management and Platform support topics</a:t>
            </a:r>
            <a:endParaRPr b="0" i="0" sz="1400" u="none" cap="none" strike="noStrike">
              <a:solidFill>
                <a:srgbClr val="000000"/>
              </a:solidFill>
              <a:latin typeface="Arial"/>
              <a:ea typeface="Arial"/>
              <a:cs typeface="Arial"/>
              <a:sym typeface="Arial"/>
            </a:endParaRPr>
          </a:p>
        </p:txBody>
      </p:sp>
      <p:sp>
        <p:nvSpPr>
          <p:cNvPr id="43" name="Google Shape;43;p4"/>
          <p:cNvSpPr/>
          <p:nvPr/>
        </p:nvSpPr>
        <p:spPr>
          <a:xfrm>
            <a:off x="512863" y="1447631"/>
            <a:ext cx="789152" cy="153263"/>
          </a:xfrm>
          <a:prstGeom prst="rect">
            <a:avLst/>
          </a:prstGeom>
          <a:solidFill>
            <a:srgbClr val="FFFF99"/>
          </a:solidFill>
          <a:ln cap="flat" cmpd="sng" w="9525">
            <a:solidFill>
              <a:srgbClr val="0070AD"/>
            </a:solidFill>
            <a:prstDash val="solid"/>
            <a:round/>
            <a:headEnd len="sm" w="sm" type="none"/>
            <a:tailEnd len="sm" w="sm" type="none"/>
          </a:ln>
        </p:spPr>
        <p:txBody>
          <a:bodyPr anchorCtr="0" anchor="ctr" bIns="27000" lIns="67500" spcFirstLastPara="1" rIns="67500" wrap="square" tIns="35100">
            <a:noAutofit/>
          </a:bodyPr>
          <a:lstStyle/>
          <a:p>
            <a:pPr indent="0" lvl="0" marL="0" marR="0" rtl="0" algn="ctr">
              <a:lnSpc>
                <a:spcPct val="90000"/>
              </a:lnSpc>
              <a:spcBef>
                <a:spcPts val="0"/>
              </a:spcBef>
              <a:spcAft>
                <a:spcPts val="0"/>
              </a:spcAft>
              <a:buClr>
                <a:srgbClr val="000000"/>
              </a:buClr>
              <a:buSzPts val="675"/>
              <a:buFont typeface="Arial"/>
              <a:buNone/>
            </a:pPr>
            <a:r>
              <a:rPr b="1" i="0" lang="en-US" sz="675" u="none" cap="none" strike="noStrike">
                <a:solidFill>
                  <a:srgbClr val="000000"/>
                </a:solidFill>
                <a:latin typeface="Verdana"/>
                <a:ea typeface="Verdana"/>
                <a:cs typeface="Verdana"/>
                <a:sym typeface="Verdana"/>
              </a:rPr>
              <a:t>Pre activities</a:t>
            </a:r>
            <a:endParaRPr b="1" i="0" sz="675" u="none" cap="none" strike="noStrike">
              <a:solidFill>
                <a:srgbClr val="000000"/>
              </a:solidFill>
              <a:latin typeface="Helvetica Neue"/>
              <a:ea typeface="Helvetica Neue"/>
              <a:cs typeface="Helvetica Neue"/>
              <a:sym typeface="Helvetica Neue"/>
            </a:endParaRPr>
          </a:p>
        </p:txBody>
      </p:sp>
      <p:cxnSp>
        <p:nvCxnSpPr>
          <p:cNvPr id="44" name="Google Shape;44;p4"/>
          <p:cNvCxnSpPr>
            <a:stCxn id="45" idx="0"/>
          </p:cNvCxnSpPr>
          <p:nvPr/>
        </p:nvCxnSpPr>
        <p:spPr>
          <a:xfrm flipH="1">
            <a:off x="1361590" y="1180383"/>
            <a:ext cx="600" cy="3267600"/>
          </a:xfrm>
          <a:prstGeom prst="straightConnector1">
            <a:avLst/>
          </a:prstGeom>
          <a:noFill/>
          <a:ln cap="flat" cmpd="sng" w="9525">
            <a:solidFill>
              <a:srgbClr val="AC2B37"/>
            </a:solidFill>
            <a:prstDash val="dash"/>
            <a:round/>
            <a:headEnd len="sm" w="sm" type="none"/>
            <a:tailEnd len="sm" w="sm" type="none"/>
          </a:ln>
        </p:spPr>
      </p:cxnSp>
      <p:cxnSp>
        <p:nvCxnSpPr>
          <p:cNvPr id="46" name="Google Shape;46;p4"/>
          <p:cNvCxnSpPr>
            <a:stCxn id="47" idx="0"/>
          </p:cNvCxnSpPr>
          <p:nvPr/>
        </p:nvCxnSpPr>
        <p:spPr>
          <a:xfrm>
            <a:off x="2413451" y="1180383"/>
            <a:ext cx="0" cy="3490800"/>
          </a:xfrm>
          <a:prstGeom prst="straightConnector1">
            <a:avLst/>
          </a:prstGeom>
          <a:noFill/>
          <a:ln cap="flat" cmpd="sng" w="9525">
            <a:solidFill>
              <a:srgbClr val="AC2B37"/>
            </a:solidFill>
            <a:prstDash val="dash"/>
            <a:round/>
            <a:headEnd len="sm" w="sm" type="none"/>
            <a:tailEnd len="sm" w="sm" type="none"/>
          </a:ln>
        </p:spPr>
      </p:cxnSp>
      <p:cxnSp>
        <p:nvCxnSpPr>
          <p:cNvPr id="48" name="Google Shape;48;p4"/>
          <p:cNvCxnSpPr>
            <a:stCxn id="49" idx="0"/>
          </p:cNvCxnSpPr>
          <p:nvPr/>
        </p:nvCxnSpPr>
        <p:spPr>
          <a:xfrm>
            <a:off x="6321233" y="1180383"/>
            <a:ext cx="0" cy="3456000"/>
          </a:xfrm>
          <a:prstGeom prst="straightConnector1">
            <a:avLst/>
          </a:prstGeom>
          <a:noFill/>
          <a:ln cap="flat" cmpd="sng" w="9525">
            <a:solidFill>
              <a:srgbClr val="AC2B37"/>
            </a:solidFill>
            <a:prstDash val="dash"/>
            <a:round/>
            <a:headEnd len="sm" w="sm" type="none"/>
            <a:tailEnd len="sm" w="sm" type="none"/>
          </a:ln>
        </p:spPr>
      </p:cxnSp>
      <p:sp>
        <p:nvSpPr>
          <p:cNvPr id="45" name="Google Shape;45;p4"/>
          <p:cNvSpPr/>
          <p:nvPr/>
        </p:nvSpPr>
        <p:spPr>
          <a:xfrm rot="10800000">
            <a:off x="1258022" y="964359"/>
            <a:ext cx="208335" cy="216024"/>
          </a:xfrm>
          <a:prstGeom prst="triangle">
            <a:avLst>
              <a:gd fmla="val 50000" name="adj"/>
            </a:avLst>
          </a:prstGeom>
          <a:solidFill>
            <a:srgbClr val="000000"/>
          </a:solidFill>
          <a:ln>
            <a:noFill/>
          </a:ln>
        </p:spPr>
        <p:txBody>
          <a:bodyPr anchorCtr="0" anchor="ctr" bIns="34275" lIns="68575" spcFirstLastPara="1" rIns="68575" wrap="square" tIns="34275">
            <a:noAutofit/>
          </a:bodyPr>
          <a:lstStyle/>
          <a:p>
            <a:pPr indent="0" lvl="0" marL="0" marR="0" rtl="0" algn="ctr">
              <a:lnSpc>
                <a:spcPct val="115000"/>
              </a:lnSpc>
              <a:spcBef>
                <a:spcPts val="0"/>
              </a:spcBef>
              <a:spcAft>
                <a:spcPts val="0"/>
              </a:spcAft>
              <a:buClr>
                <a:srgbClr val="000000"/>
              </a:buClr>
              <a:buSzPts val="825"/>
              <a:buFont typeface="Arial"/>
              <a:buNone/>
            </a:pPr>
            <a:r>
              <a:t/>
            </a:r>
            <a:endParaRPr b="0" i="0" sz="825" u="none" cap="none" strike="noStrike">
              <a:solidFill>
                <a:srgbClr val="263147"/>
              </a:solidFill>
              <a:latin typeface="Verdana"/>
              <a:ea typeface="Verdana"/>
              <a:cs typeface="Verdana"/>
              <a:sym typeface="Verdana"/>
            </a:endParaRPr>
          </a:p>
        </p:txBody>
      </p:sp>
      <p:sp>
        <p:nvSpPr>
          <p:cNvPr id="50" name="Google Shape;50;p4"/>
          <p:cNvSpPr/>
          <p:nvPr/>
        </p:nvSpPr>
        <p:spPr>
          <a:xfrm>
            <a:off x="2602714" y="3257795"/>
            <a:ext cx="3435231" cy="215525"/>
          </a:xfrm>
          <a:prstGeom prst="chevron">
            <a:avLst>
              <a:gd fmla="val 18898" name="adj"/>
            </a:avLst>
          </a:prstGeom>
          <a:solidFill>
            <a:srgbClr val="0098C7"/>
          </a:solidFill>
          <a:ln>
            <a:noFill/>
          </a:ln>
        </p:spPr>
        <p:txBody>
          <a:bodyPr anchorCtr="0" anchor="ctr" bIns="45700" lIns="91425" spcFirstLastPara="1" rIns="91425" wrap="square" tIns="45700">
            <a:noAutofit/>
          </a:bodyPr>
          <a:lstStyle/>
          <a:p>
            <a:pPr indent="-1100" lvl="1" marL="1100" marR="0" rtl="0" algn="ctr">
              <a:lnSpc>
                <a:spcPct val="90000"/>
              </a:lnSpc>
              <a:spcBef>
                <a:spcPts val="0"/>
              </a:spcBef>
              <a:spcAft>
                <a:spcPts val="0"/>
              </a:spcAft>
              <a:buClr>
                <a:srgbClr val="6A1A41"/>
              </a:buClr>
              <a:buSzPts val="600"/>
              <a:buFont typeface="Arial"/>
              <a:buNone/>
            </a:pPr>
            <a:r>
              <a:rPr b="1" i="0" lang="en-US" sz="900" u="none" cap="none" strike="noStrike">
                <a:solidFill>
                  <a:srgbClr val="FFFFFF"/>
                </a:solidFill>
                <a:latin typeface="Verdana"/>
                <a:ea typeface="Verdana"/>
                <a:cs typeface="Verdana"/>
                <a:sym typeface="Verdana"/>
              </a:rPr>
              <a:t>Configuration, development, testing</a:t>
            </a:r>
            <a:endParaRPr b="0" i="1" sz="900" u="none" cap="none" strike="noStrike">
              <a:solidFill>
                <a:srgbClr val="FFFFFF"/>
              </a:solidFill>
              <a:latin typeface="Verdana"/>
              <a:ea typeface="Verdana"/>
              <a:cs typeface="Verdana"/>
              <a:sym typeface="Verdana"/>
            </a:endParaRPr>
          </a:p>
        </p:txBody>
      </p:sp>
      <p:sp>
        <p:nvSpPr>
          <p:cNvPr id="51" name="Google Shape;51;p4"/>
          <p:cNvSpPr/>
          <p:nvPr/>
        </p:nvSpPr>
        <p:spPr>
          <a:xfrm>
            <a:off x="1407482" y="1201257"/>
            <a:ext cx="533376" cy="192400"/>
          </a:xfrm>
          <a:prstGeom prst="rect">
            <a:avLst/>
          </a:prstGeom>
          <a:solidFill>
            <a:srgbClr val="CCCCCC"/>
          </a:solidFill>
          <a:ln cap="flat" cmpd="sng" w="9525">
            <a:solidFill>
              <a:srgbClr val="0070AD"/>
            </a:solidFill>
            <a:prstDash val="solid"/>
            <a:round/>
            <a:headEnd len="sm" w="sm" type="none"/>
            <a:tailEnd len="sm" w="sm" type="none"/>
          </a:ln>
        </p:spPr>
        <p:txBody>
          <a:bodyPr anchorCtr="0" anchor="ctr" bIns="35100" lIns="67500" spcFirstLastPara="1" rIns="67500" wrap="square" tIns="35100">
            <a:noAutofit/>
          </a:bodyPr>
          <a:lstStyle/>
          <a:p>
            <a:pPr indent="0" lvl="0" marL="0" marR="0" rtl="0" algn="ctr">
              <a:lnSpc>
                <a:spcPct val="90000"/>
              </a:lnSpc>
              <a:spcBef>
                <a:spcPts val="0"/>
              </a:spcBef>
              <a:spcAft>
                <a:spcPts val="0"/>
              </a:spcAft>
              <a:buClr>
                <a:srgbClr val="000000"/>
              </a:buClr>
              <a:buSzPts val="600"/>
              <a:buFont typeface="Arial"/>
              <a:buNone/>
            </a:pPr>
            <a:r>
              <a:rPr b="1" i="0" lang="en-US" sz="600" u="none" cap="none" strike="noStrike">
                <a:solidFill>
                  <a:srgbClr val="000000"/>
                </a:solidFill>
                <a:latin typeface="Verdana"/>
                <a:ea typeface="Verdana"/>
                <a:cs typeface="Verdana"/>
                <a:sym typeface="Verdana"/>
              </a:rPr>
              <a:t>Week 1</a:t>
            </a:r>
            <a:endParaRPr b="1" i="0" sz="600" u="none" cap="none" strike="noStrike">
              <a:solidFill>
                <a:srgbClr val="000000"/>
              </a:solidFill>
              <a:latin typeface="Verdana"/>
              <a:ea typeface="Verdana"/>
              <a:cs typeface="Verdana"/>
              <a:sym typeface="Verdana"/>
            </a:endParaRPr>
          </a:p>
        </p:txBody>
      </p:sp>
      <p:sp>
        <p:nvSpPr>
          <p:cNvPr id="52" name="Google Shape;52;p4"/>
          <p:cNvSpPr/>
          <p:nvPr/>
        </p:nvSpPr>
        <p:spPr>
          <a:xfrm>
            <a:off x="1989881" y="1201257"/>
            <a:ext cx="533376" cy="192400"/>
          </a:xfrm>
          <a:prstGeom prst="rect">
            <a:avLst/>
          </a:prstGeom>
          <a:solidFill>
            <a:srgbClr val="CCCCCC"/>
          </a:solidFill>
          <a:ln cap="flat" cmpd="sng" w="9525">
            <a:solidFill>
              <a:srgbClr val="0070AD"/>
            </a:solidFill>
            <a:prstDash val="solid"/>
            <a:round/>
            <a:headEnd len="sm" w="sm" type="none"/>
            <a:tailEnd len="sm" w="sm" type="none"/>
          </a:ln>
        </p:spPr>
        <p:txBody>
          <a:bodyPr anchorCtr="0" anchor="ctr" bIns="35100" lIns="67500" spcFirstLastPara="1" rIns="67500" wrap="square" tIns="35100">
            <a:noAutofit/>
          </a:bodyPr>
          <a:lstStyle/>
          <a:p>
            <a:pPr indent="0" lvl="0" marL="0" marR="0" rtl="0" algn="ctr">
              <a:lnSpc>
                <a:spcPct val="90000"/>
              </a:lnSpc>
              <a:spcBef>
                <a:spcPts val="0"/>
              </a:spcBef>
              <a:spcAft>
                <a:spcPts val="0"/>
              </a:spcAft>
              <a:buClr>
                <a:srgbClr val="000000"/>
              </a:buClr>
              <a:buSzPts val="600"/>
              <a:buFont typeface="Arial"/>
              <a:buNone/>
            </a:pPr>
            <a:r>
              <a:rPr b="1" i="0" lang="en-US" sz="600" u="none" cap="none" strike="noStrike">
                <a:solidFill>
                  <a:srgbClr val="000000"/>
                </a:solidFill>
                <a:latin typeface="Verdana"/>
                <a:ea typeface="Verdana"/>
                <a:cs typeface="Verdana"/>
                <a:sym typeface="Verdana"/>
              </a:rPr>
              <a:t>Week 2</a:t>
            </a:r>
            <a:endParaRPr b="1" i="0" sz="600" u="none" cap="none" strike="noStrike">
              <a:solidFill>
                <a:srgbClr val="000000"/>
              </a:solidFill>
              <a:latin typeface="Verdana"/>
              <a:ea typeface="Verdana"/>
              <a:cs typeface="Verdana"/>
              <a:sym typeface="Verdana"/>
            </a:endParaRPr>
          </a:p>
        </p:txBody>
      </p:sp>
      <p:sp>
        <p:nvSpPr>
          <p:cNvPr id="53" name="Google Shape;53;p4"/>
          <p:cNvSpPr/>
          <p:nvPr/>
        </p:nvSpPr>
        <p:spPr>
          <a:xfrm>
            <a:off x="2566845" y="1201257"/>
            <a:ext cx="533376" cy="192400"/>
          </a:xfrm>
          <a:prstGeom prst="rect">
            <a:avLst/>
          </a:prstGeom>
          <a:solidFill>
            <a:srgbClr val="CCCCCC"/>
          </a:solidFill>
          <a:ln cap="flat" cmpd="sng" w="9525">
            <a:solidFill>
              <a:srgbClr val="0070AD"/>
            </a:solidFill>
            <a:prstDash val="solid"/>
            <a:round/>
            <a:headEnd len="sm" w="sm" type="none"/>
            <a:tailEnd len="sm" w="sm" type="none"/>
          </a:ln>
        </p:spPr>
        <p:txBody>
          <a:bodyPr anchorCtr="0" anchor="ctr" bIns="35100" lIns="67500" spcFirstLastPara="1" rIns="67500" wrap="square" tIns="35100">
            <a:noAutofit/>
          </a:bodyPr>
          <a:lstStyle/>
          <a:p>
            <a:pPr indent="0" lvl="0" marL="0" marR="0" rtl="0" algn="ctr">
              <a:lnSpc>
                <a:spcPct val="90000"/>
              </a:lnSpc>
              <a:spcBef>
                <a:spcPts val="0"/>
              </a:spcBef>
              <a:spcAft>
                <a:spcPts val="0"/>
              </a:spcAft>
              <a:buClr>
                <a:srgbClr val="000000"/>
              </a:buClr>
              <a:buSzPts val="600"/>
              <a:buFont typeface="Arial"/>
              <a:buNone/>
            </a:pPr>
            <a:r>
              <a:rPr b="1" i="0" lang="en-US" sz="600" u="none" cap="none" strike="noStrike">
                <a:solidFill>
                  <a:srgbClr val="000000"/>
                </a:solidFill>
                <a:latin typeface="Verdana"/>
                <a:ea typeface="Verdana"/>
                <a:cs typeface="Verdana"/>
                <a:sym typeface="Verdana"/>
              </a:rPr>
              <a:t>Week 3</a:t>
            </a:r>
            <a:endParaRPr b="1" i="0" sz="600" u="none" cap="none" strike="noStrike">
              <a:solidFill>
                <a:srgbClr val="000000"/>
              </a:solidFill>
              <a:latin typeface="Verdana"/>
              <a:ea typeface="Verdana"/>
              <a:cs typeface="Verdana"/>
              <a:sym typeface="Verdana"/>
            </a:endParaRPr>
          </a:p>
        </p:txBody>
      </p:sp>
      <p:sp>
        <p:nvSpPr>
          <p:cNvPr id="54" name="Google Shape;54;p4"/>
          <p:cNvSpPr/>
          <p:nvPr/>
        </p:nvSpPr>
        <p:spPr>
          <a:xfrm>
            <a:off x="3144607" y="1201257"/>
            <a:ext cx="533376" cy="192400"/>
          </a:xfrm>
          <a:prstGeom prst="rect">
            <a:avLst/>
          </a:prstGeom>
          <a:solidFill>
            <a:srgbClr val="CCCCCC"/>
          </a:solidFill>
          <a:ln cap="flat" cmpd="sng" w="9525">
            <a:solidFill>
              <a:srgbClr val="0070AD"/>
            </a:solidFill>
            <a:prstDash val="solid"/>
            <a:round/>
            <a:headEnd len="sm" w="sm" type="none"/>
            <a:tailEnd len="sm" w="sm" type="none"/>
          </a:ln>
        </p:spPr>
        <p:txBody>
          <a:bodyPr anchorCtr="0" anchor="ctr" bIns="35100" lIns="67500" spcFirstLastPara="1" rIns="67500" wrap="square" tIns="35100">
            <a:noAutofit/>
          </a:bodyPr>
          <a:lstStyle/>
          <a:p>
            <a:pPr indent="0" lvl="0" marL="0" marR="0" rtl="0" algn="ctr">
              <a:lnSpc>
                <a:spcPct val="90000"/>
              </a:lnSpc>
              <a:spcBef>
                <a:spcPts val="0"/>
              </a:spcBef>
              <a:spcAft>
                <a:spcPts val="0"/>
              </a:spcAft>
              <a:buClr>
                <a:srgbClr val="000000"/>
              </a:buClr>
              <a:buSzPts val="600"/>
              <a:buFont typeface="Arial"/>
              <a:buNone/>
            </a:pPr>
            <a:r>
              <a:rPr b="1" i="0" lang="en-US" sz="600" u="none" cap="none" strike="noStrike">
                <a:solidFill>
                  <a:srgbClr val="000000"/>
                </a:solidFill>
                <a:latin typeface="Verdana"/>
                <a:ea typeface="Verdana"/>
                <a:cs typeface="Verdana"/>
                <a:sym typeface="Verdana"/>
              </a:rPr>
              <a:t>Week 4</a:t>
            </a:r>
            <a:endParaRPr b="1" i="0" sz="600" u="none" cap="none" strike="noStrike">
              <a:solidFill>
                <a:srgbClr val="000000"/>
              </a:solidFill>
              <a:latin typeface="Verdana"/>
              <a:ea typeface="Verdana"/>
              <a:cs typeface="Verdana"/>
              <a:sym typeface="Verdana"/>
            </a:endParaRPr>
          </a:p>
        </p:txBody>
      </p:sp>
      <p:sp>
        <p:nvSpPr>
          <p:cNvPr id="55" name="Google Shape;55;p4"/>
          <p:cNvSpPr/>
          <p:nvPr/>
        </p:nvSpPr>
        <p:spPr>
          <a:xfrm>
            <a:off x="3726599" y="1201257"/>
            <a:ext cx="533376" cy="192400"/>
          </a:xfrm>
          <a:prstGeom prst="rect">
            <a:avLst/>
          </a:prstGeom>
          <a:solidFill>
            <a:srgbClr val="CCCCCC"/>
          </a:solidFill>
          <a:ln cap="flat" cmpd="sng" w="9525">
            <a:solidFill>
              <a:srgbClr val="0070AD"/>
            </a:solidFill>
            <a:prstDash val="solid"/>
            <a:round/>
            <a:headEnd len="sm" w="sm" type="none"/>
            <a:tailEnd len="sm" w="sm" type="none"/>
          </a:ln>
        </p:spPr>
        <p:txBody>
          <a:bodyPr anchorCtr="0" anchor="ctr" bIns="35100" lIns="67500" spcFirstLastPara="1" rIns="67500" wrap="square" tIns="35100">
            <a:noAutofit/>
          </a:bodyPr>
          <a:lstStyle/>
          <a:p>
            <a:pPr indent="0" lvl="0" marL="0" marR="0" rtl="0" algn="ctr">
              <a:lnSpc>
                <a:spcPct val="90000"/>
              </a:lnSpc>
              <a:spcBef>
                <a:spcPts val="0"/>
              </a:spcBef>
              <a:spcAft>
                <a:spcPts val="0"/>
              </a:spcAft>
              <a:buClr>
                <a:srgbClr val="000000"/>
              </a:buClr>
              <a:buSzPts val="600"/>
              <a:buFont typeface="Arial"/>
              <a:buNone/>
            </a:pPr>
            <a:r>
              <a:rPr b="1" i="0" lang="en-US" sz="600" u="none" cap="none" strike="noStrike">
                <a:solidFill>
                  <a:srgbClr val="000000"/>
                </a:solidFill>
                <a:latin typeface="Verdana"/>
                <a:ea typeface="Verdana"/>
                <a:cs typeface="Verdana"/>
                <a:sym typeface="Verdana"/>
              </a:rPr>
              <a:t>Week 5</a:t>
            </a:r>
            <a:endParaRPr b="1" i="0" sz="600" u="none" cap="none" strike="noStrike">
              <a:solidFill>
                <a:srgbClr val="000000"/>
              </a:solidFill>
              <a:latin typeface="Verdana"/>
              <a:ea typeface="Verdana"/>
              <a:cs typeface="Verdana"/>
              <a:sym typeface="Verdana"/>
            </a:endParaRPr>
          </a:p>
        </p:txBody>
      </p:sp>
      <p:sp>
        <p:nvSpPr>
          <p:cNvPr id="56" name="Google Shape;56;p4"/>
          <p:cNvSpPr/>
          <p:nvPr/>
        </p:nvSpPr>
        <p:spPr>
          <a:xfrm>
            <a:off x="4306910" y="1201257"/>
            <a:ext cx="533376" cy="192400"/>
          </a:xfrm>
          <a:prstGeom prst="rect">
            <a:avLst/>
          </a:prstGeom>
          <a:solidFill>
            <a:srgbClr val="CCCCCC"/>
          </a:solidFill>
          <a:ln cap="flat" cmpd="sng" w="9525">
            <a:solidFill>
              <a:srgbClr val="0070AD"/>
            </a:solidFill>
            <a:prstDash val="solid"/>
            <a:round/>
            <a:headEnd len="sm" w="sm" type="none"/>
            <a:tailEnd len="sm" w="sm" type="none"/>
          </a:ln>
        </p:spPr>
        <p:txBody>
          <a:bodyPr anchorCtr="0" anchor="ctr" bIns="35100" lIns="67500" spcFirstLastPara="1" rIns="67500" wrap="square" tIns="35100">
            <a:noAutofit/>
          </a:bodyPr>
          <a:lstStyle/>
          <a:p>
            <a:pPr indent="0" lvl="0" marL="0" marR="0" rtl="0" algn="ctr">
              <a:lnSpc>
                <a:spcPct val="90000"/>
              </a:lnSpc>
              <a:spcBef>
                <a:spcPts val="0"/>
              </a:spcBef>
              <a:spcAft>
                <a:spcPts val="0"/>
              </a:spcAft>
              <a:buClr>
                <a:srgbClr val="000000"/>
              </a:buClr>
              <a:buSzPts val="600"/>
              <a:buFont typeface="Arial"/>
              <a:buNone/>
            </a:pPr>
            <a:r>
              <a:rPr b="1" i="0" lang="en-US" sz="600" u="none" cap="none" strike="noStrike">
                <a:solidFill>
                  <a:srgbClr val="000000"/>
                </a:solidFill>
                <a:latin typeface="Verdana"/>
                <a:ea typeface="Verdana"/>
                <a:cs typeface="Verdana"/>
                <a:sym typeface="Verdana"/>
              </a:rPr>
              <a:t>Week 6</a:t>
            </a:r>
            <a:endParaRPr b="1" i="0" sz="600" u="none" cap="none" strike="noStrike">
              <a:solidFill>
                <a:srgbClr val="000000"/>
              </a:solidFill>
              <a:latin typeface="Verdana"/>
              <a:ea typeface="Verdana"/>
              <a:cs typeface="Verdana"/>
              <a:sym typeface="Verdana"/>
            </a:endParaRPr>
          </a:p>
        </p:txBody>
      </p:sp>
      <p:sp>
        <p:nvSpPr>
          <p:cNvPr id="57" name="Google Shape;57;p4"/>
          <p:cNvSpPr/>
          <p:nvPr/>
        </p:nvSpPr>
        <p:spPr>
          <a:xfrm>
            <a:off x="2587086" y="3473533"/>
            <a:ext cx="2483457" cy="327706"/>
          </a:xfrm>
          <a:prstGeom prst="chevron">
            <a:avLst>
              <a:gd fmla="val 12545" name="adj"/>
            </a:avLst>
          </a:prstGeom>
          <a:solidFill>
            <a:srgbClr val="FFFFFF"/>
          </a:solidFill>
          <a:ln>
            <a:noFill/>
          </a:ln>
        </p:spPr>
        <p:txBody>
          <a:bodyPr anchorCtr="0" anchor="ctr" bIns="45700" lIns="91425" spcFirstLastPara="1" rIns="91425" wrap="square" tIns="45700">
            <a:noAutofit/>
          </a:bodyPr>
          <a:lstStyle/>
          <a:p>
            <a:pPr indent="-1191" lvl="1" marL="1191" marR="0" rtl="0" algn="ctr">
              <a:lnSpc>
                <a:spcPct val="90000"/>
              </a:lnSpc>
              <a:spcBef>
                <a:spcPts val="0"/>
              </a:spcBef>
              <a:spcAft>
                <a:spcPts val="0"/>
              </a:spcAft>
              <a:buClr>
                <a:srgbClr val="6A1A41"/>
              </a:buClr>
              <a:buSzPts val="675"/>
              <a:buFont typeface="Arial"/>
              <a:buNone/>
            </a:pPr>
            <a:r>
              <a:t/>
            </a:r>
            <a:endParaRPr b="0" i="1" sz="675" u="none" cap="none" strike="noStrike">
              <a:solidFill>
                <a:srgbClr val="FFFFFF"/>
              </a:solidFill>
              <a:latin typeface="Verdana"/>
              <a:ea typeface="Verdana"/>
              <a:cs typeface="Verdana"/>
              <a:sym typeface="Verdana"/>
            </a:endParaRPr>
          </a:p>
          <a:p>
            <a:pPr indent="-1191" lvl="1" marL="1191" marR="0" rtl="0" algn="ctr">
              <a:lnSpc>
                <a:spcPct val="90000"/>
              </a:lnSpc>
              <a:spcBef>
                <a:spcPts val="300"/>
              </a:spcBef>
              <a:spcAft>
                <a:spcPts val="0"/>
              </a:spcAft>
              <a:buClr>
                <a:srgbClr val="6A1A41"/>
              </a:buClr>
              <a:buSzPts val="675"/>
              <a:buFont typeface="Arial"/>
              <a:buNone/>
            </a:pPr>
            <a:r>
              <a:t/>
            </a:r>
            <a:endParaRPr b="0" i="1" sz="675" u="none" cap="none" strike="noStrike">
              <a:solidFill>
                <a:srgbClr val="FFFFFF"/>
              </a:solidFill>
              <a:latin typeface="Verdana"/>
              <a:ea typeface="Verdana"/>
              <a:cs typeface="Verdana"/>
              <a:sym typeface="Verdana"/>
            </a:endParaRPr>
          </a:p>
          <a:p>
            <a:pPr indent="-1191" lvl="1" marL="1191" marR="0" rtl="0" algn="ctr">
              <a:lnSpc>
                <a:spcPct val="90000"/>
              </a:lnSpc>
              <a:spcBef>
                <a:spcPts val="300"/>
              </a:spcBef>
              <a:spcAft>
                <a:spcPts val="0"/>
              </a:spcAft>
              <a:buClr>
                <a:srgbClr val="6A1A41"/>
              </a:buClr>
              <a:buSzPts val="675"/>
              <a:buFont typeface="Arial"/>
              <a:buNone/>
            </a:pPr>
            <a:r>
              <a:t/>
            </a:r>
            <a:endParaRPr b="0" i="1" sz="675" u="none" cap="none" strike="noStrike">
              <a:solidFill>
                <a:srgbClr val="FFFFFF"/>
              </a:solidFill>
              <a:latin typeface="Verdana"/>
              <a:ea typeface="Verdana"/>
              <a:cs typeface="Verdana"/>
              <a:sym typeface="Verdana"/>
            </a:endParaRPr>
          </a:p>
          <a:p>
            <a:pPr indent="-1191" lvl="1" marL="1191" marR="0" rtl="0" algn="ctr">
              <a:lnSpc>
                <a:spcPct val="90000"/>
              </a:lnSpc>
              <a:spcBef>
                <a:spcPts val="300"/>
              </a:spcBef>
              <a:spcAft>
                <a:spcPts val="0"/>
              </a:spcAft>
              <a:buClr>
                <a:srgbClr val="6A1A41"/>
              </a:buClr>
              <a:buSzPts val="675"/>
              <a:buFont typeface="Arial"/>
              <a:buNone/>
            </a:pPr>
            <a:r>
              <a:t/>
            </a:r>
            <a:endParaRPr b="0" i="1" sz="675" u="none" cap="none" strike="noStrike">
              <a:solidFill>
                <a:srgbClr val="FFFFFF"/>
              </a:solidFill>
              <a:latin typeface="Verdana"/>
              <a:ea typeface="Verdana"/>
              <a:cs typeface="Verdana"/>
              <a:sym typeface="Verdana"/>
            </a:endParaRPr>
          </a:p>
          <a:p>
            <a:pPr indent="-1191" lvl="1" marL="1191" marR="0" rtl="0" algn="ctr">
              <a:lnSpc>
                <a:spcPct val="90000"/>
              </a:lnSpc>
              <a:spcBef>
                <a:spcPts val="300"/>
              </a:spcBef>
              <a:spcAft>
                <a:spcPts val="0"/>
              </a:spcAft>
              <a:buClr>
                <a:srgbClr val="6A1A41"/>
              </a:buClr>
              <a:buSzPts val="675"/>
              <a:buFont typeface="Arial"/>
              <a:buNone/>
            </a:pPr>
            <a:r>
              <a:t/>
            </a:r>
            <a:endParaRPr b="0" i="1" sz="675" u="none" cap="none" strike="noStrike">
              <a:solidFill>
                <a:srgbClr val="FFFFFF"/>
              </a:solidFill>
              <a:latin typeface="Verdana"/>
              <a:ea typeface="Verdana"/>
              <a:cs typeface="Verdana"/>
              <a:sym typeface="Verdana"/>
            </a:endParaRPr>
          </a:p>
        </p:txBody>
      </p:sp>
      <p:sp>
        <p:nvSpPr>
          <p:cNvPr id="58" name="Google Shape;58;p4"/>
          <p:cNvSpPr/>
          <p:nvPr/>
        </p:nvSpPr>
        <p:spPr>
          <a:xfrm>
            <a:off x="2634297" y="3499019"/>
            <a:ext cx="1672613" cy="113747"/>
          </a:xfrm>
          <a:prstGeom prst="chevron">
            <a:avLst>
              <a:gd fmla="val 18898" name="adj"/>
            </a:avLst>
          </a:prstGeom>
          <a:solidFill>
            <a:srgbClr val="003856"/>
          </a:solidFill>
          <a:ln>
            <a:noFill/>
          </a:ln>
        </p:spPr>
        <p:txBody>
          <a:bodyPr anchorCtr="0" anchor="ctr" bIns="45700" lIns="0" spcFirstLastPara="1" rIns="0" wrap="square" tIns="45700">
            <a:noAutofit/>
          </a:bodyPr>
          <a:lstStyle/>
          <a:p>
            <a:pPr indent="0" lvl="0" marL="186842" marR="0" rtl="0" algn="ctr">
              <a:lnSpc>
                <a:spcPct val="100000"/>
              </a:lnSpc>
              <a:spcBef>
                <a:spcPts val="0"/>
              </a:spcBef>
              <a:spcAft>
                <a:spcPts val="0"/>
              </a:spcAft>
              <a:buClr>
                <a:srgbClr val="FFFFFF"/>
              </a:buClr>
              <a:buSzPts val="675"/>
              <a:buFont typeface="Arial"/>
              <a:buNone/>
            </a:pPr>
            <a:r>
              <a:rPr b="1" i="0" lang="en-US" sz="675" u="none" cap="none" strike="noStrike">
                <a:solidFill>
                  <a:srgbClr val="92D050"/>
                </a:solidFill>
                <a:latin typeface="Verdana"/>
                <a:ea typeface="Verdana"/>
                <a:cs typeface="Verdana"/>
                <a:sym typeface="Verdana"/>
              </a:rPr>
              <a:t>Simple complexity </a:t>
            </a:r>
            <a:endParaRPr b="1" i="0" sz="675" u="none" cap="none" strike="noStrike">
              <a:solidFill>
                <a:srgbClr val="92D050"/>
              </a:solidFill>
              <a:latin typeface="Verdana"/>
              <a:ea typeface="Verdana"/>
              <a:cs typeface="Verdana"/>
              <a:sym typeface="Verdana"/>
            </a:endParaRPr>
          </a:p>
        </p:txBody>
      </p:sp>
      <p:grpSp>
        <p:nvGrpSpPr>
          <p:cNvPr id="59" name="Google Shape;59;p4"/>
          <p:cNvGrpSpPr/>
          <p:nvPr/>
        </p:nvGrpSpPr>
        <p:grpSpPr>
          <a:xfrm>
            <a:off x="5490140" y="3500588"/>
            <a:ext cx="562043" cy="396311"/>
            <a:chOff x="6875745" y="3386336"/>
            <a:chExt cx="879107" cy="568308"/>
          </a:xfrm>
        </p:grpSpPr>
        <p:sp>
          <p:nvSpPr>
            <p:cNvPr id="60" name="Google Shape;60;p4"/>
            <p:cNvSpPr/>
            <p:nvPr/>
          </p:nvSpPr>
          <p:spPr>
            <a:xfrm>
              <a:off x="6915994" y="3386336"/>
              <a:ext cx="818820" cy="554297"/>
            </a:xfrm>
            <a:prstGeom prst="chevron">
              <a:avLst>
                <a:gd fmla="val 18898" name="adj"/>
              </a:avLst>
            </a:prstGeom>
            <a:solidFill>
              <a:srgbClr val="FFC000"/>
            </a:solidFill>
            <a:ln>
              <a:noFill/>
            </a:ln>
          </p:spPr>
          <p:txBody>
            <a:bodyPr anchorCtr="0" anchor="ctr" bIns="45700" lIns="91425" spcFirstLastPara="1" rIns="91425" wrap="square" tIns="45700">
              <a:noAutofit/>
            </a:bodyPr>
            <a:lstStyle/>
            <a:p>
              <a:pPr indent="-1191" lvl="1" marL="1191" marR="0" rtl="0" algn="ctr">
                <a:lnSpc>
                  <a:spcPct val="90000"/>
                </a:lnSpc>
                <a:spcBef>
                  <a:spcPts val="0"/>
                </a:spcBef>
                <a:spcAft>
                  <a:spcPts val="0"/>
                </a:spcAft>
                <a:buClr>
                  <a:srgbClr val="6A1A41"/>
                </a:buClr>
                <a:buSzPts val="600"/>
                <a:buFont typeface="Arial"/>
                <a:buNone/>
              </a:pPr>
              <a:r>
                <a:t/>
              </a:r>
              <a:endParaRPr b="0" i="1" sz="600" u="none" cap="none" strike="noStrike">
                <a:solidFill>
                  <a:srgbClr val="000000"/>
                </a:solidFill>
                <a:latin typeface="Verdana"/>
                <a:ea typeface="Verdana"/>
                <a:cs typeface="Verdana"/>
                <a:sym typeface="Verdana"/>
              </a:endParaRPr>
            </a:p>
          </p:txBody>
        </p:sp>
        <p:sp>
          <p:nvSpPr>
            <p:cNvPr id="61" name="Google Shape;61;p4"/>
            <p:cNvSpPr txBox="1"/>
            <p:nvPr/>
          </p:nvSpPr>
          <p:spPr>
            <a:xfrm>
              <a:off x="6875745" y="3415339"/>
              <a:ext cx="879107" cy="539305"/>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825"/>
                <a:buFont typeface="Arial"/>
                <a:buNone/>
              </a:pPr>
              <a:r>
                <a:rPr b="0" i="0" lang="en-US" sz="825" u="none" cap="none" strike="noStrike">
                  <a:solidFill>
                    <a:srgbClr val="000000"/>
                  </a:solidFill>
                  <a:latin typeface="Verdana"/>
                  <a:ea typeface="Verdana"/>
                  <a:cs typeface="Verdana"/>
                  <a:sym typeface="Verdana"/>
                </a:rPr>
                <a:t>UAT</a:t>
              </a:r>
              <a:endParaRPr b="0" i="0" sz="1400" u="none" cap="none" strike="noStrike">
                <a:solidFill>
                  <a:srgbClr val="000000"/>
                </a:solidFill>
                <a:latin typeface="Arial"/>
                <a:ea typeface="Arial"/>
                <a:cs typeface="Arial"/>
                <a:sym typeface="Arial"/>
              </a:endParaRPr>
            </a:p>
          </p:txBody>
        </p:sp>
      </p:grpSp>
      <p:sp>
        <p:nvSpPr>
          <p:cNvPr id="62" name="Google Shape;62;p4"/>
          <p:cNvSpPr/>
          <p:nvPr/>
        </p:nvSpPr>
        <p:spPr>
          <a:xfrm>
            <a:off x="2587086" y="3216013"/>
            <a:ext cx="3452286" cy="698551"/>
          </a:xfrm>
          <a:prstGeom prst="rect">
            <a:avLst/>
          </a:prstGeom>
          <a:noFill/>
          <a:ln cap="flat" cmpd="sng" w="12700">
            <a:solidFill>
              <a:srgbClr val="00517E"/>
            </a:solidFill>
            <a:prstDash val="dash"/>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63" name="Google Shape;63;p4"/>
          <p:cNvSpPr/>
          <p:nvPr/>
        </p:nvSpPr>
        <p:spPr>
          <a:xfrm>
            <a:off x="4885830" y="1201257"/>
            <a:ext cx="533376" cy="192400"/>
          </a:xfrm>
          <a:prstGeom prst="rect">
            <a:avLst/>
          </a:prstGeom>
          <a:solidFill>
            <a:srgbClr val="CCCCCC"/>
          </a:solidFill>
          <a:ln cap="flat" cmpd="sng" w="9525">
            <a:solidFill>
              <a:srgbClr val="0070AD"/>
            </a:solidFill>
            <a:prstDash val="solid"/>
            <a:round/>
            <a:headEnd len="sm" w="sm" type="none"/>
            <a:tailEnd len="sm" w="sm" type="none"/>
          </a:ln>
        </p:spPr>
        <p:txBody>
          <a:bodyPr anchorCtr="0" anchor="ctr" bIns="35100" lIns="67500" spcFirstLastPara="1" rIns="67500" wrap="square" tIns="35100">
            <a:noAutofit/>
          </a:bodyPr>
          <a:lstStyle/>
          <a:p>
            <a:pPr indent="0" lvl="0" marL="0" marR="0" rtl="0" algn="ctr">
              <a:lnSpc>
                <a:spcPct val="90000"/>
              </a:lnSpc>
              <a:spcBef>
                <a:spcPts val="0"/>
              </a:spcBef>
              <a:spcAft>
                <a:spcPts val="0"/>
              </a:spcAft>
              <a:buClr>
                <a:srgbClr val="000000"/>
              </a:buClr>
              <a:buSzPts val="600"/>
              <a:buFont typeface="Arial"/>
              <a:buNone/>
            </a:pPr>
            <a:r>
              <a:rPr b="1" i="0" lang="en-US" sz="600" u="none" cap="none" strike="noStrike">
                <a:solidFill>
                  <a:srgbClr val="000000"/>
                </a:solidFill>
                <a:latin typeface="Verdana"/>
                <a:ea typeface="Verdana"/>
                <a:cs typeface="Verdana"/>
                <a:sym typeface="Verdana"/>
              </a:rPr>
              <a:t>Week 7</a:t>
            </a:r>
            <a:endParaRPr b="1" i="0" sz="600" u="none" cap="none" strike="noStrike">
              <a:solidFill>
                <a:srgbClr val="000000"/>
              </a:solidFill>
              <a:latin typeface="Verdana"/>
              <a:ea typeface="Verdana"/>
              <a:cs typeface="Verdana"/>
              <a:sym typeface="Verdana"/>
            </a:endParaRPr>
          </a:p>
        </p:txBody>
      </p:sp>
      <p:sp>
        <p:nvSpPr>
          <p:cNvPr id="64" name="Google Shape;64;p4"/>
          <p:cNvSpPr/>
          <p:nvPr/>
        </p:nvSpPr>
        <p:spPr>
          <a:xfrm>
            <a:off x="5469649" y="1201257"/>
            <a:ext cx="533376" cy="192400"/>
          </a:xfrm>
          <a:prstGeom prst="rect">
            <a:avLst/>
          </a:prstGeom>
          <a:solidFill>
            <a:srgbClr val="CCCCCC"/>
          </a:solidFill>
          <a:ln cap="flat" cmpd="sng" w="9525">
            <a:solidFill>
              <a:srgbClr val="0070AD"/>
            </a:solidFill>
            <a:prstDash val="solid"/>
            <a:round/>
            <a:headEnd len="sm" w="sm" type="none"/>
            <a:tailEnd len="sm" w="sm" type="none"/>
          </a:ln>
        </p:spPr>
        <p:txBody>
          <a:bodyPr anchorCtr="0" anchor="ctr" bIns="35100" lIns="67500" spcFirstLastPara="1" rIns="67500" wrap="square" tIns="35100">
            <a:noAutofit/>
          </a:bodyPr>
          <a:lstStyle/>
          <a:p>
            <a:pPr indent="0" lvl="0" marL="0" marR="0" rtl="0" algn="ctr">
              <a:lnSpc>
                <a:spcPct val="90000"/>
              </a:lnSpc>
              <a:spcBef>
                <a:spcPts val="0"/>
              </a:spcBef>
              <a:spcAft>
                <a:spcPts val="0"/>
              </a:spcAft>
              <a:buClr>
                <a:srgbClr val="000000"/>
              </a:buClr>
              <a:buSzPts val="600"/>
              <a:buFont typeface="Arial"/>
              <a:buNone/>
            </a:pPr>
            <a:r>
              <a:rPr b="1" i="0" lang="en-US" sz="600" u="none" cap="none" strike="noStrike">
                <a:solidFill>
                  <a:srgbClr val="000000"/>
                </a:solidFill>
                <a:latin typeface="Verdana"/>
                <a:ea typeface="Verdana"/>
                <a:cs typeface="Verdana"/>
                <a:sym typeface="Verdana"/>
              </a:rPr>
              <a:t>Week 8</a:t>
            </a:r>
            <a:endParaRPr b="1" i="0" sz="600" u="none" cap="none" strike="noStrike">
              <a:solidFill>
                <a:srgbClr val="000000"/>
              </a:solidFill>
              <a:latin typeface="Verdana"/>
              <a:ea typeface="Verdana"/>
              <a:cs typeface="Verdana"/>
              <a:sym typeface="Verdana"/>
            </a:endParaRPr>
          </a:p>
        </p:txBody>
      </p:sp>
      <p:sp>
        <p:nvSpPr>
          <p:cNvPr id="49" name="Google Shape;49;p4"/>
          <p:cNvSpPr/>
          <p:nvPr/>
        </p:nvSpPr>
        <p:spPr>
          <a:xfrm rot="10800000">
            <a:off x="6217065" y="964359"/>
            <a:ext cx="208335" cy="216024"/>
          </a:xfrm>
          <a:prstGeom prst="triangle">
            <a:avLst>
              <a:gd fmla="val 50000" name="adj"/>
            </a:avLst>
          </a:prstGeom>
          <a:solidFill>
            <a:srgbClr val="000000"/>
          </a:solidFill>
          <a:ln>
            <a:noFill/>
          </a:ln>
        </p:spPr>
        <p:txBody>
          <a:bodyPr anchorCtr="0" anchor="ctr" bIns="34275" lIns="68575" spcFirstLastPara="1" rIns="68575" wrap="square" tIns="34275">
            <a:noAutofit/>
          </a:bodyPr>
          <a:lstStyle/>
          <a:p>
            <a:pPr indent="0" lvl="0" marL="0" marR="0" rtl="0" algn="ctr">
              <a:lnSpc>
                <a:spcPct val="115000"/>
              </a:lnSpc>
              <a:spcBef>
                <a:spcPts val="0"/>
              </a:spcBef>
              <a:spcAft>
                <a:spcPts val="0"/>
              </a:spcAft>
              <a:buClr>
                <a:srgbClr val="000000"/>
              </a:buClr>
              <a:buSzPts val="825"/>
              <a:buFont typeface="Arial"/>
              <a:buNone/>
            </a:pPr>
            <a:r>
              <a:t/>
            </a:r>
            <a:endParaRPr b="0" i="0" sz="825" u="none" cap="none" strike="noStrike">
              <a:solidFill>
                <a:srgbClr val="263147"/>
              </a:solidFill>
              <a:latin typeface="Verdana"/>
              <a:ea typeface="Verdana"/>
              <a:cs typeface="Verdana"/>
              <a:sym typeface="Verdana"/>
            </a:endParaRPr>
          </a:p>
        </p:txBody>
      </p:sp>
      <p:sp>
        <p:nvSpPr>
          <p:cNvPr id="65" name="Google Shape;65;p4"/>
          <p:cNvSpPr/>
          <p:nvPr/>
        </p:nvSpPr>
        <p:spPr>
          <a:xfrm>
            <a:off x="1406814" y="1447631"/>
            <a:ext cx="1178831" cy="153266"/>
          </a:xfrm>
          <a:prstGeom prst="chevron">
            <a:avLst>
              <a:gd fmla="val 18898" name="adj"/>
            </a:avLst>
          </a:prstGeom>
          <a:solidFill>
            <a:srgbClr val="595959"/>
          </a:solidFill>
          <a:ln>
            <a:noFill/>
          </a:ln>
        </p:spPr>
        <p:txBody>
          <a:bodyPr anchorCtr="0" anchor="ctr" bIns="45700" lIns="91425" spcFirstLastPara="1" rIns="91425" wrap="square" tIns="45700">
            <a:noAutofit/>
          </a:bodyPr>
          <a:lstStyle/>
          <a:p>
            <a:pPr indent="-1100" lvl="1" marL="1100" marR="0" rtl="0" algn="ctr">
              <a:lnSpc>
                <a:spcPct val="90000"/>
              </a:lnSpc>
              <a:spcBef>
                <a:spcPts val="0"/>
              </a:spcBef>
              <a:spcAft>
                <a:spcPts val="0"/>
              </a:spcAft>
              <a:buClr>
                <a:srgbClr val="6A1A41"/>
              </a:buClr>
              <a:buSzPts val="750"/>
              <a:buFont typeface="Arial"/>
              <a:buNone/>
            </a:pPr>
            <a:r>
              <a:rPr b="1" i="0" lang="en-US" sz="750" u="none" cap="none" strike="noStrike">
                <a:solidFill>
                  <a:srgbClr val="FFFFFF"/>
                </a:solidFill>
                <a:latin typeface="Verdana"/>
                <a:ea typeface="Verdana"/>
                <a:cs typeface="Verdana"/>
                <a:sym typeface="Verdana"/>
              </a:rPr>
              <a:t>Phase 1</a:t>
            </a:r>
            <a:endParaRPr b="0" i="0" sz="1400" u="none" cap="none" strike="noStrike">
              <a:solidFill>
                <a:srgbClr val="000000"/>
              </a:solidFill>
              <a:latin typeface="Arial"/>
              <a:ea typeface="Arial"/>
              <a:cs typeface="Arial"/>
              <a:sym typeface="Arial"/>
            </a:endParaRPr>
          </a:p>
        </p:txBody>
      </p:sp>
      <p:sp>
        <p:nvSpPr>
          <p:cNvPr id="47" name="Google Shape;47;p4"/>
          <p:cNvSpPr/>
          <p:nvPr/>
        </p:nvSpPr>
        <p:spPr>
          <a:xfrm rot="10800000">
            <a:off x="2309284" y="964359"/>
            <a:ext cx="208335" cy="216024"/>
          </a:xfrm>
          <a:prstGeom prst="triangle">
            <a:avLst>
              <a:gd fmla="val 50000" name="adj"/>
            </a:avLst>
          </a:prstGeom>
          <a:solidFill>
            <a:srgbClr val="000000"/>
          </a:solidFill>
          <a:ln>
            <a:noFill/>
          </a:ln>
        </p:spPr>
        <p:txBody>
          <a:bodyPr anchorCtr="0" anchor="ctr" bIns="34275" lIns="68575" spcFirstLastPara="1" rIns="68575" wrap="square" tIns="34275">
            <a:noAutofit/>
          </a:bodyPr>
          <a:lstStyle/>
          <a:p>
            <a:pPr indent="0" lvl="0" marL="0" marR="0" rtl="0" algn="ctr">
              <a:lnSpc>
                <a:spcPct val="115000"/>
              </a:lnSpc>
              <a:spcBef>
                <a:spcPts val="0"/>
              </a:spcBef>
              <a:spcAft>
                <a:spcPts val="0"/>
              </a:spcAft>
              <a:buClr>
                <a:srgbClr val="000000"/>
              </a:buClr>
              <a:buSzPts val="825"/>
              <a:buFont typeface="Arial"/>
              <a:buNone/>
            </a:pPr>
            <a:r>
              <a:t/>
            </a:r>
            <a:endParaRPr b="0" i="0" sz="825" u="none" cap="none" strike="noStrike">
              <a:solidFill>
                <a:srgbClr val="263147"/>
              </a:solidFill>
              <a:latin typeface="Verdana"/>
              <a:ea typeface="Verdana"/>
              <a:cs typeface="Verdana"/>
              <a:sym typeface="Verdana"/>
            </a:endParaRPr>
          </a:p>
        </p:txBody>
      </p:sp>
      <p:grpSp>
        <p:nvGrpSpPr>
          <p:cNvPr id="66" name="Google Shape;66;p4"/>
          <p:cNvGrpSpPr/>
          <p:nvPr/>
        </p:nvGrpSpPr>
        <p:grpSpPr>
          <a:xfrm>
            <a:off x="6080146" y="3945816"/>
            <a:ext cx="521312" cy="398961"/>
            <a:chOff x="8049709" y="4323681"/>
            <a:chExt cx="695082" cy="531948"/>
          </a:xfrm>
        </p:grpSpPr>
        <p:sp>
          <p:nvSpPr>
            <p:cNvPr id="67" name="Google Shape;67;p4"/>
            <p:cNvSpPr txBox="1"/>
            <p:nvPr/>
          </p:nvSpPr>
          <p:spPr>
            <a:xfrm>
              <a:off x="8049709" y="4323681"/>
              <a:ext cx="695062" cy="261611"/>
            </a:xfrm>
            <a:prstGeom prst="rect">
              <a:avLst/>
            </a:prstGeom>
            <a:solidFill>
              <a:srgbClr val="EDEDED"/>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75"/>
                <a:buFont typeface="Arial"/>
                <a:buNone/>
              </a:pPr>
              <a:r>
                <a:rPr b="1" i="0" lang="en-US" sz="675" u="none" cap="none" strike="noStrike">
                  <a:solidFill>
                    <a:srgbClr val="000000"/>
                  </a:solidFill>
                  <a:latin typeface="Verdana"/>
                  <a:ea typeface="Verdana"/>
                  <a:cs typeface="Verdana"/>
                  <a:sym typeface="Verdana"/>
                </a:rPr>
                <a:t>Output</a:t>
              </a:r>
              <a:endParaRPr b="1" i="0" sz="675" u="none" cap="none" strike="noStrike">
                <a:solidFill>
                  <a:srgbClr val="000000"/>
                </a:solidFill>
                <a:latin typeface="Verdana"/>
                <a:ea typeface="Verdana"/>
                <a:cs typeface="Verdana"/>
                <a:sym typeface="Verdana"/>
              </a:endParaRPr>
            </a:p>
          </p:txBody>
        </p:sp>
        <p:cxnSp>
          <p:nvCxnSpPr>
            <p:cNvPr id="68" name="Google Shape;68;p4"/>
            <p:cNvCxnSpPr>
              <a:stCxn id="67" idx="2"/>
              <a:endCxn id="69" idx="0"/>
            </p:cNvCxnSpPr>
            <p:nvPr/>
          </p:nvCxnSpPr>
          <p:spPr>
            <a:xfrm>
              <a:off x="8397240" y="4585292"/>
              <a:ext cx="0" cy="14700"/>
            </a:xfrm>
            <a:prstGeom prst="straightConnector1">
              <a:avLst/>
            </a:prstGeom>
            <a:noFill/>
            <a:ln cap="flat" cmpd="sng" w="9525">
              <a:solidFill>
                <a:srgbClr val="000000"/>
              </a:solidFill>
              <a:prstDash val="solid"/>
              <a:miter lim="800000"/>
              <a:headEnd len="sm" w="sm" type="none"/>
              <a:tailEnd len="sm" w="sm" type="none"/>
            </a:ln>
          </p:spPr>
        </p:cxnSp>
        <p:sp>
          <p:nvSpPr>
            <p:cNvPr id="69" name="Google Shape;69;p4"/>
            <p:cNvSpPr/>
            <p:nvPr/>
          </p:nvSpPr>
          <p:spPr>
            <a:xfrm>
              <a:off x="8049729" y="4600236"/>
              <a:ext cx="695062" cy="255393"/>
            </a:xfrm>
            <a:prstGeom prst="rect">
              <a:avLst/>
            </a:prstGeom>
            <a:solidFill>
              <a:srgbClr val="000000"/>
            </a:solidFill>
            <a:ln cap="flat" cmpd="sng" w="12700">
              <a:solidFill>
                <a:srgbClr val="00517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600"/>
                <a:buFont typeface="Arial"/>
                <a:buNone/>
              </a:pPr>
              <a:r>
                <a:rPr b="1" i="0" lang="en-US" sz="600" u="none" cap="none" strike="noStrike">
                  <a:solidFill>
                    <a:srgbClr val="FFFFFF"/>
                  </a:solidFill>
                  <a:latin typeface="Verdana"/>
                  <a:ea typeface="Verdana"/>
                  <a:cs typeface="Verdana"/>
                  <a:sym typeface="Verdana"/>
                </a:rPr>
                <a:t>AOH</a:t>
              </a:r>
              <a:endParaRPr b="1" i="0" sz="600" u="none" cap="none" strike="noStrike">
                <a:solidFill>
                  <a:srgbClr val="FFFFFF"/>
                </a:solidFill>
                <a:latin typeface="Verdana"/>
                <a:ea typeface="Verdana"/>
                <a:cs typeface="Verdana"/>
                <a:sym typeface="Verdana"/>
              </a:endParaRPr>
            </a:p>
          </p:txBody>
        </p:sp>
      </p:grpSp>
      <p:grpSp>
        <p:nvGrpSpPr>
          <p:cNvPr id="70" name="Google Shape;70;p4"/>
          <p:cNvGrpSpPr/>
          <p:nvPr/>
        </p:nvGrpSpPr>
        <p:grpSpPr>
          <a:xfrm>
            <a:off x="1436991" y="1706666"/>
            <a:ext cx="957223" cy="606131"/>
            <a:chOff x="2230527" y="2030433"/>
            <a:chExt cx="1941453" cy="808175"/>
          </a:xfrm>
        </p:grpSpPr>
        <p:cxnSp>
          <p:nvCxnSpPr>
            <p:cNvPr id="71" name="Google Shape;71;p4"/>
            <p:cNvCxnSpPr/>
            <p:nvPr/>
          </p:nvCxnSpPr>
          <p:spPr>
            <a:xfrm>
              <a:off x="3386387" y="2833727"/>
              <a:ext cx="10251" cy="4881"/>
            </a:xfrm>
            <a:prstGeom prst="straightConnector1">
              <a:avLst/>
            </a:prstGeom>
            <a:noFill/>
            <a:ln cap="flat" cmpd="sng" w="9525">
              <a:solidFill>
                <a:srgbClr val="000000"/>
              </a:solidFill>
              <a:prstDash val="solid"/>
              <a:miter lim="800000"/>
              <a:headEnd len="sm" w="sm" type="none"/>
              <a:tailEnd len="sm" w="sm" type="none"/>
            </a:ln>
          </p:spPr>
        </p:cxnSp>
        <p:sp>
          <p:nvSpPr>
            <p:cNvPr id="72" name="Google Shape;72;p4"/>
            <p:cNvSpPr/>
            <p:nvPr/>
          </p:nvSpPr>
          <p:spPr>
            <a:xfrm>
              <a:off x="2230527" y="2042221"/>
              <a:ext cx="1887386" cy="491699"/>
            </a:xfrm>
            <a:prstGeom prst="chevron">
              <a:avLst>
                <a:gd fmla="val 18898" name="adj"/>
              </a:avLst>
            </a:prstGeom>
            <a:solidFill>
              <a:srgbClr val="99E0F6"/>
            </a:solidFill>
            <a:ln>
              <a:noFill/>
            </a:ln>
          </p:spPr>
          <p:txBody>
            <a:bodyPr anchorCtr="0" anchor="ctr" bIns="0" lIns="0" spcFirstLastPara="1" rIns="0" wrap="square" tIns="0">
              <a:noAutofit/>
            </a:bodyPr>
            <a:lstStyle/>
            <a:p>
              <a:pPr indent="0" lvl="0" marL="186842" marR="0" rtl="0" algn="l">
                <a:lnSpc>
                  <a:spcPct val="100000"/>
                </a:lnSpc>
                <a:spcBef>
                  <a:spcPts val="0"/>
                </a:spcBef>
                <a:spcAft>
                  <a:spcPts val="0"/>
                </a:spcAft>
                <a:buClr>
                  <a:srgbClr val="000000"/>
                </a:buClr>
                <a:buSzPts val="600"/>
                <a:buFont typeface="Arial"/>
                <a:buNone/>
              </a:pPr>
              <a:r>
                <a:t/>
              </a:r>
              <a:endParaRPr b="1" i="0" sz="600" u="none" cap="none" strike="noStrike">
                <a:solidFill>
                  <a:srgbClr val="000000"/>
                </a:solidFill>
                <a:latin typeface="Verdana"/>
                <a:ea typeface="Verdana"/>
                <a:cs typeface="Verdana"/>
                <a:sym typeface="Verdana"/>
              </a:endParaRPr>
            </a:p>
          </p:txBody>
        </p:sp>
        <p:sp>
          <p:nvSpPr>
            <p:cNvPr id="73" name="Google Shape;73;p4"/>
            <p:cNvSpPr/>
            <p:nvPr/>
          </p:nvSpPr>
          <p:spPr>
            <a:xfrm>
              <a:off x="2343862" y="2030433"/>
              <a:ext cx="1828118" cy="477054"/>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rPr b="1" i="0" lang="en-US" sz="600" u="none" cap="none" strike="noStrike">
                  <a:solidFill>
                    <a:srgbClr val="000000"/>
                  </a:solidFill>
                  <a:latin typeface="Verdana"/>
                  <a:ea typeface="Verdana"/>
                  <a:cs typeface="Verdana"/>
                  <a:sym typeface="Verdana"/>
                </a:rPr>
                <a:t>Process Analysis </a:t>
              </a:r>
              <a:br>
                <a:rPr b="1" i="0" lang="en-US" sz="600" u="none" cap="none" strike="noStrike">
                  <a:solidFill>
                    <a:srgbClr val="000000"/>
                  </a:solidFill>
                  <a:latin typeface="Verdana"/>
                  <a:ea typeface="Verdana"/>
                  <a:cs typeface="Verdana"/>
                  <a:sym typeface="Verdana"/>
                </a:rPr>
              </a:br>
              <a:r>
                <a:rPr b="1" i="0" lang="en-US" sz="600" u="none" cap="none" strike="noStrike">
                  <a:solidFill>
                    <a:srgbClr val="000000"/>
                  </a:solidFill>
                  <a:latin typeface="Verdana"/>
                  <a:ea typeface="Verdana"/>
                  <a:cs typeface="Verdana"/>
                  <a:sym typeface="Verdana"/>
                </a:rPr>
                <a:t>&amp; Solution design</a:t>
              </a:r>
              <a:endParaRPr b="0" i="0" sz="600" u="none" cap="none" strike="noStrike">
                <a:solidFill>
                  <a:srgbClr val="000000"/>
                </a:solidFill>
                <a:latin typeface="Verdana"/>
                <a:ea typeface="Verdana"/>
                <a:cs typeface="Verdana"/>
                <a:sym typeface="Verdana"/>
              </a:endParaRPr>
            </a:p>
          </p:txBody>
        </p:sp>
      </p:grpSp>
      <p:grpSp>
        <p:nvGrpSpPr>
          <p:cNvPr id="74" name="Google Shape;74;p4"/>
          <p:cNvGrpSpPr/>
          <p:nvPr/>
        </p:nvGrpSpPr>
        <p:grpSpPr>
          <a:xfrm>
            <a:off x="1407482" y="2666829"/>
            <a:ext cx="1182437" cy="569260"/>
            <a:chOff x="2160367" y="3397572"/>
            <a:chExt cx="1576582" cy="692903"/>
          </a:xfrm>
        </p:grpSpPr>
        <p:sp>
          <p:nvSpPr>
            <p:cNvPr id="75" name="Google Shape;75;p4"/>
            <p:cNvSpPr/>
            <p:nvPr/>
          </p:nvSpPr>
          <p:spPr>
            <a:xfrm>
              <a:off x="2160367" y="3429000"/>
              <a:ext cx="1576582" cy="661475"/>
            </a:xfrm>
            <a:prstGeom prst="chevron">
              <a:avLst>
                <a:gd fmla="val 18898" name="adj"/>
              </a:avLst>
            </a:prstGeom>
            <a:solidFill>
              <a:srgbClr val="005481"/>
            </a:solidFill>
            <a:ln>
              <a:noFill/>
            </a:ln>
          </p:spPr>
          <p:txBody>
            <a:bodyPr anchorCtr="0" anchor="ctr" bIns="0" lIns="0" spcFirstLastPara="1" rIns="0" wrap="square" tIns="0">
              <a:noAutofit/>
            </a:bodyPr>
            <a:lstStyle/>
            <a:p>
              <a:pPr indent="0" lvl="0" marL="186842" marR="0" rtl="0" algn="ctr">
                <a:lnSpc>
                  <a:spcPct val="100000"/>
                </a:lnSpc>
                <a:spcBef>
                  <a:spcPts val="0"/>
                </a:spcBef>
                <a:spcAft>
                  <a:spcPts val="0"/>
                </a:spcAft>
                <a:buClr>
                  <a:srgbClr val="000000"/>
                </a:buClr>
                <a:buSzPts val="600"/>
                <a:buFont typeface="Arial"/>
                <a:buNone/>
              </a:pPr>
              <a:r>
                <a:t/>
              </a:r>
              <a:endParaRPr b="1" i="0" sz="600" u="none" cap="none" strike="noStrike">
                <a:solidFill>
                  <a:srgbClr val="FFFFFF"/>
                </a:solidFill>
                <a:highlight>
                  <a:srgbClr val="FFFF00"/>
                </a:highlight>
                <a:latin typeface="Verdana"/>
                <a:ea typeface="Verdana"/>
                <a:cs typeface="Verdana"/>
                <a:sym typeface="Verdana"/>
              </a:endParaRPr>
            </a:p>
          </p:txBody>
        </p:sp>
        <p:sp>
          <p:nvSpPr>
            <p:cNvPr id="76" name="Google Shape;76;p4"/>
            <p:cNvSpPr/>
            <p:nvPr/>
          </p:nvSpPr>
          <p:spPr>
            <a:xfrm>
              <a:off x="2194803" y="3397572"/>
              <a:ext cx="1542146" cy="674326"/>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rPr b="1" i="0" lang="en-US" sz="600" u="none" cap="none" strike="noStrike">
                  <a:solidFill>
                    <a:schemeClr val="lt1"/>
                  </a:solidFill>
                  <a:latin typeface="Verdana"/>
                  <a:ea typeface="Verdana"/>
                  <a:cs typeface="Verdana"/>
                  <a:sym typeface="Verdana"/>
                </a:rPr>
                <a:t>RPA IT Infrastructure setup and access to Roche applications </a:t>
              </a:r>
              <a:br>
                <a:rPr b="1" i="0" lang="en-US" sz="600" u="none" cap="none" strike="noStrike">
                  <a:solidFill>
                    <a:schemeClr val="lt1"/>
                  </a:solidFill>
                  <a:latin typeface="Verdana"/>
                  <a:ea typeface="Verdana"/>
                  <a:cs typeface="Verdana"/>
                  <a:sym typeface="Verdana"/>
                </a:rPr>
              </a:br>
              <a:r>
                <a:rPr b="0" i="0" lang="en-US" sz="500" u="none" cap="none" strike="noStrike">
                  <a:solidFill>
                    <a:schemeClr val="lt1"/>
                  </a:solidFill>
                  <a:latin typeface="Verdana"/>
                  <a:ea typeface="Verdana"/>
                  <a:cs typeface="Verdana"/>
                  <a:sym typeface="Verdana"/>
                </a:rPr>
                <a:t>(to be secured by </a:t>
              </a:r>
              <a:br>
                <a:rPr b="0" i="0" lang="en-US" sz="500" u="none" cap="none" strike="noStrike">
                  <a:solidFill>
                    <a:schemeClr val="lt1"/>
                  </a:solidFill>
                  <a:latin typeface="Verdana"/>
                  <a:ea typeface="Verdana"/>
                  <a:cs typeface="Verdana"/>
                  <a:sym typeface="Verdana"/>
                </a:rPr>
              </a:br>
              <a:r>
                <a:rPr b="0" i="0" lang="en-US" sz="500" u="none" cap="none" strike="noStrike">
                  <a:solidFill>
                    <a:schemeClr val="lt1"/>
                  </a:solidFill>
                  <a:latin typeface="Verdana"/>
                  <a:ea typeface="Verdana"/>
                  <a:cs typeface="Verdana"/>
                  <a:sym typeface="Verdana"/>
                </a:rPr>
                <a:t>Roche project &amp; RPA support team respectively)</a:t>
              </a:r>
              <a:endParaRPr b="0" i="0" sz="600" u="none" cap="none" strike="noStrike">
                <a:solidFill>
                  <a:schemeClr val="lt1"/>
                </a:solidFill>
                <a:latin typeface="Verdana"/>
                <a:ea typeface="Verdana"/>
                <a:cs typeface="Verdana"/>
                <a:sym typeface="Verdana"/>
              </a:endParaRPr>
            </a:p>
          </p:txBody>
        </p:sp>
      </p:grpSp>
      <p:sp>
        <p:nvSpPr>
          <p:cNvPr id="77" name="Google Shape;77;p4"/>
          <p:cNvSpPr/>
          <p:nvPr/>
        </p:nvSpPr>
        <p:spPr>
          <a:xfrm>
            <a:off x="2585650" y="1447625"/>
            <a:ext cx="4053900" cy="153300"/>
          </a:xfrm>
          <a:prstGeom prst="chevron">
            <a:avLst>
              <a:gd fmla="val 18898" name="adj"/>
            </a:avLst>
          </a:prstGeom>
          <a:solidFill>
            <a:srgbClr val="595959"/>
          </a:solidFill>
          <a:ln>
            <a:noFill/>
          </a:ln>
        </p:spPr>
        <p:txBody>
          <a:bodyPr anchorCtr="0" anchor="ctr" bIns="45700" lIns="91425" spcFirstLastPara="1" rIns="91425" wrap="square" tIns="45700">
            <a:noAutofit/>
          </a:bodyPr>
          <a:lstStyle/>
          <a:p>
            <a:pPr indent="-1100" lvl="1" marL="1100" marR="0" rtl="0" algn="ctr">
              <a:lnSpc>
                <a:spcPct val="90000"/>
              </a:lnSpc>
              <a:spcBef>
                <a:spcPts val="0"/>
              </a:spcBef>
              <a:spcAft>
                <a:spcPts val="0"/>
              </a:spcAft>
              <a:buClr>
                <a:srgbClr val="6A1A41"/>
              </a:buClr>
              <a:buSzPts val="750"/>
              <a:buFont typeface="Arial"/>
              <a:buNone/>
            </a:pPr>
            <a:r>
              <a:rPr b="1" i="0" lang="en-US" sz="750" u="none" cap="none" strike="noStrike">
                <a:solidFill>
                  <a:srgbClr val="FFFFFF"/>
                </a:solidFill>
                <a:latin typeface="Verdana"/>
                <a:ea typeface="Verdana"/>
                <a:cs typeface="Verdana"/>
                <a:sym typeface="Verdana"/>
              </a:rPr>
              <a:t>Phase 2</a:t>
            </a:r>
            <a:endParaRPr b="0" i="0" sz="1400" u="none" cap="none" strike="noStrike">
              <a:solidFill>
                <a:srgbClr val="000000"/>
              </a:solidFill>
              <a:latin typeface="Arial"/>
              <a:ea typeface="Arial"/>
              <a:cs typeface="Arial"/>
              <a:sym typeface="Arial"/>
            </a:endParaRPr>
          </a:p>
        </p:txBody>
      </p:sp>
      <p:grpSp>
        <p:nvGrpSpPr>
          <p:cNvPr id="78" name="Google Shape;78;p4"/>
          <p:cNvGrpSpPr/>
          <p:nvPr/>
        </p:nvGrpSpPr>
        <p:grpSpPr>
          <a:xfrm>
            <a:off x="8125071" y="4131558"/>
            <a:ext cx="802555" cy="807777"/>
            <a:chOff x="11352584" y="5212183"/>
            <a:chExt cx="1003909" cy="1268943"/>
          </a:xfrm>
        </p:grpSpPr>
        <p:sp>
          <p:nvSpPr>
            <p:cNvPr id="79" name="Google Shape;79;p4"/>
            <p:cNvSpPr/>
            <p:nvPr/>
          </p:nvSpPr>
          <p:spPr>
            <a:xfrm>
              <a:off x="11352584" y="6194003"/>
              <a:ext cx="187325" cy="187325"/>
            </a:xfrm>
            <a:prstGeom prst="ellipse">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80" name="Google Shape;80;p4"/>
            <p:cNvSpPr txBox="1"/>
            <p:nvPr/>
          </p:nvSpPr>
          <p:spPr>
            <a:xfrm>
              <a:off x="11648991" y="6237307"/>
              <a:ext cx="707502" cy="24381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10"/>
                <a:buFont typeface="Arial"/>
                <a:buNone/>
              </a:pPr>
              <a:r>
                <a:rPr b="0" i="0" lang="en-US" sz="610" u="none" cap="none" strike="noStrike">
                  <a:solidFill>
                    <a:srgbClr val="000000"/>
                  </a:solidFill>
                  <a:latin typeface="Arial"/>
                  <a:ea typeface="Arial"/>
                  <a:cs typeface="Arial"/>
                  <a:sym typeface="Arial"/>
                </a:rPr>
                <a:t>76% - 100%</a:t>
              </a:r>
              <a:endParaRPr b="0" i="0" sz="1400" u="none" cap="none" strike="noStrike">
                <a:solidFill>
                  <a:srgbClr val="000000"/>
                </a:solidFill>
                <a:latin typeface="Arial"/>
                <a:ea typeface="Arial"/>
                <a:cs typeface="Arial"/>
                <a:sym typeface="Arial"/>
              </a:endParaRPr>
            </a:p>
          </p:txBody>
        </p:sp>
        <p:sp>
          <p:nvSpPr>
            <p:cNvPr id="81" name="Google Shape;81;p4"/>
            <p:cNvSpPr txBox="1"/>
            <p:nvPr/>
          </p:nvSpPr>
          <p:spPr>
            <a:xfrm>
              <a:off x="11648991" y="5476796"/>
              <a:ext cx="631262" cy="24381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10"/>
                <a:buFont typeface="Arial"/>
                <a:buNone/>
              </a:pPr>
              <a:r>
                <a:rPr b="0" i="0" lang="en-US" sz="610" u="none" cap="none" strike="noStrike">
                  <a:solidFill>
                    <a:srgbClr val="000000"/>
                  </a:solidFill>
                  <a:latin typeface="Arial"/>
                  <a:ea typeface="Arial"/>
                  <a:cs typeface="Arial"/>
                  <a:sym typeface="Arial"/>
                </a:rPr>
                <a:t>11% - 25%</a:t>
              </a:r>
              <a:endParaRPr b="0" i="0" sz="610" u="none" cap="none" strike="noStrike">
                <a:solidFill>
                  <a:srgbClr val="000000"/>
                </a:solidFill>
                <a:latin typeface="Arial"/>
                <a:ea typeface="Arial"/>
                <a:cs typeface="Arial"/>
                <a:sym typeface="Arial"/>
              </a:endParaRPr>
            </a:p>
          </p:txBody>
        </p:sp>
        <p:grpSp>
          <p:nvGrpSpPr>
            <p:cNvPr id="82" name="Google Shape;82;p4"/>
            <p:cNvGrpSpPr/>
            <p:nvPr/>
          </p:nvGrpSpPr>
          <p:grpSpPr>
            <a:xfrm>
              <a:off x="11352584" y="5442773"/>
              <a:ext cx="187325" cy="187325"/>
              <a:chOff x="10149653" y="5841127"/>
              <a:chExt cx="187325" cy="187325"/>
            </a:xfrm>
          </p:grpSpPr>
          <p:sp>
            <p:nvSpPr>
              <p:cNvPr id="83" name="Google Shape;83;p4"/>
              <p:cNvSpPr/>
              <p:nvPr/>
            </p:nvSpPr>
            <p:spPr>
              <a:xfrm>
                <a:off x="10149653" y="5841127"/>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84" name="Google Shape;84;p4"/>
              <p:cNvSpPr/>
              <p:nvPr/>
            </p:nvSpPr>
            <p:spPr>
              <a:xfrm>
                <a:off x="10149653" y="5841127"/>
                <a:ext cx="187324" cy="187324"/>
              </a:xfrm>
              <a:prstGeom prst="arc">
                <a:avLst>
                  <a:gd fmla="val 16200000" name="adj1"/>
                  <a:gd fmla="val 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grpSp>
          <p:nvGrpSpPr>
            <p:cNvPr id="85" name="Google Shape;85;p4"/>
            <p:cNvGrpSpPr/>
            <p:nvPr/>
          </p:nvGrpSpPr>
          <p:grpSpPr>
            <a:xfrm>
              <a:off x="11352584" y="5951143"/>
              <a:ext cx="187325" cy="187325"/>
              <a:chOff x="6053992" y="6082198"/>
              <a:chExt cx="187325" cy="187325"/>
            </a:xfrm>
          </p:grpSpPr>
          <p:sp>
            <p:nvSpPr>
              <p:cNvPr id="86" name="Google Shape;86;p4"/>
              <p:cNvSpPr/>
              <p:nvPr/>
            </p:nvSpPr>
            <p:spPr>
              <a:xfrm>
                <a:off x="6053992" y="6082198"/>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87" name="Google Shape;87;p4"/>
              <p:cNvSpPr/>
              <p:nvPr/>
            </p:nvSpPr>
            <p:spPr>
              <a:xfrm>
                <a:off x="6053992" y="6082198"/>
                <a:ext cx="187324" cy="187324"/>
              </a:xfrm>
              <a:prstGeom prst="arc">
                <a:avLst>
                  <a:gd fmla="val 16200000" name="adj1"/>
                  <a:gd fmla="val 1080000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sp>
          <p:nvSpPr>
            <p:cNvPr id="88" name="Google Shape;88;p4"/>
            <p:cNvSpPr txBox="1"/>
            <p:nvPr/>
          </p:nvSpPr>
          <p:spPr>
            <a:xfrm>
              <a:off x="11648991" y="5743215"/>
              <a:ext cx="631262" cy="24381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10"/>
                <a:buFont typeface="Arial"/>
                <a:buNone/>
              </a:pPr>
              <a:r>
                <a:rPr b="0" i="0" lang="en-US" sz="610" u="none" cap="none" strike="noStrike">
                  <a:solidFill>
                    <a:srgbClr val="000000"/>
                  </a:solidFill>
                  <a:latin typeface="Arial"/>
                  <a:ea typeface="Arial"/>
                  <a:cs typeface="Arial"/>
                  <a:sym typeface="Arial"/>
                </a:rPr>
                <a:t>26% - 50%</a:t>
              </a:r>
              <a:endParaRPr b="0" i="0" sz="610" u="none" cap="none" strike="noStrike">
                <a:solidFill>
                  <a:srgbClr val="000000"/>
                </a:solidFill>
                <a:latin typeface="Arial"/>
                <a:ea typeface="Arial"/>
                <a:cs typeface="Arial"/>
                <a:sym typeface="Arial"/>
              </a:endParaRPr>
            </a:p>
          </p:txBody>
        </p:sp>
        <p:sp>
          <p:nvSpPr>
            <p:cNvPr id="89" name="Google Shape;89;p4"/>
            <p:cNvSpPr txBox="1"/>
            <p:nvPr/>
          </p:nvSpPr>
          <p:spPr>
            <a:xfrm>
              <a:off x="11648991" y="5988301"/>
              <a:ext cx="631262" cy="24381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10"/>
                <a:buFont typeface="Arial"/>
                <a:buNone/>
              </a:pPr>
              <a:r>
                <a:rPr b="0" i="0" lang="en-US" sz="610" u="none" cap="none" strike="noStrike">
                  <a:solidFill>
                    <a:srgbClr val="000000"/>
                  </a:solidFill>
                  <a:latin typeface="Arial"/>
                  <a:ea typeface="Arial"/>
                  <a:cs typeface="Arial"/>
                  <a:sym typeface="Arial"/>
                </a:rPr>
                <a:t>51% - 75%</a:t>
              </a:r>
              <a:endParaRPr b="0" i="0" sz="610" u="none" cap="none" strike="noStrike">
                <a:solidFill>
                  <a:srgbClr val="000000"/>
                </a:solidFill>
                <a:latin typeface="Arial"/>
                <a:ea typeface="Arial"/>
                <a:cs typeface="Arial"/>
                <a:sym typeface="Arial"/>
              </a:endParaRPr>
            </a:p>
          </p:txBody>
        </p:sp>
        <p:grpSp>
          <p:nvGrpSpPr>
            <p:cNvPr id="90" name="Google Shape;90;p4"/>
            <p:cNvGrpSpPr/>
            <p:nvPr/>
          </p:nvGrpSpPr>
          <p:grpSpPr>
            <a:xfrm>
              <a:off x="11352584" y="5689947"/>
              <a:ext cx="187325" cy="187325"/>
              <a:chOff x="5183905" y="6078778"/>
              <a:chExt cx="187325" cy="187325"/>
            </a:xfrm>
          </p:grpSpPr>
          <p:sp>
            <p:nvSpPr>
              <p:cNvPr id="91" name="Google Shape;91;p4"/>
              <p:cNvSpPr/>
              <p:nvPr/>
            </p:nvSpPr>
            <p:spPr>
              <a:xfrm>
                <a:off x="5183905" y="6078778"/>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92" name="Google Shape;92;p4"/>
              <p:cNvSpPr/>
              <p:nvPr/>
            </p:nvSpPr>
            <p:spPr>
              <a:xfrm>
                <a:off x="5183905" y="6078778"/>
                <a:ext cx="187324" cy="187324"/>
              </a:xfrm>
              <a:prstGeom prst="arc">
                <a:avLst>
                  <a:gd fmla="val 16200000" name="adj1"/>
                  <a:gd fmla="val 540000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sp>
          <p:nvSpPr>
            <p:cNvPr id="93" name="Google Shape;93;p4"/>
            <p:cNvSpPr/>
            <p:nvPr/>
          </p:nvSpPr>
          <p:spPr>
            <a:xfrm>
              <a:off x="11352585" y="5212183"/>
              <a:ext cx="187323" cy="187403"/>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94" name="Google Shape;94;p4"/>
            <p:cNvSpPr txBox="1"/>
            <p:nvPr/>
          </p:nvSpPr>
          <p:spPr>
            <a:xfrm>
              <a:off x="11648991" y="5239686"/>
              <a:ext cx="555023" cy="243819"/>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10"/>
                <a:buFont typeface="Arial"/>
                <a:buNone/>
              </a:pPr>
              <a:r>
                <a:rPr b="0" i="0" lang="en-US" sz="610" u="none" cap="none" strike="noStrike">
                  <a:solidFill>
                    <a:srgbClr val="000000"/>
                  </a:solidFill>
                  <a:latin typeface="Arial"/>
                  <a:ea typeface="Arial"/>
                  <a:cs typeface="Arial"/>
                  <a:sym typeface="Arial"/>
                </a:rPr>
                <a:t>0% - 10%</a:t>
              </a:r>
              <a:endParaRPr b="0" i="0" sz="610" u="none" cap="none" strike="noStrike">
                <a:solidFill>
                  <a:srgbClr val="000000"/>
                </a:solidFill>
                <a:latin typeface="Arial"/>
                <a:ea typeface="Arial"/>
                <a:cs typeface="Arial"/>
                <a:sym typeface="Arial"/>
              </a:endParaRPr>
            </a:p>
          </p:txBody>
        </p:sp>
      </p:grpSp>
      <p:sp>
        <p:nvSpPr>
          <p:cNvPr id="95" name="Google Shape;95;p4"/>
          <p:cNvSpPr/>
          <p:nvPr/>
        </p:nvSpPr>
        <p:spPr>
          <a:xfrm>
            <a:off x="1383817" y="4724945"/>
            <a:ext cx="6285953" cy="201555"/>
          </a:xfrm>
          <a:prstGeom prst="rect">
            <a:avLst/>
          </a:prstGeom>
          <a:solidFill>
            <a:srgbClr val="FFFFFF"/>
          </a:solidFill>
          <a:ln cap="flat" cmpd="sng" w="9525">
            <a:solidFill>
              <a:srgbClr val="0070AD"/>
            </a:solidFill>
            <a:prstDash val="solid"/>
            <a:round/>
            <a:headEnd len="sm" w="sm" type="none"/>
            <a:tailEnd len="sm" w="sm" type="none"/>
          </a:ln>
        </p:spPr>
        <p:txBody>
          <a:bodyPr anchorCtr="0" anchor="ctr" bIns="35100" lIns="67500" spcFirstLastPara="1" rIns="67500" wrap="square" tIns="35100">
            <a:noAutofit/>
          </a:bodyPr>
          <a:lstStyle/>
          <a:p>
            <a:pPr indent="0" lvl="0" marL="0" marR="0" rtl="0" algn="l">
              <a:lnSpc>
                <a:spcPct val="90000"/>
              </a:lnSpc>
              <a:spcBef>
                <a:spcPts val="0"/>
              </a:spcBef>
              <a:spcAft>
                <a:spcPts val="0"/>
              </a:spcAft>
              <a:buClr>
                <a:srgbClr val="000000"/>
              </a:buClr>
              <a:buSzPts val="1050"/>
              <a:buFont typeface="Arial"/>
              <a:buNone/>
            </a:pPr>
            <a:r>
              <a:t/>
            </a:r>
            <a:endParaRPr b="0" i="0" sz="1050" u="none" cap="none" strike="noStrike">
              <a:solidFill>
                <a:srgbClr val="000000"/>
              </a:solidFill>
              <a:latin typeface="Helvetica Neue"/>
              <a:ea typeface="Helvetica Neue"/>
              <a:cs typeface="Helvetica Neue"/>
              <a:sym typeface="Helvetica Neue"/>
            </a:endParaRPr>
          </a:p>
        </p:txBody>
      </p:sp>
      <p:sp>
        <p:nvSpPr>
          <p:cNvPr id="96" name="Google Shape;96;p4"/>
          <p:cNvSpPr/>
          <p:nvPr/>
        </p:nvSpPr>
        <p:spPr>
          <a:xfrm>
            <a:off x="503720" y="4724945"/>
            <a:ext cx="783068" cy="201555"/>
          </a:xfrm>
          <a:prstGeom prst="rect">
            <a:avLst/>
          </a:prstGeom>
          <a:solidFill>
            <a:srgbClr val="FFFFFF"/>
          </a:solidFill>
          <a:ln cap="flat" cmpd="sng" w="9525">
            <a:solidFill>
              <a:srgbClr val="0070AD"/>
            </a:solidFill>
            <a:prstDash val="solid"/>
            <a:round/>
            <a:headEnd len="sm" w="sm" type="none"/>
            <a:tailEnd len="sm" w="sm" type="none"/>
          </a:ln>
        </p:spPr>
        <p:txBody>
          <a:bodyPr anchorCtr="0" anchor="ctr" bIns="35100" lIns="67500" spcFirstLastPara="1" rIns="67500" wrap="square" tIns="35100">
            <a:noAutofit/>
          </a:bodyPr>
          <a:lstStyle/>
          <a:p>
            <a:pPr indent="0" lvl="0" marL="0" marR="0" rtl="0" algn="ctr">
              <a:lnSpc>
                <a:spcPct val="90000"/>
              </a:lnSpc>
              <a:spcBef>
                <a:spcPts val="0"/>
              </a:spcBef>
              <a:spcAft>
                <a:spcPts val="0"/>
              </a:spcAft>
              <a:buClr>
                <a:srgbClr val="FFFFFF"/>
              </a:buClr>
              <a:buSzPts val="750"/>
              <a:buFont typeface="Arial"/>
              <a:buNone/>
            </a:pPr>
            <a:r>
              <a:rPr b="1" i="0" lang="en-US" sz="750" u="none" cap="none" strike="noStrike">
                <a:solidFill>
                  <a:schemeClr val="dk1"/>
                </a:solidFill>
                <a:latin typeface="Verdana"/>
                <a:ea typeface="Verdana"/>
                <a:cs typeface="Verdana"/>
                <a:sym typeface="Verdana"/>
              </a:rPr>
              <a:t>Roche BU</a:t>
            </a:r>
            <a:endParaRPr b="1" i="0" sz="750" u="none" cap="none" strike="noStrike">
              <a:solidFill>
                <a:schemeClr val="dk1"/>
              </a:solidFill>
              <a:latin typeface="Verdana"/>
              <a:ea typeface="Verdana"/>
              <a:cs typeface="Verdana"/>
              <a:sym typeface="Verdana"/>
            </a:endParaRPr>
          </a:p>
        </p:txBody>
      </p:sp>
      <p:sp>
        <p:nvSpPr>
          <p:cNvPr id="97" name="Google Shape;97;p4"/>
          <p:cNvSpPr/>
          <p:nvPr/>
        </p:nvSpPr>
        <p:spPr>
          <a:xfrm>
            <a:off x="1643099" y="4744340"/>
            <a:ext cx="827471" cy="18582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675"/>
              <a:buFont typeface="Arial"/>
              <a:buNone/>
            </a:pPr>
            <a:r>
              <a:rPr b="0" i="0" lang="en-US" sz="675" u="none" cap="none" strike="noStrike">
                <a:solidFill>
                  <a:srgbClr val="000000"/>
                </a:solidFill>
                <a:latin typeface="Verdana"/>
                <a:ea typeface="Verdana"/>
                <a:cs typeface="Verdana"/>
                <a:sym typeface="Verdana"/>
              </a:rPr>
              <a:t>Product Owner</a:t>
            </a:r>
            <a:endParaRPr b="0" i="0" sz="675" u="none" cap="none" strike="noStrike">
              <a:solidFill>
                <a:srgbClr val="000000"/>
              </a:solidFill>
              <a:latin typeface="Verdana"/>
              <a:ea typeface="Verdana"/>
              <a:cs typeface="Verdana"/>
              <a:sym typeface="Verdana"/>
            </a:endParaRPr>
          </a:p>
        </p:txBody>
      </p:sp>
      <p:sp>
        <p:nvSpPr>
          <p:cNvPr id="98" name="Google Shape;98;p4"/>
          <p:cNvSpPr/>
          <p:nvPr/>
        </p:nvSpPr>
        <p:spPr>
          <a:xfrm>
            <a:off x="3370370" y="4744340"/>
            <a:ext cx="1620730" cy="18216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675"/>
              <a:buFont typeface="Arial"/>
              <a:buNone/>
            </a:pPr>
            <a:r>
              <a:rPr b="0" i="0" lang="en-US" sz="675" u="none" cap="none" strike="noStrike">
                <a:solidFill>
                  <a:srgbClr val="000000"/>
                </a:solidFill>
                <a:latin typeface="Verdana"/>
                <a:ea typeface="Verdana"/>
                <a:cs typeface="Verdana"/>
                <a:sym typeface="Verdana"/>
              </a:rPr>
              <a:t>Business Analyst (process SME)</a:t>
            </a:r>
            <a:endParaRPr b="0" i="0" sz="1400" u="none" cap="none" strike="noStrike">
              <a:solidFill>
                <a:srgbClr val="000000"/>
              </a:solidFill>
              <a:latin typeface="Arial"/>
              <a:ea typeface="Arial"/>
              <a:cs typeface="Arial"/>
              <a:sym typeface="Arial"/>
            </a:endParaRPr>
          </a:p>
        </p:txBody>
      </p:sp>
      <p:sp>
        <p:nvSpPr>
          <p:cNvPr id="99" name="Google Shape;99;p4"/>
          <p:cNvSpPr/>
          <p:nvPr/>
        </p:nvSpPr>
        <p:spPr>
          <a:xfrm>
            <a:off x="5483537" y="4744340"/>
            <a:ext cx="1135247" cy="18582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rgbClr val="000000"/>
              </a:buClr>
              <a:buSzPts val="675"/>
              <a:buFont typeface="Arial"/>
              <a:buNone/>
            </a:pPr>
            <a:r>
              <a:rPr b="0" i="0" lang="en-US" sz="675" u="none" cap="none" strike="noStrike">
                <a:solidFill>
                  <a:srgbClr val="000000"/>
                </a:solidFill>
                <a:latin typeface="Verdana"/>
                <a:ea typeface="Verdana"/>
                <a:cs typeface="Verdana"/>
                <a:sym typeface="Verdana"/>
              </a:rPr>
              <a:t>Application IT (SPOC)</a:t>
            </a:r>
            <a:endParaRPr b="0" i="0" sz="1400" u="none" cap="none" strike="noStrike">
              <a:solidFill>
                <a:srgbClr val="000000"/>
              </a:solidFill>
              <a:latin typeface="Arial"/>
              <a:ea typeface="Arial"/>
              <a:cs typeface="Arial"/>
              <a:sym typeface="Arial"/>
            </a:endParaRPr>
          </a:p>
        </p:txBody>
      </p:sp>
      <p:sp>
        <p:nvSpPr>
          <p:cNvPr id="100" name="Google Shape;100;p4"/>
          <p:cNvSpPr/>
          <p:nvPr/>
        </p:nvSpPr>
        <p:spPr>
          <a:xfrm>
            <a:off x="503721" y="4470670"/>
            <a:ext cx="7166050" cy="200301"/>
          </a:xfrm>
          <a:prstGeom prst="rect">
            <a:avLst/>
          </a:prstGeom>
          <a:solidFill>
            <a:srgbClr val="767676"/>
          </a:solidFill>
          <a:ln cap="flat" cmpd="sng" w="12700">
            <a:solidFill>
              <a:srgbClr val="484848"/>
            </a:solidFill>
            <a:prstDash val="solid"/>
            <a:round/>
            <a:headEnd len="sm" w="sm" type="none"/>
            <a:tailEnd len="sm" w="sm" type="none"/>
          </a:ln>
        </p:spPr>
        <p:txBody>
          <a:bodyPr anchorCtr="0" anchor="ctr" bIns="20550" lIns="20550" spcFirstLastPara="1" rIns="20550" wrap="square" tIns="20550">
            <a:noAutofit/>
          </a:bodyPr>
          <a:lstStyle/>
          <a:p>
            <a:pPr indent="0" lvl="0" marL="0" marR="0" rtl="0" algn="ctr">
              <a:lnSpc>
                <a:spcPct val="100000"/>
              </a:lnSpc>
              <a:spcBef>
                <a:spcPts val="0"/>
              </a:spcBef>
              <a:spcAft>
                <a:spcPts val="0"/>
              </a:spcAft>
              <a:buClr>
                <a:srgbClr val="FFFFFF"/>
              </a:buClr>
              <a:buSzPts val="825"/>
              <a:buFont typeface="Arial"/>
              <a:buNone/>
            </a:pPr>
            <a:r>
              <a:rPr b="1" i="0" lang="en-US" sz="825" u="none" cap="none" strike="noStrike">
                <a:solidFill>
                  <a:srgbClr val="FFFFFF"/>
                </a:solidFill>
                <a:latin typeface="Verdana"/>
                <a:ea typeface="Verdana"/>
                <a:cs typeface="Verdana"/>
                <a:sym typeface="Verdana"/>
              </a:rPr>
              <a:t>Effort estimate expected from Roche BU</a:t>
            </a:r>
            <a:endParaRPr b="0" i="0" sz="1400" u="none" cap="none" strike="noStrike">
              <a:solidFill>
                <a:srgbClr val="000000"/>
              </a:solidFill>
              <a:latin typeface="Arial"/>
              <a:ea typeface="Arial"/>
              <a:cs typeface="Arial"/>
              <a:sym typeface="Arial"/>
            </a:endParaRPr>
          </a:p>
        </p:txBody>
      </p:sp>
      <p:grpSp>
        <p:nvGrpSpPr>
          <p:cNvPr id="101" name="Google Shape;101;p4"/>
          <p:cNvGrpSpPr/>
          <p:nvPr/>
        </p:nvGrpSpPr>
        <p:grpSpPr>
          <a:xfrm>
            <a:off x="6650740" y="4755462"/>
            <a:ext cx="140494" cy="140494"/>
            <a:chOff x="4234717" y="6082198"/>
            <a:chExt cx="187325" cy="187325"/>
          </a:xfrm>
        </p:grpSpPr>
        <p:sp>
          <p:nvSpPr>
            <p:cNvPr id="102" name="Google Shape;102;p4"/>
            <p:cNvSpPr/>
            <p:nvPr/>
          </p:nvSpPr>
          <p:spPr>
            <a:xfrm>
              <a:off x="4234717" y="6082198"/>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103" name="Google Shape;103;p4"/>
            <p:cNvSpPr/>
            <p:nvPr/>
          </p:nvSpPr>
          <p:spPr>
            <a:xfrm>
              <a:off x="4234717" y="6082198"/>
              <a:ext cx="187324" cy="187324"/>
            </a:xfrm>
            <a:prstGeom prst="arc">
              <a:avLst>
                <a:gd fmla="val 16200000" name="adj1"/>
                <a:gd fmla="val 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grpSp>
        <p:nvGrpSpPr>
          <p:cNvPr id="104" name="Google Shape;104;p4"/>
          <p:cNvGrpSpPr/>
          <p:nvPr/>
        </p:nvGrpSpPr>
        <p:grpSpPr>
          <a:xfrm>
            <a:off x="2778821" y="4750731"/>
            <a:ext cx="140494" cy="140494"/>
            <a:chOff x="4234717" y="6082198"/>
            <a:chExt cx="187325" cy="187325"/>
          </a:xfrm>
        </p:grpSpPr>
        <p:sp>
          <p:nvSpPr>
            <p:cNvPr id="105" name="Google Shape;105;p4"/>
            <p:cNvSpPr/>
            <p:nvPr/>
          </p:nvSpPr>
          <p:spPr>
            <a:xfrm>
              <a:off x="4234717" y="6082198"/>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106" name="Google Shape;106;p4"/>
            <p:cNvSpPr/>
            <p:nvPr/>
          </p:nvSpPr>
          <p:spPr>
            <a:xfrm>
              <a:off x="4234717" y="6082198"/>
              <a:ext cx="187324" cy="187324"/>
            </a:xfrm>
            <a:prstGeom prst="arc">
              <a:avLst>
                <a:gd fmla="val 16200000" name="adj1"/>
                <a:gd fmla="val 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sp>
        <p:nvSpPr>
          <p:cNvPr id="107" name="Google Shape;107;p4"/>
          <p:cNvSpPr/>
          <p:nvPr/>
        </p:nvSpPr>
        <p:spPr>
          <a:xfrm>
            <a:off x="6060191" y="1201257"/>
            <a:ext cx="533376" cy="192400"/>
          </a:xfrm>
          <a:prstGeom prst="rect">
            <a:avLst/>
          </a:prstGeom>
          <a:solidFill>
            <a:srgbClr val="CCCCCC"/>
          </a:solidFill>
          <a:ln cap="flat" cmpd="sng" w="9525">
            <a:solidFill>
              <a:srgbClr val="0070AD"/>
            </a:solidFill>
            <a:prstDash val="solid"/>
            <a:round/>
            <a:headEnd len="sm" w="sm" type="none"/>
            <a:tailEnd len="sm" w="sm" type="none"/>
          </a:ln>
        </p:spPr>
        <p:txBody>
          <a:bodyPr anchorCtr="0" anchor="ctr" bIns="35100" lIns="67500" spcFirstLastPara="1" rIns="67500" wrap="square" tIns="35100">
            <a:noAutofit/>
          </a:bodyPr>
          <a:lstStyle/>
          <a:p>
            <a:pPr indent="0" lvl="0" marL="0" marR="0" rtl="0" algn="ctr">
              <a:lnSpc>
                <a:spcPct val="90000"/>
              </a:lnSpc>
              <a:spcBef>
                <a:spcPts val="0"/>
              </a:spcBef>
              <a:spcAft>
                <a:spcPts val="0"/>
              </a:spcAft>
              <a:buClr>
                <a:srgbClr val="000000"/>
              </a:buClr>
              <a:buSzPts val="600"/>
              <a:buFont typeface="Arial"/>
              <a:buNone/>
            </a:pPr>
            <a:r>
              <a:rPr b="1" i="0" lang="en-US" sz="600" u="none" cap="none" strike="noStrike">
                <a:solidFill>
                  <a:srgbClr val="000000"/>
                </a:solidFill>
                <a:latin typeface="Verdana"/>
                <a:ea typeface="Verdana"/>
                <a:cs typeface="Verdana"/>
                <a:sym typeface="Verdana"/>
              </a:rPr>
              <a:t>Week 9</a:t>
            </a:r>
            <a:endParaRPr b="1" i="0" sz="600" u="none" cap="none" strike="noStrike">
              <a:solidFill>
                <a:srgbClr val="000000"/>
              </a:solidFill>
              <a:latin typeface="Verdana"/>
              <a:ea typeface="Verdana"/>
              <a:cs typeface="Verdana"/>
              <a:sym typeface="Verdana"/>
            </a:endParaRPr>
          </a:p>
        </p:txBody>
      </p:sp>
      <p:sp>
        <p:nvSpPr>
          <p:cNvPr id="108" name="Google Shape;108;p4"/>
          <p:cNvSpPr/>
          <p:nvPr/>
        </p:nvSpPr>
        <p:spPr>
          <a:xfrm>
            <a:off x="342900" y="1157514"/>
            <a:ext cx="308475" cy="307800"/>
          </a:xfrm>
          <a:prstGeom prst="ellipse">
            <a:avLst/>
          </a:prstGeom>
          <a:solidFill>
            <a:srgbClr val="0070AD"/>
          </a:solidFill>
          <a:ln cap="flat" cmpd="sng" w="12700">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1" i="0" lang="en-US" sz="1200" u="none" cap="none" strike="noStrike">
                <a:solidFill>
                  <a:srgbClr val="FFFFFF"/>
                </a:solidFill>
                <a:latin typeface="Verdana"/>
                <a:ea typeface="Verdana"/>
                <a:cs typeface="Verdana"/>
                <a:sym typeface="Verdana"/>
              </a:rPr>
              <a:t>1</a:t>
            </a:r>
            <a:endParaRPr b="1" i="0" sz="1200" u="none" cap="none" strike="noStrike">
              <a:solidFill>
                <a:srgbClr val="FFFFFF"/>
              </a:solidFill>
              <a:latin typeface="Verdana"/>
              <a:ea typeface="Verdana"/>
              <a:cs typeface="Verdana"/>
              <a:sym typeface="Verdana"/>
            </a:endParaRPr>
          </a:p>
        </p:txBody>
      </p:sp>
      <p:sp>
        <p:nvSpPr>
          <p:cNvPr id="109" name="Google Shape;109;p4"/>
          <p:cNvSpPr/>
          <p:nvPr/>
        </p:nvSpPr>
        <p:spPr>
          <a:xfrm>
            <a:off x="1252577" y="1742771"/>
            <a:ext cx="308475" cy="307800"/>
          </a:xfrm>
          <a:prstGeom prst="ellipse">
            <a:avLst/>
          </a:prstGeom>
          <a:solidFill>
            <a:srgbClr val="0070AD"/>
          </a:solidFill>
          <a:ln cap="flat" cmpd="sng" w="12700">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1" i="0" lang="en-US" sz="1200" u="none" cap="none" strike="noStrike">
                <a:solidFill>
                  <a:srgbClr val="FFFFFF"/>
                </a:solidFill>
                <a:latin typeface="Verdana"/>
                <a:ea typeface="Verdana"/>
                <a:cs typeface="Verdana"/>
                <a:sym typeface="Verdana"/>
              </a:rPr>
              <a:t>2</a:t>
            </a:r>
            <a:endParaRPr b="1" i="0" sz="1200" u="none" cap="none" strike="noStrike">
              <a:solidFill>
                <a:srgbClr val="FFFFFF"/>
              </a:solidFill>
              <a:latin typeface="Verdana"/>
              <a:ea typeface="Verdana"/>
              <a:cs typeface="Verdana"/>
              <a:sym typeface="Verdana"/>
            </a:endParaRPr>
          </a:p>
        </p:txBody>
      </p:sp>
      <p:sp>
        <p:nvSpPr>
          <p:cNvPr id="110" name="Google Shape;110;p4"/>
          <p:cNvSpPr/>
          <p:nvPr/>
        </p:nvSpPr>
        <p:spPr>
          <a:xfrm>
            <a:off x="2565400" y="3165733"/>
            <a:ext cx="308475" cy="307800"/>
          </a:xfrm>
          <a:prstGeom prst="ellipse">
            <a:avLst/>
          </a:prstGeom>
          <a:solidFill>
            <a:srgbClr val="0070AD"/>
          </a:solidFill>
          <a:ln cap="flat" cmpd="sng" w="12700">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1" i="0" lang="en-US" sz="1200" u="none" cap="none" strike="noStrike">
                <a:solidFill>
                  <a:srgbClr val="FFFFFF"/>
                </a:solidFill>
                <a:latin typeface="Verdana"/>
                <a:ea typeface="Verdana"/>
                <a:cs typeface="Verdana"/>
                <a:sym typeface="Verdana"/>
              </a:rPr>
              <a:t>4</a:t>
            </a:r>
            <a:endParaRPr b="1" i="0" sz="1200" u="none" cap="none" strike="noStrike">
              <a:solidFill>
                <a:srgbClr val="FFFFFF"/>
              </a:solidFill>
              <a:latin typeface="Verdana"/>
              <a:ea typeface="Verdana"/>
              <a:cs typeface="Verdana"/>
              <a:sym typeface="Verdana"/>
            </a:endParaRPr>
          </a:p>
        </p:txBody>
      </p:sp>
      <p:sp>
        <p:nvSpPr>
          <p:cNvPr id="111" name="Google Shape;111;p4"/>
          <p:cNvSpPr/>
          <p:nvPr/>
        </p:nvSpPr>
        <p:spPr>
          <a:xfrm>
            <a:off x="1252577" y="2817927"/>
            <a:ext cx="308475" cy="307800"/>
          </a:xfrm>
          <a:prstGeom prst="ellipse">
            <a:avLst/>
          </a:prstGeom>
          <a:solidFill>
            <a:srgbClr val="0070AD"/>
          </a:solidFill>
          <a:ln cap="flat" cmpd="sng" w="12700">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Verdana"/>
                <a:ea typeface="Verdana"/>
                <a:cs typeface="Verdana"/>
                <a:sym typeface="Verdana"/>
              </a:rPr>
              <a:t>3</a:t>
            </a:r>
            <a:endParaRPr b="1" i="0" sz="1200" u="none" cap="none" strike="noStrike">
              <a:solidFill>
                <a:srgbClr val="FFFFFF"/>
              </a:solidFill>
              <a:latin typeface="Verdana"/>
              <a:ea typeface="Verdana"/>
              <a:cs typeface="Verdana"/>
              <a:sym typeface="Verdana"/>
            </a:endParaRPr>
          </a:p>
        </p:txBody>
      </p:sp>
      <p:grpSp>
        <p:nvGrpSpPr>
          <p:cNvPr id="112" name="Google Shape;112;p4"/>
          <p:cNvGrpSpPr/>
          <p:nvPr/>
        </p:nvGrpSpPr>
        <p:grpSpPr>
          <a:xfrm>
            <a:off x="6057507" y="3389052"/>
            <a:ext cx="566591" cy="551535"/>
            <a:chOff x="8712481" y="3286102"/>
            <a:chExt cx="901852" cy="863409"/>
          </a:xfrm>
        </p:grpSpPr>
        <p:sp>
          <p:nvSpPr>
            <p:cNvPr id="113" name="Google Shape;113;p4"/>
            <p:cNvSpPr/>
            <p:nvPr/>
          </p:nvSpPr>
          <p:spPr>
            <a:xfrm>
              <a:off x="8712481" y="3286102"/>
              <a:ext cx="901852" cy="863409"/>
            </a:xfrm>
            <a:prstGeom prst="ellipse">
              <a:avLst/>
            </a:prstGeom>
            <a:solidFill>
              <a:srgbClr val="CAF0FB"/>
            </a:solidFill>
            <a:ln cap="flat" cmpd="sng" w="12700">
              <a:solidFill>
                <a:srgbClr val="00517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grpSp>
          <p:nvGrpSpPr>
            <p:cNvPr id="114" name="Google Shape;114;p4"/>
            <p:cNvGrpSpPr/>
            <p:nvPr/>
          </p:nvGrpSpPr>
          <p:grpSpPr>
            <a:xfrm>
              <a:off x="8784602" y="3304326"/>
              <a:ext cx="762580" cy="823608"/>
              <a:chOff x="7765920" y="3295558"/>
              <a:chExt cx="914401" cy="914400"/>
            </a:xfrm>
          </p:grpSpPr>
          <p:pic>
            <p:nvPicPr>
              <p:cNvPr descr="Computer" id="115" name="Google Shape;115;p4"/>
              <p:cNvPicPr preferRelativeResize="0"/>
              <p:nvPr/>
            </p:nvPicPr>
            <p:blipFill rotWithShape="1">
              <a:blip r:embed="rId9">
                <a:alphaModFix/>
              </a:blip>
              <a:srcRect b="0" l="0" r="0" t="0"/>
              <a:stretch/>
            </p:blipFill>
            <p:spPr>
              <a:xfrm>
                <a:off x="7765920" y="3295558"/>
                <a:ext cx="914401" cy="914400"/>
              </a:xfrm>
              <a:prstGeom prst="rect">
                <a:avLst/>
              </a:prstGeom>
              <a:noFill/>
              <a:ln>
                <a:noFill/>
              </a:ln>
            </p:spPr>
          </p:pic>
          <p:pic>
            <p:nvPicPr>
              <p:cNvPr descr="Gears" id="116" name="Google Shape;116;p4"/>
              <p:cNvPicPr preferRelativeResize="0"/>
              <p:nvPr/>
            </p:nvPicPr>
            <p:blipFill rotWithShape="1">
              <a:blip r:embed="rId10">
                <a:alphaModFix/>
              </a:blip>
              <a:srcRect b="0" l="0" r="0" t="0"/>
              <a:stretch/>
            </p:blipFill>
            <p:spPr>
              <a:xfrm>
                <a:off x="7872943" y="3581912"/>
                <a:ext cx="409110" cy="300943"/>
              </a:xfrm>
              <a:prstGeom prst="rect">
                <a:avLst/>
              </a:prstGeom>
              <a:noFill/>
              <a:ln>
                <a:noFill/>
              </a:ln>
            </p:spPr>
          </p:pic>
        </p:grpSp>
      </p:grpSp>
      <p:sp>
        <p:nvSpPr>
          <p:cNvPr id="117" name="Google Shape;117;p4"/>
          <p:cNvSpPr/>
          <p:nvPr/>
        </p:nvSpPr>
        <p:spPr>
          <a:xfrm>
            <a:off x="753319" y="1203188"/>
            <a:ext cx="548696" cy="193915"/>
          </a:xfrm>
          <a:prstGeom prst="rect">
            <a:avLst/>
          </a:prstGeom>
          <a:solidFill>
            <a:srgbClr val="FFFFCC"/>
          </a:solidFill>
          <a:ln cap="flat" cmpd="sng" w="9525">
            <a:solidFill>
              <a:srgbClr val="0070AD"/>
            </a:solidFill>
            <a:prstDash val="solid"/>
            <a:round/>
            <a:headEnd len="sm" w="sm" type="none"/>
            <a:tailEnd len="sm" w="sm" type="none"/>
          </a:ln>
        </p:spPr>
        <p:txBody>
          <a:bodyPr anchorCtr="0" anchor="ctr" bIns="35100" lIns="67500" spcFirstLastPara="1" rIns="67500" wrap="square" tIns="35100">
            <a:noAutofit/>
          </a:bodyPr>
          <a:lstStyle/>
          <a:p>
            <a:pPr indent="0" lvl="0" marL="0" marR="0" rtl="0" algn="ctr">
              <a:lnSpc>
                <a:spcPct val="90000"/>
              </a:lnSpc>
              <a:spcBef>
                <a:spcPts val="0"/>
              </a:spcBef>
              <a:spcAft>
                <a:spcPts val="0"/>
              </a:spcAft>
              <a:buClr>
                <a:srgbClr val="000000"/>
              </a:buClr>
              <a:buSzPts val="600"/>
              <a:buFont typeface="Arial"/>
              <a:buNone/>
            </a:pPr>
            <a:r>
              <a:rPr b="1" i="0" lang="en-US" sz="600" u="none" cap="none" strike="noStrike">
                <a:solidFill>
                  <a:srgbClr val="000000"/>
                </a:solidFill>
                <a:latin typeface="Verdana"/>
                <a:ea typeface="Verdana"/>
                <a:cs typeface="Verdana"/>
                <a:sym typeface="Verdana"/>
              </a:rPr>
              <a:t>Week -1</a:t>
            </a:r>
            <a:endParaRPr b="1" i="0" sz="600" u="none" cap="none" strike="noStrike">
              <a:solidFill>
                <a:srgbClr val="000000"/>
              </a:solidFill>
              <a:latin typeface="Verdana"/>
              <a:ea typeface="Verdana"/>
              <a:cs typeface="Verdana"/>
              <a:sym typeface="Verdana"/>
            </a:endParaRPr>
          </a:p>
        </p:txBody>
      </p:sp>
      <p:sp>
        <p:nvSpPr>
          <p:cNvPr id="118" name="Google Shape;118;p4"/>
          <p:cNvSpPr/>
          <p:nvPr/>
        </p:nvSpPr>
        <p:spPr>
          <a:xfrm>
            <a:off x="502029" y="3789477"/>
            <a:ext cx="784759" cy="650698"/>
          </a:xfrm>
          <a:prstGeom prst="rect">
            <a:avLst/>
          </a:prstGeom>
          <a:solidFill>
            <a:srgbClr val="65D1F3"/>
          </a:solidFill>
          <a:ln cap="flat" cmpd="sng" w="12700">
            <a:solidFill>
              <a:srgbClr val="00517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rPr b="0" i="0" lang="en-US" sz="500" u="none" cap="none" strike="noStrike">
                <a:solidFill>
                  <a:srgbClr val="000000"/>
                </a:solidFill>
                <a:latin typeface="Verdana"/>
                <a:ea typeface="Verdana"/>
                <a:cs typeface="Verdana"/>
                <a:sym typeface="Verdana"/>
              </a:rPr>
              <a:t>The overall RPA pilot project plan consists of 4 Blocks, to be completed in the sequential order</a:t>
            </a:r>
            <a:endParaRPr b="0" i="0" sz="500" u="none" cap="none" strike="noStrike">
              <a:solidFill>
                <a:srgbClr val="000000"/>
              </a:solidFill>
              <a:latin typeface="Verdana"/>
              <a:ea typeface="Verdana"/>
              <a:cs typeface="Verdana"/>
              <a:sym typeface="Verdana"/>
            </a:endParaRPr>
          </a:p>
        </p:txBody>
      </p:sp>
      <p:sp>
        <p:nvSpPr>
          <p:cNvPr id="119" name="Google Shape;119;p4"/>
          <p:cNvSpPr/>
          <p:nvPr/>
        </p:nvSpPr>
        <p:spPr>
          <a:xfrm>
            <a:off x="6641600" y="1201257"/>
            <a:ext cx="853993" cy="192400"/>
          </a:xfrm>
          <a:prstGeom prst="rect">
            <a:avLst/>
          </a:prstGeom>
          <a:solidFill>
            <a:srgbClr val="CCCCCC"/>
          </a:solidFill>
          <a:ln cap="flat" cmpd="sng" w="9525">
            <a:solidFill>
              <a:srgbClr val="0070AD"/>
            </a:solidFill>
            <a:prstDash val="solid"/>
            <a:round/>
            <a:headEnd len="sm" w="sm" type="none"/>
            <a:tailEnd len="sm" w="sm" type="none"/>
          </a:ln>
        </p:spPr>
        <p:txBody>
          <a:bodyPr anchorCtr="0" anchor="ctr" bIns="35100" lIns="67500" spcFirstLastPara="1" rIns="67500" wrap="square" tIns="35100">
            <a:noAutofit/>
          </a:bodyPr>
          <a:lstStyle/>
          <a:p>
            <a:pPr indent="0" lvl="0" marL="0" marR="0" rtl="0" algn="ctr">
              <a:lnSpc>
                <a:spcPct val="90000"/>
              </a:lnSpc>
              <a:spcBef>
                <a:spcPts val="0"/>
              </a:spcBef>
              <a:spcAft>
                <a:spcPts val="0"/>
              </a:spcAft>
              <a:buClr>
                <a:srgbClr val="000000"/>
              </a:buClr>
              <a:buSzPts val="600"/>
              <a:buFont typeface="Arial"/>
              <a:buNone/>
            </a:pPr>
            <a:r>
              <a:rPr b="1" i="0" lang="en-US" sz="600" u="none" cap="none" strike="noStrike">
                <a:solidFill>
                  <a:srgbClr val="000000"/>
                </a:solidFill>
                <a:latin typeface="Verdana"/>
                <a:ea typeface="Verdana"/>
                <a:cs typeface="Verdana"/>
                <a:sym typeface="Verdana"/>
              </a:rPr>
              <a:t>Ongoing</a:t>
            </a:r>
            <a:endParaRPr b="1" i="0" sz="600" u="none" cap="none" strike="noStrike">
              <a:solidFill>
                <a:srgbClr val="000000"/>
              </a:solidFill>
              <a:latin typeface="Verdana"/>
              <a:ea typeface="Verdana"/>
              <a:cs typeface="Verdana"/>
              <a:sym typeface="Verdana"/>
            </a:endParaRPr>
          </a:p>
        </p:txBody>
      </p:sp>
      <p:grpSp>
        <p:nvGrpSpPr>
          <p:cNvPr id="120" name="Google Shape;120;p4"/>
          <p:cNvGrpSpPr/>
          <p:nvPr/>
        </p:nvGrpSpPr>
        <p:grpSpPr>
          <a:xfrm>
            <a:off x="5490140" y="3950876"/>
            <a:ext cx="523558" cy="391627"/>
            <a:chOff x="8097492" y="4323681"/>
            <a:chExt cx="698077" cy="522170"/>
          </a:xfrm>
        </p:grpSpPr>
        <p:sp>
          <p:nvSpPr>
            <p:cNvPr id="121" name="Google Shape;121;p4"/>
            <p:cNvSpPr txBox="1"/>
            <p:nvPr/>
          </p:nvSpPr>
          <p:spPr>
            <a:xfrm>
              <a:off x="8100507" y="4323681"/>
              <a:ext cx="695062" cy="261611"/>
            </a:xfrm>
            <a:prstGeom prst="rect">
              <a:avLst/>
            </a:prstGeom>
            <a:solidFill>
              <a:srgbClr val="EDEDED"/>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75"/>
                <a:buFont typeface="Arial"/>
                <a:buNone/>
              </a:pPr>
              <a:r>
                <a:rPr b="1" i="0" lang="en-US" sz="675" u="none" cap="none" strike="noStrike">
                  <a:solidFill>
                    <a:srgbClr val="000000"/>
                  </a:solidFill>
                  <a:latin typeface="Verdana"/>
                  <a:ea typeface="Verdana"/>
                  <a:cs typeface="Verdana"/>
                  <a:sym typeface="Verdana"/>
                </a:rPr>
                <a:t>Output</a:t>
              </a:r>
              <a:endParaRPr b="1" i="0" sz="675" u="none" cap="none" strike="noStrike">
                <a:solidFill>
                  <a:srgbClr val="000000"/>
                </a:solidFill>
                <a:latin typeface="Verdana"/>
                <a:ea typeface="Verdana"/>
                <a:cs typeface="Verdana"/>
                <a:sym typeface="Verdana"/>
              </a:endParaRPr>
            </a:p>
          </p:txBody>
        </p:sp>
        <p:cxnSp>
          <p:nvCxnSpPr>
            <p:cNvPr id="122" name="Google Shape;122;p4"/>
            <p:cNvCxnSpPr>
              <a:stCxn id="121" idx="2"/>
              <a:endCxn id="123" idx="0"/>
            </p:cNvCxnSpPr>
            <p:nvPr/>
          </p:nvCxnSpPr>
          <p:spPr>
            <a:xfrm flipH="1">
              <a:off x="8443238" y="4585292"/>
              <a:ext cx="4800" cy="14700"/>
            </a:xfrm>
            <a:prstGeom prst="straightConnector1">
              <a:avLst/>
            </a:prstGeom>
            <a:noFill/>
            <a:ln cap="flat" cmpd="sng" w="9525">
              <a:solidFill>
                <a:srgbClr val="000000"/>
              </a:solidFill>
              <a:prstDash val="solid"/>
              <a:miter lim="800000"/>
              <a:headEnd len="sm" w="sm" type="none"/>
              <a:tailEnd len="sm" w="sm" type="none"/>
            </a:ln>
          </p:spPr>
        </p:cxnSp>
        <p:sp>
          <p:nvSpPr>
            <p:cNvPr id="123" name="Google Shape;123;p4"/>
            <p:cNvSpPr/>
            <p:nvPr/>
          </p:nvSpPr>
          <p:spPr>
            <a:xfrm>
              <a:off x="8097492" y="4600236"/>
              <a:ext cx="691774" cy="245615"/>
            </a:xfrm>
            <a:prstGeom prst="rect">
              <a:avLst/>
            </a:prstGeom>
            <a:solidFill>
              <a:srgbClr val="000000"/>
            </a:solidFill>
            <a:ln cap="flat" cmpd="sng" w="12700">
              <a:solidFill>
                <a:srgbClr val="00517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600"/>
                <a:buFont typeface="Arial"/>
                <a:buNone/>
              </a:pPr>
              <a:r>
                <a:rPr b="1" i="0" lang="en-US" sz="600" u="none" cap="none" strike="noStrike">
                  <a:solidFill>
                    <a:srgbClr val="FFFFFF"/>
                  </a:solidFill>
                  <a:latin typeface="Verdana"/>
                  <a:ea typeface="Verdana"/>
                  <a:cs typeface="Verdana"/>
                  <a:sym typeface="Verdana"/>
                </a:rPr>
                <a:t>UAT Report</a:t>
              </a:r>
              <a:endParaRPr b="1" i="0" sz="600" u="none" cap="none" strike="noStrike">
                <a:solidFill>
                  <a:srgbClr val="FFFFFF"/>
                </a:solidFill>
                <a:latin typeface="Verdana"/>
                <a:ea typeface="Verdana"/>
                <a:cs typeface="Verdana"/>
                <a:sym typeface="Verdana"/>
              </a:endParaRPr>
            </a:p>
          </p:txBody>
        </p:sp>
      </p:grpSp>
      <p:grpSp>
        <p:nvGrpSpPr>
          <p:cNvPr id="124" name="Google Shape;124;p4"/>
          <p:cNvGrpSpPr/>
          <p:nvPr/>
        </p:nvGrpSpPr>
        <p:grpSpPr>
          <a:xfrm>
            <a:off x="4946586" y="4750731"/>
            <a:ext cx="140494" cy="140494"/>
            <a:chOff x="5183905" y="6078778"/>
            <a:chExt cx="187325" cy="187325"/>
          </a:xfrm>
        </p:grpSpPr>
        <p:sp>
          <p:nvSpPr>
            <p:cNvPr id="125" name="Google Shape;125;p4"/>
            <p:cNvSpPr/>
            <p:nvPr/>
          </p:nvSpPr>
          <p:spPr>
            <a:xfrm>
              <a:off x="5183905" y="6078778"/>
              <a:ext cx="187325" cy="187325"/>
            </a:xfrm>
            <a:prstGeom prst="ellipse">
              <a:avLst/>
            </a:prstGeom>
            <a:solidFill>
              <a:srgbClr val="FFFFFF"/>
            </a:solidFill>
            <a:ln cap="flat" cmpd="sng" w="9525">
              <a:solidFill>
                <a:srgbClr val="26314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75"/>
                <a:buFont typeface="Arial"/>
                <a:buNone/>
              </a:pPr>
              <a:r>
                <a:t/>
              </a:r>
              <a:endParaRPr b="0" i="0" sz="675" u="none" cap="none" strike="noStrike">
                <a:solidFill>
                  <a:srgbClr val="4D4541"/>
                </a:solidFill>
                <a:latin typeface="Verdana"/>
                <a:ea typeface="Verdana"/>
                <a:cs typeface="Verdana"/>
                <a:sym typeface="Verdana"/>
              </a:endParaRPr>
            </a:p>
          </p:txBody>
        </p:sp>
        <p:sp>
          <p:nvSpPr>
            <p:cNvPr id="126" name="Google Shape;126;p4"/>
            <p:cNvSpPr/>
            <p:nvPr/>
          </p:nvSpPr>
          <p:spPr>
            <a:xfrm>
              <a:off x="5183905" y="6078778"/>
              <a:ext cx="187324" cy="187324"/>
            </a:xfrm>
            <a:prstGeom prst="arc">
              <a:avLst>
                <a:gd fmla="val 16200000" name="adj1"/>
                <a:gd fmla="val 5400000" name="adj2"/>
              </a:avLst>
            </a:prstGeom>
            <a:solidFill>
              <a:srgbClr val="263147"/>
            </a:solidFill>
            <a:ln cap="flat" cmpd="sng" w="9525">
              <a:solidFill>
                <a:srgbClr val="26314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75"/>
                <a:buFont typeface="Arial"/>
                <a:buNone/>
              </a:pPr>
              <a:r>
                <a:t/>
              </a:r>
              <a:endParaRPr b="0" i="0" sz="675" u="none" cap="none" strike="noStrike">
                <a:solidFill>
                  <a:srgbClr val="263147"/>
                </a:solidFill>
                <a:latin typeface="Verdana"/>
                <a:ea typeface="Verdana"/>
                <a:cs typeface="Verdana"/>
                <a:sym typeface="Verdana"/>
              </a:endParaRPr>
            </a:p>
          </p:txBody>
        </p:sp>
      </p:grpSp>
      <p:sp>
        <p:nvSpPr>
          <p:cNvPr id="127" name="Google Shape;127;p4"/>
          <p:cNvSpPr txBox="1"/>
          <p:nvPr/>
        </p:nvSpPr>
        <p:spPr>
          <a:xfrm>
            <a:off x="841543" y="783096"/>
            <a:ext cx="1041296" cy="20774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50"/>
              <a:buFont typeface="Arial"/>
              <a:buNone/>
            </a:pPr>
            <a:r>
              <a:rPr b="1" i="0" lang="en-US" sz="750" u="sng" cap="none" strike="noStrike">
                <a:solidFill>
                  <a:srgbClr val="000000"/>
                </a:solidFill>
                <a:latin typeface="Verdana"/>
                <a:ea typeface="Verdana"/>
                <a:cs typeface="Verdana"/>
                <a:sym typeface="Verdana"/>
              </a:rPr>
              <a:t>Project Kickoff</a:t>
            </a:r>
            <a:endParaRPr b="0" i="0" sz="1400" u="none" cap="none" strike="noStrike">
              <a:solidFill>
                <a:srgbClr val="000000"/>
              </a:solidFill>
              <a:latin typeface="Arial"/>
              <a:ea typeface="Arial"/>
              <a:cs typeface="Arial"/>
              <a:sym typeface="Arial"/>
            </a:endParaRPr>
          </a:p>
        </p:txBody>
      </p:sp>
      <p:sp>
        <p:nvSpPr>
          <p:cNvPr id="128" name="Google Shape;128;p4"/>
          <p:cNvSpPr txBox="1"/>
          <p:nvPr/>
        </p:nvSpPr>
        <p:spPr>
          <a:xfrm>
            <a:off x="5912862" y="769881"/>
            <a:ext cx="798120" cy="20774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50"/>
              <a:buFont typeface="Arial"/>
              <a:buNone/>
            </a:pPr>
            <a:r>
              <a:rPr b="1" i="0" lang="en-US" sz="750" u="sng" cap="none" strike="noStrike">
                <a:solidFill>
                  <a:srgbClr val="000000"/>
                </a:solidFill>
                <a:latin typeface="Verdana"/>
                <a:ea typeface="Verdana"/>
                <a:cs typeface="Verdana"/>
                <a:sym typeface="Verdana"/>
              </a:rPr>
              <a:t>Go-Live</a:t>
            </a:r>
            <a:endParaRPr b="1" i="0" sz="750" u="sng" cap="none" strike="noStrike">
              <a:solidFill>
                <a:srgbClr val="000000"/>
              </a:solidFill>
              <a:latin typeface="Verdana"/>
              <a:ea typeface="Verdana"/>
              <a:cs typeface="Verdana"/>
              <a:sym typeface="Verdana"/>
            </a:endParaRPr>
          </a:p>
        </p:txBody>
      </p:sp>
      <p:sp>
        <p:nvSpPr>
          <p:cNvPr id="129" name="Google Shape;129;p4"/>
          <p:cNvSpPr txBox="1"/>
          <p:nvPr/>
        </p:nvSpPr>
        <p:spPr>
          <a:xfrm>
            <a:off x="2079320" y="783096"/>
            <a:ext cx="668774" cy="20774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50"/>
              <a:buFont typeface="Arial"/>
              <a:buNone/>
            </a:pPr>
            <a:r>
              <a:rPr b="1" i="0" lang="en-US" sz="750" u="sng" cap="none" strike="noStrike">
                <a:solidFill>
                  <a:srgbClr val="000000"/>
                </a:solidFill>
                <a:latin typeface="Verdana"/>
                <a:ea typeface="Verdana"/>
                <a:cs typeface="Verdana"/>
                <a:sym typeface="Verdana"/>
              </a:rPr>
              <a:t>Toll-gate</a:t>
            </a:r>
            <a:endParaRPr b="0" i="0" sz="1400" u="none" cap="none" strike="noStrike">
              <a:solidFill>
                <a:srgbClr val="000000"/>
              </a:solidFill>
              <a:latin typeface="Arial"/>
              <a:ea typeface="Arial"/>
              <a:cs typeface="Arial"/>
              <a:sym typeface="Arial"/>
            </a:endParaRPr>
          </a:p>
        </p:txBody>
      </p:sp>
      <p:sp>
        <p:nvSpPr>
          <p:cNvPr id="130" name="Google Shape;130;p4"/>
          <p:cNvSpPr txBox="1"/>
          <p:nvPr/>
        </p:nvSpPr>
        <p:spPr>
          <a:xfrm>
            <a:off x="1977585" y="2105524"/>
            <a:ext cx="521297" cy="196208"/>
          </a:xfrm>
          <a:prstGeom prst="rect">
            <a:avLst/>
          </a:prstGeom>
          <a:solidFill>
            <a:srgbClr val="EDEDED"/>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75"/>
              <a:buFont typeface="Arial"/>
              <a:buNone/>
            </a:pPr>
            <a:r>
              <a:rPr b="1" i="0" lang="en-US" sz="675" u="none" cap="none" strike="noStrike">
                <a:solidFill>
                  <a:srgbClr val="000000"/>
                </a:solidFill>
                <a:latin typeface="Verdana"/>
                <a:ea typeface="Verdana"/>
                <a:cs typeface="Verdana"/>
                <a:sym typeface="Verdana"/>
              </a:rPr>
              <a:t>Output</a:t>
            </a:r>
            <a:endParaRPr b="1" i="0" sz="675" u="none" cap="none" strike="noStrike">
              <a:solidFill>
                <a:srgbClr val="000000"/>
              </a:solidFill>
              <a:latin typeface="Verdana"/>
              <a:ea typeface="Verdana"/>
              <a:cs typeface="Verdana"/>
              <a:sym typeface="Verdana"/>
            </a:endParaRPr>
          </a:p>
        </p:txBody>
      </p:sp>
      <p:sp>
        <p:nvSpPr>
          <p:cNvPr id="131" name="Google Shape;131;p4"/>
          <p:cNvSpPr/>
          <p:nvPr/>
        </p:nvSpPr>
        <p:spPr>
          <a:xfrm>
            <a:off x="1977600" y="2312940"/>
            <a:ext cx="521297" cy="191545"/>
          </a:xfrm>
          <a:prstGeom prst="rect">
            <a:avLst/>
          </a:prstGeom>
          <a:solidFill>
            <a:srgbClr val="000000"/>
          </a:solidFill>
          <a:ln cap="flat" cmpd="sng" w="12700">
            <a:solidFill>
              <a:srgbClr val="00517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600"/>
              <a:buFont typeface="Arial"/>
              <a:buNone/>
            </a:pPr>
            <a:r>
              <a:rPr b="1" i="0" lang="en-US" sz="600" u="none" cap="none" strike="noStrike">
                <a:solidFill>
                  <a:srgbClr val="FFFFFF"/>
                </a:solidFill>
                <a:latin typeface="Verdana"/>
                <a:ea typeface="Verdana"/>
                <a:cs typeface="Verdana"/>
                <a:sym typeface="Verdana"/>
              </a:rPr>
              <a:t>CPAR</a:t>
            </a:r>
            <a:endParaRPr b="1" i="0" sz="600" u="none" cap="none" strike="noStrike">
              <a:solidFill>
                <a:srgbClr val="FFFFFF"/>
              </a:solidFill>
              <a:latin typeface="Verdana"/>
              <a:ea typeface="Verdana"/>
              <a:cs typeface="Verdana"/>
              <a:sym typeface="Verdana"/>
            </a:endParaRPr>
          </a:p>
        </p:txBody>
      </p:sp>
      <p:sp>
        <p:nvSpPr>
          <p:cNvPr id="132" name="Google Shape;132;p4"/>
          <p:cNvSpPr/>
          <p:nvPr/>
        </p:nvSpPr>
        <p:spPr>
          <a:xfrm>
            <a:off x="2523007" y="2216611"/>
            <a:ext cx="173024" cy="170241"/>
          </a:xfrm>
          <a:prstGeom prst="star5">
            <a:avLst>
              <a:gd fmla="val 19098" name="adj"/>
              <a:gd fmla="val 105146" name="hf"/>
              <a:gd fmla="val 110557" name="vf"/>
            </a:avLst>
          </a:prstGeom>
          <a:solidFill>
            <a:schemeClr val="accent1"/>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Arial"/>
              <a:ea typeface="Arial"/>
              <a:cs typeface="Arial"/>
              <a:sym typeface="Arial"/>
            </a:endParaRPr>
          </a:p>
        </p:txBody>
      </p:sp>
      <p:sp>
        <p:nvSpPr>
          <p:cNvPr id="133" name="Google Shape;133;p4"/>
          <p:cNvSpPr txBox="1"/>
          <p:nvPr/>
        </p:nvSpPr>
        <p:spPr>
          <a:xfrm>
            <a:off x="2629389" y="2239004"/>
            <a:ext cx="1795684" cy="18466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600"/>
              <a:buFont typeface="Arial"/>
              <a:buNone/>
            </a:pPr>
            <a:r>
              <a:rPr b="0" i="0" lang="en-US" sz="600" u="none" cap="none" strike="noStrike">
                <a:solidFill>
                  <a:srgbClr val="000000"/>
                </a:solidFill>
                <a:latin typeface="Arial"/>
                <a:ea typeface="Arial"/>
                <a:cs typeface="Arial"/>
                <a:sym typeface="Arial"/>
              </a:rPr>
              <a:t>Product Owner to Sign-off the CPAR document</a:t>
            </a:r>
            <a:endParaRPr b="0" i="0" sz="600" u="none" cap="none" strike="noStrike">
              <a:solidFill>
                <a:srgbClr val="000000"/>
              </a:solidFill>
              <a:latin typeface="Arial"/>
              <a:ea typeface="Arial"/>
              <a:cs typeface="Arial"/>
              <a:sym typeface="Arial"/>
            </a:endParaRPr>
          </a:p>
        </p:txBody>
      </p:sp>
      <p:sp>
        <p:nvSpPr>
          <p:cNvPr id="134" name="Google Shape;134;p4"/>
          <p:cNvSpPr txBox="1"/>
          <p:nvPr>
            <p:ph idx="4294967295" type="sldNum"/>
          </p:nvPr>
        </p:nvSpPr>
        <p:spPr>
          <a:xfrm>
            <a:off x="8583292" y="4911443"/>
            <a:ext cx="548700" cy="22157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900" u="none" cap="none" strike="noStrike">
                <a:solidFill>
                  <a:schemeClr val="dk2"/>
                </a:solidFill>
                <a:latin typeface="Arial"/>
                <a:ea typeface="Arial"/>
                <a:cs typeface="Arial"/>
                <a:sym typeface="Arial"/>
              </a:rPr>
              <a:t>‹#›</a:t>
            </a:fld>
            <a:endParaRPr b="0" i="0" sz="900" u="none" cap="none" strike="noStrike">
              <a:solidFill>
                <a:schemeClr val="dk2"/>
              </a:solidFill>
              <a:latin typeface="Arial"/>
              <a:ea typeface="Arial"/>
              <a:cs typeface="Arial"/>
              <a:sym typeface="Arial"/>
            </a:endParaRPr>
          </a:p>
        </p:txBody>
      </p:sp>
      <p:sp>
        <p:nvSpPr>
          <p:cNvPr id="135" name="Google Shape;135;p4"/>
          <p:cNvSpPr/>
          <p:nvPr/>
        </p:nvSpPr>
        <p:spPr>
          <a:xfrm>
            <a:off x="2634296" y="3644254"/>
            <a:ext cx="2251534" cy="113747"/>
          </a:xfrm>
          <a:prstGeom prst="chevron">
            <a:avLst>
              <a:gd fmla="val 18898" name="adj"/>
            </a:avLst>
          </a:prstGeom>
          <a:solidFill>
            <a:srgbClr val="003856"/>
          </a:solidFill>
          <a:ln>
            <a:noFill/>
          </a:ln>
        </p:spPr>
        <p:txBody>
          <a:bodyPr anchorCtr="0" anchor="ctr" bIns="45700" lIns="0" spcFirstLastPara="1" rIns="0" wrap="square" tIns="45700">
            <a:noAutofit/>
          </a:bodyPr>
          <a:lstStyle/>
          <a:p>
            <a:pPr indent="0" lvl="0" marL="186842" marR="0" rtl="0" algn="ctr">
              <a:lnSpc>
                <a:spcPct val="100000"/>
              </a:lnSpc>
              <a:spcBef>
                <a:spcPts val="0"/>
              </a:spcBef>
              <a:spcAft>
                <a:spcPts val="0"/>
              </a:spcAft>
              <a:buClr>
                <a:srgbClr val="FFFFFF"/>
              </a:buClr>
              <a:buSzPts val="675"/>
              <a:buFont typeface="Arial"/>
              <a:buNone/>
            </a:pPr>
            <a:r>
              <a:rPr b="1" i="0" lang="en-US" sz="675" u="none" cap="none" strike="noStrike">
                <a:solidFill>
                  <a:srgbClr val="FFC000"/>
                </a:solidFill>
                <a:latin typeface="Verdana"/>
                <a:ea typeface="Verdana"/>
                <a:cs typeface="Verdana"/>
                <a:sym typeface="Verdana"/>
              </a:rPr>
              <a:t>Medium complexity </a:t>
            </a:r>
            <a:endParaRPr b="1" i="0" sz="675" u="none" cap="none" strike="noStrike">
              <a:solidFill>
                <a:srgbClr val="FFC000"/>
              </a:solidFill>
              <a:latin typeface="Verdana"/>
              <a:ea typeface="Verdana"/>
              <a:cs typeface="Verdana"/>
              <a:sym typeface="Verdana"/>
            </a:endParaRPr>
          </a:p>
        </p:txBody>
      </p:sp>
      <p:sp>
        <p:nvSpPr>
          <p:cNvPr id="136" name="Google Shape;136;p4"/>
          <p:cNvSpPr/>
          <p:nvPr/>
        </p:nvSpPr>
        <p:spPr>
          <a:xfrm>
            <a:off x="2634296" y="3790300"/>
            <a:ext cx="2835350" cy="113747"/>
          </a:xfrm>
          <a:prstGeom prst="chevron">
            <a:avLst>
              <a:gd fmla="val 18898" name="adj"/>
            </a:avLst>
          </a:prstGeom>
          <a:solidFill>
            <a:srgbClr val="003856"/>
          </a:solidFill>
          <a:ln>
            <a:noFill/>
          </a:ln>
        </p:spPr>
        <p:txBody>
          <a:bodyPr anchorCtr="0" anchor="ctr" bIns="45700" lIns="0" spcFirstLastPara="1" rIns="0" wrap="square" tIns="45700">
            <a:noAutofit/>
          </a:bodyPr>
          <a:lstStyle/>
          <a:p>
            <a:pPr indent="0" lvl="0" marL="186842" marR="0" rtl="0" algn="ctr">
              <a:lnSpc>
                <a:spcPct val="100000"/>
              </a:lnSpc>
              <a:spcBef>
                <a:spcPts val="0"/>
              </a:spcBef>
              <a:spcAft>
                <a:spcPts val="0"/>
              </a:spcAft>
              <a:buClr>
                <a:srgbClr val="FFFFFF"/>
              </a:buClr>
              <a:buSzPts val="675"/>
              <a:buFont typeface="Arial"/>
              <a:buNone/>
            </a:pPr>
            <a:r>
              <a:rPr b="1" i="0" lang="en-US" sz="675" u="none" cap="none" strike="noStrike">
                <a:solidFill>
                  <a:srgbClr val="FF0000"/>
                </a:solidFill>
                <a:latin typeface="Verdana"/>
                <a:ea typeface="Verdana"/>
                <a:cs typeface="Verdana"/>
                <a:sym typeface="Verdana"/>
              </a:rPr>
              <a:t>High complexity </a:t>
            </a:r>
            <a:endParaRPr b="1" i="0" sz="675" u="none" cap="none" strike="noStrike">
              <a:solidFill>
                <a:srgbClr val="FF0000"/>
              </a:solidFill>
              <a:latin typeface="Verdana"/>
              <a:ea typeface="Verdana"/>
              <a:cs typeface="Verdana"/>
              <a:sym typeface="Verdana"/>
            </a:endParaRPr>
          </a:p>
        </p:txBody>
      </p:sp>
      <p:sp>
        <p:nvSpPr>
          <p:cNvPr id="137" name="Google Shape;137;p4"/>
          <p:cNvSpPr/>
          <p:nvPr/>
        </p:nvSpPr>
        <p:spPr>
          <a:xfrm rot="-1265813">
            <a:off x="4497808" y="2173361"/>
            <a:ext cx="1971545" cy="553816"/>
          </a:xfrm>
          <a:prstGeom prst="rect">
            <a:avLst/>
          </a:prstGeom>
          <a:solidFill>
            <a:srgbClr val="FFFF00"/>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100" u="none" cap="none" strike="noStrike">
                <a:solidFill>
                  <a:schemeClr val="dk1"/>
                </a:solidFill>
                <a:latin typeface="Arial"/>
                <a:ea typeface="Arial"/>
                <a:cs typeface="Arial"/>
                <a:sym typeface="Arial"/>
              </a:rPr>
              <a:t>Sample RPA PoC/Pilot Project delivery plan with indicative timelines</a:t>
            </a:r>
            <a:endParaRPr b="0" i="0" sz="1100" u="none" cap="none" strike="noStrike">
              <a:solidFill>
                <a:schemeClr val="dk1"/>
              </a:solidFill>
              <a:latin typeface="Arial"/>
              <a:ea typeface="Arial"/>
              <a:cs typeface="Arial"/>
              <a:sym typeface="Arial"/>
            </a:endParaRPr>
          </a:p>
        </p:txBody>
      </p:sp>
      <p:sp>
        <p:nvSpPr>
          <p:cNvPr id="138" name="Google Shape;138;p4"/>
          <p:cNvSpPr txBox="1"/>
          <p:nvPr/>
        </p:nvSpPr>
        <p:spPr>
          <a:xfrm>
            <a:off x="7598220" y="2319946"/>
            <a:ext cx="1527616" cy="784830"/>
          </a:xfrm>
          <a:prstGeom prst="rect">
            <a:avLst/>
          </a:prstGeom>
          <a:solidFill>
            <a:srgbClr val="B3DE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900" u="sng" cap="none" strike="noStrike">
                <a:solidFill>
                  <a:srgbClr val="000000"/>
                </a:solidFill>
                <a:latin typeface="Arial"/>
                <a:ea typeface="Arial"/>
                <a:cs typeface="Arial"/>
                <a:sym typeface="Arial"/>
              </a:rPr>
              <a:t>Pilot </a:t>
            </a:r>
            <a:r>
              <a:rPr b="0" i="0" lang="en-US" sz="900" u="none" cap="none" strike="noStrike">
                <a:solidFill>
                  <a:srgbClr val="000000"/>
                </a:solidFill>
                <a:latin typeface="Arial"/>
                <a:ea typeface="Arial"/>
                <a:cs typeface="Arial"/>
                <a:sym typeface="Arial"/>
              </a:rPr>
              <a:t>– Bot/artifact is tested in Pre-production environment and deployed in production environment</a:t>
            </a:r>
            <a:endParaRPr b="0" i="0" sz="900" u="none" cap="none" strike="noStrike">
              <a:solidFill>
                <a:srgbClr val="000000"/>
              </a:solidFill>
              <a:latin typeface="Arial"/>
              <a:ea typeface="Arial"/>
              <a:cs typeface="Arial"/>
              <a:sym typeface="Arial"/>
            </a:endParaRPr>
          </a:p>
        </p:txBody>
      </p:sp>
      <p:sp>
        <p:nvSpPr>
          <p:cNvPr id="139" name="Google Shape;139;p4"/>
          <p:cNvSpPr txBox="1"/>
          <p:nvPr/>
        </p:nvSpPr>
        <p:spPr>
          <a:xfrm>
            <a:off x="7598220" y="1789770"/>
            <a:ext cx="1527616" cy="507831"/>
          </a:xfrm>
          <a:prstGeom prst="rect">
            <a:avLst/>
          </a:prstGeom>
          <a:solidFill>
            <a:srgbClr val="B3DEFF"/>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900" u="sng" cap="none" strike="noStrike">
                <a:solidFill>
                  <a:srgbClr val="000000"/>
                </a:solidFill>
                <a:latin typeface="Arial"/>
                <a:ea typeface="Arial"/>
                <a:cs typeface="Arial"/>
                <a:sym typeface="Arial"/>
              </a:rPr>
              <a:t>PoC</a:t>
            </a:r>
            <a:r>
              <a:rPr b="0" i="0" lang="en-US" sz="900" u="none" cap="none" strike="noStrike">
                <a:solidFill>
                  <a:srgbClr val="000000"/>
                </a:solidFill>
                <a:latin typeface="Arial"/>
                <a:ea typeface="Arial"/>
                <a:cs typeface="Arial"/>
                <a:sym typeface="Arial"/>
              </a:rPr>
              <a:t> – Bot/artifact is developed in dev/test environment</a:t>
            </a:r>
            <a:endParaRPr b="0" i="0" sz="900" u="none" cap="none" strike="noStrike">
              <a:solidFill>
                <a:srgbClr val="000000"/>
              </a:solidFill>
              <a:latin typeface="Arial"/>
              <a:ea typeface="Arial"/>
              <a:cs typeface="Arial"/>
              <a:sym typeface="Arial"/>
            </a:endParaRPr>
          </a:p>
        </p:txBody>
      </p:sp>
      <p:sp>
        <p:nvSpPr>
          <p:cNvPr id="140" name="Google Shape;140;p4"/>
          <p:cNvSpPr/>
          <p:nvPr/>
        </p:nvSpPr>
        <p:spPr>
          <a:xfrm>
            <a:off x="6639442" y="1447128"/>
            <a:ext cx="890905" cy="153367"/>
          </a:xfrm>
          <a:prstGeom prst="chevron">
            <a:avLst>
              <a:gd fmla="val 18898" name="adj"/>
            </a:avLst>
          </a:prstGeom>
          <a:solidFill>
            <a:srgbClr val="595959"/>
          </a:solidFill>
          <a:ln>
            <a:noFill/>
          </a:ln>
        </p:spPr>
        <p:txBody>
          <a:bodyPr anchorCtr="0" anchor="ctr" bIns="45700" lIns="91425" spcFirstLastPara="1" rIns="91425" wrap="square" tIns="45700">
            <a:noAutofit/>
          </a:bodyPr>
          <a:lstStyle/>
          <a:p>
            <a:pPr indent="-1100" lvl="1" marL="1100" marR="0" rtl="0" algn="ctr">
              <a:lnSpc>
                <a:spcPct val="90000"/>
              </a:lnSpc>
              <a:spcBef>
                <a:spcPts val="0"/>
              </a:spcBef>
              <a:spcAft>
                <a:spcPts val="0"/>
              </a:spcAft>
              <a:buClr>
                <a:srgbClr val="6A1A41"/>
              </a:buClr>
              <a:buSzPts val="750"/>
              <a:buFont typeface="Arial"/>
              <a:buNone/>
            </a:pPr>
            <a:r>
              <a:rPr b="1" i="0" lang="en-US" sz="750" u="none" cap="none" strike="noStrike">
                <a:solidFill>
                  <a:srgbClr val="FFFFFF"/>
                </a:solidFill>
                <a:latin typeface="Verdana"/>
                <a:ea typeface="Verdana"/>
                <a:cs typeface="Verdana"/>
                <a:sym typeface="Verdana"/>
              </a:rPr>
              <a:t>Phase 3</a:t>
            </a:r>
            <a:endParaRPr b="0" i="0" sz="1400" u="none" cap="none" strike="noStrike">
              <a:solidFill>
                <a:srgbClr val="000000"/>
              </a:solidFill>
              <a:latin typeface="Arial"/>
              <a:ea typeface="Arial"/>
              <a:cs typeface="Arial"/>
              <a:sym typeface="Arial"/>
            </a:endParaRPr>
          </a:p>
        </p:txBody>
      </p:sp>
      <p:grpSp>
        <p:nvGrpSpPr>
          <p:cNvPr id="141" name="Google Shape;141;p4"/>
          <p:cNvGrpSpPr/>
          <p:nvPr/>
        </p:nvGrpSpPr>
        <p:grpSpPr>
          <a:xfrm>
            <a:off x="6080132" y="2932218"/>
            <a:ext cx="521340" cy="398891"/>
            <a:chOff x="8049709" y="4323681"/>
            <a:chExt cx="695120" cy="531855"/>
          </a:xfrm>
        </p:grpSpPr>
        <p:sp>
          <p:nvSpPr>
            <p:cNvPr id="142" name="Google Shape;142;p4"/>
            <p:cNvSpPr txBox="1"/>
            <p:nvPr/>
          </p:nvSpPr>
          <p:spPr>
            <a:xfrm>
              <a:off x="8049709" y="4323681"/>
              <a:ext cx="695100" cy="261600"/>
            </a:xfrm>
            <a:prstGeom prst="rect">
              <a:avLst/>
            </a:prstGeom>
            <a:solidFill>
              <a:srgbClr val="EDEDED"/>
            </a:solidFill>
            <a:ln cap="flat" cmpd="sng" w="9525">
              <a:solidFill>
                <a:srgbClr val="00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75"/>
                <a:buFont typeface="Arial"/>
                <a:buNone/>
              </a:pPr>
              <a:r>
                <a:rPr b="1" i="0" lang="en-US" sz="675" u="none" cap="none" strike="noStrike">
                  <a:solidFill>
                    <a:srgbClr val="000000"/>
                  </a:solidFill>
                  <a:latin typeface="Verdana"/>
                  <a:ea typeface="Verdana"/>
                  <a:cs typeface="Verdana"/>
                  <a:sym typeface="Verdana"/>
                </a:rPr>
                <a:t>Output</a:t>
              </a:r>
              <a:endParaRPr b="1" i="0" sz="675" u="none" cap="none" strike="noStrike">
                <a:solidFill>
                  <a:srgbClr val="000000"/>
                </a:solidFill>
                <a:latin typeface="Verdana"/>
                <a:ea typeface="Verdana"/>
                <a:cs typeface="Verdana"/>
                <a:sym typeface="Verdana"/>
              </a:endParaRPr>
            </a:p>
          </p:txBody>
        </p:sp>
        <p:sp>
          <p:nvSpPr>
            <p:cNvPr id="143" name="Google Shape;143;p4"/>
            <p:cNvSpPr/>
            <p:nvPr/>
          </p:nvSpPr>
          <p:spPr>
            <a:xfrm>
              <a:off x="8049729" y="4600236"/>
              <a:ext cx="695100" cy="255300"/>
            </a:xfrm>
            <a:prstGeom prst="rect">
              <a:avLst/>
            </a:prstGeom>
            <a:solidFill>
              <a:srgbClr val="000000"/>
            </a:solidFill>
            <a:ln cap="flat" cmpd="sng" w="12700">
              <a:solidFill>
                <a:srgbClr val="00517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600"/>
                <a:buFont typeface="Arial"/>
                <a:buNone/>
              </a:pPr>
              <a:r>
                <a:rPr b="1" i="0" lang="en-US" sz="600" u="none" cap="none" strike="noStrike">
                  <a:solidFill>
                    <a:srgbClr val="FFFFFF"/>
                  </a:solidFill>
                  <a:latin typeface="Verdana"/>
                  <a:ea typeface="Verdana"/>
                  <a:cs typeface="Verdana"/>
                  <a:sym typeface="Verdana"/>
                </a:rPr>
                <a:t>PoC Demo</a:t>
              </a:r>
              <a:endParaRPr b="1" i="0" sz="600" u="none" cap="none" strike="noStrike">
                <a:solidFill>
                  <a:srgbClr val="FFFFFF"/>
                </a:solidFill>
                <a:latin typeface="Verdana"/>
                <a:ea typeface="Verdana"/>
                <a:cs typeface="Verdana"/>
                <a:sym typeface="Verdana"/>
              </a:endParaRPr>
            </a:p>
          </p:txBody>
        </p:sp>
      </p:grpSp>
      <p:grpSp>
        <p:nvGrpSpPr>
          <p:cNvPr id="144" name="Google Shape;144;p4"/>
          <p:cNvGrpSpPr/>
          <p:nvPr/>
        </p:nvGrpSpPr>
        <p:grpSpPr>
          <a:xfrm>
            <a:off x="6712532" y="3359624"/>
            <a:ext cx="813593" cy="569260"/>
            <a:chOff x="2160367" y="3397572"/>
            <a:chExt cx="1576582" cy="692903"/>
          </a:xfrm>
        </p:grpSpPr>
        <p:sp>
          <p:nvSpPr>
            <p:cNvPr id="145" name="Google Shape;145;p4"/>
            <p:cNvSpPr/>
            <p:nvPr/>
          </p:nvSpPr>
          <p:spPr>
            <a:xfrm>
              <a:off x="2160367" y="3429000"/>
              <a:ext cx="1576582" cy="661475"/>
            </a:xfrm>
            <a:prstGeom prst="chevron">
              <a:avLst>
                <a:gd fmla="val 18898" name="adj"/>
              </a:avLst>
            </a:prstGeom>
            <a:solidFill>
              <a:srgbClr val="005481"/>
            </a:solidFill>
            <a:ln>
              <a:noFill/>
            </a:ln>
          </p:spPr>
          <p:txBody>
            <a:bodyPr anchorCtr="0" anchor="ctr" bIns="0" lIns="0" spcFirstLastPara="1" rIns="0" wrap="square" tIns="0">
              <a:noAutofit/>
            </a:bodyPr>
            <a:lstStyle/>
            <a:p>
              <a:pPr indent="0" lvl="0" marL="186842" marR="0" rtl="0" algn="ctr">
                <a:lnSpc>
                  <a:spcPct val="100000"/>
                </a:lnSpc>
                <a:spcBef>
                  <a:spcPts val="0"/>
                </a:spcBef>
                <a:spcAft>
                  <a:spcPts val="0"/>
                </a:spcAft>
                <a:buClr>
                  <a:srgbClr val="000000"/>
                </a:buClr>
                <a:buSzPts val="600"/>
                <a:buFont typeface="Arial"/>
                <a:buNone/>
              </a:pPr>
              <a:r>
                <a:t/>
              </a:r>
              <a:endParaRPr b="1" i="0" sz="600" u="none" cap="none" strike="noStrike">
                <a:solidFill>
                  <a:srgbClr val="FFFFFF"/>
                </a:solidFill>
                <a:highlight>
                  <a:srgbClr val="FFFF00"/>
                </a:highlight>
                <a:latin typeface="Verdana"/>
                <a:ea typeface="Verdana"/>
                <a:cs typeface="Verdana"/>
                <a:sym typeface="Verdana"/>
              </a:endParaRPr>
            </a:p>
          </p:txBody>
        </p:sp>
        <p:sp>
          <p:nvSpPr>
            <p:cNvPr id="146" name="Google Shape;146;p4"/>
            <p:cNvSpPr/>
            <p:nvPr/>
          </p:nvSpPr>
          <p:spPr>
            <a:xfrm>
              <a:off x="2194803" y="3397572"/>
              <a:ext cx="1542146" cy="674326"/>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00"/>
                <a:buFont typeface="Arial"/>
                <a:buNone/>
              </a:pPr>
              <a:r>
                <a:rPr b="1" i="0" lang="en-US" sz="600" u="none" cap="none" strike="noStrike">
                  <a:solidFill>
                    <a:schemeClr val="lt1"/>
                  </a:solidFill>
                  <a:latin typeface="Verdana"/>
                  <a:ea typeface="Verdana"/>
                  <a:cs typeface="Verdana"/>
                  <a:sym typeface="Verdana"/>
                </a:rPr>
                <a:t>Ongoing Artifact/bot run and maintenance</a:t>
              </a:r>
              <a:endParaRPr/>
            </a:p>
            <a:p>
              <a:pPr indent="0" lvl="0" marL="0" marR="0" rtl="0" algn="ctr">
                <a:lnSpc>
                  <a:spcPct val="100000"/>
                </a:lnSpc>
                <a:spcBef>
                  <a:spcPts val="0"/>
                </a:spcBef>
                <a:spcAft>
                  <a:spcPts val="0"/>
                </a:spcAft>
                <a:buClr>
                  <a:srgbClr val="000000"/>
                </a:buClr>
                <a:buSzPts val="600"/>
                <a:buFont typeface="Arial"/>
                <a:buNone/>
              </a:pPr>
              <a:r>
                <a:rPr b="1" i="0" lang="en-US" sz="600" u="none" cap="none" strike="noStrike">
                  <a:solidFill>
                    <a:schemeClr val="lt1"/>
                  </a:solidFill>
                  <a:latin typeface="Verdana"/>
                  <a:ea typeface="Verdana"/>
                  <a:cs typeface="Verdana"/>
                  <a:sym typeface="Verdana"/>
                </a:rPr>
                <a:t>services</a:t>
              </a:r>
              <a:endParaRPr b="0" i="0" sz="600" u="none" cap="none" strike="noStrike">
                <a:solidFill>
                  <a:schemeClr val="lt1"/>
                </a:solidFill>
                <a:latin typeface="Verdana"/>
                <a:ea typeface="Verdana"/>
                <a:cs typeface="Verdana"/>
                <a:sym typeface="Verdana"/>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0" name="Shape 150"/>
        <p:cNvGrpSpPr/>
        <p:nvPr/>
      </p:nvGrpSpPr>
      <p:grpSpPr>
        <a:xfrm>
          <a:off x="0" y="0"/>
          <a:ext cx="0" cy="0"/>
          <a:chOff x="0" y="0"/>
          <a:chExt cx="0" cy="0"/>
        </a:xfrm>
      </p:grpSpPr>
      <p:pic>
        <p:nvPicPr>
          <p:cNvPr id="151" name="Google Shape;151;p14"/>
          <p:cNvPicPr preferRelativeResize="0"/>
          <p:nvPr/>
        </p:nvPicPr>
        <p:blipFill rotWithShape="1">
          <a:blip r:embed="rId3">
            <a:alphaModFix/>
          </a:blip>
          <a:srcRect b="0" l="0" r="0" t="0"/>
          <a:stretch/>
        </p:blipFill>
        <p:spPr>
          <a:xfrm>
            <a:off x="6560141" y="259204"/>
            <a:ext cx="1420129" cy="265075"/>
          </a:xfrm>
          <a:prstGeom prst="rect">
            <a:avLst/>
          </a:prstGeom>
          <a:noFill/>
          <a:ln>
            <a:noFill/>
          </a:ln>
        </p:spPr>
      </p:pic>
      <p:pic>
        <p:nvPicPr>
          <p:cNvPr id="152" name="Google Shape;152;p14"/>
          <p:cNvPicPr preferRelativeResize="0"/>
          <p:nvPr/>
        </p:nvPicPr>
        <p:blipFill rotWithShape="1">
          <a:blip r:embed="rId4">
            <a:alphaModFix/>
          </a:blip>
          <a:srcRect b="0" l="0" r="0" t="0"/>
          <a:stretch/>
        </p:blipFill>
        <p:spPr>
          <a:xfrm>
            <a:off x="8284948" y="248063"/>
            <a:ext cx="508056" cy="265075"/>
          </a:xfrm>
          <a:prstGeom prst="rect">
            <a:avLst/>
          </a:prstGeom>
          <a:noFill/>
          <a:ln>
            <a:noFill/>
          </a:ln>
        </p:spPr>
      </p:pic>
      <p:cxnSp>
        <p:nvCxnSpPr>
          <p:cNvPr id="153" name="Google Shape;153;p14"/>
          <p:cNvCxnSpPr/>
          <p:nvPr/>
        </p:nvCxnSpPr>
        <p:spPr>
          <a:xfrm>
            <a:off x="343825" y="773160"/>
            <a:ext cx="8447100" cy="0"/>
          </a:xfrm>
          <a:prstGeom prst="straightConnector1">
            <a:avLst/>
          </a:prstGeom>
          <a:noFill/>
          <a:ln cap="flat" cmpd="sng" w="9525">
            <a:solidFill>
              <a:srgbClr val="CCCCCC"/>
            </a:solidFill>
            <a:prstDash val="solid"/>
            <a:round/>
            <a:headEnd len="sm" w="sm" type="none"/>
            <a:tailEnd len="sm" w="sm" type="none"/>
          </a:ln>
        </p:spPr>
      </p:cxnSp>
      <p:sp>
        <p:nvSpPr>
          <p:cNvPr id="154" name="Google Shape;154;p14"/>
          <p:cNvSpPr txBox="1"/>
          <p:nvPr>
            <p:ph idx="4294967295" type="title"/>
          </p:nvPr>
        </p:nvSpPr>
        <p:spPr>
          <a:xfrm>
            <a:off x="264760" y="165510"/>
            <a:ext cx="6508126" cy="48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600">
                <a:solidFill>
                  <a:schemeClr val="dk1"/>
                </a:solidFill>
                <a:latin typeface="Verdana"/>
                <a:ea typeface="Verdana"/>
                <a:cs typeface="Verdana"/>
                <a:sym typeface="Verdana"/>
              </a:rPr>
              <a:t>Block descriptions </a:t>
            </a:r>
            <a:r>
              <a:rPr lang="en-US" sz="1200"/>
              <a:t>(</a:t>
            </a:r>
            <a:r>
              <a:rPr lang="en-US" sz="1050"/>
              <a:t>key activities, expectation from Roche BU (client) and deliverables)</a:t>
            </a:r>
            <a:br>
              <a:rPr b="1" lang="en-US" sz="2000"/>
            </a:br>
            <a:endParaRPr sz="1600">
              <a:latin typeface="Roboto"/>
              <a:ea typeface="Roboto"/>
              <a:cs typeface="Roboto"/>
              <a:sym typeface="Roboto"/>
            </a:endParaRPr>
          </a:p>
        </p:txBody>
      </p:sp>
      <p:sp>
        <p:nvSpPr>
          <p:cNvPr id="155" name="Google Shape;155;p14"/>
          <p:cNvSpPr/>
          <p:nvPr/>
        </p:nvSpPr>
        <p:spPr>
          <a:xfrm>
            <a:off x="330828" y="4181742"/>
            <a:ext cx="959432" cy="495794"/>
          </a:xfrm>
          <a:prstGeom prst="homePlate">
            <a:avLst>
              <a:gd fmla="val 20739" name="adj"/>
            </a:avLst>
          </a:prstGeom>
          <a:solidFill>
            <a:srgbClr val="BBE7FF"/>
          </a:solidFill>
          <a:ln cap="flat" cmpd="sng" w="9525">
            <a:solidFill>
              <a:srgbClr val="0070AD"/>
            </a:solidFill>
            <a:prstDash val="solid"/>
            <a:round/>
            <a:headEnd len="sm" w="sm" type="none"/>
            <a:tailEnd len="sm" w="sm" type="none"/>
          </a:ln>
        </p:spPr>
        <p:txBody>
          <a:bodyPr anchorCtr="0" anchor="ctr" bIns="27000" lIns="67500" spcFirstLastPara="1" rIns="67500" wrap="square" tIns="35100">
            <a:noAutofit/>
          </a:bodyPr>
          <a:lstStyle/>
          <a:p>
            <a:pPr indent="-1100" lvl="1" marL="1100" marR="0" rtl="0" algn="ctr">
              <a:lnSpc>
                <a:spcPct val="90000"/>
              </a:lnSpc>
              <a:spcBef>
                <a:spcPts val="0"/>
              </a:spcBef>
              <a:spcAft>
                <a:spcPts val="0"/>
              </a:spcAft>
              <a:buClr>
                <a:srgbClr val="6A1A41"/>
              </a:buClr>
              <a:buSzPts val="600"/>
              <a:buFont typeface="Arial"/>
              <a:buNone/>
            </a:pPr>
            <a:r>
              <a:rPr b="1" i="0" lang="en-US" sz="600" u="none" cap="none" strike="noStrike">
                <a:solidFill>
                  <a:srgbClr val="000000"/>
                </a:solidFill>
                <a:latin typeface="Verdana"/>
                <a:ea typeface="Verdana"/>
                <a:cs typeface="Verdana"/>
                <a:sym typeface="Verdana"/>
              </a:rPr>
              <a:t>Configuration, development, System Integration testing</a:t>
            </a:r>
            <a:endParaRPr b="0" i="1" sz="600" u="none" cap="none" strike="noStrike">
              <a:solidFill>
                <a:srgbClr val="000000"/>
              </a:solidFill>
              <a:latin typeface="Verdana"/>
              <a:ea typeface="Verdana"/>
              <a:cs typeface="Verdana"/>
              <a:sym typeface="Verdana"/>
            </a:endParaRPr>
          </a:p>
        </p:txBody>
      </p:sp>
      <p:sp>
        <p:nvSpPr>
          <p:cNvPr id="156" name="Google Shape;156;p14"/>
          <p:cNvSpPr/>
          <p:nvPr/>
        </p:nvSpPr>
        <p:spPr>
          <a:xfrm>
            <a:off x="330828" y="2410092"/>
            <a:ext cx="959432" cy="495794"/>
          </a:xfrm>
          <a:prstGeom prst="homePlate">
            <a:avLst>
              <a:gd fmla="val 20739" name="adj"/>
            </a:avLst>
          </a:prstGeom>
          <a:solidFill>
            <a:srgbClr val="BBE7FF"/>
          </a:solidFill>
          <a:ln cap="flat" cmpd="sng" w="9525">
            <a:solidFill>
              <a:srgbClr val="0070AD"/>
            </a:solidFill>
            <a:prstDash val="solid"/>
            <a:round/>
            <a:headEnd len="sm" w="sm" type="none"/>
            <a:tailEnd len="sm" w="sm" type="none"/>
          </a:ln>
        </p:spPr>
        <p:txBody>
          <a:bodyPr anchorCtr="0" anchor="ctr" bIns="27000" lIns="67500" spcFirstLastPara="1" rIns="67500" wrap="square" tIns="35100">
            <a:noAutofit/>
          </a:bodyPr>
          <a:lstStyle/>
          <a:p>
            <a:pPr indent="0" lvl="0" marL="0" marR="0" rtl="0" algn="ctr">
              <a:lnSpc>
                <a:spcPct val="90000"/>
              </a:lnSpc>
              <a:spcBef>
                <a:spcPts val="0"/>
              </a:spcBef>
              <a:spcAft>
                <a:spcPts val="0"/>
              </a:spcAft>
              <a:buClr>
                <a:srgbClr val="000000"/>
              </a:buClr>
              <a:buSzPts val="675"/>
              <a:buFont typeface="Arial"/>
              <a:buNone/>
            </a:pPr>
            <a:r>
              <a:rPr b="1" i="0" lang="en-US" sz="675" u="none" cap="none" strike="noStrike">
                <a:solidFill>
                  <a:srgbClr val="000000"/>
                </a:solidFill>
                <a:latin typeface="Verdana"/>
                <a:ea typeface="Verdana"/>
                <a:cs typeface="Verdana"/>
                <a:sym typeface="Verdana"/>
              </a:rPr>
              <a:t>Process Analysis </a:t>
            </a:r>
            <a:br>
              <a:rPr b="1" i="0" lang="en-US" sz="675" u="none" cap="none" strike="noStrike">
                <a:solidFill>
                  <a:srgbClr val="000000"/>
                </a:solidFill>
                <a:latin typeface="Verdana"/>
                <a:ea typeface="Verdana"/>
                <a:cs typeface="Verdana"/>
                <a:sym typeface="Verdana"/>
              </a:rPr>
            </a:br>
            <a:r>
              <a:rPr b="1" i="0" lang="en-US" sz="675" u="none" cap="none" strike="noStrike">
                <a:solidFill>
                  <a:srgbClr val="000000"/>
                </a:solidFill>
                <a:latin typeface="Verdana"/>
                <a:ea typeface="Verdana"/>
                <a:cs typeface="Verdana"/>
                <a:sym typeface="Verdana"/>
              </a:rPr>
              <a:t>&amp; Solution design</a:t>
            </a:r>
            <a:endParaRPr b="1" i="0" sz="675" u="none" cap="none" strike="noStrike">
              <a:solidFill>
                <a:srgbClr val="000000"/>
              </a:solidFill>
              <a:latin typeface="Helvetica Neue"/>
              <a:ea typeface="Helvetica Neue"/>
              <a:cs typeface="Helvetica Neue"/>
              <a:sym typeface="Helvetica Neue"/>
            </a:endParaRPr>
          </a:p>
        </p:txBody>
      </p:sp>
      <p:sp>
        <p:nvSpPr>
          <p:cNvPr id="157" name="Google Shape;157;p14"/>
          <p:cNvSpPr/>
          <p:nvPr/>
        </p:nvSpPr>
        <p:spPr>
          <a:xfrm>
            <a:off x="330828" y="3304067"/>
            <a:ext cx="959432" cy="495794"/>
          </a:xfrm>
          <a:prstGeom prst="homePlate">
            <a:avLst>
              <a:gd fmla="val 20739" name="adj"/>
            </a:avLst>
          </a:prstGeom>
          <a:solidFill>
            <a:srgbClr val="BBE7FF"/>
          </a:solidFill>
          <a:ln cap="flat" cmpd="sng" w="9525">
            <a:solidFill>
              <a:srgbClr val="0070AD"/>
            </a:solidFill>
            <a:prstDash val="solid"/>
            <a:round/>
            <a:headEnd len="sm" w="sm" type="none"/>
            <a:tailEnd len="sm" w="sm" type="none"/>
          </a:ln>
        </p:spPr>
        <p:txBody>
          <a:bodyPr anchorCtr="0" anchor="ctr" bIns="27000" lIns="67500" spcFirstLastPara="1" rIns="67500" wrap="square" tIns="35100">
            <a:noAutofit/>
          </a:bodyPr>
          <a:lstStyle/>
          <a:p>
            <a:pPr indent="0" lvl="0" marL="0" marR="0" rtl="0" algn="ctr">
              <a:lnSpc>
                <a:spcPct val="100000"/>
              </a:lnSpc>
              <a:spcBef>
                <a:spcPts val="0"/>
              </a:spcBef>
              <a:spcAft>
                <a:spcPts val="0"/>
              </a:spcAft>
              <a:buClr>
                <a:srgbClr val="000000"/>
              </a:buClr>
              <a:buSzPts val="600"/>
              <a:buFont typeface="Arial"/>
              <a:buNone/>
            </a:pPr>
            <a:r>
              <a:rPr b="1" i="0" lang="en-US" sz="600" u="none" cap="none" strike="noStrike">
                <a:solidFill>
                  <a:srgbClr val="000000"/>
                </a:solidFill>
                <a:latin typeface="Verdana"/>
                <a:ea typeface="Verdana"/>
                <a:cs typeface="Verdana"/>
                <a:sym typeface="Verdana"/>
              </a:rPr>
              <a:t>RPA IT Infrastructure setup and access to Roche applications </a:t>
            </a:r>
            <a:endParaRPr b="1" i="0" sz="600" u="none" cap="none" strike="noStrike">
              <a:solidFill>
                <a:srgbClr val="000000"/>
              </a:solidFill>
              <a:latin typeface="Verdana"/>
              <a:ea typeface="Verdana"/>
              <a:cs typeface="Verdana"/>
              <a:sym typeface="Verdana"/>
            </a:endParaRPr>
          </a:p>
        </p:txBody>
      </p:sp>
      <p:sp>
        <p:nvSpPr>
          <p:cNvPr id="158" name="Google Shape;158;p14"/>
          <p:cNvSpPr/>
          <p:nvPr/>
        </p:nvSpPr>
        <p:spPr>
          <a:xfrm>
            <a:off x="330828" y="1231930"/>
            <a:ext cx="959432" cy="495794"/>
          </a:xfrm>
          <a:prstGeom prst="homePlate">
            <a:avLst>
              <a:gd fmla="val 20739" name="adj"/>
            </a:avLst>
          </a:prstGeom>
          <a:solidFill>
            <a:srgbClr val="BBE7FF"/>
          </a:solidFill>
          <a:ln cap="flat" cmpd="sng" w="9525">
            <a:solidFill>
              <a:srgbClr val="0070AD"/>
            </a:solidFill>
            <a:prstDash val="solid"/>
            <a:round/>
            <a:headEnd len="sm" w="sm" type="none"/>
            <a:tailEnd len="sm" w="sm" type="none"/>
          </a:ln>
        </p:spPr>
        <p:txBody>
          <a:bodyPr anchorCtr="0" anchor="ctr" bIns="27000" lIns="67500" spcFirstLastPara="1" rIns="67500" wrap="square" tIns="35100">
            <a:noAutofit/>
          </a:bodyPr>
          <a:lstStyle/>
          <a:p>
            <a:pPr indent="0" lvl="0" marL="0" marR="0" rtl="0" algn="ctr">
              <a:lnSpc>
                <a:spcPct val="90000"/>
              </a:lnSpc>
              <a:spcBef>
                <a:spcPts val="0"/>
              </a:spcBef>
              <a:spcAft>
                <a:spcPts val="0"/>
              </a:spcAft>
              <a:buClr>
                <a:srgbClr val="000000"/>
              </a:buClr>
              <a:buSzPts val="675"/>
              <a:buFont typeface="Arial"/>
              <a:buNone/>
            </a:pPr>
            <a:r>
              <a:rPr b="1" i="0" lang="en-US" sz="675" u="none" cap="none" strike="noStrike">
                <a:solidFill>
                  <a:srgbClr val="000000"/>
                </a:solidFill>
                <a:latin typeface="Verdana"/>
                <a:ea typeface="Verdana"/>
                <a:cs typeface="Verdana"/>
                <a:sym typeface="Verdana"/>
              </a:rPr>
              <a:t>Pre activities</a:t>
            </a:r>
            <a:endParaRPr b="1" i="0" sz="675" u="none" cap="none" strike="noStrike">
              <a:solidFill>
                <a:srgbClr val="000000"/>
              </a:solidFill>
              <a:latin typeface="Helvetica Neue"/>
              <a:ea typeface="Helvetica Neue"/>
              <a:cs typeface="Helvetica Neue"/>
              <a:sym typeface="Helvetica Neue"/>
            </a:endParaRPr>
          </a:p>
        </p:txBody>
      </p:sp>
      <p:sp>
        <p:nvSpPr>
          <p:cNvPr id="159" name="Google Shape;159;p14"/>
          <p:cNvSpPr/>
          <p:nvPr/>
        </p:nvSpPr>
        <p:spPr>
          <a:xfrm>
            <a:off x="6993900" y="809022"/>
            <a:ext cx="2035800" cy="189000"/>
          </a:xfrm>
          <a:prstGeom prst="rect">
            <a:avLst/>
          </a:prstGeom>
          <a:solidFill>
            <a:srgbClr val="B7BE16"/>
          </a:solidFill>
          <a:ln cap="flat" cmpd="sng" w="9525">
            <a:solidFill>
              <a:srgbClr val="919B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Arial"/>
              <a:buNone/>
            </a:pPr>
            <a:r>
              <a:rPr b="1" i="0" lang="en-US" sz="900" u="none" cap="none" strike="noStrike">
                <a:solidFill>
                  <a:srgbClr val="FFFFFF"/>
                </a:solidFill>
                <a:latin typeface="Verdana"/>
                <a:ea typeface="Verdana"/>
                <a:cs typeface="Verdana"/>
                <a:sym typeface="Verdana"/>
              </a:rPr>
              <a:t>Deliverables</a:t>
            </a:r>
            <a:endParaRPr b="0" i="0" sz="1400" u="none" cap="none" strike="noStrike">
              <a:solidFill>
                <a:srgbClr val="000000"/>
              </a:solidFill>
              <a:latin typeface="Arial"/>
              <a:ea typeface="Arial"/>
              <a:cs typeface="Arial"/>
              <a:sym typeface="Arial"/>
            </a:endParaRPr>
          </a:p>
        </p:txBody>
      </p:sp>
      <p:sp>
        <p:nvSpPr>
          <p:cNvPr id="160" name="Google Shape;160;p14"/>
          <p:cNvSpPr/>
          <p:nvPr/>
        </p:nvSpPr>
        <p:spPr>
          <a:xfrm>
            <a:off x="1290260" y="805327"/>
            <a:ext cx="2560417" cy="196391"/>
          </a:xfrm>
          <a:prstGeom prst="rect">
            <a:avLst/>
          </a:prstGeom>
          <a:solidFill>
            <a:srgbClr val="005481"/>
          </a:solidFill>
          <a:ln cap="flat" cmpd="sng" w="9525">
            <a:solidFill>
              <a:srgbClr val="08556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Arial"/>
              <a:buNone/>
            </a:pPr>
            <a:r>
              <a:rPr b="1" i="0" lang="en-US" sz="900" u="none" cap="none" strike="noStrike">
                <a:solidFill>
                  <a:srgbClr val="FFFFFF"/>
                </a:solidFill>
                <a:latin typeface="Verdana"/>
                <a:ea typeface="Verdana"/>
                <a:cs typeface="Verdana"/>
                <a:sym typeface="Verdana"/>
              </a:rPr>
              <a:t>Key activities</a:t>
            </a:r>
            <a:endParaRPr b="0" i="0" sz="1400" u="none" cap="none" strike="noStrike">
              <a:solidFill>
                <a:srgbClr val="000000"/>
              </a:solidFill>
              <a:latin typeface="Arial"/>
              <a:ea typeface="Arial"/>
              <a:cs typeface="Arial"/>
              <a:sym typeface="Arial"/>
            </a:endParaRPr>
          </a:p>
        </p:txBody>
      </p:sp>
      <p:sp>
        <p:nvSpPr>
          <p:cNvPr id="161" name="Google Shape;161;p14"/>
          <p:cNvSpPr/>
          <p:nvPr/>
        </p:nvSpPr>
        <p:spPr>
          <a:xfrm>
            <a:off x="3943350" y="805327"/>
            <a:ext cx="2971800" cy="196082"/>
          </a:xfrm>
          <a:prstGeom prst="rect">
            <a:avLst/>
          </a:prstGeom>
          <a:solidFill>
            <a:srgbClr val="005481"/>
          </a:solidFill>
          <a:ln cap="flat" cmpd="sng" w="9525">
            <a:solidFill>
              <a:srgbClr val="08556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Arial"/>
              <a:buNone/>
            </a:pPr>
            <a:r>
              <a:rPr b="1" i="0" lang="en-US" sz="900" u="none" cap="none" strike="noStrike">
                <a:solidFill>
                  <a:srgbClr val="FFFFFF"/>
                </a:solidFill>
                <a:latin typeface="Verdana"/>
                <a:ea typeface="Verdana"/>
                <a:cs typeface="Verdana"/>
                <a:sym typeface="Verdana"/>
              </a:rPr>
              <a:t>Expectation from Roche BU</a:t>
            </a:r>
            <a:endParaRPr b="1" i="0" sz="900" u="none" cap="none" strike="noStrike">
              <a:solidFill>
                <a:srgbClr val="FFFFFF"/>
              </a:solidFill>
              <a:latin typeface="Verdana"/>
              <a:ea typeface="Verdana"/>
              <a:cs typeface="Verdana"/>
              <a:sym typeface="Verdana"/>
            </a:endParaRPr>
          </a:p>
        </p:txBody>
      </p:sp>
      <p:pic>
        <p:nvPicPr>
          <p:cNvPr descr="Meeting" id="162" name="Google Shape;162;p14"/>
          <p:cNvPicPr preferRelativeResize="0"/>
          <p:nvPr/>
        </p:nvPicPr>
        <p:blipFill rotWithShape="1">
          <a:blip r:embed="rId5">
            <a:alphaModFix/>
          </a:blip>
          <a:srcRect b="0" l="0" r="0" t="0"/>
          <a:stretch/>
        </p:blipFill>
        <p:spPr>
          <a:xfrm>
            <a:off x="6020055" y="756174"/>
            <a:ext cx="285750" cy="285750"/>
          </a:xfrm>
          <a:prstGeom prst="rect">
            <a:avLst/>
          </a:prstGeom>
          <a:noFill/>
          <a:ln>
            <a:noFill/>
          </a:ln>
        </p:spPr>
      </p:pic>
      <p:sp>
        <p:nvSpPr>
          <p:cNvPr id="163" name="Google Shape;163;p14"/>
          <p:cNvSpPr/>
          <p:nvPr/>
        </p:nvSpPr>
        <p:spPr>
          <a:xfrm>
            <a:off x="57150" y="1336238"/>
            <a:ext cx="308475" cy="307800"/>
          </a:xfrm>
          <a:prstGeom prst="ellipse">
            <a:avLst/>
          </a:prstGeom>
          <a:solidFill>
            <a:srgbClr val="0070AD"/>
          </a:solidFill>
          <a:ln cap="flat" cmpd="sng" w="12700">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1" i="0" lang="en-US" sz="1200" u="none" cap="none" strike="noStrike">
                <a:solidFill>
                  <a:srgbClr val="FFFFFF"/>
                </a:solidFill>
                <a:latin typeface="Verdana"/>
                <a:ea typeface="Verdana"/>
                <a:cs typeface="Verdana"/>
                <a:sym typeface="Verdana"/>
              </a:rPr>
              <a:t>1</a:t>
            </a:r>
            <a:endParaRPr b="1" i="0" sz="1200" u="none" cap="none" strike="noStrike">
              <a:solidFill>
                <a:srgbClr val="FFFFFF"/>
              </a:solidFill>
              <a:latin typeface="Verdana"/>
              <a:ea typeface="Verdana"/>
              <a:cs typeface="Verdana"/>
              <a:sym typeface="Verdana"/>
            </a:endParaRPr>
          </a:p>
        </p:txBody>
      </p:sp>
      <p:sp>
        <p:nvSpPr>
          <p:cNvPr id="164" name="Google Shape;164;p14"/>
          <p:cNvSpPr/>
          <p:nvPr/>
        </p:nvSpPr>
        <p:spPr>
          <a:xfrm>
            <a:off x="57150" y="2504088"/>
            <a:ext cx="308475" cy="307800"/>
          </a:xfrm>
          <a:prstGeom prst="ellipse">
            <a:avLst/>
          </a:prstGeom>
          <a:solidFill>
            <a:srgbClr val="0070AD"/>
          </a:solidFill>
          <a:ln cap="flat" cmpd="sng" w="12700">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1" i="0" lang="en-US" sz="1200" u="none" cap="none" strike="noStrike">
                <a:solidFill>
                  <a:srgbClr val="FFFFFF"/>
                </a:solidFill>
                <a:latin typeface="Verdana"/>
                <a:ea typeface="Verdana"/>
                <a:cs typeface="Verdana"/>
                <a:sym typeface="Verdana"/>
              </a:rPr>
              <a:t>2</a:t>
            </a:r>
            <a:endParaRPr b="1" i="0" sz="1200" u="none" cap="none" strike="noStrike">
              <a:solidFill>
                <a:srgbClr val="FFFFFF"/>
              </a:solidFill>
              <a:latin typeface="Verdana"/>
              <a:ea typeface="Verdana"/>
              <a:cs typeface="Verdana"/>
              <a:sym typeface="Verdana"/>
            </a:endParaRPr>
          </a:p>
        </p:txBody>
      </p:sp>
      <p:sp>
        <p:nvSpPr>
          <p:cNvPr id="165" name="Google Shape;165;p14"/>
          <p:cNvSpPr/>
          <p:nvPr/>
        </p:nvSpPr>
        <p:spPr>
          <a:xfrm>
            <a:off x="57150" y="4275738"/>
            <a:ext cx="308475" cy="307800"/>
          </a:xfrm>
          <a:prstGeom prst="ellipse">
            <a:avLst/>
          </a:prstGeom>
          <a:solidFill>
            <a:srgbClr val="0070AD"/>
          </a:solidFill>
          <a:ln cap="flat" cmpd="sng" w="12700">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1" i="0" lang="en-US" sz="1200" u="none" cap="none" strike="noStrike">
                <a:solidFill>
                  <a:srgbClr val="FFFFFF"/>
                </a:solidFill>
                <a:latin typeface="Verdana"/>
                <a:ea typeface="Verdana"/>
                <a:cs typeface="Verdana"/>
                <a:sym typeface="Verdana"/>
              </a:rPr>
              <a:t>4</a:t>
            </a:r>
            <a:endParaRPr b="1" i="0" sz="1200" u="none" cap="none" strike="noStrike">
              <a:solidFill>
                <a:srgbClr val="FFFFFF"/>
              </a:solidFill>
              <a:latin typeface="Verdana"/>
              <a:ea typeface="Verdana"/>
              <a:cs typeface="Verdana"/>
              <a:sym typeface="Verdana"/>
            </a:endParaRPr>
          </a:p>
        </p:txBody>
      </p:sp>
      <p:sp>
        <p:nvSpPr>
          <p:cNvPr id="166" name="Google Shape;166;p14"/>
          <p:cNvSpPr/>
          <p:nvPr/>
        </p:nvSpPr>
        <p:spPr>
          <a:xfrm>
            <a:off x="57150" y="3398063"/>
            <a:ext cx="308475" cy="307800"/>
          </a:xfrm>
          <a:prstGeom prst="ellipse">
            <a:avLst/>
          </a:prstGeom>
          <a:solidFill>
            <a:srgbClr val="0070AD"/>
          </a:solidFill>
          <a:ln cap="flat" cmpd="sng" w="12700">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1" i="0" lang="en-US" sz="1200" u="none" cap="none" strike="noStrike">
                <a:solidFill>
                  <a:srgbClr val="FFFFFF"/>
                </a:solidFill>
                <a:latin typeface="Verdana"/>
                <a:ea typeface="Verdana"/>
                <a:cs typeface="Verdana"/>
                <a:sym typeface="Verdana"/>
              </a:rPr>
              <a:t>3</a:t>
            </a:r>
            <a:endParaRPr b="1" i="0" sz="1200" u="none" cap="none" strike="noStrike">
              <a:solidFill>
                <a:srgbClr val="FFFFFF"/>
              </a:solidFill>
              <a:latin typeface="Verdana"/>
              <a:ea typeface="Verdana"/>
              <a:cs typeface="Verdana"/>
              <a:sym typeface="Verdana"/>
            </a:endParaRPr>
          </a:p>
        </p:txBody>
      </p:sp>
      <p:sp>
        <p:nvSpPr>
          <p:cNvPr id="167" name="Google Shape;167;p14"/>
          <p:cNvSpPr/>
          <p:nvPr/>
        </p:nvSpPr>
        <p:spPr>
          <a:xfrm>
            <a:off x="6993900" y="998274"/>
            <a:ext cx="2035472" cy="1015200"/>
          </a:xfrm>
          <a:prstGeom prst="rect">
            <a:avLst/>
          </a:prstGeom>
          <a:solidFill>
            <a:srgbClr val="FFFFFF"/>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168" name="Google Shape;168;p14"/>
          <p:cNvSpPr/>
          <p:nvPr/>
        </p:nvSpPr>
        <p:spPr>
          <a:xfrm>
            <a:off x="3943350" y="998023"/>
            <a:ext cx="2971800" cy="1015451"/>
          </a:xfrm>
          <a:prstGeom prst="rect">
            <a:avLst/>
          </a:prstGeom>
          <a:solidFill>
            <a:srgbClr val="FFFFFF"/>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169" name="Google Shape;169;p14"/>
          <p:cNvSpPr/>
          <p:nvPr/>
        </p:nvSpPr>
        <p:spPr>
          <a:xfrm>
            <a:off x="1290259" y="998023"/>
            <a:ext cx="2558522" cy="1015451"/>
          </a:xfrm>
          <a:prstGeom prst="rect">
            <a:avLst/>
          </a:prstGeom>
          <a:solidFill>
            <a:srgbClr val="FFFFFF"/>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170" name="Google Shape;170;p14"/>
          <p:cNvSpPr/>
          <p:nvPr/>
        </p:nvSpPr>
        <p:spPr>
          <a:xfrm>
            <a:off x="1368029" y="998023"/>
            <a:ext cx="2496955" cy="1072602"/>
          </a:xfrm>
          <a:prstGeom prst="rect">
            <a:avLst/>
          </a:prstGeom>
          <a:noFill/>
          <a:ln>
            <a:noFill/>
          </a:ln>
        </p:spPr>
        <p:txBody>
          <a:bodyPr anchorCtr="0" anchor="t" bIns="45700" lIns="54000" spcFirstLastPara="1" rIns="54000" wrap="square" tIns="81000">
            <a:noAutofit/>
          </a:bodyPr>
          <a:lstStyle/>
          <a:p>
            <a:pPr indent="0" lvl="2" marL="0" marR="0" rtl="0" algn="l">
              <a:lnSpc>
                <a:spcPct val="90000"/>
              </a:lnSpc>
              <a:spcBef>
                <a:spcPts val="0"/>
              </a:spcBef>
              <a:spcAft>
                <a:spcPts val="0"/>
              </a:spcAft>
              <a:buClr>
                <a:srgbClr val="B10034"/>
              </a:buClr>
              <a:buSzPts val="600"/>
              <a:buFont typeface="Arial"/>
              <a:buNone/>
            </a:pPr>
            <a:r>
              <a:rPr b="1" i="0" lang="en-US" sz="600" u="none" cap="none" strike="noStrike">
                <a:solidFill>
                  <a:srgbClr val="000000"/>
                </a:solidFill>
                <a:latin typeface="Verdana"/>
                <a:ea typeface="Verdana"/>
                <a:cs typeface="Verdana"/>
                <a:sym typeface="Verdana"/>
              </a:rPr>
              <a:t>1. Mobilisation of AF resources</a:t>
            </a:r>
            <a:endParaRPr b="0" i="0" sz="1400" u="none" cap="none" strike="noStrike">
              <a:solidFill>
                <a:srgbClr val="000000"/>
              </a:solidFill>
              <a:latin typeface="Arial"/>
              <a:ea typeface="Arial"/>
              <a:cs typeface="Arial"/>
              <a:sym typeface="Arial"/>
            </a:endParaRPr>
          </a:p>
          <a:p>
            <a:pPr indent="-128588" lvl="2" marL="128588" marR="0" rtl="0" algn="l">
              <a:lnSpc>
                <a:spcPct val="90000"/>
              </a:lnSpc>
              <a:spcBef>
                <a:spcPts val="208"/>
              </a:spcBef>
              <a:spcAft>
                <a:spcPts val="0"/>
              </a:spcAft>
              <a:buClr>
                <a:srgbClr val="B10034"/>
              </a:buClr>
              <a:buSzPts val="600"/>
              <a:buFont typeface="Arial"/>
              <a:buNone/>
            </a:pPr>
            <a:r>
              <a:rPr b="1" i="0" lang="en-US" sz="600" u="none" cap="none" strike="noStrike">
                <a:solidFill>
                  <a:srgbClr val="000000"/>
                </a:solidFill>
                <a:latin typeface="Verdana"/>
                <a:ea typeface="Verdana"/>
                <a:cs typeface="Verdana"/>
                <a:sym typeface="Verdana"/>
              </a:rPr>
              <a:t>2. Detailed RPA Programme planning</a:t>
            </a:r>
            <a:endParaRPr b="0" i="0" sz="1400" u="none" cap="none" strike="noStrike">
              <a:solidFill>
                <a:srgbClr val="000000"/>
              </a:solidFill>
              <a:latin typeface="Arial"/>
              <a:ea typeface="Arial"/>
              <a:cs typeface="Arial"/>
              <a:sym typeface="Arial"/>
            </a:endParaRPr>
          </a:p>
          <a:p>
            <a:pPr indent="-128588" lvl="2" marL="257175" marR="0" rtl="0" algn="l">
              <a:lnSpc>
                <a:spcPct val="90000"/>
              </a:lnSpc>
              <a:spcBef>
                <a:spcPts val="208"/>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Creating the detailed RPA Project Plan created</a:t>
            </a:r>
            <a:endParaRPr b="0" i="0" sz="1400" u="none" cap="none" strike="noStrike">
              <a:solidFill>
                <a:srgbClr val="000000"/>
              </a:solidFill>
              <a:latin typeface="Arial"/>
              <a:ea typeface="Arial"/>
              <a:cs typeface="Arial"/>
              <a:sym typeface="Arial"/>
            </a:endParaRPr>
          </a:p>
          <a:p>
            <a:pPr indent="-128588" lvl="2" marL="257175" marR="0" rtl="0" algn="l">
              <a:lnSpc>
                <a:spcPct val="90000"/>
              </a:lnSpc>
              <a:spcBef>
                <a:spcPts val="139"/>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Agreeing on project documentation principles</a:t>
            </a:r>
            <a:endParaRPr b="0" i="0" sz="600" u="none" cap="none" strike="noStrike">
              <a:solidFill>
                <a:srgbClr val="000000"/>
              </a:solidFill>
              <a:latin typeface="Verdana"/>
              <a:ea typeface="Verdana"/>
              <a:cs typeface="Verdana"/>
              <a:sym typeface="Verdana"/>
            </a:endParaRPr>
          </a:p>
          <a:p>
            <a:pPr indent="0" lvl="2" marL="0" marR="0" rtl="0" algn="l">
              <a:lnSpc>
                <a:spcPct val="90000"/>
              </a:lnSpc>
              <a:spcBef>
                <a:spcPts val="139"/>
              </a:spcBef>
              <a:spcAft>
                <a:spcPts val="0"/>
              </a:spcAft>
              <a:buClr>
                <a:srgbClr val="B10034"/>
              </a:buClr>
              <a:buSzPts val="600"/>
              <a:buFont typeface="Arial"/>
              <a:buNone/>
            </a:pPr>
            <a:r>
              <a:rPr b="1" i="0" lang="en-US" sz="600" u="none" cap="none" strike="noStrike">
                <a:solidFill>
                  <a:srgbClr val="000000"/>
                </a:solidFill>
                <a:latin typeface="Verdana"/>
                <a:ea typeface="Verdana"/>
                <a:cs typeface="Verdana"/>
                <a:sym typeface="Verdana"/>
              </a:rPr>
              <a:t>3. Define the communication plan</a:t>
            </a:r>
            <a:endParaRPr b="1" i="0" sz="600" u="none" cap="none" strike="noStrike">
              <a:solidFill>
                <a:srgbClr val="000000"/>
              </a:solidFill>
              <a:latin typeface="Verdana"/>
              <a:ea typeface="Verdana"/>
              <a:cs typeface="Verdana"/>
              <a:sym typeface="Verdana"/>
            </a:endParaRPr>
          </a:p>
          <a:p>
            <a:pPr indent="-128588" lvl="2" marL="257175" marR="0" rtl="0" algn="l">
              <a:lnSpc>
                <a:spcPct val="90000"/>
              </a:lnSpc>
              <a:spcBef>
                <a:spcPts val="208"/>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Stakeholders mapping – creation of Team members register</a:t>
            </a:r>
            <a:endParaRPr b="0" i="0" sz="600" u="none" cap="none" strike="noStrike">
              <a:solidFill>
                <a:srgbClr val="000000"/>
              </a:solidFill>
              <a:latin typeface="Verdana"/>
              <a:ea typeface="Verdana"/>
              <a:cs typeface="Verdana"/>
              <a:sym typeface="Verdana"/>
            </a:endParaRPr>
          </a:p>
          <a:p>
            <a:pPr indent="-128588" lvl="2" marL="257175" marR="0" rtl="0" algn="l">
              <a:lnSpc>
                <a:spcPct val="90000"/>
              </a:lnSpc>
              <a:spcBef>
                <a:spcPts val="139"/>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Create Communication Planning and Estalation plan along with a RACI matrix</a:t>
            </a:r>
            <a:endParaRPr b="0" i="0" sz="600" u="none" cap="none" strike="noStrike">
              <a:solidFill>
                <a:srgbClr val="000000"/>
              </a:solidFill>
              <a:latin typeface="Verdana"/>
              <a:ea typeface="Verdana"/>
              <a:cs typeface="Verdana"/>
              <a:sym typeface="Verdana"/>
            </a:endParaRPr>
          </a:p>
        </p:txBody>
      </p:sp>
      <p:sp>
        <p:nvSpPr>
          <p:cNvPr id="171" name="Google Shape;171;p14"/>
          <p:cNvSpPr/>
          <p:nvPr/>
        </p:nvSpPr>
        <p:spPr>
          <a:xfrm>
            <a:off x="3962859" y="987271"/>
            <a:ext cx="1751813" cy="804278"/>
          </a:xfrm>
          <a:prstGeom prst="rect">
            <a:avLst/>
          </a:prstGeom>
          <a:noFill/>
          <a:ln>
            <a:noFill/>
          </a:ln>
        </p:spPr>
        <p:txBody>
          <a:bodyPr anchorCtr="0" anchor="t" bIns="45700" lIns="54000" spcFirstLastPara="1" rIns="54000" wrap="square" tIns="81000">
            <a:noAutofit/>
          </a:bodyPr>
          <a:lstStyle/>
          <a:p>
            <a:pPr indent="0" lvl="2" marL="0" marR="0" rtl="0" algn="l">
              <a:lnSpc>
                <a:spcPct val="90000"/>
              </a:lnSpc>
              <a:spcBef>
                <a:spcPts val="0"/>
              </a:spcBef>
              <a:spcAft>
                <a:spcPts val="0"/>
              </a:spcAft>
              <a:buClr>
                <a:srgbClr val="B10034"/>
              </a:buClr>
              <a:buSzPts val="600"/>
              <a:buFont typeface="Arial"/>
              <a:buNone/>
            </a:pPr>
            <a:r>
              <a:rPr b="0" i="0" lang="en-US" sz="600" u="none" cap="none" strike="noStrike">
                <a:solidFill>
                  <a:srgbClr val="000000"/>
                </a:solidFill>
                <a:latin typeface="Verdana"/>
                <a:ea typeface="Verdana"/>
                <a:cs typeface="Verdana"/>
                <a:sym typeface="Verdana"/>
              </a:rPr>
              <a:t>Roche BU (client) to secure all the resources/roles needed for this PoC project as per the planned timeline (</a:t>
            </a:r>
            <a:r>
              <a:rPr b="0" i="0" lang="en-US" sz="600" u="sng" cap="none" strike="noStrike">
                <a:solidFill>
                  <a:srgbClr val="000000"/>
                </a:solidFill>
                <a:latin typeface="Verdana"/>
                <a:ea typeface="Verdana"/>
                <a:cs typeface="Verdana"/>
                <a:sym typeface="Verdana"/>
              </a:rPr>
              <a:t>details are mentioned in each block description</a:t>
            </a:r>
            <a:r>
              <a:rPr b="0" i="0" lang="en-US" sz="600" u="none" cap="none" strike="noStrike">
                <a:solidFill>
                  <a:srgbClr val="000000"/>
                </a:solidFill>
                <a:latin typeface="Verdana"/>
                <a:ea typeface="Verdana"/>
                <a:cs typeface="Verdana"/>
                <a:sym typeface="Verdana"/>
              </a:rPr>
              <a:t>) </a:t>
            </a:r>
            <a:endParaRPr b="0" i="0" sz="600"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600"/>
              <a:buFont typeface="Arial"/>
              <a:buNone/>
            </a:pPr>
            <a:br>
              <a:rPr b="0" i="0" lang="en-US" sz="600" u="none" cap="none" strike="noStrike">
                <a:solidFill>
                  <a:srgbClr val="000000"/>
                </a:solidFill>
                <a:latin typeface="Verdana"/>
                <a:ea typeface="Verdana"/>
                <a:cs typeface="Verdana"/>
                <a:sym typeface="Verdana"/>
              </a:rPr>
            </a:br>
            <a:r>
              <a:rPr b="0" i="0" lang="en-US" sz="600" u="none" cap="none" strike="noStrike">
                <a:solidFill>
                  <a:srgbClr val="000000"/>
                </a:solidFill>
                <a:latin typeface="Verdana"/>
                <a:ea typeface="Verdana"/>
                <a:cs typeface="Verdana"/>
                <a:sym typeface="Verdana"/>
              </a:rPr>
              <a:t>All required access rights to the concerned applications/systems for AF’s developers and SME’s availability should be secured by Product Owner during Block 1</a:t>
            </a:r>
            <a:endParaRPr b="0" i="0" sz="1400" u="none" cap="none" strike="noStrike">
              <a:solidFill>
                <a:srgbClr val="000000"/>
              </a:solidFill>
              <a:latin typeface="Arial"/>
              <a:ea typeface="Arial"/>
              <a:cs typeface="Arial"/>
              <a:sym typeface="Arial"/>
            </a:endParaRPr>
          </a:p>
        </p:txBody>
      </p:sp>
      <p:sp>
        <p:nvSpPr>
          <p:cNvPr id="172" name="Google Shape;172;p14"/>
          <p:cNvSpPr/>
          <p:nvPr/>
        </p:nvSpPr>
        <p:spPr>
          <a:xfrm>
            <a:off x="7017750" y="1038624"/>
            <a:ext cx="1971378" cy="974851"/>
          </a:xfrm>
          <a:prstGeom prst="rect">
            <a:avLst/>
          </a:prstGeom>
          <a:noFill/>
          <a:ln>
            <a:noFill/>
          </a:ln>
        </p:spPr>
        <p:txBody>
          <a:bodyPr anchorCtr="0" anchor="t" bIns="45700" lIns="54000" spcFirstLastPara="1" rIns="54000" wrap="square" tIns="81000">
            <a:noAutofit/>
          </a:bodyPr>
          <a:lstStyle/>
          <a:p>
            <a:pPr indent="0" lvl="3" marL="0" marR="0" rtl="0" algn="l">
              <a:lnSpc>
                <a:spcPct val="90000"/>
              </a:lnSpc>
              <a:spcBef>
                <a:spcPts val="0"/>
              </a:spcBef>
              <a:spcAft>
                <a:spcPts val="0"/>
              </a:spcAft>
              <a:buClr>
                <a:srgbClr val="0098C7"/>
              </a:buClr>
              <a:buSzPts val="600"/>
              <a:buFont typeface="Arial"/>
              <a:buNone/>
            </a:pPr>
            <a:r>
              <a:rPr b="1" i="0" lang="en-US" sz="600" u="none" cap="none" strike="noStrike">
                <a:solidFill>
                  <a:srgbClr val="000000"/>
                </a:solidFill>
                <a:latin typeface="Verdana"/>
                <a:ea typeface="Verdana"/>
                <a:cs typeface="Verdana"/>
                <a:sym typeface="Verdana"/>
              </a:rPr>
              <a:t>1.1a</a:t>
            </a:r>
            <a:r>
              <a:rPr b="0" i="0" lang="en-US" sz="600" u="none" cap="none" strike="noStrike">
                <a:solidFill>
                  <a:srgbClr val="000000"/>
                </a:solidFill>
                <a:latin typeface="Verdana"/>
                <a:ea typeface="Verdana"/>
                <a:cs typeface="Verdana"/>
                <a:sym typeface="Verdana"/>
              </a:rPr>
              <a:t> Resources needed identified</a:t>
            </a:r>
            <a:endParaRPr b="0" i="0" sz="1400" u="none" cap="none" strike="noStrike">
              <a:solidFill>
                <a:srgbClr val="000000"/>
              </a:solidFill>
              <a:latin typeface="Arial"/>
              <a:ea typeface="Arial"/>
              <a:cs typeface="Arial"/>
              <a:sym typeface="Arial"/>
            </a:endParaRPr>
          </a:p>
          <a:p>
            <a:pPr indent="-203597" lvl="3" marL="203597" marR="0" rtl="0" algn="l">
              <a:lnSpc>
                <a:spcPct val="90000"/>
              </a:lnSpc>
              <a:spcBef>
                <a:spcPts val="225"/>
              </a:spcBef>
              <a:spcAft>
                <a:spcPts val="0"/>
              </a:spcAft>
              <a:buClr>
                <a:srgbClr val="0098C7"/>
              </a:buClr>
              <a:buSzPts val="600"/>
              <a:buFont typeface="Arial"/>
              <a:buNone/>
            </a:pPr>
            <a:r>
              <a:rPr b="1" i="0" lang="en-US" sz="600" u="none" cap="none" strike="noStrike">
                <a:solidFill>
                  <a:srgbClr val="000000"/>
                </a:solidFill>
                <a:latin typeface="Verdana"/>
                <a:ea typeface="Verdana"/>
                <a:cs typeface="Verdana"/>
                <a:sym typeface="Verdana"/>
              </a:rPr>
              <a:t>1.1b</a:t>
            </a:r>
            <a:r>
              <a:rPr b="0" i="0" lang="en-US" sz="600" u="none" cap="none" strike="noStrike">
                <a:solidFill>
                  <a:srgbClr val="000000"/>
                </a:solidFill>
                <a:latin typeface="Verdana"/>
                <a:ea typeface="Verdana"/>
                <a:cs typeface="Verdana"/>
                <a:sym typeface="Verdana"/>
              </a:rPr>
              <a:t> Resources mobilized and made available according to the project plan</a:t>
            </a:r>
            <a:endParaRPr b="0" i="0" sz="1400" u="none" cap="none" strike="noStrike">
              <a:solidFill>
                <a:srgbClr val="000000"/>
              </a:solidFill>
              <a:latin typeface="Arial"/>
              <a:ea typeface="Arial"/>
              <a:cs typeface="Arial"/>
              <a:sym typeface="Arial"/>
            </a:endParaRPr>
          </a:p>
          <a:p>
            <a:pPr indent="0" lvl="3" marL="0" marR="0" rtl="0" algn="l">
              <a:lnSpc>
                <a:spcPct val="90000"/>
              </a:lnSpc>
              <a:spcBef>
                <a:spcPts val="225"/>
              </a:spcBef>
              <a:spcAft>
                <a:spcPts val="0"/>
              </a:spcAft>
              <a:buClr>
                <a:srgbClr val="0098C7"/>
              </a:buClr>
              <a:buSzPts val="600"/>
              <a:buFont typeface="Arial"/>
              <a:buNone/>
            </a:pPr>
            <a:r>
              <a:rPr b="1" i="0" lang="en-US" sz="600" u="none" cap="none" strike="noStrike">
                <a:solidFill>
                  <a:srgbClr val="000000"/>
                </a:solidFill>
                <a:latin typeface="Verdana"/>
                <a:ea typeface="Verdana"/>
                <a:cs typeface="Verdana"/>
                <a:sym typeface="Verdana"/>
              </a:rPr>
              <a:t>1.2a </a:t>
            </a:r>
            <a:r>
              <a:rPr b="0" i="0" lang="en-US" sz="600" u="none" cap="none" strike="noStrike">
                <a:solidFill>
                  <a:srgbClr val="000000"/>
                </a:solidFill>
                <a:latin typeface="Verdana"/>
                <a:ea typeface="Verdana"/>
                <a:cs typeface="Verdana"/>
                <a:sym typeface="Verdana"/>
              </a:rPr>
              <a:t>Detailed Project Plan</a:t>
            </a:r>
            <a:endParaRPr b="0" i="0" sz="1400" u="none" cap="none" strike="noStrike">
              <a:solidFill>
                <a:srgbClr val="000000"/>
              </a:solidFill>
              <a:latin typeface="Arial"/>
              <a:ea typeface="Arial"/>
              <a:cs typeface="Arial"/>
              <a:sym typeface="Arial"/>
            </a:endParaRPr>
          </a:p>
          <a:p>
            <a:pPr indent="-269081" lvl="3" marL="269081" marR="0" rtl="0" algn="l">
              <a:lnSpc>
                <a:spcPct val="90000"/>
              </a:lnSpc>
              <a:spcBef>
                <a:spcPts val="225"/>
              </a:spcBef>
              <a:spcAft>
                <a:spcPts val="0"/>
              </a:spcAft>
              <a:buClr>
                <a:srgbClr val="0098C7"/>
              </a:buClr>
              <a:buSzPts val="600"/>
              <a:buFont typeface="Arial"/>
              <a:buNone/>
            </a:pPr>
            <a:r>
              <a:rPr b="1" i="0" lang="en-US" sz="600" u="none" cap="none" strike="noStrike">
                <a:solidFill>
                  <a:srgbClr val="000000"/>
                </a:solidFill>
                <a:latin typeface="Verdana"/>
                <a:ea typeface="Verdana"/>
                <a:cs typeface="Verdana"/>
                <a:sym typeface="Verdana"/>
              </a:rPr>
              <a:t>1.2b </a:t>
            </a:r>
            <a:r>
              <a:rPr b="0" i="0" lang="en-US" sz="600" u="none" cap="none" strike="noStrike">
                <a:solidFill>
                  <a:srgbClr val="000000"/>
                </a:solidFill>
                <a:latin typeface="Verdana"/>
                <a:ea typeface="Verdana"/>
                <a:cs typeface="Verdana"/>
                <a:sym typeface="Verdana"/>
              </a:rPr>
              <a:t>Project documentation principles and templates agreed</a:t>
            </a:r>
            <a:endParaRPr b="0" i="0" sz="1400" u="none" cap="none" strike="noStrike">
              <a:solidFill>
                <a:srgbClr val="000000"/>
              </a:solidFill>
              <a:latin typeface="Arial"/>
              <a:ea typeface="Arial"/>
              <a:cs typeface="Arial"/>
              <a:sym typeface="Arial"/>
            </a:endParaRPr>
          </a:p>
          <a:p>
            <a:pPr indent="0" lvl="3" marL="0" marR="0" rtl="0" algn="l">
              <a:lnSpc>
                <a:spcPct val="90000"/>
              </a:lnSpc>
              <a:spcBef>
                <a:spcPts val="225"/>
              </a:spcBef>
              <a:spcAft>
                <a:spcPts val="0"/>
              </a:spcAft>
              <a:buClr>
                <a:srgbClr val="0098C7"/>
              </a:buClr>
              <a:buSzPts val="600"/>
              <a:buFont typeface="Arial"/>
              <a:buNone/>
            </a:pPr>
            <a:r>
              <a:rPr b="1" i="0" lang="en-US" sz="600" u="none" cap="none" strike="noStrike">
                <a:solidFill>
                  <a:srgbClr val="000000"/>
                </a:solidFill>
                <a:latin typeface="Verdana"/>
                <a:ea typeface="Verdana"/>
                <a:cs typeface="Verdana"/>
                <a:sym typeface="Verdana"/>
              </a:rPr>
              <a:t>1.3a </a:t>
            </a:r>
            <a:r>
              <a:rPr b="0" i="0" lang="en-US" sz="600" u="none" cap="none" strike="noStrike">
                <a:solidFill>
                  <a:srgbClr val="000000"/>
                </a:solidFill>
                <a:latin typeface="Verdana"/>
                <a:ea typeface="Verdana"/>
                <a:cs typeface="Verdana"/>
                <a:sym typeface="Verdana"/>
              </a:rPr>
              <a:t>Stakeholders register</a:t>
            </a:r>
            <a:endParaRPr b="0" i="0" sz="600" u="none" cap="none" strike="noStrike">
              <a:solidFill>
                <a:srgbClr val="000000"/>
              </a:solidFill>
              <a:latin typeface="Verdana"/>
              <a:ea typeface="Verdana"/>
              <a:cs typeface="Verdana"/>
              <a:sym typeface="Verdana"/>
            </a:endParaRPr>
          </a:p>
          <a:p>
            <a:pPr indent="0" lvl="3" marL="0" marR="0" rtl="0" algn="l">
              <a:lnSpc>
                <a:spcPct val="90000"/>
              </a:lnSpc>
              <a:spcBef>
                <a:spcPts val="225"/>
              </a:spcBef>
              <a:spcAft>
                <a:spcPts val="0"/>
              </a:spcAft>
              <a:buClr>
                <a:srgbClr val="0098C7"/>
              </a:buClr>
              <a:buSzPts val="600"/>
              <a:buFont typeface="Arial"/>
              <a:buNone/>
            </a:pPr>
            <a:r>
              <a:rPr b="1" i="0" lang="en-US" sz="600" u="none" cap="none" strike="noStrike">
                <a:solidFill>
                  <a:srgbClr val="000000"/>
                </a:solidFill>
                <a:latin typeface="Verdana"/>
                <a:ea typeface="Verdana"/>
                <a:cs typeface="Verdana"/>
                <a:sym typeface="Verdana"/>
              </a:rPr>
              <a:t>1.3b</a:t>
            </a:r>
            <a:r>
              <a:rPr b="0" i="0" lang="en-US" sz="600" u="none" cap="none" strike="noStrike">
                <a:solidFill>
                  <a:srgbClr val="000000"/>
                </a:solidFill>
                <a:latin typeface="Verdana"/>
                <a:ea typeface="Verdana"/>
                <a:cs typeface="Verdana"/>
                <a:sym typeface="Verdana"/>
              </a:rPr>
              <a:t> Communication plan</a:t>
            </a:r>
            <a:endParaRPr b="0" i="0" sz="600" u="none" cap="none" strike="noStrike">
              <a:solidFill>
                <a:srgbClr val="000000"/>
              </a:solidFill>
              <a:latin typeface="Verdana"/>
              <a:ea typeface="Verdana"/>
              <a:cs typeface="Verdana"/>
              <a:sym typeface="Verdana"/>
            </a:endParaRPr>
          </a:p>
        </p:txBody>
      </p:sp>
      <p:sp>
        <p:nvSpPr>
          <p:cNvPr id="173" name="Google Shape;173;p14"/>
          <p:cNvSpPr/>
          <p:nvPr/>
        </p:nvSpPr>
        <p:spPr>
          <a:xfrm>
            <a:off x="8667292" y="779180"/>
            <a:ext cx="189000" cy="248685"/>
          </a:xfrm>
          <a:custGeom>
            <a:rect b="b" l="l" r="r" t="t"/>
            <a:pathLst>
              <a:path extrusionOk="0" h="171" w="139">
                <a:moveTo>
                  <a:pt x="88" y="168"/>
                </a:moveTo>
                <a:cubicBezTo>
                  <a:pt x="81" y="168"/>
                  <a:pt x="74" y="167"/>
                  <a:pt x="67" y="166"/>
                </a:cubicBezTo>
                <a:cubicBezTo>
                  <a:pt x="57" y="164"/>
                  <a:pt x="44" y="160"/>
                  <a:pt x="31" y="156"/>
                </a:cubicBezTo>
                <a:cubicBezTo>
                  <a:pt x="19" y="151"/>
                  <a:pt x="9" y="146"/>
                  <a:pt x="4" y="140"/>
                </a:cubicBezTo>
                <a:cubicBezTo>
                  <a:pt x="3" y="139"/>
                  <a:pt x="1" y="137"/>
                  <a:pt x="1" y="134"/>
                </a:cubicBezTo>
                <a:cubicBezTo>
                  <a:pt x="0" y="131"/>
                  <a:pt x="0" y="128"/>
                  <a:pt x="2" y="123"/>
                </a:cubicBezTo>
                <a:cubicBezTo>
                  <a:pt x="3" y="122"/>
                  <a:pt x="5" y="121"/>
                  <a:pt x="6" y="120"/>
                </a:cubicBezTo>
                <a:cubicBezTo>
                  <a:pt x="8" y="119"/>
                  <a:pt x="8" y="119"/>
                  <a:pt x="8" y="118"/>
                </a:cubicBezTo>
                <a:cubicBezTo>
                  <a:pt x="3" y="111"/>
                  <a:pt x="3" y="105"/>
                  <a:pt x="5" y="101"/>
                </a:cubicBezTo>
                <a:cubicBezTo>
                  <a:pt x="8" y="97"/>
                  <a:pt x="12" y="94"/>
                  <a:pt x="16" y="93"/>
                </a:cubicBezTo>
                <a:cubicBezTo>
                  <a:pt x="10" y="88"/>
                  <a:pt x="8" y="82"/>
                  <a:pt x="10" y="76"/>
                </a:cubicBezTo>
                <a:cubicBezTo>
                  <a:pt x="12" y="71"/>
                  <a:pt x="17" y="66"/>
                  <a:pt x="24" y="66"/>
                </a:cubicBezTo>
                <a:cubicBezTo>
                  <a:pt x="21" y="57"/>
                  <a:pt x="25" y="51"/>
                  <a:pt x="31" y="48"/>
                </a:cubicBezTo>
                <a:cubicBezTo>
                  <a:pt x="36" y="45"/>
                  <a:pt x="44" y="45"/>
                  <a:pt x="49" y="46"/>
                </a:cubicBezTo>
                <a:cubicBezTo>
                  <a:pt x="59" y="48"/>
                  <a:pt x="64" y="50"/>
                  <a:pt x="68" y="52"/>
                </a:cubicBezTo>
                <a:cubicBezTo>
                  <a:pt x="72" y="54"/>
                  <a:pt x="74" y="55"/>
                  <a:pt x="78" y="57"/>
                </a:cubicBezTo>
                <a:cubicBezTo>
                  <a:pt x="78" y="49"/>
                  <a:pt x="78" y="41"/>
                  <a:pt x="79" y="33"/>
                </a:cubicBezTo>
                <a:cubicBezTo>
                  <a:pt x="81" y="25"/>
                  <a:pt x="84" y="18"/>
                  <a:pt x="89" y="11"/>
                </a:cubicBezTo>
                <a:cubicBezTo>
                  <a:pt x="92" y="7"/>
                  <a:pt x="97" y="3"/>
                  <a:pt x="102" y="2"/>
                </a:cubicBezTo>
                <a:cubicBezTo>
                  <a:pt x="107" y="0"/>
                  <a:pt x="111" y="2"/>
                  <a:pt x="113" y="8"/>
                </a:cubicBezTo>
                <a:cubicBezTo>
                  <a:pt x="115" y="14"/>
                  <a:pt x="112" y="20"/>
                  <a:pt x="111" y="27"/>
                </a:cubicBezTo>
                <a:cubicBezTo>
                  <a:pt x="109" y="34"/>
                  <a:pt x="109" y="43"/>
                  <a:pt x="116" y="56"/>
                </a:cubicBezTo>
                <a:cubicBezTo>
                  <a:pt x="120" y="62"/>
                  <a:pt x="122" y="68"/>
                  <a:pt x="124" y="74"/>
                </a:cubicBezTo>
                <a:cubicBezTo>
                  <a:pt x="126" y="81"/>
                  <a:pt x="128" y="87"/>
                  <a:pt x="130" y="93"/>
                </a:cubicBezTo>
                <a:cubicBezTo>
                  <a:pt x="131" y="97"/>
                  <a:pt x="133" y="99"/>
                  <a:pt x="135" y="100"/>
                </a:cubicBezTo>
                <a:cubicBezTo>
                  <a:pt x="137" y="101"/>
                  <a:pt x="139" y="101"/>
                  <a:pt x="139" y="102"/>
                </a:cubicBezTo>
                <a:cubicBezTo>
                  <a:pt x="127" y="137"/>
                  <a:pt x="127" y="137"/>
                  <a:pt x="127" y="137"/>
                </a:cubicBezTo>
                <a:cubicBezTo>
                  <a:pt x="114" y="171"/>
                  <a:pt x="114" y="171"/>
                  <a:pt x="114" y="171"/>
                </a:cubicBezTo>
              </a:path>
            </a:pathLst>
          </a:custGeom>
          <a:solidFill>
            <a:srgbClr val="FFFFFF"/>
          </a:solidFill>
          <a:ln cap="flat" cmpd="sng" w="12700">
            <a:solidFill>
              <a:srgbClr val="556EA3"/>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Verdana"/>
              <a:ea typeface="Verdana"/>
              <a:cs typeface="Verdana"/>
              <a:sym typeface="Verdana"/>
            </a:endParaRPr>
          </a:p>
        </p:txBody>
      </p:sp>
      <p:sp>
        <p:nvSpPr>
          <p:cNvPr id="174" name="Google Shape;174;p14"/>
          <p:cNvSpPr/>
          <p:nvPr/>
        </p:nvSpPr>
        <p:spPr>
          <a:xfrm>
            <a:off x="3264736" y="768505"/>
            <a:ext cx="348615" cy="275750"/>
          </a:xfrm>
          <a:custGeom>
            <a:rect b="b" l="l" r="r" t="t"/>
            <a:pathLst>
              <a:path extrusionOk="0" h="158" w="200">
                <a:moveTo>
                  <a:pt x="28" y="92"/>
                </a:moveTo>
                <a:cubicBezTo>
                  <a:pt x="28" y="92"/>
                  <a:pt x="0" y="111"/>
                  <a:pt x="10" y="132"/>
                </a:cubicBezTo>
                <a:cubicBezTo>
                  <a:pt x="10" y="132"/>
                  <a:pt x="26" y="158"/>
                  <a:pt x="55" y="146"/>
                </a:cubicBezTo>
                <a:cubicBezTo>
                  <a:pt x="93" y="128"/>
                  <a:pt x="93" y="128"/>
                  <a:pt x="93" y="128"/>
                </a:cubicBezTo>
                <a:cubicBezTo>
                  <a:pt x="93" y="128"/>
                  <a:pt x="118" y="125"/>
                  <a:pt x="138" y="116"/>
                </a:cubicBezTo>
                <a:cubicBezTo>
                  <a:pt x="138" y="116"/>
                  <a:pt x="200" y="95"/>
                  <a:pt x="165" y="68"/>
                </a:cubicBezTo>
                <a:cubicBezTo>
                  <a:pt x="165" y="68"/>
                  <a:pt x="157" y="0"/>
                  <a:pt x="91" y="15"/>
                </a:cubicBezTo>
                <a:cubicBezTo>
                  <a:pt x="91" y="15"/>
                  <a:pt x="36" y="19"/>
                  <a:pt x="34" y="81"/>
                </a:cubicBezTo>
              </a:path>
            </a:pathLst>
          </a:custGeom>
          <a:solidFill>
            <a:srgbClr val="FFFFFF"/>
          </a:solidFill>
          <a:ln cap="flat" cmpd="sng" w="12700">
            <a:solidFill>
              <a:srgbClr val="556EA3"/>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Verdana"/>
              <a:ea typeface="Verdana"/>
              <a:cs typeface="Verdana"/>
              <a:sym typeface="Verdana"/>
            </a:endParaRPr>
          </a:p>
        </p:txBody>
      </p:sp>
      <p:sp>
        <p:nvSpPr>
          <p:cNvPr id="175" name="Google Shape;175;p14"/>
          <p:cNvSpPr/>
          <p:nvPr/>
        </p:nvSpPr>
        <p:spPr>
          <a:xfrm>
            <a:off x="5650749" y="1203246"/>
            <a:ext cx="1122137" cy="537754"/>
          </a:xfrm>
          <a:prstGeom prst="rect">
            <a:avLst/>
          </a:prstGeom>
          <a:noFill/>
          <a:ln>
            <a:noFill/>
          </a:ln>
        </p:spPr>
        <p:txBody>
          <a:bodyPr anchorCtr="0" anchor="t" bIns="45700" lIns="54000" spcFirstLastPara="1" rIns="54000" wrap="square" tIns="81000">
            <a:noAutofit/>
          </a:bodyPr>
          <a:lstStyle/>
          <a:p>
            <a:pPr indent="0" lvl="2" marL="0" marR="0" rtl="0" algn="l">
              <a:lnSpc>
                <a:spcPct val="90000"/>
              </a:lnSpc>
              <a:spcBef>
                <a:spcPts val="0"/>
              </a:spcBef>
              <a:spcAft>
                <a:spcPts val="0"/>
              </a:spcAft>
              <a:buClr>
                <a:srgbClr val="B10034"/>
              </a:buClr>
              <a:buSzPts val="525"/>
              <a:buFont typeface="Arial"/>
              <a:buNone/>
            </a:pPr>
            <a:r>
              <a:rPr b="1" i="0" lang="en-US" sz="525" u="none" cap="none" strike="noStrike">
                <a:solidFill>
                  <a:srgbClr val="000000"/>
                </a:solidFill>
                <a:latin typeface="Verdana"/>
                <a:ea typeface="Verdana"/>
                <a:cs typeface="Verdana"/>
                <a:sym typeface="Verdana"/>
              </a:rPr>
              <a:t>Product Owner </a:t>
            </a:r>
            <a:br>
              <a:rPr b="1" i="0" lang="en-US" sz="525" u="none" cap="none" strike="noStrike">
                <a:solidFill>
                  <a:srgbClr val="000000"/>
                </a:solidFill>
                <a:latin typeface="Verdana"/>
                <a:ea typeface="Verdana"/>
                <a:cs typeface="Verdana"/>
                <a:sym typeface="Verdana"/>
              </a:rPr>
            </a:br>
            <a:endParaRPr b="1" i="0" sz="525"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525"/>
              <a:buFont typeface="Arial"/>
              <a:buNone/>
            </a:pPr>
            <a:r>
              <a:t/>
            </a:r>
            <a:endParaRPr b="1" i="0" sz="300"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525"/>
              <a:buFont typeface="Arial"/>
              <a:buNone/>
            </a:pPr>
            <a:r>
              <a:rPr b="1" i="0" lang="en-US" sz="525" u="none" cap="none" strike="noStrike">
                <a:solidFill>
                  <a:srgbClr val="000000"/>
                </a:solidFill>
                <a:latin typeface="Verdana"/>
                <a:ea typeface="Verdana"/>
                <a:cs typeface="Verdana"/>
                <a:sym typeface="Verdana"/>
              </a:rPr>
              <a:t>Process SME</a:t>
            </a:r>
            <a:endParaRPr b="0" i="0" sz="1400" u="none" cap="none" strike="noStrike">
              <a:solidFill>
                <a:srgbClr val="000000"/>
              </a:solidFill>
              <a:latin typeface="Arial"/>
              <a:ea typeface="Arial"/>
              <a:cs typeface="Arial"/>
              <a:sym typeface="Arial"/>
            </a:endParaRPr>
          </a:p>
          <a:p>
            <a:pPr indent="0" lvl="2" marL="0" marR="0" rtl="0" algn="l">
              <a:lnSpc>
                <a:spcPct val="90000"/>
              </a:lnSpc>
              <a:spcBef>
                <a:spcPts val="208"/>
              </a:spcBef>
              <a:spcAft>
                <a:spcPts val="0"/>
              </a:spcAft>
              <a:buClr>
                <a:srgbClr val="B10034"/>
              </a:buClr>
              <a:buSzPts val="525"/>
              <a:buFont typeface="Arial"/>
              <a:buNone/>
            </a:pPr>
            <a:br>
              <a:rPr b="1" i="0" lang="en-US" sz="300" u="none" cap="none" strike="noStrike">
                <a:solidFill>
                  <a:srgbClr val="000000"/>
                </a:solidFill>
                <a:latin typeface="Verdana"/>
                <a:ea typeface="Verdana"/>
                <a:cs typeface="Verdana"/>
                <a:sym typeface="Verdana"/>
              </a:rPr>
            </a:br>
            <a:endParaRPr b="1" i="0" sz="300"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525"/>
              <a:buFont typeface="Arial"/>
              <a:buNone/>
            </a:pPr>
            <a:r>
              <a:rPr b="1" i="0" lang="en-US" sz="525" u="none" cap="none" strike="noStrike">
                <a:solidFill>
                  <a:srgbClr val="000000"/>
                </a:solidFill>
                <a:latin typeface="Verdana"/>
                <a:ea typeface="Verdana"/>
                <a:cs typeface="Verdana"/>
                <a:sym typeface="Verdana"/>
              </a:rPr>
              <a:t>Application IT (SPOC)</a:t>
            </a:r>
            <a:endParaRPr b="1" i="0" sz="525"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525"/>
              <a:buFont typeface="Arial"/>
              <a:buNone/>
            </a:pPr>
            <a:r>
              <a:t/>
            </a:r>
            <a:endParaRPr b="1" i="0" sz="525" u="none" cap="none" strike="noStrike">
              <a:solidFill>
                <a:srgbClr val="000000"/>
              </a:solidFill>
              <a:latin typeface="Verdana"/>
              <a:ea typeface="Verdana"/>
              <a:cs typeface="Verdana"/>
              <a:sym typeface="Verdana"/>
            </a:endParaRPr>
          </a:p>
        </p:txBody>
      </p:sp>
      <p:sp>
        <p:nvSpPr>
          <p:cNvPr id="176" name="Google Shape;176;p14"/>
          <p:cNvSpPr txBox="1"/>
          <p:nvPr/>
        </p:nvSpPr>
        <p:spPr>
          <a:xfrm>
            <a:off x="5608521" y="980980"/>
            <a:ext cx="842755"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70AD"/>
              </a:buClr>
              <a:buSzPts val="600"/>
              <a:buFont typeface="Arial"/>
              <a:buNone/>
            </a:pPr>
            <a:r>
              <a:rPr b="1" i="0" lang="en-US" sz="600" u="none" cap="none" strike="noStrike">
                <a:solidFill>
                  <a:srgbClr val="0070AD"/>
                </a:solidFill>
                <a:latin typeface="Verdana"/>
                <a:ea typeface="Verdana"/>
                <a:cs typeface="Verdana"/>
                <a:sym typeface="Verdana"/>
              </a:rPr>
              <a:t>Roche BU (client) roles</a:t>
            </a:r>
            <a:endParaRPr b="1" i="0" sz="600" u="none" cap="none" strike="noStrike">
              <a:solidFill>
                <a:srgbClr val="0070AD"/>
              </a:solidFill>
              <a:latin typeface="Verdana"/>
              <a:ea typeface="Verdana"/>
              <a:cs typeface="Verdana"/>
              <a:sym typeface="Verdana"/>
            </a:endParaRPr>
          </a:p>
        </p:txBody>
      </p:sp>
      <p:sp>
        <p:nvSpPr>
          <p:cNvPr id="177" name="Google Shape;177;p14"/>
          <p:cNvSpPr txBox="1"/>
          <p:nvPr/>
        </p:nvSpPr>
        <p:spPr>
          <a:xfrm>
            <a:off x="6286500" y="1007365"/>
            <a:ext cx="687692" cy="1692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70AD"/>
              </a:buClr>
              <a:buSzPts val="500"/>
              <a:buFont typeface="Arial"/>
              <a:buNone/>
            </a:pPr>
            <a:r>
              <a:rPr b="1" i="0" lang="en-US" sz="500" u="none" cap="none" strike="noStrike">
                <a:solidFill>
                  <a:srgbClr val="0070AD"/>
                </a:solidFill>
                <a:latin typeface="Verdana"/>
                <a:ea typeface="Verdana"/>
                <a:cs typeface="Verdana"/>
                <a:sym typeface="Verdana"/>
              </a:rPr>
              <a:t>Involvement</a:t>
            </a:r>
            <a:endParaRPr b="0" i="0" sz="1400" u="none" cap="none" strike="noStrike">
              <a:solidFill>
                <a:srgbClr val="000000"/>
              </a:solidFill>
              <a:latin typeface="Arial"/>
              <a:ea typeface="Arial"/>
              <a:cs typeface="Arial"/>
              <a:sym typeface="Arial"/>
            </a:endParaRPr>
          </a:p>
        </p:txBody>
      </p:sp>
      <p:grpSp>
        <p:nvGrpSpPr>
          <p:cNvPr id="178" name="Google Shape;178;p14"/>
          <p:cNvGrpSpPr/>
          <p:nvPr/>
        </p:nvGrpSpPr>
        <p:grpSpPr>
          <a:xfrm>
            <a:off x="6576726" y="1276183"/>
            <a:ext cx="140494" cy="140494"/>
            <a:chOff x="4234717" y="6082198"/>
            <a:chExt cx="187325" cy="187325"/>
          </a:xfrm>
        </p:grpSpPr>
        <p:sp>
          <p:nvSpPr>
            <p:cNvPr id="179" name="Google Shape;179;p14"/>
            <p:cNvSpPr/>
            <p:nvPr/>
          </p:nvSpPr>
          <p:spPr>
            <a:xfrm>
              <a:off x="4234717" y="6082198"/>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180" name="Google Shape;180;p14"/>
            <p:cNvSpPr/>
            <p:nvPr/>
          </p:nvSpPr>
          <p:spPr>
            <a:xfrm>
              <a:off x="4234717" y="6082198"/>
              <a:ext cx="187324" cy="187324"/>
            </a:xfrm>
            <a:prstGeom prst="arc">
              <a:avLst>
                <a:gd fmla="val 16200000" name="adj1"/>
                <a:gd fmla="val 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sp>
        <p:nvSpPr>
          <p:cNvPr id="181" name="Google Shape;181;p14"/>
          <p:cNvSpPr/>
          <p:nvPr/>
        </p:nvSpPr>
        <p:spPr>
          <a:xfrm>
            <a:off x="6993900" y="2070625"/>
            <a:ext cx="2035472" cy="1174500"/>
          </a:xfrm>
          <a:prstGeom prst="rect">
            <a:avLst/>
          </a:prstGeom>
          <a:solidFill>
            <a:srgbClr val="FFFFFF"/>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182" name="Google Shape;182;p14"/>
          <p:cNvSpPr/>
          <p:nvPr/>
        </p:nvSpPr>
        <p:spPr>
          <a:xfrm>
            <a:off x="3943350" y="2070625"/>
            <a:ext cx="2971800" cy="1174727"/>
          </a:xfrm>
          <a:prstGeom prst="rect">
            <a:avLst/>
          </a:prstGeom>
          <a:solidFill>
            <a:srgbClr val="FFFFFF"/>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183" name="Google Shape;183;p14"/>
          <p:cNvSpPr/>
          <p:nvPr/>
        </p:nvSpPr>
        <p:spPr>
          <a:xfrm>
            <a:off x="1290259" y="2070624"/>
            <a:ext cx="2558522" cy="1174728"/>
          </a:xfrm>
          <a:prstGeom prst="rect">
            <a:avLst/>
          </a:prstGeom>
          <a:solidFill>
            <a:srgbClr val="FFFFFF"/>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184" name="Google Shape;184;p14"/>
          <p:cNvSpPr/>
          <p:nvPr/>
        </p:nvSpPr>
        <p:spPr>
          <a:xfrm>
            <a:off x="1344840" y="2038147"/>
            <a:ext cx="2503942" cy="946877"/>
          </a:xfrm>
          <a:prstGeom prst="rect">
            <a:avLst/>
          </a:prstGeom>
          <a:noFill/>
          <a:ln>
            <a:noFill/>
          </a:ln>
        </p:spPr>
        <p:txBody>
          <a:bodyPr anchorCtr="0" anchor="t" bIns="45700" lIns="54000" spcFirstLastPara="1" rIns="54000" wrap="square" tIns="81000">
            <a:noAutofit/>
          </a:bodyPr>
          <a:lstStyle/>
          <a:p>
            <a:pPr indent="-128588" lvl="2" marL="128588" marR="0" rtl="0" algn="l">
              <a:lnSpc>
                <a:spcPct val="90000"/>
              </a:lnSpc>
              <a:spcBef>
                <a:spcPts val="0"/>
              </a:spcBef>
              <a:spcAft>
                <a:spcPts val="0"/>
              </a:spcAft>
              <a:buClr>
                <a:srgbClr val="B10034"/>
              </a:buClr>
              <a:buSzPts val="600"/>
              <a:buFont typeface="Arial"/>
              <a:buNone/>
            </a:pPr>
            <a:r>
              <a:rPr b="1" i="0" lang="en-US" sz="600" u="none" cap="none" strike="noStrike">
                <a:solidFill>
                  <a:srgbClr val="000000"/>
                </a:solidFill>
                <a:latin typeface="Verdana"/>
                <a:ea typeface="Verdana"/>
                <a:cs typeface="Verdana"/>
                <a:sym typeface="Verdana"/>
              </a:rPr>
              <a:t>1. Automation solution design documentation</a:t>
            </a:r>
            <a:endParaRPr b="0" i="0" sz="1400" u="none" cap="none" strike="noStrike">
              <a:solidFill>
                <a:srgbClr val="000000"/>
              </a:solidFill>
              <a:latin typeface="Arial"/>
              <a:ea typeface="Arial"/>
              <a:cs typeface="Arial"/>
              <a:sym typeface="Arial"/>
            </a:endParaRPr>
          </a:p>
          <a:p>
            <a:pPr indent="-128588" lvl="2" marL="257175" marR="0" rtl="0" algn="l">
              <a:lnSpc>
                <a:spcPct val="90000"/>
              </a:lnSpc>
              <a:spcBef>
                <a:spcPts val="208"/>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1 weeks remote work including workshops</a:t>
            </a:r>
            <a:endParaRPr b="0" i="0" sz="1400" u="none" cap="none" strike="noStrike">
              <a:solidFill>
                <a:srgbClr val="000000"/>
              </a:solidFill>
              <a:latin typeface="Arial"/>
              <a:ea typeface="Arial"/>
              <a:cs typeface="Arial"/>
              <a:sym typeface="Arial"/>
            </a:endParaRPr>
          </a:p>
          <a:p>
            <a:pPr indent="-128588" lvl="2" marL="257175" marR="0" rtl="0" algn="l">
              <a:lnSpc>
                <a:spcPct val="90000"/>
              </a:lnSpc>
              <a:spcBef>
                <a:spcPts val="139"/>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Business Requirements collection and documentation</a:t>
            </a:r>
            <a:endParaRPr b="0" i="0" sz="1400" u="none" cap="none" strike="noStrike">
              <a:solidFill>
                <a:srgbClr val="000000"/>
              </a:solidFill>
              <a:latin typeface="Arial"/>
              <a:ea typeface="Arial"/>
              <a:cs typeface="Arial"/>
              <a:sym typeface="Arial"/>
            </a:endParaRPr>
          </a:p>
          <a:p>
            <a:pPr indent="-128588" lvl="2" marL="257175" marR="0" rtl="0" algn="l">
              <a:lnSpc>
                <a:spcPct val="90000"/>
              </a:lnSpc>
              <a:spcBef>
                <a:spcPts val="139"/>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Deep dive into the process to understand automation scope including process recording</a:t>
            </a:r>
            <a:endParaRPr b="0" i="0" sz="1400" u="none" cap="none" strike="noStrike">
              <a:solidFill>
                <a:srgbClr val="000000"/>
              </a:solidFill>
              <a:latin typeface="Arial"/>
              <a:ea typeface="Arial"/>
              <a:cs typeface="Arial"/>
              <a:sym typeface="Arial"/>
            </a:endParaRPr>
          </a:p>
          <a:p>
            <a:pPr indent="-128588" lvl="2" marL="257175" marR="0" rtl="0" algn="l">
              <a:lnSpc>
                <a:spcPct val="90000"/>
              </a:lnSpc>
              <a:spcBef>
                <a:spcPts val="139"/>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RPA UAT test scenarios initial backlog creation</a:t>
            </a:r>
            <a:endParaRPr b="0" i="0" sz="600" u="none" cap="none" strike="noStrike">
              <a:solidFill>
                <a:srgbClr val="000000"/>
              </a:solidFill>
              <a:latin typeface="Verdana"/>
              <a:ea typeface="Verdana"/>
              <a:cs typeface="Verdana"/>
              <a:sym typeface="Verdana"/>
            </a:endParaRPr>
          </a:p>
          <a:p>
            <a:pPr indent="-128588" lvl="2" marL="257175" marR="0" rtl="0" algn="l">
              <a:lnSpc>
                <a:spcPct val="90000"/>
              </a:lnSpc>
              <a:spcBef>
                <a:spcPts val="139"/>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Test scenarios to prepared and confirmed by process SME</a:t>
            </a:r>
            <a:endParaRPr b="0" i="0" sz="600" u="none" cap="none" strike="noStrike">
              <a:solidFill>
                <a:srgbClr val="000000"/>
              </a:solidFill>
              <a:latin typeface="Verdana"/>
              <a:ea typeface="Verdana"/>
              <a:cs typeface="Verdana"/>
              <a:sym typeface="Verdana"/>
            </a:endParaRPr>
          </a:p>
          <a:p>
            <a:pPr indent="-128588" lvl="2" marL="128588" marR="0" rtl="0" algn="l">
              <a:lnSpc>
                <a:spcPct val="90000"/>
              </a:lnSpc>
              <a:spcBef>
                <a:spcPts val="139"/>
              </a:spcBef>
              <a:spcAft>
                <a:spcPts val="0"/>
              </a:spcAft>
              <a:buClr>
                <a:srgbClr val="B10034"/>
              </a:buClr>
              <a:buSzPts val="600"/>
              <a:buFont typeface="Arial"/>
              <a:buNone/>
            </a:pPr>
            <a:r>
              <a:rPr b="1" i="0" lang="en-US" sz="600" u="none" cap="none" strike="noStrike">
                <a:solidFill>
                  <a:srgbClr val="000000"/>
                </a:solidFill>
                <a:latin typeface="Verdana"/>
                <a:ea typeface="Verdana"/>
                <a:cs typeface="Verdana"/>
                <a:sym typeface="Verdana"/>
              </a:rPr>
              <a:t>2. Detailed RPA Developement planning</a:t>
            </a:r>
            <a:endParaRPr b="0" i="0" sz="1400" u="none" cap="none" strike="noStrike">
              <a:solidFill>
                <a:srgbClr val="000000"/>
              </a:solidFill>
              <a:latin typeface="Arial"/>
              <a:ea typeface="Arial"/>
              <a:cs typeface="Arial"/>
              <a:sym typeface="Arial"/>
            </a:endParaRPr>
          </a:p>
          <a:p>
            <a:pPr indent="-128588" lvl="2" marL="257175" marR="0" rtl="0" algn="l">
              <a:lnSpc>
                <a:spcPct val="90000"/>
              </a:lnSpc>
              <a:spcBef>
                <a:spcPts val="208"/>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Creating detailed RPA Project Plan </a:t>
            </a:r>
            <a:endParaRPr b="0" i="0" sz="1400" u="none" cap="none" strike="noStrike">
              <a:solidFill>
                <a:srgbClr val="000000"/>
              </a:solidFill>
              <a:latin typeface="Arial"/>
              <a:ea typeface="Arial"/>
              <a:cs typeface="Arial"/>
              <a:sym typeface="Arial"/>
            </a:endParaRPr>
          </a:p>
          <a:p>
            <a:pPr indent="-128588" lvl="2" marL="257175" marR="0" rtl="0" algn="l">
              <a:lnSpc>
                <a:spcPct val="90000"/>
              </a:lnSpc>
              <a:spcBef>
                <a:spcPts val="139"/>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Agreeing on the Project documentation principles</a:t>
            </a:r>
            <a:endParaRPr b="0" i="0" sz="1400" u="none" cap="none" strike="noStrike">
              <a:solidFill>
                <a:srgbClr val="000000"/>
              </a:solidFill>
              <a:latin typeface="Arial"/>
              <a:ea typeface="Arial"/>
              <a:cs typeface="Arial"/>
              <a:sym typeface="Arial"/>
            </a:endParaRPr>
          </a:p>
        </p:txBody>
      </p:sp>
      <p:sp>
        <p:nvSpPr>
          <p:cNvPr id="185" name="Google Shape;185;p14"/>
          <p:cNvSpPr/>
          <p:nvPr/>
        </p:nvSpPr>
        <p:spPr>
          <a:xfrm>
            <a:off x="3943350" y="2114459"/>
            <a:ext cx="1771322" cy="794253"/>
          </a:xfrm>
          <a:prstGeom prst="rect">
            <a:avLst/>
          </a:prstGeom>
          <a:noFill/>
          <a:ln>
            <a:noFill/>
          </a:ln>
        </p:spPr>
        <p:txBody>
          <a:bodyPr anchorCtr="0" anchor="t" bIns="45700" lIns="54000" spcFirstLastPara="1" rIns="54000" wrap="square" tIns="81000">
            <a:noAutofit/>
          </a:bodyPr>
          <a:lstStyle/>
          <a:p>
            <a:pPr indent="0" lvl="2" marL="0" marR="0" rtl="0" algn="l">
              <a:lnSpc>
                <a:spcPct val="90000"/>
              </a:lnSpc>
              <a:spcBef>
                <a:spcPts val="0"/>
              </a:spcBef>
              <a:spcAft>
                <a:spcPts val="0"/>
              </a:spcAft>
              <a:buClr>
                <a:srgbClr val="B10034"/>
              </a:buClr>
              <a:buSzPts val="600"/>
              <a:buFont typeface="Arial"/>
              <a:buNone/>
            </a:pPr>
            <a:r>
              <a:rPr b="0" i="0" lang="en-US" sz="600" u="none" cap="none" strike="noStrike">
                <a:solidFill>
                  <a:srgbClr val="000000"/>
                </a:solidFill>
                <a:latin typeface="Verdana"/>
                <a:ea typeface="Verdana"/>
                <a:cs typeface="Verdana"/>
                <a:sym typeface="Verdana"/>
              </a:rPr>
              <a:t>1. Process SME should be available (50%) for the one week (5 working days /20 hours) for remote workshop with AF’s RPA Business Analyst (BA).</a:t>
            </a:r>
            <a:endParaRPr b="0" i="0" sz="1400" u="none" cap="none" strike="noStrike">
              <a:solidFill>
                <a:srgbClr val="000000"/>
              </a:solidFill>
              <a:latin typeface="Arial"/>
              <a:ea typeface="Arial"/>
              <a:cs typeface="Arial"/>
              <a:sym typeface="Arial"/>
            </a:endParaRPr>
          </a:p>
          <a:p>
            <a:pPr indent="0" lvl="2" marL="0" marR="0" rtl="0" algn="l">
              <a:lnSpc>
                <a:spcPct val="90000"/>
              </a:lnSpc>
              <a:spcBef>
                <a:spcPts val="0"/>
              </a:spcBef>
              <a:spcAft>
                <a:spcPts val="0"/>
              </a:spcAft>
              <a:buClr>
                <a:srgbClr val="B10034"/>
              </a:buClr>
              <a:buSzPts val="600"/>
              <a:buFont typeface="Arial"/>
              <a:buNone/>
            </a:pPr>
            <a:r>
              <a:t/>
            </a:r>
            <a:endParaRPr b="0" i="0" sz="600" u="none" cap="none" strike="noStrike">
              <a:solidFill>
                <a:srgbClr val="000000"/>
              </a:solidFill>
              <a:latin typeface="Verdana"/>
              <a:ea typeface="Verdana"/>
              <a:cs typeface="Verdana"/>
              <a:sym typeface="Verdana"/>
            </a:endParaRPr>
          </a:p>
          <a:p>
            <a:pPr indent="0" lvl="2" marL="0" marR="0" rtl="0" algn="l">
              <a:lnSpc>
                <a:spcPct val="90000"/>
              </a:lnSpc>
              <a:spcBef>
                <a:spcPts val="0"/>
              </a:spcBef>
              <a:spcAft>
                <a:spcPts val="0"/>
              </a:spcAft>
              <a:buClr>
                <a:srgbClr val="000000"/>
              </a:buClr>
              <a:buSzPts val="600"/>
              <a:buFont typeface="Arial"/>
              <a:buNone/>
            </a:pPr>
            <a:r>
              <a:rPr b="0" i="0" lang="en-US" sz="600" u="none" cap="none" strike="noStrike">
                <a:solidFill>
                  <a:srgbClr val="000000"/>
                </a:solidFill>
                <a:latin typeface="Verdana"/>
                <a:ea typeface="Verdana"/>
                <a:cs typeface="Verdana"/>
                <a:sym typeface="Verdana"/>
              </a:rPr>
              <a:t>2. Process SME should share all the process related inputs requested by AF’s BA which will be required for crafting the RPA Solution document</a:t>
            </a:r>
            <a:endParaRPr b="0" i="0" sz="1400" u="none" cap="none" strike="noStrike">
              <a:solidFill>
                <a:srgbClr val="000000"/>
              </a:solidFill>
              <a:latin typeface="Arial"/>
              <a:ea typeface="Arial"/>
              <a:cs typeface="Arial"/>
              <a:sym typeface="Arial"/>
            </a:endParaRPr>
          </a:p>
          <a:p>
            <a:pPr indent="0" lvl="2" marL="0" marR="0" rtl="0" algn="l">
              <a:lnSpc>
                <a:spcPct val="90000"/>
              </a:lnSpc>
              <a:spcBef>
                <a:spcPts val="0"/>
              </a:spcBef>
              <a:spcAft>
                <a:spcPts val="0"/>
              </a:spcAft>
              <a:buClr>
                <a:srgbClr val="B10034"/>
              </a:buClr>
              <a:buSzPts val="600"/>
              <a:buFont typeface="Arial"/>
              <a:buNone/>
            </a:pPr>
            <a:r>
              <a:t/>
            </a:r>
            <a:endParaRPr b="0" i="0" sz="200" u="none" cap="none" strike="noStrike">
              <a:solidFill>
                <a:srgbClr val="000000"/>
              </a:solidFill>
              <a:latin typeface="Verdana"/>
              <a:ea typeface="Verdana"/>
              <a:cs typeface="Verdana"/>
              <a:sym typeface="Verdana"/>
            </a:endParaRPr>
          </a:p>
          <a:p>
            <a:pPr indent="0" lvl="2" marL="0" marR="0" rtl="0" algn="l">
              <a:lnSpc>
                <a:spcPct val="90000"/>
              </a:lnSpc>
              <a:spcBef>
                <a:spcPts val="0"/>
              </a:spcBef>
              <a:spcAft>
                <a:spcPts val="0"/>
              </a:spcAft>
              <a:buClr>
                <a:srgbClr val="000000"/>
              </a:buClr>
              <a:buSzPts val="600"/>
              <a:buFont typeface="Arial"/>
              <a:buNone/>
            </a:pPr>
            <a:r>
              <a:rPr b="0" i="0" lang="en-US" sz="600" u="none" cap="none" strike="noStrike">
                <a:solidFill>
                  <a:srgbClr val="000000"/>
                </a:solidFill>
                <a:latin typeface="Verdana"/>
                <a:ea typeface="Verdana"/>
                <a:cs typeface="Verdana"/>
                <a:sym typeface="Verdana"/>
              </a:rPr>
              <a:t>3. Process SME needs to review and sign-off the CPAR (solution design) document</a:t>
            </a:r>
            <a:endParaRPr b="0" i="0" sz="1400" u="none" cap="none" strike="noStrike">
              <a:solidFill>
                <a:srgbClr val="000000"/>
              </a:solidFill>
              <a:latin typeface="Arial"/>
              <a:ea typeface="Arial"/>
              <a:cs typeface="Arial"/>
              <a:sym typeface="Arial"/>
            </a:endParaRPr>
          </a:p>
          <a:p>
            <a:pPr indent="0" lvl="2" marL="0" marR="0" rtl="0" algn="l">
              <a:lnSpc>
                <a:spcPct val="90000"/>
              </a:lnSpc>
              <a:spcBef>
                <a:spcPts val="0"/>
              </a:spcBef>
              <a:spcAft>
                <a:spcPts val="0"/>
              </a:spcAft>
              <a:buClr>
                <a:srgbClr val="B10034"/>
              </a:buClr>
              <a:buSzPts val="600"/>
              <a:buFont typeface="Arial"/>
              <a:buNone/>
            </a:pPr>
            <a:r>
              <a:t/>
            </a:r>
            <a:endParaRPr b="0" i="0" sz="600" u="none" cap="none" strike="noStrike">
              <a:solidFill>
                <a:srgbClr val="000000"/>
              </a:solidFill>
              <a:latin typeface="Verdana"/>
              <a:ea typeface="Verdana"/>
              <a:cs typeface="Verdana"/>
              <a:sym typeface="Verdana"/>
            </a:endParaRPr>
          </a:p>
        </p:txBody>
      </p:sp>
      <p:sp>
        <p:nvSpPr>
          <p:cNvPr id="186" name="Google Shape;186;p14"/>
          <p:cNvSpPr/>
          <p:nvPr/>
        </p:nvSpPr>
        <p:spPr>
          <a:xfrm>
            <a:off x="5650749" y="2303833"/>
            <a:ext cx="1122137" cy="537754"/>
          </a:xfrm>
          <a:prstGeom prst="rect">
            <a:avLst/>
          </a:prstGeom>
          <a:noFill/>
          <a:ln>
            <a:noFill/>
          </a:ln>
        </p:spPr>
        <p:txBody>
          <a:bodyPr anchorCtr="0" anchor="t" bIns="45700" lIns="54000" spcFirstLastPara="1" rIns="54000" wrap="square" tIns="81000">
            <a:noAutofit/>
          </a:bodyPr>
          <a:lstStyle/>
          <a:p>
            <a:pPr indent="0" lvl="2" marL="0" marR="0" rtl="0" algn="l">
              <a:lnSpc>
                <a:spcPct val="90000"/>
              </a:lnSpc>
              <a:spcBef>
                <a:spcPts val="0"/>
              </a:spcBef>
              <a:spcAft>
                <a:spcPts val="0"/>
              </a:spcAft>
              <a:buClr>
                <a:srgbClr val="000000"/>
              </a:buClr>
              <a:buSzPts val="525"/>
              <a:buFont typeface="Arial"/>
              <a:buNone/>
            </a:pPr>
            <a:r>
              <a:rPr b="1" i="0" lang="en-US" sz="525" u="none" cap="none" strike="noStrike">
                <a:solidFill>
                  <a:srgbClr val="000000"/>
                </a:solidFill>
                <a:latin typeface="Verdana"/>
                <a:ea typeface="Verdana"/>
                <a:cs typeface="Verdana"/>
                <a:sym typeface="Verdana"/>
              </a:rPr>
              <a:t>Product Owner </a:t>
            </a:r>
            <a:br>
              <a:rPr b="1" i="0" lang="en-US" sz="525" u="none" cap="none" strike="noStrike">
                <a:solidFill>
                  <a:srgbClr val="000000"/>
                </a:solidFill>
                <a:latin typeface="Verdana"/>
                <a:ea typeface="Verdana"/>
                <a:cs typeface="Verdana"/>
                <a:sym typeface="Verdana"/>
              </a:rPr>
            </a:br>
            <a:endParaRPr b="1" i="0" sz="525"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525"/>
              <a:buFont typeface="Arial"/>
              <a:buNone/>
            </a:pPr>
            <a:r>
              <a:t/>
            </a:r>
            <a:endParaRPr b="1" i="0" sz="400"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525"/>
              <a:buFont typeface="Arial"/>
              <a:buNone/>
            </a:pPr>
            <a:r>
              <a:rPr b="1" i="0" lang="en-US" sz="525" u="none" cap="none" strike="noStrike">
                <a:solidFill>
                  <a:srgbClr val="000000"/>
                </a:solidFill>
                <a:latin typeface="Verdana"/>
                <a:ea typeface="Verdana"/>
                <a:cs typeface="Verdana"/>
                <a:sym typeface="Verdana"/>
              </a:rPr>
              <a:t>Process SME</a:t>
            </a:r>
            <a:endParaRPr b="0" i="0" sz="1400" u="none" cap="none" strike="noStrike">
              <a:solidFill>
                <a:srgbClr val="000000"/>
              </a:solidFill>
              <a:latin typeface="Arial"/>
              <a:ea typeface="Arial"/>
              <a:cs typeface="Arial"/>
              <a:sym typeface="Arial"/>
            </a:endParaRPr>
          </a:p>
          <a:p>
            <a:pPr indent="0" lvl="2" marL="0" marR="0" rtl="0" algn="l">
              <a:lnSpc>
                <a:spcPct val="90000"/>
              </a:lnSpc>
              <a:spcBef>
                <a:spcPts val="208"/>
              </a:spcBef>
              <a:spcAft>
                <a:spcPts val="0"/>
              </a:spcAft>
              <a:buClr>
                <a:srgbClr val="B10034"/>
              </a:buClr>
              <a:buSzPts val="525"/>
              <a:buFont typeface="Arial"/>
              <a:buNone/>
            </a:pPr>
            <a:r>
              <a:t/>
            </a:r>
            <a:endParaRPr b="1" i="0" sz="300"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525"/>
              <a:buFont typeface="Arial"/>
              <a:buNone/>
            </a:pPr>
            <a:r>
              <a:t/>
            </a:r>
            <a:endParaRPr b="1" i="0" sz="100"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525"/>
              <a:buFont typeface="Arial"/>
              <a:buNone/>
            </a:pPr>
            <a:r>
              <a:rPr b="1" i="0" lang="en-US" sz="525" u="none" cap="none" strike="noStrike">
                <a:solidFill>
                  <a:srgbClr val="000000"/>
                </a:solidFill>
                <a:latin typeface="Verdana"/>
                <a:ea typeface="Verdana"/>
                <a:cs typeface="Verdana"/>
                <a:sym typeface="Verdana"/>
              </a:rPr>
              <a:t>Application IT (SPOC)</a:t>
            </a:r>
            <a:endParaRPr b="1" i="0" sz="525"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525"/>
              <a:buFont typeface="Arial"/>
              <a:buNone/>
            </a:pPr>
            <a:r>
              <a:t/>
            </a:r>
            <a:endParaRPr b="1" i="0" sz="525" u="none" cap="none" strike="noStrike">
              <a:solidFill>
                <a:srgbClr val="000000"/>
              </a:solidFill>
              <a:latin typeface="Verdana"/>
              <a:ea typeface="Verdana"/>
              <a:cs typeface="Verdana"/>
              <a:sym typeface="Verdana"/>
            </a:endParaRPr>
          </a:p>
        </p:txBody>
      </p:sp>
      <p:grpSp>
        <p:nvGrpSpPr>
          <p:cNvPr id="187" name="Google Shape;187;p14"/>
          <p:cNvGrpSpPr/>
          <p:nvPr/>
        </p:nvGrpSpPr>
        <p:grpSpPr>
          <a:xfrm>
            <a:off x="6572250" y="2377330"/>
            <a:ext cx="140494" cy="140494"/>
            <a:chOff x="4234717" y="6082198"/>
            <a:chExt cx="187325" cy="187325"/>
          </a:xfrm>
        </p:grpSpPr>
        <p:sp>
          <p:nvSpPr>
            <p:cNvPr id="188" name="Google Shape;188;p14"/>
            <p:cNvSpPr/>
            <p:nvPr/>
          </p:nvSpPr>
          <p:spPr>
            <a:xfrm>
              <a:off x="4234717" y="6082198"/>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189" name="Google Shape;189;p14"/>
            <p:cNvSpPr/>
            <p:nvPr/>
          </p:nvSpPr>
          <p:spPr>
            <a:xfrm>
              <a:off x="4234717" y="6082198"/>
              <a:ext cx="187324" cy="187324"/>
            </a:xfrm>
            <a:prstGeom prst="arc">
              <a:avLst>
                <a:gd fmla="val 16200000" name="adj1"/>
                <a:gd fmla="val 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grpSp>
        <p:nvGrpSpPr>
          <p:cNvPr id="190" name="Google Shape;190;p14"/>
          <p:cNvGrpSpPr/>
          <p:nvPr/>
        </p:nvGrpSpPr>
        <p:grpSpPr>
          <a:xfrm>
            <a:off x="6572250" y="2599135"/>
            <a:ext cx="140494" cy="140519"/>
            <a:chOff x="5183905" y="6078746"/>
            <a:chExt cx="187325" cy="187357"/>
          </a:xfrm>
        </p:grpSpPr>
        <p:sp>
          <p:nvSpPr>
            <p:cNvPr id="191" name="Google Shape;191;p14"/>
            <p:cNvSpPr/>
            <p:nvPr/>
          </p:nvSpPr>
          <p:spPr>
            <a:xfrm>
              <a:off x="5183905" y="6078778"/>
              <a:ext cx="187325" cy="187325"/>
            </a:xfrm>
            <a:prstGeom prst="ellipse">
              <a:avLst/>
            </a:prstGeom>
            <a:solidFill>
              <a:srgbClr val="FFFFFF"/>
            </a:solidFill>
            <a:ln cap="flat" cmpd="sng" w="9525">
              <a:solidFill>
                <a:srgbClr val="26314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75"/>
                <a:buFont typeface="Arial"/>
                <a:buNone/>
              </a:pPr>
              <a:r>
                <a:t/>
              </a:r>
              <a:endParaRPr b="0" i="0" sz="675" u="none" cap="none" strike="noStrike">
                <a:solidFill>
                  <a:srgbClr val="4D4541"/>
                </a:solidFill>
                <a:latin typeface="Verdana"/>
                <a:ea typeface="Verdana"/>
                <a:cs typeface="Verdana"/>
                <a:sym typeface="Verdana"/>
              </a:endParaRPr>
            </a:p>
          </p:txBody>
        </p:sp>
        <p:sp>
          <p:nvSpPr>
            <p:cNvPr id="192" name="Google Shape;192;p14"/>
            <p:cNvSpPr/>
            <p:nvPr/>
          </p:nvSpPr>
          <p:spPr>
            <a:xfrm>
              <a:off x="5183905" y="6078746"/>
              <a:ext cx="187324" cy="187324"/>
            </a:xfrm>
            <a:prstGeom prst="arc">
              <a:avLst>
                <a:gd fmla="val 16200000" name="adj1"/>
                <a:gd fmla="val 5400000" name="adj2"/>
              </a:avLst>
            </a:prstGeom>
            <a:solidFill>
              <a:srgbClr val="263147"/>
            </a:solidFill>
            <a:ln cap="flat" cmpd="sng" w="9525">
              <a:solidFill>
                <a:srgbClr val="26314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75"/>
                <a:buFont typeface="Arial"/>
                <a:buNone/>
              </a:pPr>
              <a:r>
                <a:t/>
              </a:r>
              <a:endParaRPr b="0" i="0" sz="675" u="none" cap="none" strike="noStrike">
                <a:solidFill>
                  <a:srgbClr val="263147"/>
                </a:solidFill>
                <a:latin typeface="Verdana"/>
                <a:ea typeface="Verdana"/>
                <a:cs typeface="Verdana"/>
                <a:sym typeface="Verdana"/>
              </a:endParaRPr>
            </a:p>
          </p:txBody>
        </p:sp>
      </p:grpSp>
      <p:sp>
        <p:nvSpPr>
          <p:cNvPr id="193" name="Google Shape;193;p14"/>
          <p:cNvSpPr/>
          <p:nvPr/>
        </p:nvSpPr>
        <p:spPr>
          <a:xfrm>
            <a:off x="7016313" y="2114460"/>
            <a:ext cx="1960070" cy="870565"/>
          </a:xfrm>
          <a:prstGeom prst="rect">
            <a:avLst/>
          </a:prstGeom>
          <a:noFill/>
          <a:ln>
            <a:noFill/>
          </a:ln>
        </p:spPr>
        <p:txBody>
          <a:bodyPr anchorCtr="0" anchor="t" bIns="45700" lIns="54000" spcFirstLastPara="1" rIns="54000" wrap="square" tIns="81000">
            <a:noAutofit/>
          </a:bodyPr>
          <a:lstStyle/>
          <a:p>
            <a:pPr indent="-269081" lvl="1" marL="269081" marR="0" rtl="0" algn="l">
              <a:lnSpc>
                <a:spcPct val="100000"/>
              </a:lnSpc>
              <a:spcBef>
                <a:spcPts val="0"/>
              </a:spcBef>
              <a:spcAft>
                <a:spcPts val="0"/>
              </a:spcAft>
              <a:buClr>
                <a:srgbClr val="0098C7"/>
              </a:buClr>
              <a:buSzPts val="600"/>
              <a:buFont typeface="Arial"/>
              <a:buNone/>
            </a:pPr>
            <a:r>
              <a:rPr b="1" i="0" lang="en-US" sz="600" u="none" cap="none" strike="noStrike">
                <a:solidFill>
                  <a:srgbClr val="000000"/>
                </a:solidFill>
                <a:latin typeface="Verdana"/>
                <a:ea typeface="Verdana"/>
                <a:cs typeface="Verdana"/>
                <a:sym typeface="Verdana"/>
              </a:rPr>
              <a:t>2.1a </a:t>
            </a:r>
            <a:r>
              <a:rPr b="0" i="0" lang="en-US" sz="600" u="none" cap="none" strike="noStrike">
                <a:solidFill>
                  <a:srgbClr val="000000"/>
                </a:solidFill>
                <a:latin typeface="Arial"/>
                <a:ea typeface="Arial"/>
                <a:cs typeface="Arial"/>
                <a:sym typeface="Arial"/>
              </a:rPr>
              <a:t>Current Process &amp; Automation Requirements (CPAR) document</a:t>
            </a:r>
            <a:endParaRPr b="0" i="0" sz="600" u="none" cap="none" strike="noStrike">
              <a:solidFill>
                <a:srgbClr val="000000"/>
              </a:solidFill>
              <a:latin typeface="Verdana"/>
              <a:ea typeface="Verdana"/>
              <a:cs typeface="Verdana"/>
              <a:sym typeface="Verdana"/>
            </a:endParaRPr>
          </a:p>
          <a:p>
            <a:pPr indent="-269081" lvl="1" marL="269081" marR="0" rtl="0" algn="l">
              <a:lnSpc>
                <a:spcPct val="100000"/>
              </a:lnSpc>
              <a:spcBef>
                <a:spcPts val="300"/>
              </a:spcBef>
              <a:spcAft>
                <a:spcPts val="0"/>
              </a:spcAft>
              <a:buClr>
                <a:srgbClr val="0098C7"/>
              </a:buClr>
              <a:buSzPts val="600"/>
              <a:buFont typeface="Arial"/>
              <a:buNone/>
            </a:pPr>
            <a:r>
              <a:rPr b="1" i="0" lang="en-US" sz="600" u="none" cap="none" strike="noStrike">
                <a:solidFill>
                  <a:srgbClr val="000000"/>
                </a:solidFill>
                <a:latin typeface="Verdana"/>
                <a:ea typeface="Verdana"/>
                <a:cs typeface="Verdana"/>
                <a:sym typeface="Verdana"/>
              </a:rPr>
              <a:t>2.1b</a:t>
            </a:r>
            <a:r>
              <a:rPr b="0" i="0" lang="en-US" sz="600" u="none" cap="none" strike="noStrike">
                <a:solidFill>
                  <a:srgbClr val="000000"/>
                </a:solidFill>
                <a:latin typeface="Verdana"/>
                <a:ea typeface="Verdana"/>
                <a:cs typeface="Verdana"/>
                <a:sym typeface="Verdana"/>
              </a:rPr>
              <a:t> RPA SIT scope</a:t>
            </a:r>
            <a:endParaRPr b="0" i="0" sz="1400" u="none" cap="none" strike="noStrike">
              <a:solidFill>
                <a:srgbClr val="000000"/>
              </a:solidFill>
              <a:latin typeface="Arial"/>
              <a:ea typeface="Arial"/>
              <a:cs typeface="Arial"/>
              <a:sym typeface="Arial"/>
            </a:endParaRPr>
          </a:p>
          <a:p>
            <a:pPr indent="-269081" lvl="1" marL="269081" marR="0" rtl="0" algn="l">
              <a:lnSpc>
                <a:spcPct val="100000"/>
              </a:lnSpc>
              <a:spcBef>
                <a:spcPts val="300"/>
              </a:spcBef>
              <a:spcAft>
                <a:spcPts val="0"/>
              </a:spcAft>
              <a:buClr>
                <a:srgbClr val="0098C7"/>
              </a:buClr>
              <a:buSzPts val="600"/>
              <a:buFont typeface="Arial"/>
              <a:buNone/>
            </a:pPr>
            <a:r>
              <a:t/>
            </a:r>
            <a:endParaRPr b="0" i="0" sz="600" u="none" cap="none" strike="noStrike">
              <a:solidFill>
                <a:srgbClr val="000000"/>
              </a:solidFill>
              <a:latin typeface="Verdana"/>
              <a:ea typeface="Verdana"/>
              <a:cs typeface="Verdana"/>
              <a:sym typeface="Verdana"/>
            </a:endParaRPr>
          </a:p>
          <a:p>
            <a:pPr indent="-269081" lvl="1" marL="269081" marR="0" rtl="0" algn="l">
              <a:lnSpc>
                <a:spcPct val="100000"/>
              </a:lnSpc>
              <a:spcBef>
                <a:spcPts val="300"/>
              </a:spcBef>
              <a:spcAft>
                <a:spcPts val="0"/>
              </a:spcAft>
              <a:buClr>
                <a:srgbClr val="0098C7"/>
              </a:buClr>
              <a:buSzPts val="600"/>
              <a:buFont typeface="Arial"/>
              <a:buNone/>
            </a:pPr>
            <a:r>
              <a:rPr b="1" i="0" lang="en-US" sz="600" u="none" cap="none" strike="noStrike">
                <a:solidFill>
                  <a:srgbClr val="000000"/>
                </a:solidFill>
                <a:latin typeface="Verdana"/>
                <a:ea typeface="Verdana"/>
                <a:cs typeface="Verdana"/>
                <a:sym typeface="Verdana"/>
              </a:rPr>
              <a:t>2.2a </a:t>
            </a:r>
            <a:r>
              <a:rPr b="0" i="0" lang="en-US" sz="600" u="none" cap="none" strike="noStrike">
                <a:solidFill>
                  <a:srgbClr val="000000"/>
                </a:solidFill>
                <a:latin typeface="Verdana"/>
                <a:ea typeface="Verdana"/>
                <a:cs typeface="Verdana"/>
                <a:sym typeface="Verdana"/>
              </a:rPr>
              <a:t>RPA</a:t>
            </a:r>
            <a:r>
              <a:rPr b="1" i="0" lang="en-US" sz="600" u="none" cap="none" strike="noStrike">
                <a:solidFill>
                  <a:srgbClr val="000000"/>
                </a:solidFill>
                <a:latin typeface="Verdana"/>
                <a:ea typeface="Verdana"/>
                <a:cs typeface="Verdana"/>
                <a:sym typeface="Verdana"/>
              </a:rPr>
              <a:t> </a:t>
            </a:r>
            <a:r>
              <a:rPr b="0" i="0" lang="en-US" sz="600" u="none" cap="none" strike="noStrike">
                <a:solidFill>
                  <a:srgbClr val="000000"/>
                </a:solidFill>
                <a:latin typeface="Verdana"/>
                <a:ea typeface="Verdana"/>
                <a:cs typeface="Verdana"/>
                <a:sym typeface="Verdana"/>
              </a:rPr>
              <a:t>Development plan</a:t>
            </a:r>
            <a:endParaRPr b="0" i="0" sz="1400" u="none" cap="none" strike="noStrike">
              <a:solidFill>
                <a:srgbClr val="000000"/>
              </a:solidFill>
              <a:latin typeface="Arial"/>
              <a:ea typeface="Arial"/>
              <a:cs typeface="Arial"/>
              <a:sym typeface="Arial"/>
            </a:endParaRPr>
          </a:p>
        </p:txBody>
      </p:sp>
      <p:sp>
        <p:nvSpPr>
          <p:cNvPr id="194" name="Google Shape;194;p14"/>
          <p:cNvSpPr/>
          <p:nvPr/>
        </p:nvSpPr>
        <p:spPr>
          <a:xfrm>
            <a:off x="6993900" y="3842502"/>
            <a:ext cx="2035472" cy="1174500"/>
          </a:xfrm>
          <a:prstGeom prst="rect">
            <a:avLst/>
          </a:prstGeom>
          <a:solidFill>
            <a:srgbClr val="FFFFFF"/>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195" name="Google Shape;195;p14"/>
          <p:cNvSpPr/>
          <p:nvPr/>
        </p:nvSpPr>
        <p:spPr>
          <a:xfrm>
            <a:off x="3943350" y="3842275"/>
            <a:ext cx="2971800" cy="1174727"/>
          </a:xfrm>
          <a:prstGeom prst="rect">
            <a:avLst/>
          </a:prstGeom>
          <a:solidFill>
            <a:srgbClr val="FFFFFF"/>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196" name="Google Shape;196;p14"/>
          <p:cNvSpPr/>
          <p:nvPr/>
        </p:nvSpPr>
        <p:spPr>
          <a:xfrm>
            <a:off x="1290259" y="3842274"/>
            <a:ext cx="2558522" cy="1174728"/>
          </a:xfrm>
          <a:prstGeom prst="rect">
            <a:avLst/>
          </a:prstGeom>
          <a:solidFill>
            <a:srgbClr val="FFFFFF"/>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197" name="Google Shape;197;p14"/>
          <p:cNvSpPr/>
          <p:nvPr/>
        </p:nvSpPr>
        <p:spPr>
          <a:xfrm>
            <a:off x="6993900" y="3304295"/>
            <a:ext cx="2035472" cy="495698"/>
          </a:xfrm>
          <a:prstGeom prst="rect">
            <a:avLst/>
          </a:prstGeom>
          <a:solidFill>
            <a:schemeClr val="lt1"/>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198" name="Google Shape;198;p14"/>
          <p:cNvSpPr/>
          <p:nvPr/>
        </p:nvSpPr>
        <p:spPr>
          <a:xfrm>
            <a:off x="3943350" y="3304068"/>
            <a:ext cx="2971800" cy="495794"/>
          </a:xfrm>
          <a:prstGeom prst="rect">
            <a:avLst/>
          </a:prstGeom>
          <a:solidFill>
            <a:schemeClr val="lt1"/>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199" name="Google Shape;199;p14"/>
          <p:cNvSpPr/>
          <p:nvPr/>
        </p:nvSpPr>
        <p:spPr>
          <a:xfrm>
            <a:off x="1290259" y="3304067"/>
            <a:ext cx="2558522" cy="495794"/>
          </a:xfrm>
          <a:prstGeom prst="rect">
            <a:avLst/>
          </a:prstGeom>
          <a:solidFill>
            <a:schemeClr val="lt1"/>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200" name="Google Shape;200;p14"/>
          <p:cNvSpPr/>
          <p:nvPr/>
        </p:nvSpPr>
        <p:spPr>
          <a:xfrm>
            <a:off x="1325057" y="3812401"/>
            <a:ext cx="2470258" cy="1052837"/>
          </a:xfrm>
          <a:prstGeom prst="rect">
            <a:avLst/>
          </a:prstGeom>
          <a:noFill/>
          <a:ln>
            <a:noFill/>
          </a:ln>
        </p:spPr>
        <p:txBody>
          <a:bodyPr anchorCtr="0" anchor="t" bIns="45700" lIns="54000" spcFirstLastPara="1" rIns="54000" wrap="square" tIns="81000">
            <a:noAutofit/>
          </a:bodyPr>
          <a:lstStyle/>
          <a:p>
            <a:pPr indent="0" lvl="2" marL="0" marR="0" rtl="0" algn="l">
              <a:lnSpc>
                <a:spcPct val="90000"/>
              </a:lnSpc>
              <a:spcBef>
                <a:spcPts val="0"/>
              </a:spcBef>
              <a:spcAft>
                <a:spcPts val="0"/>
              </a:spcAft>
              <a:buClr>
                <a:srgbClr val="B10034"/>
              </a:buClr>
              <a:buSzPts val="600"/>
              <a:buFont typeface="Arial"/>
              <a:buNone/>
            </a:pPr>
            <a:r>
              <a:rPr b="1" i="0" lang="en-US" sz="600" u="none" cap="none" strike="noStrike">
                <a:solidFill>
                  <a:srgbClr val="000000"/>
                </a:solidFill>
                <a:latin typeface="Verdana"/>
                <a:ea typeface="Verdana"/>
                <a:cs typeface="Verdana"/>
                <a:sym typeface="Verdana"/>
              </a:rPr>
              <a:t>1. Detailed RPA Development planning</a:t>
            </a:r>
            <a:endParaRPr b="0" i="0" sz="1400" u="none" cap="none" strike="noStrike">
              <a:solidFill>
                <a:srgbClr val="000000"/>
              </a:solidFill>
              <a:latin typeface="Arial"/>
              <a:ea typeface="Arial"/>
              <a:cs typeface="Arial"/>
              <a:sym typeface="Arial"/>
            </a:endParaRPr>
          </a:p>
          <a:p>
            <a:pPr indent="-127397" lvl="2" marL="255985" marR="0" rtl="0" algn="l">
              <a:lnSpc>
                <a:spcPct val="90000"/>
              </a:lnSpc>
              <a:spcBef>
                <a:spcPts val="208"/>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Backlog creation</a:t>
            </a:r>
            <a:br>
              <a:rPr b="0" i="0" lang="en-US" sz="600" u="none" cap="none" strike="noStrike">
                <a:solidFill>
                  <a:srgbClr val="000000"/>
                </a:solidFill>
                <a:latin typeface="Verdana"/>
                <a:ea typeface="Verdana"/>
                <a:cs typeface="Verdana"/>
                <a:sym typeface="Verdana"/>
              </a:rPr>
            </a:br>
            <a:endParaRPr b="0" i="0" sz="600" u="none" cap="none" strike="noStrike">
              <a:solidFill>
                <a:srgbClr val="000000"/>
              </a:solidFill>
              <a:latin typeface="Verdana"/>
              <a:ea typeface="Verdana"/>
              <a:cs typeface="Verdana"/>
              <a:sym typeface="Verdana"/>
            </a:endParaRPr>
          </a:p>
          <a:p>
            <a:pPr indent="0" lvl="2" marL="0" marR="0" rtl="0" algn="l">
              <a:lnSpc>
                <a:spcPct val="90000"/>
              </a:lnSpc>
              <a:spcBef>
                <a:spcPts val="139"/>
              </a:spcBef>
              <a:spcAft>
                <a:spcPts val="0"/>
              </a:spcAft>
              <a:buClr>
                <a:srgbClr val="B10034"/>
              </a:buClr>
              <a:buSzPts val="600"/>
              <a:buFont typeface="Arial"/>
              <a:buNone/>
            </a:pPr>
            <a:r>
              <a:rPr b="1" i="0" lang="en-US" sz="600" u="none" cap="none" strike="noStrike">
                <a:solidFill>
                  <a:srgbClr val="000000"/>
                </a:solidFill>
                <a:latin typeface="Verdana"/>
                <a:ea typeface="Verdana"/>
                <a:cs typeface="Verdana"/>
                <a:sym typeface="Verdana"/>
              </a:rPr>
              <a:t>2. Artefacts Development</a:t>
            </a:r>
            <a:endParaRPr b="0" i="0" sz="1400" u="none" cap="none" strike="noStrike">
              <a:solidFill>
                <a:srgbClr val="000000"/>
              </a:solidFill>
              <a:latin typeface="Arial"/>
              <a:ea typeface="Arial"/>
              <a:cs typeface="Arial"/>
              <a:sym typeface="Arial"/>
            </a:endParaRPr>
          </a:p>
          <a:p>
            <a:pPr indent="-127397" lvl="2" marL="255985" marR="0" rtl="0" algn="l">
              <a:lnSpc>
                <a:spcPct val="90000"/>
              </a:lnSpc>
              <a:spcBef>
                <a:spcPts val="208"/>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Development using AF’s best practices and coding standards</a:t>
            </a:r>
            <a:endParaRPr b="0" i="0" sz="1400" u="none" cap="none" strike="noStrike">
              <a:solidFill>
                <a:srgbClr val="000000"/>
              </a:solidFill>
              <a:latin typeface="Arial"/>
              <a:ea typeface="Arial"/>
              <a:cs typeface="Arial"/>
              <a:sym typeface="Arial"/>
            </a:endParaRPr>
          </a:p>
          <a:p>
            <a:pPr indent="0" lvl="2" marL="0" marR="0" rtl="0" algn="l">
              <a:lnSpc>
                <a:spcPct val="90000"/>
              </a:lnSpc>
              <a:spcBef>
                <a:spcPts val="139"/>
              </a:spcBef>
              <a:spcAft>
                <a:spcPts val="0"/>
              </a:spcAft>
              <a:buClr>
                <a:srgbClr val="B10034"/>
              </a:buClr>
              <a:buSzPts val="600"/>
              <a:buFont typeface="Arial"/>
              <a:buNone/>
            </a:pPr>
            <a:r>
              <a:rPr b="1" i="0" lang="en-US" sz="600" u="none" cap="none" strike="noStrike">
                <a:solidFill>
                  <a:srgbClr val="000000"/>
                </a:solidFill>
                <a:latin typeface="Verdana"/>
                <a:ea typeface="Verdana"/>
                <a:cs typeface="Verdana"/>
                <a:sym typeface="Verdana"/>
              </a:rPr>
              <a:t>3. Functional Testing</a:t>
            </a:r>
            <a:endParaRPr/>
          </a:p>
          <a:p>
            <a:pPr indent="-127397" lvl="2" marL="255985" marR="0" rtl="0" algn="l">
              <a:lnSpc>
                <a:spcPct val="90000"/>
              </a:lnSpc>
              <a:spcBef>
                <a:spcPts val="208"/>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Integration testing and code review</a:t>
            </a:r>
            <a:endParaRPr b="1" i="0" sz="600" u="none" cap="none" strike="noStrike">
              <a:solidFill>
                <a:srgbClr val="000000"/>
              </a:solidFill>
              <a:latin typeface="Verdana"/>
              <a:ea typeface="Verdana"/>
              <a:cs typeface="Verdana"/>
              <a:sym typeface="Verdana"/>
            </a:endParaRPr>
          </a:p>
          <a:p>
            <a:pPr indent="0" lvl="2" marL="0" marR="0" rtl="0" algn="l">
              <a:lnSpc>
                <a:spcPct val="90000"/>
              </a:lnSpc>
              <a:spcBef>
                <a:spcPts val="139"/>
              </a:spcBef>
              <a:spcAft>
                <a:spcPts val="0"/>
              </a:spcAft>
              <a:buClr>
                <a:srgbClr val="B10034"/>
              </a:buClr>
              <a:buSzPts val="600"/>
              <a:buFont typeface="Arial"/>
              <a:buNone/>
            </a:pPr>
            <a:r>
              <a:rPr b="1" i="0" lang="en-US" sz="600" u="none" cap="none" strike="noStrike">
                <a:solidFill>
                  <a:srgbClr val="000000"/>
                </a:solidFill>
                <a:latin typeface="Verdana"/>
                <a:ea typeface="Verdana"/>
                <a:cs typeface="Verdana"/>
                <a:sym typeface="Verdana"/>
              </a:rPr>
              <a:t>4. PoC Demo</a:t>
            </a:r>
            <a:endParaRPr b="0" i="0" sz="1400" u="none" cap="none" strike="noStrike">
              <a:solidFill>
                <a:srgbClr val="000000"/>
              </a:solidFill>
              <a:latin typeface="Arial"/>
              <a:ea typeface="Arial"/>
              <a:cs typeface="Arial"/>
              <a:sym typeface="Arial"/>
            </a:endParaRPr>
          </a:p>
          <a:p>
            <a:pPr indent="-127397" lvl="2" marL="255985" marR="0" rtl="0" algn="l">
              <a:lnSpc>
                <a:spcPct val="90000"/>
              </a:lnSpc>
              <a:spcBef>
                <a:spcPts val="208"/>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AF team will provide an end-to-end demo of the developed artefact for the project team and key stakeholders</a:t>
            </a:r>
            <a:endParaRPr b="0" i="0" sz="1400" u="none" cap="none" strike="noStrike">
              <a:solidFill>
                <a:srgbClr val="000000"/>
              </a:solidFill>
              <a:latin typeface="Arial"/>
              <a:ea typeface="Arial"/>
              <a:cs typeface="Arial"/>
              <a:sym typeface="Arial"/>
            </a:endParaRPr>
          </a:p>
        </p:txBody>
      </p:sp>
      <p:sp>
        <p:nvSpPr>
          <p:cNvPr id="201" name="Google Shape;201;p14"/>
          <p:cNvSpPr/>
          <p:nvPr/>
        </p:nvSpPr>
        <p:spPr>
          <a:xfrm>
            <a:off x="3962859" y="3835864"/>
            <a:ext cx="1692287" cy="929364"/>
          </a:xfrm>
          <a:prstGeom prst="rect">
            <a:avLst/>
          </a:prstGeom>
          <a:noFill/>
          <a:ln>
            <a:noFill/>
          </a:ln>
        </p:spPr>
        <p:txBody>
          <a:bodyPr anchorCtr="0" anchor="t" bIns="45700" lIns="54000" spcFirstLastPara="1" rIns="54000" wrap="square" tIns="81000">
            <a:noAutofit/>
          </a:bodyPr>
          <a:lstStyle/>
          <a:p>
            <a:pPr indent="0" lvl="2" marL="0" marR="0" rtl="0" algn="l">
              <a:lnSpc>
                <a:spcPct val="90000"/>
              </a:lnSpc>
              <a:spcBef>
                <a:spcPts val="0"/>
              </a:spcBef>
              <a:spcAft>
                <a:spcPts val="0"/>
              </a:spcAft>
              <a:buClr>
                <a:srgbClr val="B10034"/>
              </a:buClr>
              <a:buSzPts val="600"/>
              <a:buFont typeface="Arial"/>
              <a:buNone/>
            </a:pPr>
            <a:r>
              <a:rPr b="0" i="0" lang="en-US" sz="600" u="none" cap="none" strike="noStrike">
                <a:solidFill>
                  <a:srgbClr val="000000"/>
                </a:solidFill>
                <a:latin typeface="Verdana"/>
                <a:ea typeface="Verdana"/>
                <a:cs typeface="Verdana"/>
                <a:sym typeface="Verdana"/>
              </a:rPr>
              <a:t>1. App IT SPOC should provide the requested support and assistance to AF’s RPA developers for all issues related to system/application access and </a:t>
            </a:r>
            <a:endParaRPr sz="100">
              <a:latin typeface="Verdana"/>
              <a:ea typeface="Verdana"/>
              <a:cs typeface="Verdana"/>
              <a:sym typeface="Verdana"/>
            </a:endParaRPr>
          </a:p>
          <a:p>
            <a:pPr indent="0" lvl="2" marL="0" marR="0" rtl="0" algn="l">
              <a:lnSpc>
                <a:spcPct val="90000"/>
              </a:lnSpc>
              <a:spcBef>
                <a:spcPts val="0"/>
              </a:spcBef>
              <a:spcAft>
                <a:spcPts val="0"/>
              </a:spcAft>
              <a:buClr>
                <a:srgbClr val="B10034"/>
              </a:buClr>
              <a:buSzPts val="600"/>
              <a:buFont typeface="Arial"/>
              <a:buNone/>
            </a:pPr>
            <a:r>
              <a:rPr b="0" i="0" lang="en-US" sz="600" u="none" cap="none" strike="noStrike">
                <a:solidFill>
                  <a:srgbClr val="000000"/>
                </a:solidFill>
                <a:latin typeface="Verdana"/>
                <a:ea typeface="Verdana"/>
                <a:cs typeface="Verdana"/>
                <a:sym typeface="Verdana"/>
              </a:rPr>
              <a:t>connectivity</a:t>
            </a:r>
            <a:endParaRPr b="0" i="0" sz="1400" u="none" cap="none" strike="noStrike">
              <a:solidFill>
                <a:srgbClr val="000000"/>
              </a:solidFill>
              <a:latin typeface="Arial"/>
              <a:ea typeface="Arial"/>
              <a:cs typeface="Arial"/>
              <a:sym typeface="Arial"/>
            </a:endParaRPr>
          </a:p>
          <a:p>
            <a:pPr indent="0" lvl="2" marL="0" marR="0" rtl="0" algn="l">
              <a:lnSpc>
                <a:spcPct val="90000"/>
              </a:lnSpc>
              <a:spcBef>
                <a:spcPts val="0"/>
              </a:spcBef>
              <a:spcAft>
                <a:spcPts val="0"/>
              </a:spcAft>
              <a:buNone/>
            </a:pPr>
            <a:r>
              <a:rPr b="0" i="0" lang="en-US" sz="600" u="none" cap="none" strike="noStrike">
                <a:solidFill>
                  <a:schemeClr val="dk1"/>
                </a:solidFill>
                <a:latin typeface="Verdana"/>
                <a:ea typeface="Verdana"/>
                <a:cs typeface="Verdana"/>
                <a:sym typeface="Verdana"/>
              </a:rPr>
              <a:t>3. Roche SME needs to make sure that enough test data is available in test environment for the AF developers to perform the internal test (SIT)</a:t>
            </a:r>
            <a:br>
              <a:rPr b="0" i="0" lang="en-US" sz="600" u="none" cap="none" strike="noStrike">
                <a:solidFill>
                  <a:schemeClr val="dk1"/>
                </a:solidFill>
                <a:latin typeface="Verdana"/>
                <a:ea typeface="Verdana"/>
                <a:cs typeface="Verdana"/>
                <a:sym typeface="Verdana"/>
              </a:rPr>
            </a:br>
            <a:endParaRPr b="0" i="0" sz="200" u="none" cap="none" strike="noStrike">
              <a:solidFill>
                <a:schemeClr val="dk1"/>
              </a:solidFill>
              <a:latin typeface="Verdana"/>
              <a:ea typeface="Verdana"/>
              <a:cs typeface="Verdana"/>
              <a:sym typeface="Verdana"/>
            </a:endParaRPr>
          </a:p>
          <a:p>
            <a:pPr indent="0" lvl="2" marL="0" marR="0" rtl="0" algn="l">
              <a:lnSpc>
                <a:spcPct val="90000"/>
              </a:lnSpc>
              <a:spcBef>
                <a:spcPts val="208"/>
              </a:spcBef>
              <a:spcAft>
                <a:spcPts val="208"/>
              </a:spcAft>
              <a:buNone/>
            </a:pPr>
            <a:r>
              <a:rPr b="0" i="0" lang="en-US" sz="600" u="none" cap="none" strike="noStrike">
                <a:solidFill>
                  <a:schemeClr val="dk1"/>
                </a:solidFill>
                <a:latin typeface="Verdana"/>
                <a:ea typeface="Verdana"/>
                <a:cs typeface="Verdana"/>
                <a:sym typeface="Verdana"/>
              </a:rPr>
              <a:t>2. Considering this is a PoC project so there won’t be any UAT performed for this use case</a:t>
            </a:r>
            <a:endParaRPr/>
          </a:p>
        </p:txBody>
      </p:sp>
      <p:sp>
        <p:nvSpPr>
          <p:cNvPr id="202" name="Google Shape;202;p14"/>
          <p:cNvSpPr/>
          <p:nvPr/>
        </p:nvSpPr>
        <p:spPr>
          <a:xfrm>
            <a:off x="5650749" y="4034881"/>
            <a:ext cx="1122137" cy="537754"/>
          </a:xfrm>
          <a:prstGeom prst="rect">
            <a:avLst/>
          </a:prstGeom>
          <a:noFill/>
          <a:ln>
            <a:noFill/>
          </a:ln>
        </p:spPr>
        <p:txBody>
          <a:bodyPr anchorCtr="0" anchor="t" bIns="45700" lIns="54000" spcFirstLastPara="1" rIns="54000" wrap="square" tIns="81000">
            <a:noAutofit/>
          </a:bodyPr>
          <a:lstStyle/>
          <a:p>
            <a:pPr indent="0" lvl="2" marL="0" marR="0" rtl="0" algn="l">
              <a:lnSpc>
                <a:spcPct val="90000"/>
              </a:lnSpc>
              <a:spcBef>
                <a:spcPts val="0"/>
              </a:spcBef>
              <a:spcAft>
                <a:spcPts val="0"/>
              </a:spcAft>
              <a:buClr>
                <a:srgbClr val="000000"/>
              </a:buClr>
              <a:buSzPts val="525"/>
              <a:buFont typeface="Arial"/>
              <a:buNone/>
            </a:pPr>
            <a:r>
              <a:rPr b="1" i="0" lang="en-US" sz="525" u="none" cap="none" strike="noStrike">
                <a:solidFill>
                  <a:srgbClr val="000000"/>
                </a:solidFill>
                <a:latin typeface="Verdana"/>
                <a:ea typeface="Verdana"/>
                <a:cs typeface="Verdana"/>
                <a:sym typeface="Verdana"/>
              </a:rPr>
              <a:t>Product Owner </a:t>
            </a:r>
            <a:br>
              <a:rPr b="1" i="0" lang="en-US" sz="525" u="none" cap="none" strike="noStrike">
                <a:solidFill>
                  <a:srgbClr val="000000"/>
                </a:solidFill>
                <a:latin typeface="Verdana"/>
                <a:ea typeface="Verdana"/>
                <a:cs typeface="Verdana"/>
                <a:sym typeface="Verdana"/>
              </a:rPr>
            </a:br>
            <a:endParaRPr b="1" i="0" sz="525"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000000"/>
              </a:buClr>
              <a:buSzPts val="400"/>
              <a:buFont typeface="Arial"/>
              <a:buNone/>
            </a:pPr>
            <a:r>
              <a:t/>
            </a:r>
            <a:endParaRPr b="1" i="0" sz="400"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525"/>
              <a:buFont typeface="Arial"/>
              <a:buNone/>
            </a:pPr>
            <a:r>
              <a:rPr b="1" i="0" lang="en-US" sz="525" u="none" cap="none" strike="noStrike">
                <a:solidFill>
                  <a:srgbClr val="000000"/>
                </a:solidFill>
                <a:latin typeface="Verdana"/>
                <a:ea typeface="Verdana"/>
                <a:cs typeface="Verdana"/>
                <a:sym typeface="Verdana"/>
              </a:rPr>
              <a:t>Process SME</a:t>
            </a:r>
            <a:endParaRPr b="0" i="0" sz="1400" u="none" cap="none" strike="noStrike">
              <a:solidFill>
                <a:srgbClr val="000000"/>
              </a:solidFill>
              <a:latin typeface="Arial"/>
              <a:ea typeface="Arial"/>
              <a:cs typeface="Arial"/>
              <a:sym typeface="Arial"/>
            </a:endParaRPr>
          </a:p>
          <a:p>
            <a:pPr indent="0" lvl="2" marL="0" marR="0" rtl="0" algn="l">
              <a:lnSpc>
                <a:spcPct val="90000"/>
              </a:lnSpc>
              <a:spcBef>
                <a:spcPts val="208"/>
              </a:spcBef>
              <a:spcAft>
                <a:spcPts val="0"/>
              </a:spcAft>
              <a:buClr>
                <a:srgbClr val="B10034"/>
              </a:buClr>
              <a:buSzPts val="525"/>
              <a:buFont typeface="Arial"/>
              <a:buNone/>
            </a:pPr>
            <a:br>
              <a:rPr b="1" i="0" lang="en-US" sz="400" u="none" cap="none" strike="noStrike">
                <a:solidFill>
                  <a:srgbClr val="000000"/>
                </a:solidFill>
                <a:latin typeface="Verdana"/>
                <a:ea typeface="Verdana"/>
                <a:cs typeface="Verdana"/>
                <a:sym typeface="Verdana"/>
              </a:rPr>
            </a:br>
            <a:endParaRPr b="1" i="0" sz="400"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525"/>
              <a:buFont typeface="Arial"/>
              <a:buNone/>
            </a:pPr>
            <a:r>
              <a:rPr b="1" i="0" lang="en-US" sz="525" u="none" cap="none" strike="noStrike">
                <a:solidFill>
                  <a:srgbClr val="000000"/>
                </a:solidFill>
                <a:latin typeface="Verdana"/>
                <a:ea typeface="Verdana"/>
                <a:cs typeface="Verdana"/>
                <a:sym typeface="Verdana"/>
              </a:rPr>
              <a:t>Application IT (SPOC)</a:t>
            </a:r>
            <a:endParaRPr b="1" i="0" sz="525"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525"/>
              <a:buFont typeface="Arial"/>
              <a:buNone/>
            </a:pPr>
            <a:r>
              <a:t/>
            </a:r>
            <a:endParaRPr b="1" i="0" sz="525" u="none" cap="none" strike="noStrike">
              <a:solidFill>
                <a:srgbClr val="000000"/>
              </a:solidFill>
              <a:latin typeface="Verdana"/>
              <a:ea typeface="Verdana"/>
              <a:cs typeface="Verdana"/>
              <a:sym typeface="Verdana"/>
            </a:endParaRPr>
          </a:p>
        </p:txBody>
      </p:sp>
      <p:grpSp>
        <p:nvGrpSpPr>
          <p:cNvPr id="203" name="Google Shape;203;p14"/>
          <p:cNvGrpSpPr/>
          <p:nvPr/>
        </p:nvGrpSpPr>
        <p:grpSpPr>
          <a:xfrm>
            <a:off x="6570052" y="4108378"/>
            <a:ext cx="140494" cy="140494"/>
            <a:chOff x="4234717" y="6082198"/>
            <a:chExt cx="187325" cy="187325"/>
          </a:xfrm>
        </p:grpSpPr>
        <p:sp>
          <p:nvSpPr>
            <p:cNvPr id="204" name="Google Shape;204;p14"/>
            <p:cNvSpPr/>
            <p:nvPr/>
          </p:nvSpPr>
          <p:spPr>
            <a:xfrm>
              <a:off x="4234717" y="6082198"/>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205" name="Google Shape;205;p14"/>
            <p:cNvSpPr/>
            <p:nvPr/>
          </p:nvSpPr>
          <p:spPr>
            <a:xfrm>
              <a:off x="4234717" y="6082198"/>
              <a:ext cx="187324" cy="187324"/>
            </a:xfrm>
            <a:prstGeom prst="arc">
              <a:avLst>
                <a:gd fmla="val 16200000" name="adj1"/>
                <a:gd fmla="val 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grpSp>
        <p:nvGrpSpPr>
          <p:cNvPr id="206" name="Google Shape;206;p14"/>
          <p:cNvGrpSpPr/>
          <p:nvPr/>
        </p:nvGrpSpPr>
        <p:grpSpPr>
          <a:xfrm>
            <a:off x="6570052" y="4551612"/>
            <a:ext cx="140494" cy="140494"/>
            <a:chOff x="4234717" y="6082198"/>
            <a:chExt cx="187325" cy="187325"/>
          </a:xfrm>
        </p:grpSpPr>
        <p:sp>
          <p:nvSpPr>
            <p:cNvPr id="207" name="Google Shape;207;p14"/>
            <p:cNvSpPr/>
            <p:nvPr/>
          </p:nvSpPr>
          <p:spPr>
            <a:xfrm>
              <a:off x="4234717" y="6082198"/>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208" name="Google Shape;208;p14"/>
            <p:cNvSpPr/>
            <p:nvPr/>
          </p:nvSpPr>
          <p:spPr>
            <a:xfrm>
              <a:off x="4234717" y="6082198"/>
              <a:ext cx="187324" cy="187324"/>
            </a:xfrm>
            <a:prstGeom prst="arc">
              <a:avLst>
                <a:gd fmla="val 16200000" name="adj1"/>
                <a:gd fmla="val 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grpSp>
        <p:nvGrpSpPr>
          <p:cNvPr id="209" name="Google Shape;209;p14"/>
          <p:cNvGrpSpPr/>
          <p:nvPr/>
        </p:nvGrpSpPr>
        <p:grpSpPr>
          <a:xfrm>
            <a:off x="6570052" y="4339818"/>
            <a:ext cx="140494" cy="140494"/>
            <a:chOff x="4234717" y="6082198"/>
            <a:chExt cx="187325" cy="187325"/>
          </a:xfrm>
        </p:grpSpPr>
        <p:sp>
          <p:nvSpPr>
            <p:cNvPr id="210" name="Google Shape;210;p14"/>
            <p:cNvSpPr/>
            <p:nvPr/>
          </p:nvSpPr>
          <p:spPr>
            <a:xfrm>
              <a:off x="4234717" y="6082198"/>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211" name="Google Shape;211;p14"/>
            <p:cNvSpPr/>
            <p:nvPr/>
          </p:nvSpPr>
          <p:spPr>
            <a:xfrm>
              <a:off x="4234717" y="6082198"/>
              <a:ext cx="187324" cy="187324"/>
            </a:xfrm>
            <a:prstGeom prst="arc">
              <a:avLst>
                <a:gd fmla="val 16200000" name="adj1"/>
                <a:gd fmla="val 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sp>
        <p:nvSpPr>
          <p:cNvPr id="212" name="Google Shape;212;p14"/>
          <p:cNvSpPr/>
          <p:nvPr/>
        </p:nvSpPr>
        <p:spPr>
          <a:xfrm>
            <a:off x="5650749" y="3476128"/>
            <a:ext cx="1122137" cy="226666"/>
          </a:xfrm>
          <a:prstGeom prst="rect">
            <a:avLst/>
          </a:prstGeom>
          <a:noFill/>
          <a:ln>
            <a:noFill/>
          </a:ln>
        </p:spPr>
        <p:txBody>
          <a:bodyPr anchorCtr="0" anchor="t" bIns="45700" lIns="54000" spcFirstLastPara="1" rIns="54000" wrap="square" tIns="81000">
            <a:noAutofit/>
          </a:bodyPr>
          <a:lstStyle/>
          <a:p>
            <a:pPr indent="0" lvl="2" marL="0" marR="0" rtl="0" algn="l">
              <a:lnSpc>
                <a:spcPct val="90000"/>
              </a:lnSpc>
              <a:spcBef>
                <a:spcPts val="0"/>
              </a:spcBef>
              <a:spcAft>
                <a:spcPts val="0"/>
              </a:spcAft>
              <a:buClr>
                <a:srgbClr val="B10034"/>
              </a:buClr>
              <a:buSzPts val="525"/>
              <a:buFont typeface="Arial"/>
              <a:buNone/>
            </a:pPr>
            <a:r>
              <a:rPr b="1" i="0" lang="en-US" sz="525" u="none" cap="none" strike="noStrike">
                <a:solidFill>
                  <a:srgbClr val="000000"/>
                </a:solidFill>
                <a:latin typeface="Verdana"/>
                <a:ea typeface="Verdana"/>
                <a:cs typeface="Verdana"/>
                <a:sym typeface="Verdana"/>
              </a:rPr>
              <a:t>Application IT (SPOC)</a:t>
            </a:r>
            <a:endParaRPr b="1" i="0" sz="525" u="none" cap="none" strike="noStrike">
              <a:solidFill>
                <a:srgbClr val="000000"/>
              </a:solidFill>
              <a:latin typeface="Verdana"/>
              <a:ea typeface="Verdana"/>
              <a:cs typeface="Verdana"/>
              <a:sym typeface="Verdana"/>
            </a:endParaRPr>
          </a:p>
        </p:txBody>
      </p:sp>
      <p:sp>
        <p:nvSpPr>
          <p:cNvPr id="213" name="Google Shape;213;p14"/>
          <p:cNvSpPr/>
          <p:nvPr/>
        </p:nvSpPr>
        <p:spPr>
          <a:xfrm>
            <a:off x="7009719" y="3871570"/>
            <a:ext cx="1979409" cy="946556"/>
          </a:xfrm>
          <a:prstGeom prst="rect">
            <a:avLst/>
          </a:prstGeom>
          <a:noFill/>
          <a:ln>
            <a:noFill/>
          </a:ln>
        </p:spPr>
        <p:txBody>
          <a:bodyPr anchorCtr="0" anchor="t" bIns="45700" lIns="54000" spcFirstLastPara="1" rIns="54000" wrap="square" tIns="81000">
            <a:noAutofit/>
          </a:bodyPr>
          <a:lstStyle/>
          <a:p>
            <a:pPr indent="-269081" lvl="3" marL="269081" marR="0" rtl="0" algn="l">
              <a:lnSpc>
                <a:spcPct val="90000"/>
              </a:lnSpc>
              <a:spcBef>
                <a:spcPts val="0"/>
              </a:spcBef>
              <a:spcAft>
                <a:spcPts val="0"/>
              </a:spcAft>
              <a:buClr>
                <a:srgbClr val="95E616"/>
              </a:buClr>
              <a:buSzPts val="600"/>
              <a:buFont typeface="Arial"/>
              <a:buNone/>
            </a:pPr>
            <a:r>
              <a:rPr b="1" i="0" lang="en-US" sz="600" u="none" cap="none" strike="noStrike">
                <a:solidFill>
                  <a:srgbClr val="000000"/>
                </a:solidFill>
                <a:latin typeface="Verdana"/>
                <a:ea typeface="Verdana"/>
                <a:cs typeface="Verdana"/>
                <a:sym typeface="Verdana"/>
              </a:rPr>
              <a:t>4.1a </a:t>
            </a:r>
            <a:r>
              <a:rPr b="0" i="0" lang="en-US" sz="600" u="none" cap="none" strike="noStrike">
                <a:solidFill>
                  <a:srgbClr val="000000"/>
                </a:solidFill>
                <a:latin typeface="Verdana"/>
                <a:ea typeface="Verdana"/>
                <a:cs typeface="Verdana"/>
                <a:sym typeface="Verdana"/>
              </a:rPr>
              <a:t>Backlog created and sprints planned</a:t>
            </a:r>
            <a:endParaRPr b="1" i="0" sz="600" u="none" cap="none" strike="noStrike">
              <a:solidFill>
                <a:srgbClr val="000000"/>
              </a:solidFill>
              <a:latin typeface="Verdana"/>
              <a:ea typeface="Verdana"/>
              <a:cs typeface="Verdana"/>
              <a:sym typeface="Verdana"/>
            </a:endParaRPr>
          </a:p>
          <a:p>
            <a:pPr indent="-269081" lvl="3" marL="269081" marR="0" rtl="0" algn="l">
              <a:lnSpc>
                <a:spcPct val="90000"/>
              </a:lnSpc>
              <a:spcBef>
                <a:spcPts val="225"/>
              </a:spcBef>
              <a:spcAft>
                <a:spcPts val="0"/>
              </a:spcAft>
              <a:buClr>
                <a:srgbClr val="95E616"/>
              </a:buClr>
              <a:buSzPts val="600"/>
              <a:buFont typeface="Arial"/>
              <a:buNone/>
            </a:pPr>
            <a:r>
              <a:rPr b="1" i="0" lang="en-US" sz="600" u="none" cap="none" strike="noStrike">
                <a:solidFill>
                  <a:srgbClr val="000000"/>
                </a:solidFill>
                <a:latin typeface="Verdana"/>
                <a:ea typeface="Verdana"/>
                <a:cs typeface="Verdana"/>
                <a:sym typeface="Verdana"/>
              </a:rPr>
              <a:t>4.2a </a:t>
            </a:r>
            <a:r>
              <a:rPr b="0" i="0" lang="en-US" sz="600" u="none" cap="none" strike="noStrike">
                <a:solidFill>
                  <a:srgbClr val="000000"/>
                </a:solidFill>
                <a:latin typeface="Verdana"/>
                <a:ea typeface="Verdana"/>
                <a:cs typeface="Verdana"/>
                <a:sym typeface="Verdana"/>
              </a:rPr>
              <a:t>Artefacts created as per CPAR</a:t>
            </a:r>
            <a:endParaRPr b="0" i="0" sz="600" u="none" cap="none" strike="noStrike">
              <a:solidFill>
                <a:srgbClr val="000000"/>
              </a:solidFill>
              <a:latin typeface="Verdana"/>
              <a:ea typeface="Verdana"/>
              <a:cs typeface="Verdana"/>
              <a:sym typeface="Verdana"/>
            </a:endParaRPr>
          </a:p>
          <a:p>
            <a:pPr indent="0" lvl="3" marL="0" marR="0" rtl="0" algn="l">
              <a:lnSpc>
                <a:spcPct val="90000"/>
              </a:lnSpc>
              <a:spcBef>
                <a:spcPts val="225"/>
              </a:spcBef>
              <a:spcAft>
                <a:spcPts val="0"/>
              </a:spcAft>
              <a:buClr>
                <a:srgbClr val="95E616"/>
              </a:buClr>
              <a:buSzPts val="600"/>
              <a:buFont typeface="Arial"/>
              <a:buNone/>
            </a:pPr>
            <a:r>
              <a:rPr b="1" i="0" lang="en-US" sz="600" u="none" cap="none" strike="noStrike">
                <a:solidFill>
                  <a:srgbClr val="000000"/>
                </a:solidFill>
                <a:latin typeface="Verdana"/>
                <a:ea typeface="Verdana"/>
                <a:cs typeface="Verdana"/>
                <a:sym typeface="Verdana"/>
              </a:rPr>
              <a:t>4.3a </a:t>
            </a:r>
            <a:r>
              <a:rPr b="0" i="0" lang="en-US" sz="600" u="none" cap="none" strike="noStrike">
                <a:solidFill>
                  <a:srgbClr val="000000"/>
                </a:solidFill>
                <a:latin typeface="Verdana"/>
                <a:ea typeface="Verdana"/>
                <a:cs typeface="Verdana"/>
                <a:sym typeface="Verdana"/>
              </a:rPr>
              <a:t>System Integration testing </a:t>
            </a:r>
            <a:endParaRPr/>
          </a:p>
          <a:p>
            <a:pPr indent="0" lvl="3" marL="0" marR="0" rtl="0" algn="l">
              <a:lnSpc>
                <a:spcPct val="90000"/>
              </a:lnSpc>
              <a:spcBef>
                <a:spcPts val="225"/>
              </a:spcBef>
              <a:spcAft>
                <a:spcPts val="0"/>
              </a:spcAft>
              <a:buClr>
                <a:srgbClr val="95E616"/>
              </a:buClr>
              <a:buSzPts val="600"/>
              <a:buFont typeface="Arial"/>
              <a:buNone/>
            </a:pPr>
            <a:r>
              <a:rPr b="1" i="0" lang="en-US" sz="600" u="none" cap="none" strike="noStrike">
                <a:solidFill>
                  <a:srgbClr val="000000"/>
                </a:solidFill>
                <a:latin typeface="Verdana"/>
                <a:ea typeface="Verdana"/>
                <a:cs typeface="Verdana"/>
                <a:sym typeface="Verdana"/>
              </a:rPr>
              <a:t>4.4a</a:t>
            </a:r>
            <a:r>
              <a:rPr b="0" i="0" lang="en-US" sz="600" u="none" cap="none" strike="noStrike">
                <a:solidFill>
                  <a:srgbClr val="000000"/>
                </a:solidFill>
                <a:latin typeface="Verdana"/>
                <a:ea typeface="Verdana"/>
                <a:cs typeface="Verdana"/>
                <a:sym typeface="Verdana"/>
              </a:rPr>
              <a:t> RPA PoC demo recording</a:t>
            </a:r>
            <a:endParaRPr b="0" i="0" sz="1400" u="none" cap="none" strike="noStrike">
              <a:solidFill>
                <a:srgbClr val="000000"/>
              </a:solidFill>
              <a:latin typeface="Arial"/>
              <a:ea typeface="Arial"/>
              <a:cs typeface="Arial"/>
              <a:sym typeface="Arial"/>
            </a:endParaRPr>
          </a:p>
        </p:txBody>
      </p:sp>
      <p:sp>
        <p:nvSpPr>
          <p:cNvPr id="214" name="Google Shape;214;p14"/>
          <p:cNvSpPr/>
          <p:nvPr/>
        </p:nvSpPr>
        <p:spPr>
          <a:xfrm>
            <a:off x="1356815" y="3305784"/>
            <a:ext cx="2503942" cy="494077"/>
          </a:xfrm>
          <a:prstGeom prst="rect">
            <a:avLst/>
          </a:prstGeom>
          <a:noFill/>
          <a:ln>
            <a:noFill/>
          </a:ln>
        </p:spPr>
        <p:txBody>
          <a:bodyPr anchorCtr="0" anchor="t" bIns="45700" lIns="54000" spcFirstLastPara="1" rIns="54000" wrap="square" tIns="81000">
            <a:noAutofit/>
          </a:bodyPr>
          <a:lstStyle/>
          <a:p>
            <a:pPr indent="-171450" lvl="2" marL="171450" marR="0" rtl="0" algn="l">
              <a:lnSpc>
                <a:spcPct val="90000"/>
              </a:lnSpc>
              <a:spcBef>
                <a:spcPts val="0"/>
              </a:spcBef>
              <a:spcAft>
                <a:spcPts val="0"/>
              </a:spcAft>
              <a:buClr>
                <a:srgbClr val="000000"/>
              </a:buClr>
              <a:buSzPts val="600"/>
              <a:buFont typeface="Arial"/>
              <a:buAutoNum type="arabicPeriod"/>
            </a:pPr>
            <a:r>
              <a:rPr b="1" i="0" lang="en-US" sz="600" u="none" cap="none" strike="noStrike">
                <a:solidFill>
                  <a:srgbClr val="000000"/>
                </a:solidFill>
                <a:latin typeface="Verdana"/>
                <a:ea typeface="Verdana"/>
                <a:cs typeface="Verdana"/>
                <a:sym typeface="Verdana"/>
              </a:rPr>
              <a:t>Secure the required access rights to all the concerned applications used within the process, RPA software’s etc. for our RPA developers</a:t>
            </a:r>
            <a:endParaRPr b="0" i="0" sz="1400" u="none" cap="none" strike="noStrike">
              <a:solidFill>
                <a:srgbClr val="000000"/>
              </a:solidFill>
              <a:latin typeface="Arial"/>
              <a:ea typeface="Arial"/>
              <a:cs typeface="Arial"/>
              <a:sym typeface="Arial"/>
            </a:endParaRPr>
          </a:p>
          <a:p>
            <a:pPr indent="-171450" lvl="2" marL="171450" marR="0" rtl="0" algn="l">
              <a:lnSpc>
                <a:spcPct val="90000"/>
              </a:lnSpc>
              <a:spcBef>
                <a:spcPts val="208"/>
              </a:spcBef>
              <a:spcAft>
                <a:spcPts val="0"/>
              </a:spcAft>
              <a:buClr>
                <a:srgbClr val="000000"/>
              </a:buClr>
              <a:buSzPts val="600"/>
              <a:buFont typeface="Arial"/>
              <a:buAutoNum type="arabicPeriod"/>
            </a:pPr>
            <a:r>
              <a:rPr b="1" i="0" lang="en-US" sz="600" u="none" cap="none" strike="noStrike">
                <a:solidFill>
                  <a:srgbClr val="000000"/>
                </a:solidFill>
                <a:latin typeface="Verdana"/>
                <a:ea typeface="Verdana"/>
                <a:cs typeface="Verdana"/>
                <a:sym typeface="Verdana"/>
              </a:rPr>
              <a:t>Laptops/VM’s with required level of access rights</a:t>
            </a:r>
            <a:endParaRPr b="0" i="0" sz="1400" u="none" cap="none" strike="noStrike">
              <a:solidFill>
                <a:srgbClr val="000000"/>
              </a:solidFill>
              <a:latin typeface="Arial"/>
              <a:ea typeface="Arial"/>
              <a:cs typeface="Arial"/>
              <a:sym typeface="Arial"/>
            </a:endParaRPr>
          </a:p>
        </p:txBody>
      </p:sp>
      <p:sp>
        <p:nvSpPr>
          <p:cNvPr id="215" name="Google Shape;215;p14"/>
          <p:cNvSpPr/>
          <p:nvPr/>
        </p:nvSpPr>
        <p:spPr>
          <a:xfrm>
            <a:off x="3967200" y="3284284"/>
            <a:ext cx="1771322" cy="418510"/>
          </a:xfrm>
          <a:prstGeom prst="rect">
            <a:avLst/>
          </a:prstGeom>
          <a:noFill/>
          <a:ln>
            <a:noFill/>
          </a:ln>
        </p:spPr>
        <p:txBody>
          <a:bodyPr anchorCtr="0" anchor="t" bIns="45700" lIns="54000" spcFirstLastPara="1" rIns="54000" wrap="square" tIns="81000">
            <a:noAutofit/>
          </a:bodyPr>
          <a:lstStyle/>
          <a:p>
            <a:pPr indent="0" lvl="2" marL="0" marR="0" rtl="0" algn="l">
              <a:lnSpc>
                <a:spcPct val="90000"/>
              </a:lnSpc>
              <a:spcBef>
                <a:spcPts val="0"/>
              </a:spcBef>
              <a:spcAft>
                <a:spcPts val="0"/>
              </a:spcAft>
              <a:buClr>
                <a:srgbClr val="B10034"/>
              </a:buClr>
              <a:buSzPts val="600"/>
              <a:buFont typeface="Arial"/>
              <a:buNone/>
            </a:pPr>
            <a:r>
              <a:rPr b="0" i="0" lang="en-US" sz="600" u="none" cap="none" strike="noStrike">
                <a:solidFill>
                  <a:srgbClr val="000000"/>
                </a:solidFill>
                <a:latin typeface="Verdana"/>
                <a:ea typeface="Verdana"/>
                <a:cs typeface="Verdana"/>
                <a:sym typeface="Verdana"/>
              </a:rPr>
              <a:t>1. Roche Application IT support team is responsible for providing the required access to test and production environment of the concerned applications</a:t>
            </a:r>
            <a:endParaRPr b="0" i="0" sz="600" u="none" cap="none" strike="noStrike">
              <a:solidFill>
                <a:srgbClr val="000000"/>
              </a:solidFill>
              <a:latin typeface="Verdana"/>
              <a:ea typeface="Verdana"/>
              <a:cs typeface="Verdana"/>
              <a:sym typeface="Verdana"/>
            </a:endParaRPr>
          </a:p>
        </p:txBody>
      </p:sp>
      <p:sp>
        <p:nvSpPr>
          <p:cNvPr id="216" name="Google Shape;216;p14"/>
          <p:cNvSpPr/>
          <p:nvPr/>
        </p:nvSpPr>
        <p:spPr>
          <a:xfrm>
            <a:off x="6997743" y="3269173"/>
            <a:ext cx="2031628" cy="418510"/>
          </a:xfrm>
          <a:prstGeom prst="rect">
            <a:avLst/>
          </a:prstGeom>
          <a:noFill/>
          <a:ln>
            <a:noFill/>
          </a:ln>
        </p:spPr>
        <p:txBody>
          <a:bodyPr anchorCtr="0" anchor="t" bIns="45700" lIns="54000" spcFirstLastPara="1" rIns="54000" wrap="square" tIns="81000">
            <a:noAutofit/>
          </a:bodyPr>
          <a:lstStyle/>
          <a:p>
            <a:pPr indent="0" lvl="2" marL="0" marR="0" rtl="0" algn="l">
              <a:lnSpc>
                <a:spcPct val="90000"/>
              </a:lnSpc>
              <a:spcBef>
                <a:spcPts val="0"/>
              </a:spcBef>
              <a:spcAft>
                <a:spcPts val="0"/>
              </a:spcAft>
              <a:buClr>
                <a:srgbClr val="B10034"/>
              </a:buClr>
              <a:buSzPts val="600"/>
              <a:buFont typeface="Arial"/>
              <a:buNone/>
            </a:pPr>
            <a:r>
              <a:rPr b="0" i="0" lang="en-US" sz="600" u="none" cap="none" strike="noStrike">
                <a:solidFill>
                  <a:srgbClr val="000000"/>
                </a:solidFill>
                <a:latin typeface="Verdana"/>
                <a:ea typeface="Verdana"/>
                <a:cs typeface="Verdana"/>
                <a:sym typeface="Verdana"/>
              </a:rPr>
              <a:t>1. All of the pre-requisites must be completed by App IT support team at least one week before the start date of development phase. Any delay will have impact the overall timeline of the project.</a:t>
            </a:r>
            <a:endParaRPr b="0" i="0" sz="600" u="none" cap="none" strike="noStrike">
              <a:solidFill>
                <a:srgbClr val="000000"/>
              </a:solidFill>
              <a:latin typeface="Verdana"/>
              <a:ea typeface="Verdana"/>
              <a:cs typeface="Verdana"/>
              <a:sym typeface="Verdana"/>
            </a:endParaRPr>
          </a:p>
        </p:txBody>
      </p:sp>
      <p:grpSp>
        <p:nvGrpSpPr>
          <p:cNvPr id="217" name="Google Shape;217;p14"/>
          <p:cNvGrpSpPr/>
          <p:nvPr/>
        </p:nvGrpSpPr>
        <p:grpSpPr>
          <a:xfrm>
            <a:off x="6572250" y="2810226"/>
            <a:ext cx="140494" cy="140516"/>
            <a:chOff x="4234717" y="6082169"/>
            <a:chExt cx="187325" cy="187353"/>
          </a:xfrm>
        </p:grpSpPr>
        <p:sp>
          <p:nvSpPr>
            <p:cNvPr id="218" name="Google Shape;218;p14"/>
            <p:cNvSpPr/>
            <p:nvPr/>
          </p:nvSpPr>
          <p:spPr>
            <a:xfrm>
              <a:off x="4234717" y="6082169"/>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219" name="Google Shape;219;p14"/>
            <p:cNvSpPr/>
            <p:nvPr/>
          </p:nvSpPr>
          <p:spPr>
            <a:xfrm>
              <a:off x="4234717" y="6082198"/>
              <a:ext cx="187324" cy="187324"/>
            </a:xfrm>
            <a:prstGeom prst="arc">
              <a:avLst>
                <a:gd fmla="val 16200000" name="adj1"/>
                <a:gd fmla="val 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grpSp>
        <p:nvGrpSpPr>
          <p:cNvPr id="220" name="Google Shape;220;p14"/>
          <p:cNvGrpSpPr/>
          <p:nvPr/>
        </p:nvGrpSpPr>
        <p:grpSpPr>
          <a:xfrm>
            <a:off x="6575283" y="1493587"/>
            <a:ext cx="140494" cy="140494"/>
            <a:chOff x="4234717" y="6082198"/>
            <a:chExt cx="187325" cy="187325"/>
          </a:xfrm>
        </p:grpSpPr>
        <p:sp>
          <p:nvSpPr>
            <p:cNvPr id="221" name="Google Shape;221;p14"/>
            <p:cNvSpPr/>
            <p:nvPr/>
          </p:nvSpPr>
          <p:spPr>
            <a:xfrm>
              <a:off x="4234717" y="6082198"/>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222" name="Google Shape;222;p14"/>
            <p:cNvSpPr/>
            <p:nvPr/>
          </p:nvSpPr>
          <p:spPr>
            <a:xfrm>
              <a:off x="4234717" y="6082198"/>
              <a:ext cx="187324" cy="187324"/>
            </a:xfrm>
            <a:prstGeom prst="arc">
              <a:avLst>
                <a:gd fmla="val 16200000" name="adj1"/>
                <a:gd fmla="val 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grpSp>
        <p:nvGrpSpPr>
          <p:cNvPr id="223" name="Google Shape;223;p14"/>
          <p:cNvGrpSpPr/>
          <p:nvPr/>
        </p:nvGrpSpPr>
        <p:grpSpPr>
          <a:xfrm>
            <a:off x="6577069" y="1694118"/>
            <a:ext cx="140494" cy="140494"/>
            <a:chOff x="4234717" y="6082198"/>
            <a:chExt cx="187325" cy="187325"/>
          </a:xfrm>
        </p:grpSpPr>
        <p:sp>
          <p:nvSpPr>
            <p:cNvPr id="224" name="Google Shape;224;p14"/>
            <p:cNvSpPr/>
            <p:nvPr/>
          </p:nvSpPr>
          <p:spPr>
            <a:xfrm>
              <a:off x="4234717" y="6082198"/>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225" name="Google Shape;225;p14"/>
            <p:cNvSpPr/>
            <p:nvPr/>
          </p:nvSpPr>
          <p:spPr>
            <a:xfrm>
              <a:off x="4234717" y="6082198"/>
              <a:ext cx="187324" cy="187324"/>
            </a:xfrm>
            <a:prstGeom prst="arc">
              <a:avLst>
                <a:gd fmla="val 16200000" name="adj1"/>
                <a:gd fmla="val 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grpSp>
        <p:nvGrpSpPr>
          <p:cNvPr id="226" name="Google Shape;226;p14"/>
          <p:cNvGrpSpPr/>
          <p:nvPr/>
        </p:nvGrpSpPr>
        <p:grpSpPr>
          <a:xfrm>
            <a:off x="6562146" y="3519009"/>
            <a:ext cx="140494" cy="140494"/>
            <a:chOff x="4234717" y="6082198"/>
            <a:chExt cx="187325" cy="187325"/>
          </a:xfrm>
        </p:grpSpPr>
        <p:sp>
          <p:nvSpPr>
            <p:cNvPr id="227" name="Google Shape;227;p14"/>
            <p:cNvSpPr/>
            <p:nvPr/>
          </p:nvSpPr>
          <p:spPr>
            <a:xfrm>
              <a:off x="4234717" y="6082198"/>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228" name="Google Shape;228;p14"/>
            <p:cNvSpPr/>
            <p:nvPr/>
          </p:nvSpPr>
          <p:spPr>
            <a:xfrm>
              <a:off x="4234717" y="6082198"/>
              <a:ext cx="187324" cy="187324"/>
            </a:xfrm>
            <a:prstGeom prst="arc">
              <a:avLst>
                <a:gd fmla="val 16200000" name="adj1"/>
                <a:gd fmla="val 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grpSp>
        <p:nvGrpSpPr>
          <p:cNvPr id="229" name="Google Shape;229;p14"/>
          <p:cNvGrpSpPr/>
          <p:nvPr/>
        </p:nvGrpSpPr>
        <p:grpSpPr>
          <a:xfrm>
            <a:off x="20379" y="4771532"/>
            <a:ext cx="1260126" cy="310124"/>
            <a:chOff x="11352584" y="5190550"/>
            <a:chExt cx="2156541" cy="686722"/>
          </a:xfrm>
        </p:grpSpPr>
        <p:sp>
          <p:nvSpPr>
            <p:cNvPr id="230" name="Google Shape;230;p14"/>
            <p:cNvSpPr/>
            <p:nvPr/>
          </p:nvSpPr>
          <p:spPr>
            <a:xfrm>
              <a:off x="12488215" y="5515781"/>
              <a:ext cx="187325" cy="187325"/>
            </a:xfrm>
            <a:prstGeom prst="ellipse">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231" name="Google Shape;231;p14"/>
            <p:cNvSpPr txBox="1"/>
            <p:nvPr/>
          </p:nvSpPr>
          <p:spPr>
            <a:xfrm>
              <a:off x="12775260" y="5511847"/>
              <a:ext cx="733865" cy="20786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10"/>
                <a:buFont typeface="Arial"/>
                <a:buNone/>
              </a:pPr>
              <a:r>
                <a:rPr b="0" i="0" lang="en-US" sz="610" u="none" cap="none" strike="noStrike">
                  <a:solidFill>
                    <a:srgbClr val="000000"/>
                  </a:solidFill>
                  <a:latin typeface="Arial"/>
                  <a:ea typeface="Arial"/>
                  <a:cs typeface="Arial"/>
                  <a:sym typeface="Arial"/>
                </a:rPr>
                <a:t>76% - 100%</a:t>
              </a:r>
              <a:endParaRPr b="0" i="0" sz="1400" u="none" cap="none" strike="noStrike">
                <a:solidFill>
                  <a:srgbClr val="000000"/>
                </a:solidFill>
                <a:latin typeface="Arial"/>
                <a:ea typeface="Arial"/>
                <a:cs typeface="Arial"/>
                <a:sym typeface="Arial"/>
              </a:endParaRPr>
            </a:p>
          </p:txBody>
        </p:sp>
        <p:sp>
          <p:nvSpPr>
            <p:cNvPr id="232" name="Google Shape;232;p14"/>
            <p:cNvSpPr txBox="1"/>
            <p:nvPr/>
          </p:nvSpPr>
          <p:spPr>
            <a:xfrm>
              <a:off x="11663233" y="5428025"/>
              <a:ext cx="654785" cy="20786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10"/>
                <a:buFont typeface="Arial"/>
                <a:buNone/>
              </a:pPr>
              <a:r>
                <a:rPr b="0" i="0" lang="en-US" sz="610" u="none" cap="none" strike="noStrike">
                  <a:solidFill>
                    <a:srgbClr val="000000"/>
                  </a:solidFill>
                  <a:latin typeface="Arial"/>
                  <a:ea typeface="Arial"/>
                  <a:cs typeface="Arial"/>
                  <a:sym typeface="Arial"/>
                </a:rPr>
                <a:t>11% - 25%</a:t>
              </a:r>
              <a:endParaRPr b="0" i="0" sz="1400" u="none" cap="none" strike="noStrike">
                <a:solidFill>
                  <a:srgbClr val="000000"/>
                </a:solidFill>
                <a:latin typeface="Arial"/>
                <a:ea typeface="Arial"/>
                <a:cs typeface="Arial"/>
                <a:sym typeface="Arial"/>
              </a:endParaRPr>
            </a:p>
          </p:txBody>
        </p:sp>
        <p:grpSp>
          <p:nvGrpSpPr>
            <p:cNvPr id="233" name="Google Shape;233;p14"/>
            <p:cNvGrpSpPr/>
            <p:nvPr/>
          </p:nvGrpSpPr>
          <p:grpSpPr>
            <a:xfrm>
              <a:off x="11352584" y="5442773"/>
              <a:ext cx="187325" cy="187325"/>
              <a:chOff x="10149653" y="5841127"/>
              <a:chExt cx="187325" cy="187325"/>
            </a:xfrm>
          </p:grpSpPr>
          <p:sp>
            <p:nvSpPr>
              <p:cNvPr id="234" name="Google Shape;234;p14"/>
              <p:cNvSpPr/>
              <p:nvPr/>
            </p:nvSpPr>
            <p:spPr>
              <a:xfrm>
                <a:off x="10149653" y="5841127"/>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235" name="Google Shape;235;p14"/>
              <p:cNvSpPr/>
              <p:nvPr/>
            </p:nvSpPr>
            <p:spPr>
              <a:xfrm>
                <a:off x="10149653" y="5841127"/>
                <a:ext cx="187324" cy="187324"/>
              </a:xfrm>
              <a:prstGeom prst="arc">
                <a:avLst>
                  <a:gd fmla="val 16200000" name="adj1"/>
                  <a:gd fmla="val 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grpSp>
          <p:nvGrpSpPr>
            <p:cNvPr id="236" name="Google Shape;236;p14"/>
            <p:cNvGrpSpPr/>
            <p:nvPr/>
          </p:nvGrpSpPr>
          <p:grpSpPr>
            <a:xfrm>
              <a:off x="12481927" y="5266527"/>
              <a:ext cx="193611" cy="193715"/>
              <a:chOff x="7183335" y="5397582"/>
              <a:chExt cx="193611" cy="193715"/>
            </a:xfrm>
          </p:grpSpPr>
          <p:sp>
            <p:nvSpPr>
              <p:cNvPr id="237" name="Google Shape;237;p14"/>
              <p:cNvSpPr/>
              <p:nvPr/>
            </p:nvSpPr>
            <p:spPr>
              <a:xfrm>
                <a:off x="7183335" y="5397582"/>
                <a:ext cx="187325" cy="187324"/>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238" name="Google Shape;238;p14"/>
              <p:cNvSpPr/>
              <p:nvPr/>
            </p:nvSpPr>
            <p:spPr>
              <a:xfrm>
                <a:off x="7189622" y="5403974"/>
                <a:ext cx="187324" cy="187323"/>
              </a:xfrm>
              <a:prstGeom prst="arc">
                <a:avLst>
                  <a:gd fmla="val 16200000" name="adj1"/>
                  <a:gd fmla="val 1080000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sp>
          <p:nvSpPr>
            <p:cNvPr id="239" name="Google Shape;239;p14"/>
            <p:cNvSpPr txBox="1"/>
            <p:nvPr/>
          </p:nvSpPr>
          <p:spPr>
            <a:xfrm>
              <a:off x="11666079" y="5665328"/>
              <a:ext cx="654785" cy="20786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10"/>
                <a:buFont typeface="Arial"/>
                <a:buNone/>
              </a:pPr>
              <a:r>
                <a:rPr b="0" i="0" lang="en-US" sz="610" u="none" cap="none" strike="noStrike">
                  <a:solidFill>
                    <a:srgbClr val="000000"/>
                  </a:solidFill>
                  <a:latin typeface="Arial"/>
                  <a:ea typeface="Arial"/>
                  <a:cs typeface="Arial"/>
                  <a:sym typeface="Arial"/>
                </a:rPr>
                <a:t>26% - 50%</a:t>
              </a:r>
              <a:endParaRPr b="0" i="0" sz="1400" u="none" cap="none" strike="noStrike">
                <a:solidFill>
                  <a:srgbClr val="000000"/>
                </a:solidFill>
                <a:latin typeface="Arial"/>
                <a:ea typeface="Arial"/>
                <a:cs typeface="Arial"/>
                <a:sym typeface="Arial"/>
              </a:endParaRPr>
            </a:p>
          </p:txBody>
        </p:sp>
        <p:sp>
          <p:nvSpPr>
            <p:cNvPr id="240" name="Google Shape;240;p14"/>
            <p:cNvSpPr txBox="1"/>
            <p:nvPr/>
          </p:nvSpPr>
          <p:spPr>
            <a:xfrm>
              <a:off x="12784623" y="5247131"/>
              <a:ext cx="654785" cy="20786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10"/>
                <a:buFont typeface="Arial"/>
                <a:buNone/>
              </a:pPr>
              <a:r>
                <a:rPr b="0" i="0" lang="en-US" sz="610" u="none" cap="none" strike="noStrike">
                  <a:solidFill>
                    <a:srgbClr val="000000"/>
                  </a:solidFill>
                  <a:latin typeface="Arial"/>
                  <a:ea typeface="Arial"/>
                  <a:cs typeface="Arial"/>
                  <a:sym typeface="Arial"/>
                </a:rPr>
                <a:t>51% - 75%</a:t>
              </a:r>
              <a:endParaRPr b="0" i="0" sz="1400" u="none" cap="none" strike="noStrike">
                <a:solidFill>
                  <a:srgbClr val="000000"/>
                </a:solidFill>
                <a:latin typeface="Arial"/>
                <a:ea typeface="Arial"/>
                <a:cs typeface="Arial"/>
                <a:sym typeface="Arial"/>
              </a:endParaRPr>
            </a:p>
          </p:txBody>
        </p:sp>
        <p:grpSp>
          <p:nvGrpSpPr>
            <p:cNvPr id="241" name="Google Shape;241;p14"/>
            <p:cNvGrpSpPr/>
            <p:nvPr/>
          </p:nvGrpSpPr>
          <p:grpSpPr>
            <a:xfrm>
              <a:off x="11352584" y="5689947"/>
              <a:ext cx="187325" cy="187325"/>
              <a:chOff x="5183905" y="6078778"/>
              <a:chExt cx="187325" cy="187325"/>
            </a:xfrm>
          </p:grpSpPr>
          <p:sp>
            <p:nvSpPr>
              <p:cNvPr id="242" name="Google Shape;242;p14"/>
              <p:cNvSpPr/>
              <p:nvPr/>
            </p:nvSpPr>
            <p:spPr>
              <a:xfrm>
                <a:off x="5183905" y="6078778"/>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243" name="Google Shape;243;p14"/>
              <p:cNvSpPr/>
              <p:nvPr/>
            </p:nvSpPr>
            <p:spPr>
              <a:xfrm>
                <a:off x="5183905" y="6078778"/>
                <a:ext cx="187324" cy="187324"/>
              </a:xfrm>
              <a:prstGeom prst="arc">
                <a:avLst>
                  <a:gd fmla="val 16200000" name="adj1"/>
                  <a:gd fmla="val 540000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sp>
          <p:nvSpPr>
            <p:cNvPr id="244" name="Google Shape;244;p14"/>
            <p:cNvSpPr/>
            <p:nvPr/>
          </p:nvSpPr>
          <p:spPr>
            <a:xfrm>
              <a:off x="11352585" y="5212183"/>
              <a:ext cx="187323" cy="187403"/>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245" name="Google Shape;245;p14"/>
            <p:cNvSpPr txBox="1"/>
            <p:nvPr/>
          </p:nvSpPr>
          <p:spPr>
            <a:xfrm>
              <a:off x="11686984" y="5190550"/>
              <a:ext cx="575705" cy="207865"/>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610"/>
                <a:buFont typeface="Arial"/>
                <a:buNone/>
              </a:pPr>
              <a:r>
                <a:rPr b="0" i="0" lang="en-US" sz="610" u="none" cap="none" strike="noStrike">
                  <a:solidFill>
                    <a:srgbClr val="000000"/>
                  </a:solidFill>
                  <a:latin typeface="Arial"/>
                  <a:ea typeface="Arial"/>
                  <a:cs typeface="Arial"/>
                  <a:sym typeface="Arial"/>
                </a:rPr>
                <a:t>0% - 10%</a:t>
              </a:r>
              <a:endParaRPr b="0" i="0" sz="1400" u="none" cap="none" strike="noStrike">
                <a:solidFill>
                  <a:srgbClr val="000000"/>
                </a:solidFill>
                <a:latin typeface="Arial"/>
                <a:ea typeface="Arial"/>
                <a:cs typeface="Arial"/>
                <a:sym typeface="Arial"/>
              </a:endParaRPr>
            </a:p>
          </p:txBody>
        </p:sp>
      </p:grpSp>
      <p:sp>
        <p:nvSpPr>
          <p:cNvPr id="246" name="Google Shape;246;p14"/>
          <p:cNvSpPr txBox="1"/>
          <p:nvPr/>
        </p:nvSpPr>
        <p:spPr>
          <a:xfrm>
            <a:off x="5598677" y="2074446"/>
            <a:ext cx="842755"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70AD"/>
              </a:buClr>
              <a:buSzPts val="600"/>
              <a:buFont typeface="Arial"/>
              <a:buNone/>
            </a:pPr>
            <a:r>
              <a:rPr b="1" i="0" lang="en-US" sz="600" u="none" cap="none" strike="noStrike">
                <a:solidFill>
                  <a:srgbClr val="0070AD"/>
                </a:solidFill>
                <a:latin typeface="Verdana"/>
                <a:ea typeface="Verdana"/>
                <a:cs typeface="Verdana"/>
                <a:sym typeface="Verdana"/>
              </a:rPr>
              <a:t>Roche BU (client) roles</a:t>
            </a:r>
            <a:endParaRPr b="1" i="0" sz="600" u="none" cap="none" strike="noStrike">
              <a:solidFill>
                <a:srgbClr val="0070AD"/>
              </a:solidFill>
              <a:latin typeface="Verdana"/>
              <a:ea typeface="Verdana"/>
              <a:cs typeface="Verdana"/>
              <a:sym typeface="Verdana"/>
            </a:endParaRPr>
          </a:p>
        </p:txBody>
      </p:sp>
      <p:sp>
        <p:nvSpPr>
          <p:cNvPr id="247" name="Google Shape;247;p14"/>
          <p:cNvSpPr txBox="1"/>
          <p:nvPr/>
        </p:nvSpPr>
        <p:spPr>
          <a:xfrm>
            <a:off x="6276656" y="2100831"/>
            <a:ext cx="687692" cy="1692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70AD"/>
              </a:buClr>
              <a:buSzPts val="500"/>
              <a:buFont typeface="Arial"/>
              <a:buNone/>
            </a:pPr>
            <a:r>
              <a:rPr b="1" i="0" lang="en-US" sz="500" u="none" cap="none" strike="noStrike">
                <a:solidFill>
                  <a:srgbClr val="0070AD"/>
                </a:solidFill>
                <a:latin typeface="Verdana"/>
                <a:ea typeface="Verdana"/>
                <a:cs typeface="Verdana"/>
                <a:sym typeface="Verdana"/>
              </a:rPr>
              <a:t>Involvement</a:t>
            </a:r>
            <a:endParaRPr b="0" i="0" sz="1400" u="none" cap="none" strike="noStrike">
              <a:solidFill>
                <a:srgbClr val="000000"/>
              </a:solidFill>
              <a:latin typeface="Arial"/>
              <a:ea typeface="Arial"/>
              <a:cs typeface="Arial"/>
              <a:sym typeface="Arial"/>
            </a:endParaRPr>
          </a:p>
        </p:txBody>
      </p:sp>
      <p:sp>
        <p:nvSpPr>
          <p:cNvPr id="248" name="Google Shape;248;p14"/>
          <p:cNvSpPr txBox="1"/>
          <p:nvPr/>
        </p:nvSpPr>
        <p:spPr>
          <a:xfrm>
            <a:off x="5565298" y="3840080"/>
            <a:ext cx="842755"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70AD"/>
              </a:buClr>
              <a:buSzPts val="600"/>
              <a:buFont typeface="Arial"/>
              <a:buNone/>
            </a:pPr>
            <a:r>
              <a:rPr b="1" i="0" lang="en-US" sz="600" u="none" cap="none" strike="noStrike">
                <a:solidFill>
                  <a:srgbClr val="0070AD"/>
                </a:solidFill>
                <a:latin typeface="Verdana"/>
                <a:ea typeface="Verdana"/>
                <a:cs typeface="Verdana"/>
                <a:sym typeface="Verdana"/>
              </a:rPr>
              <a:t>Roche BU (client) roles</a:t>
            </a:r>
            <a:endParaRPr b="1" i="0" sz="600" u="none" cap="none" strike="noStrike">
              <a:solidFill>
                <a:srgbClr val="0070AD"/>
              </a:solidFill>
              <a:latin typeface="Verdana"/>
              <a:ea typeface="Verdana"/>
              <a:cs typeface="Verdana"/>
              <a:sym typeface="Verdana"/>
            </a:endParaRPr>
          </a:p>
        </p:txBody>
      </p:sp>
      <p:sp>
        <p:nvSpPr>
          <p:cNvPr id="249" name="Google Shape;249;p14"/>
          <p:cNvSpPr txBox="1"/>
          <p:nvPr/>
        </p:nvSpPr>
        <p:spPr>
          <a:xfrm>
            <a:off x="6243277" y="3866465"/>
            <a:ext cx="687692" cy="1692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70AD"/>
              </a:buClr>
              <a:buSzPts val="500"/>
              <a:buFont typeface="Arial"/>
              <a:buNone/>
            </a:pPr>
            <a:r>
              <a:rPr b="1" i="0" lang="en-US" sz="500" u="none" cap="none" strike="noStrike">
                <a:solidFill>
                  <a:srgbClr val="0070AD"/>
                </a:solidFill>
                <a:latin typeface="Verdana"/>
                <a:ea typeface="Verdana"/>
                <a:cs typeface="Verdana"/>
                <a:sym typeface="Verdana"/>
              </a:rPr>
              <a:t>Involvement</a:t>
            </a:r>
            <a:endParaRPr b="0" i="0" sz="1400" u="none" cap="none" strike="noStrike">
              <a:solidFill>
                <a:srgbClr val="000000"/>
              </a:solidFill>
              <a:latin typeface="Arial"/>
              <a:ea typeface="Arial"/>
              <a:cs typeface="Arial"/>
              <a:sym typeface="Arial"/>
            </a:endParaRPr>
          </a:p>
        </p:txBody>
      </p:sp>
      <p:sp>
        <p:nvSpPr>
          <p:cNvPr id="250" name="Google Shape;250;p14"/>
          <p:cNvSpPr txBox="1"/>
          <p:nvPr/>
        </p:nvSpPr>
        <p:spPr>
          <a:xfrm>
            <a:off x="5565298" y="3262557"/>
            <a:ext cx="842755"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70AD"/>
              </a:buClr>
              <a:buSzPts val="600"/>
              <a:buFont typeface="Arial"/>
              <a:buNone/>
            </a:pPr>
            <a:r>
              <a:rPr b="1" i="0" lang="en-US" sz="600" u="none" cap="none" strike="noStrike">
                <a:solidFill>
                  <a:srgbClr val="0070AD"/>
                </a:solidFill>
                <a:latin typeface="Verdana"/>
                <a:ea typeface="Verdana"/>
                <a:cs typeface="Verdana"/>
                <a:sym typeface="Verdana"/>
              </a:rPr>
              <a:t>Roche BU (client) roles</a:t>
            </a:r>
            <a:endParaRPr b="1" i="0" sz="600" u="none" cap="none" strike="noStrike">
              <a:solidFill>
                <a:srgbClr val="0070AD"/>
              </a:solidFill>
              <a:latin typeface="Verdana"/>
              <a:ea typeface="Verdana"/>
              <a:cs typeface="Verdana"/>
              <a:sym typeface="Verdana"/>
            </a:endParaRPr>
          </a:p>
        </p:txBody>
      </p:sp>
      <p:sp>
        <p:nvSpPr>
          <p:cNvPr id="251" name="Google Shape;251;p14"/>
          <p:cNvSpPr txBox="1"/>
          <p:nvPr/>
        </p:nvSpPr>
        <p:spPr>
          <a:xfrm>
            <a:off x="6243277" y="3288942"/>
            <a:ext cx="687692" cy="1692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70AD"/>
              </a:buClr>
              <a:buSzPts val="500"/>
              <a:buFont typeface="Arial"/>
              <a:buNone/>
            </a:pPr>
            <a:r>
              <a:rPr b="1" i="0" lang="en-US" sz="500" u="none" cap="none" strike="noStrike">
                <a:solidFill>
                  <a:srgbClr val="0070AD"/>
                </a:solidFill>
                <a:latin typeface="Verdana"/>
                <a:ea typeface="Verdana"/>
                <a:cs typeface="Verdana"/>
                <a:sym typeface="Verdana"/>
              </a:rPr>
              <a:t>Involvement</a:t>
            </a:r>
            <a:endParaRPr b="0" i="0" sz="1400" u="none" cap="none" strike="noStrike">
              <a:solidFill>
                <a:srgbClr val="000000"/>
              </a:solidFill>
              <a:latin typeface="Arial"/>
              <a:ea typeface="Arial"/>
              <a:cs typeface="Arial"/>
              <a:sym typeface="Arial"/>
            </a:endParaRPr>
          </a:p>
        </p:txBody>
      </p:sp>
      <p:sp>
        <p:nvSpPr>
          <p:cNvPr id="252" name="Google Shape;252;p14"/>
          <p:cNvSpPr txBox="1"/>
          <p:nvPr>
            <p:ph idx="4294967295" type="sldNum"/>
          </p:nvPr>
        </p:nvSpPr>
        <p:spPr>
          <a:xfrm>
            <a:off x="8583292" y="4911443"/>
            <a:ext cx="548700" cy="221570"/>
          </a:xfrm>
          <a:prstGeom prst="rect">
            <a:avLst/>
          </a:prstGeom>
          <a:noFill/>
          <a:ln>
            <a:noFill/>
          </a:ln>
        </p:spPr>
        <p:txBody>
          <a:bodyPr anchorCtr="0" anchor="ctr" bIns="91425" lIns="91425" spcFirstLastPara="1" rIns="91425" wrap="square" tIns="91425">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900" u="none" cap="none" strike="noStrike">
                <a:solidFill>
                  <a:schemeClr val="dk2"/>
                </a:solidFill>
                <a:latin typeface="Arial"/>
                <a:ea typeface="Arial"/>
                <a:cs typeface="Arial"/>
                <a:sym typeface="Arial"/>
              </a:rPr>
              <a:t>‹#›</a:t>
            </a:fld>
            <a:endParaRPr b="0" i="0" sz="900" u="none" cap="none" strike="noStrike">
              <a:solidFill>
                <a:schemeClr val="dk2"/>
              </a:solidFill>
              <a:latin typeface="Arial"/>
              <a:ea typeface="Arial"/>
              <a:cs typeface="Arial"/>
              <a:sym typeface="Arial"/>
            </a:endParaRPr>
          </a:p>
        </p:txBody>
      </p:sp>
      <p:sp>
        <p:nvSpPr>
          <p:cNvPr id="253" name="Google Shape;253;p14"/>
          <p:cNvSpPr/>
          <p:nvPr/>
        </p:nvSpPr>
        <p:spPr>
          <a:xfrm>
            <a:off x="363945" y="534827"/>
            <a:ext cx="3484836" cy="195793"/>
          </a:xfrm>
          <a:prstGeom prst="rect">
            <a:avLst/>
          </a:prstGeom>
          <a:solidFill>
            <a:srgbClr val="FFFF00"/>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050" u="none" cap="none" strike="noStrike">
                <a:solidFill>
                  <a:schemeClr val="dk1"/>
                </a:solidFill>
                <a:latin typeface="Arial"/>
                <a:ea typeface="Arial"/>
                <a:cs typeface="Arial"/>
                <a:sym typeface="Arial"/>
              </a:rPr>
              <a:t>Sample RPA PoC activities and deliverables</a:t>
            </a:r>
            <a:endParaRPr b="0" i="0" sz="105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pic>
        <p:nvPicPr>
          <p:cNvPr id="258" name="Google Shape;258;p5"/>
          <p:cNvPicPr preferRelativeResize="0"/>
          <p:nvPr/>
        </p:nvPicPr>
        <p:blipFill rotWithShape="1">
          <a:blip r:embed="rId3">
            <a:alphaModFix/>
          </a:blip>
          <a:srcRect b="0" l="0" r="0" t="0"/>
          <a:stretch/>
        </p:blipFill>
        <p:spPr>
          <a:xfrm>
            <a:off x="6560141" y="259204"/>
            <a:ext cx="1420129" cy="265075"/>
          </a:xfrm>
          <a:prstGeom prst="rect">
            <a:avLst/>
          </a:prstGeom>
          <a:noFill/>
          <a:ln>
            <a:noFill/>
          </a:ln>
        </p:spPr>
      </p:pic>
      <p:pic>
        <p:nvPicPr>
          <p:cNvPr id="259" name="Google Shape;259;p5"/>
          <p:cNvPicPr preferRelativeResize="0"/>
          <p:nvPr/>
        </p:nvPicPr>
        <p:blipFill rotWithShape="1">
          <a:blip r:embed="rId4">
            <a:alphaModFix/>
          </a:blip>
          <a:srcRect b="0" l="0" r="0" t="0"/>
          <a:stretch/>
        </p:blipFill>
        <p:spPr>
          <a:xfrm>
            <a:off x="8284948" y="248063"/>
            <a:ext cx="508056" cy="265075"/>
          </a:xfrm>
          <a:prstGeom prst="rect">
            <a:avLst/>
          </a:prstGeom>
          <a:noFill/>
          <a:ln>
            <a:noFill/>
          </a:ln>
        </p:spPr>
      </p:pic>
      <p:cxnSp>
        <p:nvCxnSpPr>
          <p:cNvPr id="260" name="Google Shape;260;p5"/>
          <p:cNvCxnSpPr/>
          <p:nvPr/>
        </p:nvCxnSpPr>
        <p:spPr>
          <a:xfrm>
            <a:off x="343825" y="773160"/>
            <a:ext cx="8447100" cy="0"/>
          </a:xfrm>
          <a:prstGeom prst="straightConnector1">
            <a:avLst/>
          </a:prstGeom>
          <a:noFill/>
          <a:ln cap="flat" cmpd="sng" w="9525">
            <a:solidFill>
              <a:srgbClr val="CCCCCC"/>
            </a:solidFill>
            <a:prstDash val="solid"/>
            <a:round/>
            <a:headEnd len="sm" w="sm" type="none"/>
            <a:tailEnd len="sm" w="sm" type="none"/>
          </a:ln>
        </p:spPr>
      </p:cxnSp>
      <p:sp>
        <p:nvSpPr>
          <p:cNvPr id="261" name="Google Shape;261;p5"/>
          <p:cNvSpPr txBox="1"/>
          <p:nvPr>
            <p:ph idx="4294967295" type="title"/>
          </p:nvPr>
        </p:nvSpPr>
        <p:spPr>
          <a:xfrm>
            <a:off x="264760" y="165510"/>
            <a:ext cx="6508126" cy="48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sz="1600">
                <a:solidFill>
                  <a:schemeClr val="dk1"/>
                </a:solidFill>
                <a:latin typeface="Verdana"/>
                <a:ea typeface="Verdana"/>
                <a:cs typeface="Verdana"/>
                <a:sym typeface="Verdana"/>
              </a:rPr>
              <a:t>Block descriptions </a:t>
            </a:r>
            <a:r>
              <a:rPr lang="en-US" sz="1200"/>
              <a:t>(</a:t>
            </a:r>
            <a:r>
              <a:rPr lang="en-US" sz="1050"/>
              <a:t>key activities, expectation from Roche BU (client) and deliverables)</a:t>
            </a:r>
            <a:br>
              <a:rPr b="1" lang="en-US" sz="2000"/>
            </a:br>
            <a:endParaRPr sz="1600">
              <a:latin typeface="Roboto"/>
              <a:ea typeface="Roboto"/>
              <a:cs typeface="Roboto"/>
              <a:sym typeface="Roboto"/>
            </a:endParaRPr>
          </a:p>
        </p:txBody>
      </p:sp>
      <p:sp>
        <p:nvSpPr>
          <p:cNvPr id="262" name="Google Shape;262;p5"/>
          <p:cNvSpPr/>
          <p:nvPr/>
        </p:nvSpPr>
        <p:spPr>
          <a:xfrm>
            <a:off x="330828" y="4181742"/>
            <a:ext cx="959432" cy="495794"/>
          </a:xfrm>
          <a:prstGeom prst="homePlate">
            <a:avLst>
              <a:gd fmla="val 20739" name="adj"/>
            </a:avLst>
          </a:prstGeom>
          <a:solidFill>
            <a:srgbClr val="BBE7FF"/>
          </a:solidFill>
          <a:ln cap="flat" cmpd="sng" w="9525">
            <a:solidFill>
              <a:srgbClr val="0070AD"/>
            </a:solidFill>
            <a:prstDash val="solid"/>
            <a:round/>
            <a:headEnd len="sm" w="sm" type="none"/>
            <a:tailEnd len="sm" w="sm" type="none"/>
          </a:ln>
        </p:spPr>
        <p:txBody>
          <a:bodyPr anchorCtr="0" anchor="ctr" bIns="27000" lIns="67500" spcFirstLastPara="1" rIns="67500" wrap="square" tIns="35100">
            <a:noAutofit/>
          </a:bodyPr>
          <a:lstStyle/>
          <a:p>
            <a:pPr indent="-1100" lvl="1" marL="1100" marR="0" rtl="0" algn="ctr">
              <a:lnSpc>
                <a:spcPct val="90000"/>
              </a:lnSpc>
              <a:spcBef>
                <a:spcPts val="0"/>
              </a:spcBef>
              <a:spcAft>
                <a:spcPts val="0"/>
              </a:spcAft>
              <a:buClr>
                <a:srgbClr val="6A1A41"/>
              </a:buClr>
              <a:buSzPts val="600"/>
              <a:buFont typeface="Arial"/>
              <a:buNone/>
            </a:pPr>
            <a:r>
              <a:rPr b="1" i="0" lang="en-US" sz="600" u="none" cap="none" strike="noStrike">
                <a:solidFill>
                  <a:srgbClr val="000000"/>
                </a:solidFill>
                <a:latin typeface="Verdana"/>
                <a:ea typeface="Verdana"/>
                <a:cs typeface="Verdana"/>
                <a:sym typeface="Verdana"/>
              </a:rPr>
              <a:t>Configuration, development, testing and deployment</a:t>
            </a:r>
            <a:endParaRPr b="0" i="1" sz="600" u="none" cap="none" strike="noStrike">
              <a:solidFill>
                <a:srgbClr val="000000"/>
              </a:solidFill>
              <a:latin typeface="Verdana"/>
              <a:ea typeface="Verdana"/>
              <a:cs typeface="Verdana"/>
              <a:sym typeface="Verdana"/>
            </a:endParaRPr>
          </a:p>
        </p:txBody>
      </p:sp>
      <p:sp>
        <p:nvSpPr>
          <p:cNvPr id="263" name="Google Shape;263;p5"/>
          <p:cNvSpPr/>
          <p:nvPr/>
        </p:nvSpPr>
        <p:spPr>
          <a:xfrm>
            <a:off x="330828" y="2410092"/>
            <a:ext cx="959432" cy="495794"/>
          </a:xfrm>
          <a:prstGeom prst="homePlate">
            <a:avLst>
              <a:gd fmla="val 20739" name="adj"/>
            </a:avLst>
          </a:prstGeom>
          <a:solidFill>
            <a:srgbClr val="BBE7FF"/>
          </a:solidFill>
          <a:ln cap="flat" cmpd="sng" w="9525">
            <a:solidFill>
              <a:srgbClr val="0070AD"/>
            </a:solidFill>
            <a:prstDash val="solid"/>
            <a:round/>
            <a:headEnd len="sm" w="sm" type="none"/>
            <a:tailEnd len="sm" w="sm" type="none"/>
          </a:ln>
        </p:spPr>
        <p:txBody>
          <a:bodyPr anchorCtr="0" anchor="ctr" bIns="27000" lIns="67500" spcFirstLastPara="1" rIns="67500" wrap="square" tIns="35100">
            <a:noAutofit/>
          </a:bodyPr>
          <a:lstStyle/>
          <a:p>
            <a:pPr indent="0" lvl="0" marL="0" marR="0" rtl="0" algn="ctr">
              <a:lnSpc>
                <a:spcPct val="90000"/>
              </a:lnSpc>
              <a:spcBef>
                <a:spcPts val="0"/>
              </a:spcBef>
              <a:spcAft>
                <a:spcPts val="0"/>
              </a:spcAft>
              <a:buClr>
                <a:srgbClr val="000000"/>
              </a:buClr>
              <a:buSzPts val="675"/>
              <a:buFont typeface="Arial"/>
              <a:buNone/>
            </a:pPr>
            <a:r>
              <a:rPr b="1" i="0" lang="en-US" sz="675" u="none" cap="none" strike="noStrike">
                <a:solidFill>
                  <a:srgbClr val="000000"/>
                </a:solidFill>
                <a:latin typeface="Verdana"/>
                <a:ea typeface="Verdana"/>
                <a:cs typeface="Verdana"/>
                <a:sym typeface="Verdana"/>
              </a:rPr>
              <a:t>Process Analysis </a:t>
            </a:r>
            <a:br>
              <a:rPr b="1" i="0" lang="en-US" sz="675" u="none" cap="none" strike="noStrike">
                <a:solidFill>
                  <a:srgbClr val="000000"/>
                </a:solidFill>
                <a:latin typeface="Verdana"/>
                <a:ea typeface="Verdana"/>
                <a:cs typeface="Verdana"/>
                <a:sym typeface="Verdana"/>
              </a:rPr>
            </a:br>
            <a:r>
              <a:rPr b="1" i="0" lang="en-US" sz="675" u="none" cap="none" strike="noStrike">
                <a:solidFill>
                  <a:srgbClr val="000000"/>
                </a:solidFill>
                <a:latin typeface="Verdana"/>
                <a:ea typeface="Verdana"/>
                <a:cs typeface="Verdana"/>
                <a:sym typeface="Verdana"/>
              </a:rPr>
              <a:t>&amp; Solution design</a:t>
            </a:r>
            <a:endParaRPr b="1" i="0" sz="675" u="none" cap="none" strike="noStrike">
              <a:solidFill>
                <a:srgbClr val="000000"/>
              </a:solidFill>
              <a:latin typeface="Helvetica Neue"/>
              <a:ea typeface="Helvetica Neue"/>
              <a:cs typeface="Helvetica Neue"/>
              <a:sym typeface="Helvetica Neue"/>
            </a:endParaRPr>
          </a:p>
        </p:txBody>
      </p:sp>
      <p:sp>
        <p:nvSpPr>
          <p:cNvPr id="264" name="Google Shape;264;p5"/>
          <p:cNvSpPr/>
          <p:nvPr/>
        </p:nvSpPr>
        <p:spPr>
          <a:xfrm>
            <a:off x="330828" y="3304067"/>
            <a:ext cx="959432" cy="495794"/>
          </a:xfrm>
          <a:prstGeom prst="homePlate">
            <a:avLst>
              <a:gd fmla="val 20739" name="adj"/>
            </a:avLst>
          </a:prstGeom>
          <a:solidFill>
            <a:srgbClr val="BBE7FF"/>
          </a:solidFill>
          <a:ln cap="flat" cmpd="sng" w="9525">
            <a:solidFill>
              <a:srgbClr val="0070AD"/>
            </a:solidFill>
            <a:prstDash val="solid"/>
            <a:round/>
            <a:headEnd len="sm" w="sm" type="none"/>
            <a:tailEnd len="sm" w="sm" type="none"/>
          </a:ln>
        </p:spPr>
        <p:txBody>
          <a:bodyPr anchorCtr="0" anchor="ctr" bIns="27000" lIns="67500" spcFirstLastPara="1" rIns="67500" wrap="square" tIns="35100">
            <a:noAutofit/>
          </a:bodyPr>
          <a:lstStyle/>
          <a:p>
            <a:pPr indent="0" lvl="0" marL="0" marR="0" rtl="0" algn="ctr">
              <a:lnSpc>
                <a:spcPct val="100000"/>
              </a:lnSpc>
              <a:spcBef>
                <a:spcPts val="0"/>
              </a:spcBef>
              <a:spcAft>
                <a:spcPts val="0"/>
              </a:spcAft>
              <a:buClr>
                <a:srgbClr val="000000"/>
              </a:buClr>
              <a:buSzPts val="600"/>
              <a:buFont typeface="Arial"/>
              <a:buNone/>
            </a:pPr>
            <a:r>
              <a:rPr b="1" i="0" lang="en-US" sz="600" u="none" cap="none" strike="noStrike">
                <a:solidFill>
                  <a:srgbClr val="000000"/>
                </a:solidFill>
                <a:latin typeface="Verdana"/>
                <a:ea typeface="Verdana"/>
                <a:cs typeface="Verdana"/>
                <a:sym typeface="Verdana"/>
              </a:rPr>
              <a:t>RPA IT Infrastructure setup and access to Roche applications </a:t>
            </a:r>
            <a:endParaRPr b="1" i="0" sz="600" u="none" cap="none" strike="noStrike">
              <a:solidFill>
                <a:srgbClr val="000000"/>
              </a:solidFill>
              <a:latin typeface="Verdana"/>
              <a:ea typeface="Verdana"/>
              <a:cs typeface="Verdana"/>
              <a:sym typeface="Verdana"/>
            </a:endParaRPr>
          </a:p>
        </p:txBody>
      </p:sp>
      <p:sp>
        <p:nvSpPr>
          <p:cNvPr id="265" name="Google Shape;265;p5"/>
          <p:cNvSpPr/>
          <p:nvPr/>
        </p:nvSpPr>
        <p:spPr>
          <a:xfrm>
            <a:off x="330828" y="1231930"/>
            <a:ext cx="959432" cy="495794"/>
          </a:xfrm>
          <a:prstGeom prst="homePlate">
            <a:avLst>
              <a:gd fmla="val 20739" name="adj"/>
            </a:avLst>
          </a:prstGeom>
          <a:solidFill>
            <a:srgbClr val="BBE7FF"/>
          </a:solidFill>
          <a:ln cap="flat" cmpd="sng" w="9525">
            <a:solidFill>
              <a:srgbClr val="0070AD"/>
            </a:solidFill>
            <a:prstDash val="solid"/>
            <a:round/>
            <a:headEnd len="sm" w="sm" type="none"/>
            <a:tailEnd len="sm" w="sm" type="none"/>
          </a:ln>
        </p:spPr>
        <p:txBody>
          <a:bodyPr anchorCtr="0" anchor="ctr" bIns="27000" lIns="67500" spcFirstLastPara="1" rIns="67500" wrap="square" tIns="35100">
            <a:noAutofit/>
          </a:bodyPr>
          <a:lstStyle/>
          <a:p>
            <a:pPr indent="0" lvl="0" marL="0" marR="0" rtl="0" algn="ctr">
              <a:lnSpc>
                <a:spcPct val="90000"/>
              </a:lnSpc>
              <a:spcBef>
                <a:spcPts val="0"/>
              </a:spcBef>
              <a:spcAft>
                <a:spcPts val="0"/>
              </a:spcAft>
              <a:buClr>
                <a:srgbClr val="000000"/>
              </a:buClr>
              <a:buSzPts val="675"/>
              <a:buFont typeface="Arial"/>
              <a:buNone/>
            </a:pPr>
            <a:r>
              <a:rPr b="1" i="0" lang="en-US" sz="675" u="none" cap="none" strike="noStrike">
                <a:solidFill>
                  <a:srgbClr val="000000"/>
                </a:solidFill>
                <a:latin typeface="Verdana"/>
                <a:ea typeface="Verdana"/>
                <a:cs typeface="Verdana"/>
                <a:sym typeface="Verdana"/>
              </a:rPr>
              <a:t>Pre activities</a:t>
            </a:r>
            <a:endParaRPr b="1" i="0" sz="675" u="none" cap="none" strike="noStrike">
              <a:solidFill>
                <a:srgbClr val="000000"/>
              </a:solidFill>
              <a:latin typeface="Helvetica Neue"/>
              <a:ea typeface="Helvetica Neue"/>
              <a:cs typeface="Helvetica Neue"/>
              <a:sym typeface="Helvetica Neue"/>
            </a:endParaRPr>
          </a:p>
        </p:txBody>
      </p:sp>
      <p:sp>
        <p:nvSpPr>
          <p:cNvPr id="266" name="Google Shape;266;p5"/>
          <p:cNvSpPr/>
          <p:nvPr/>
        </p:nvSpPr>
        <p:spPr>
          <a:xfrm>
            <a:off x="6993900" y="809022"/>
            <a:ext cx="2035800" cy="189000"/>
          </a:xfrm>
          <a:prstGeom prst="rect">
            <a:avLst/>
          </a:prstGeom>
          <a:solidFill>
            <a:srgbClr val="B7BE16"/>
          </a:solidFill>
          <a:ln cap="flat" cmpd="sng" w="9525">
            <a:solidFill>
              <a:srgbClr val="919B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Arial"/>
              <a:buNone/>
            </a:pPr>
            <a:r>
              <a:rPr b="1" i="0" lang="en-US" sz="900" u="none" cap="none" strike="noStrike">
                <a:solidFill>
                  <a:srgbClr val="FFFFFF"/>
                </a:solidFill>
                <a:latin typeface="Verdana"/>
                <a:ea typeface="Verdana"/>
                <a:cs typeface="Verdana"/>
                <a:sym typeface="Verdana"/>
              </a:rPr>
              <a:t>Deliverables</a:t>
            </a:r>
            <a:endParaRPr b="0" i="0" sz="1400" u="none" cap="none" strike="noStrike">
              <a:solidFill>
                <a:srgbClr val="000000"/>
              </a:solidFill>
              <a:latin typeface="Arial"/>
              <a:ea typeface="Arial"/>
              <a:cs typeface="Arial"/>
              <a:sym typeface="Arial"/>
            </a:endParaRPr>
          </a:p>
        </p:txBody>
      </p:sp>
      <p:sp>
        <p:nvSpPr>
          <p:cNvPr id="267" name="Google Shape;267;p5"/>
          <p:cNvSpPr/>
          <p:nvPr/>
        </p:nvSpPr>
        <p:spPr>
          <a:xfrm>
            <a:off x="1290260" y="805327"/>
            <a:ext cx="2560417" cy="196391"/>
          </a:xfrm>
          <a:prstGeom prst="rect">
            <a:avLst/>
          </a:prstGeom>
          <a:solidFill>
            <a:srgbClr val="005481"/>
          </a:solidFill>
          <a:ln cap="flat" cmpd="sng" w="9525">
            <a:solidFill>
              <a:srgbClr val="08556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Arial"/>
              <a:buNone/>
            </a:pPr>
            <a:r>
              <a:rPr b="1" i="0" lang="en-US" sz="900" u="none" cap="none" strike="noStrike">
                <a:solidFill>
                  <a:srgbClr val="FFFFFF"/>
                </a:solidFill>
                <a:latin typeface="Verdana"/>
                <a:ea typeface="Verdana"/>
                <a:cs typeface="Verdana"/>
                <a:sym typeface="Verdana"/>
              </a:rPr>
              <a:t>Key activities</a:t>
            </a:r>
            <a:endParaRPr b="0" i="0" sz="1400" u="none" cap="none" strike="noStrike">
              <a:solidFill>
                <a:srgbClr val="000000"/>
              </a:solidFill>
              <a:latin typeface="Arial"/>
              <a:ea typeface="Arial"/>
              <a:cs typeface="Arial"/>
              <a:sym typeface="Arial"/>
            </a:endParaRPr>
          </a:p>
        </p:txBody>
      </p:sp>
      <p:sp>
        <p:nvSpPr>
          <p:cNvPr id="268" name="Google Shape;268;p5"/>
          <p:cNvSpPr/>
          <p:nvPr/>
        </p:nvSpPr>
        <p:spPr>
          <a:xfrm>
            <a:off x="3943350" y="805327"/>
            <a:ext cx="2971800" cy="196082"/>
          </a:xfrm>
          <a:prstGeom prst="rect">
            <a:avLst/>
          </a:prstGeom>
          <a:solidFill>
            <a:srgbClr val="005481"/>
          </a:solidFill>
          <a:ln cap="flat" cmpd="sng" w="9525">
            <a:solidFill>
              <a:srgbClr val="08556D"/>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900"/>
              <a:buFont typeface="Arial"/>
              <a:buNone/>
            </a:pPr>
            <a:r>
              <a:rPr b="1" i="0" lang="en-US" sz="900" u="none" cap="none" strike="noStrike">
                <a:solidFill>
                  <a:srgbClr val="FFFFFF"/>
                </a:solidFill>
                <a:latin typeface="Verdana"/>
                <a:ea typeface="Verdana"/>
                <a:cs typeface="Verdana"/>
                <a:sym typeface="Verdana"/>
              </a:rPr>
              <a:t>Expectation from Roche BU</a:t>
            </a:r>
            <a:endParaRPr b="1" i="0" sz="900" u="none" cap="none" strike="noStrike">
              <a:solidFill>
                <a:srgbClr val="FFFFFF"/>
              </a:solidFill>
              <a:latin typeface="Verdana"/>
              <a:ea typeface="Verdana"/>
              <a:cs typeface="Verdana"/>
              <a:sym typeface="Verdana"/>
            </a:endParaRPr>
          </a:p>
        </p:txBody>
      </p:sp>
      <p:pic>
        <p:nvPicPr>
          <p:cNvPr descr="Meeting" id="269" name="Google Shape;269;p5"/>
          <p:cNvPicPr preferRelativeResize="0"/>
          <p:nvPr/>
        </p:nvPicPr>
        <p:blipFill rotWithShape="1">
          <a:blip r:embed="rId5">
            <a:alphaModFix/>
          </a:blip>
          <a:srcRect b="0" l="0" r="0" t="0"/>
          <a:stretch/>
        </p:blipFill>
        <p:spPr>
          <a:xfrm>
            <a:off x="6020055" y="756174"/>
            <a:ext cx="285750" cy="285750"/>
          </a:xfrm>
          <a:prstGeom prst="rect">
            <a:avLst/>
          </a:prstGeom>
          <a:noFill/>
          <a:ln>
            <a:noFill/>
          </a:ln>
        </p:spPr>
      </p:pic>
      <p:sp>
        <p:nvSpPr>
          <p:cNvPr id="270" name="Google Shape;270;p5"/>
          <p:cNvSpPr/>
          <p:nvPr/>
        </p:nvSpPr>
        <p:spPr>
          <a:xfrm>
            <a:off x="57150" y="1336238"/>
            <a:ext cx="308475" cy="307800"/>
          </a:xfrm>
          <a:prstGeom prst="ellipse">
            <a:avLst/>
          </a:prstGeom>
          <a:solidFill>
            <a:srgbClr val="0070AD"/>
          </a:solidFill>
          <a:ln cap="flat" cmpd="sng" w="12700">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1" i="0" lang="en-US" sz="1200" u="none" cap="none" strike="noStrike">
                <a:solidFill>
                  <a:srgbClr val="FFFFFF"/>
                </a:solidFill>
                <a:latin typeface="Verdana"/>
                <a:ea typeface="Verdana"/>
                <a:cs typeface="Verdana"/>
                <a:sym typeface="Verdana"/>
              </a:rPr>
              <a:t>1</a:t>
            </a:r>
            <a:endParaRPr b="1" i="0" sz="1200" u="none" cap="none" strike="noStrike">
              <a:solidFill>
                <a:srgbClr val="FFFFFF"/>
              </a:solidFill>
              <a:latin typeface="Verdana"/>
              <a:ea typeface="Verdana"/>
              <a:cs typeface="Verdana"/>
              <a:sym typeface="Verdana"/>
            </a:endParaRPr>
          </a:p>
        </p:txBody>
      </p:sp>
      <p:sp>
        <p:nvSpPr>
          <p:cNvPr id="271" name="Google Shape;271;p5"/>
          <p:cNvSpPr/>
          <p:nvPr/>
        </p:nvSpPr>
        <p:spPr>
          <a:xfrm>
            <a:off x="57150" y="2504088"/>
            <a:ext cx="308475" cy="307800"/>
          </a:xfrm>
          <a:prstGeom prst="ellipse">
            <a:avLst/>
          </a:prstGeom>
          <a:solidFill>
            <a:srgbClr val="0070AD"/>
          </a:solidFill>
          <a:ln cap="flat" cmpd="sng" w="12700">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1" i="0" lang="en-US" sz="1200" u="none" cap="none" strike="noStrike">
                <a:solidFill>
                  <a:srgbClr val="FFFFFF"/>
                </a:solidFill>
                <a:latin typeface="Verdana"/>
                <a:ea typeface="Verdana"/>
                <a:cs typeface="Verdana"/>
                <a:sym typeface="Verdana"/>
              </a:rPr>
              <a:t>2</a:t>
            </a:r>
            <a:endParaRPr b="1" i="0" sz="1200" u="none" cap="none" strike="noStrike">
              <a:solidFill>
                <a:srgbClr val="FFFFFF"/>
              </a:solidFill>
              <a:latin typeface="Verdana"/>
              <a:ea typeface="Verdana"/>
              <a:cs typeface="Verdana"/>
              <a:sym typeface="Verdana"/>
            </a:endParaRPr>
          </a:p>
        </p:txBody>
      </p:sp>
      <p:sp>
        <p:nvSpPr>
          <p:cNvPr id="272" name="Google Shape;272;p5"/>
          <p:cNvSpPr/>
          <p:nvPr/>
        </p:nvSpPr>
        <p:spPr>
          <a:xfrm>
            <a:off x="57150" y="4275738"/>
            <a:ext cx="308475" cy="307800"/>
          </a:xfrm>
          <a:prstGeom prst="ellipse">
            <a:avLst/>
          </a:prstGeom>
          <a:solidFill>
            <a:srgbClr val="0070AD"/>
          </a:solidFill>
          <a:ln cap="flat" cmpd="sng" w="12700">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200"/>
              <a:buFont typeface="Arial"/>
              <a:buNone/>
            </a:pPr>
            <a:r>
              <a:rPr b="1" i="0" lang="en-US" sz="1200" u="none" cap="none" strike="noStrike">
                <a:solidFill>
                  <a:srgbClr val="FFFFFF"/>
                </a:solidFill>
                <a:latin typeface="Verdana"/>
                <a:ea typeface="Verdana"/>
                <a:cs typeface="Verdana"/>
                <a:sym typeface="Verdana"/>
              </a:rPr>
              <a:t>4</a:t>
            </a:r>
            <a:endParaRPr b="1" i="0" sz="1200" u="none" cap="none" strike="noStrike">
              <a:solidFill>
                <a:srgbClr val="FFFFFF"/>
              </a:solidFill>
              <a:latin typeface="Verdana"/>
              <a:ea typeface="Verdana"/>
              <a:cs typeface="Verdana"/>
              <a:sym typeface="Verdana"/>
            </a:endParaRPr>
          </a:p>
        </p:txBody>
      </p:sp>
      <p:sp>
        <p:nvSpPr>
          <p:cNvPr id="273" name="Google Shape;273;p5"/>
          <p:cNvSpPr/>
          <p:nvPr/>
        </p:nvSpPr>
        <p:spPr>
          <a:xfrm>
            <a:off x="57150" y="3398063"/>
            <a:ext cx="308475" cy="307800"/>
          </a:xfrm>
          <a:prstGeom prst="ellipse">
            <a:avLst/>
          </a:prstGeom>
          <a:solidFill>
            <a:srgbClr val="0070AD"/>
          </a:solidFill>
          <a:ln cap="flat" cmpd="sng" w="12700">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en-US" sz="1200" u="none" cap="none" strike="noStrike">
                <a:solidFill>
                  <a:srgbClr val="FFFFFF"/>
                </a:solidFill>
                <a:latin typeface="Verdana"/>
                <a:ea typeface="Verdana"/>
                <a:cs typeface="Verdana"/>
                <a:sym typeface="Verdana"/>
              </a:rPr>
              <a:t>3</a:t>
            </a:r>
            <a:endParaRPr b="1" i="0" sz="1200" u="none" cap="none" strike="noStrike">
              <a:solidFill>
                <a:srgbClr val="FFFFFF"/>
              </a:solidFill>
              <a:latin typeface="Verdana"/>
              <a:ea typeface="Verdana"/>
              <a:cs typeface="Verdana"/>
              <a:sym typeface="Verdana"/>
            </a:endParaRPr>
          </a:p>
        </p:txBody>
      </p:sp>
      <p:sp>
        <p:nvSpPr>
          <p:cNvPr id="274" name="Google Shape;274;p5"/>
          <p:cNvSpPr/>
          <p:nvPr/>
        </p:nvSpPr>
        <p:spPr>
          <a:xfrm>
            <a:off x="6993900" y="998274"/>
            <a:ext cx="2035472" cy="1015200"/>
          </a:xfrm>
          <a:prstGeom prst="rect">
            <a:avLst/>
          </a:prstGeom>
          <a:solidFill>
            <a:srgbClr val="FFFFFF"/>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275" name="Google Shape;275;p5"/>
          <p:cNvSpPr/>
          <p:nvPr/>
        </p:nvSpPr>
        <p:spPr>
          <a:xfrm>
            <a:off x="3943350" y="998023"/>
            <a:ext cx="2971800" cy="1015451"/>
          </a:xfrm>
          <a:prstGeom prst="rect">
            <a:avLst/>
          </a:prstGeom>
          <a:solidFill>
            <a:srgbClr val="FFFFFF"/>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276" name="Google Shape;276;p5"/>
          <p:cNvSpPr/>
          <p:nvPr/>
        </p:nvSpPr>
        <p:spPr>
          <a:xfrm>
            <a:off x="1290259" y="998023"/>
            <a:ext cx="2558522" cy="1015451"/>
          </a:xfrm>
          <a:prstGeom prst="rect">
            <a:avLst/>
          </a:prstGeom>
          <a:solidFill>
            <a:srgbClr val="FFFFFF"/>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277" name="Google Shape;277;p5"/>
          <p:cNvSpPr/>
          <p:nvPr/>
        </p:nvSpPr>
        <p:spPr>
          <a:xfrm>
            <a:off x="1368029" y="998023"/>
            <a:ext cx="2496955" cy="1072602"/>
          </a:xfrm>
          <a:prstGeom prst="rect">
            <a:avLst/>
          </a:prstGeom>
          <a:noFill/>
          <a:ln>
            <a:noFill/>
          </a:ln>
        </p:spPr>
        <p:txBody>
          <a:bodyPr anchorCtr="0" anchor="t" bIns="45700" lIns="54000" spcFirstLastPara="1" rIns="54000" wrap="square" tIns="81000">
            <a:noAutofit/>
          </a:bodyPr>
          <a:lstStyle/>
          <a:p>
            <a:pPr indent="0" lvl="2" marL="0" marR="0" rtl="0" algn="l">
              <a:lnSpc>
                <a:spcPct val="90000"/>
              </a:lnSpc>
              <a:spcBef>
                <a:spcPts val="0"/>
              </a:spcBef>
              <a:spcAft>
                <a:spcPts val="0"/>
              </a:spcAft>
              <a:buClr>
                <a:srgbClr val="B10034"/>
              </a:buClr>
              <a:buSzPts val="600"/>
              <a:buFont typeface="Arial"/>
              <a:buNone/>
            </a:pPr>
            <a:r>
              <a:rPr b="1" i="0" lang="en-US" sz="600" u="none" cap="none" strike="noStrike">
                <a:solidFill>
                  <a:srgbClr val="000000"/>
                </a:solidFill>
                <a:latin typeface="Verdana"/>
                <a:ea typeface="Verdana"/>
                <a:cs typeface="Verdana"/>
                <a:sym typeface="Verdana"/>
              </a:rPr>
              <a:t>1. Mobilisation of AF resources</a:t>
            </a:r>
            <a:endParaRPr b="0" i="0" sz="1400" u="none" cap="none" strike="noStrike">
              <a:solidFill>
                <a:srgbClr val="000000"/>
              </a:solidFill>
              <a:latin typeface="Arial"/>
              <a:ea typeface="Arial"/>
              <a:cs typeface="Arial"/>
              <a:sym typeface="Arial"/>
            </a:endParaRPr>
          </a:p>
          <a:p>
            <a:pPr indent="-128588" lvl="2" marL="128588" marR="0" rtl="0" algn="l">
              <a:lnSpc>
                <a:spcPct val="90000"/>
              </a:lnSpc>
              <a:spcBef>
                <a:spcPts val="208"/>
              </a:spcBef>
              <a:spcAft>
                <a:spcPts val="0"/>
              </a:spcAft>
              <a:buClr>
                <a:srgbClr val="B10034"/>
              </a:buClr>
              <a:buSzPts val="600"/>
              <a:buFont typeface="Arial"/>
              <a:buNone/>
            </a:pPr>
            <a:r>
              <a:rPr b="1" i="0" lang="en-US" sz="600" u="none" cap="none" strike="noStrike">
                <a:solidFill>
                  <a:srgbClr val="000000"/>
                </a:solidFill>
                <a:latin typeface="Verdana"/>
                <a:ea typeface="Verdana"/>
                <a:cs typeface="Verdana"/>
                <a:sym typeface="Verdana"/>
              </a:rPr>
              <a:t>2. Detailed RPA Programme planning</a:t>
            </a:r>
            <a:endParaRPr b="0" i="0" sz="1400" u="none" cap="none" strike="noStrike">
              <a:solidFill>
                <a:srgbClr val="000000"/>
              </a:solidFill>
              <a:latin typeface="Arial"/>
              <a:ea typeface="Arial"/>
              <a:cs typeface="Arial"/>
              <a:sym typeface="Arial"/>
            </a:endParaRPr>
          </a:p>
          <a:p>
            <a:pPr indent="-128588" lvl="2" marL="257175" marR="0" rtl="0" algn="l">
              <a:lnSpc>
                <a:spcPct val="90000"/>
              </a:lnSpc>
              <a:spcBef>
                <a:spcPts val="208"/>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Creating the detailed RPA Project Plan created</a:t>
            </a:r>
            <a:endParaRPr b="0" i="0" sz="1400" u="none" cap="none" strike="noStrike">
              <a:solidFill>
                <a:srgbClr val="000000"/>
              </a:solidFill>
              <a:latin typeface="Arial"/>
              <a:ea typeface="Arial"/>
              <a:cs typeface="Arial"/>
              <a:sym typeface="Arial"/>
            </a:endParaRPr>
          </a:p>
          <a:p>
            <a:pPr indent="-128588" lvl="2" marL="257175" marR="0" rtl="0" algn="l">
              <a:lnSpc>
                <a:spcPct val="90000"/>
              </a:lnSpc>
              <a:spcBef>
                <a:spcPts val="139"/>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Agreeing on project documentation principles</a:t>
            </a:r>
            <a:endParaRPr b="0" i="0" sz="600" u="none" cap="none" strike="noStrike">
              <a:solidFill>
                <a:srgbClr val="000000"/>
              </a:solidFill>
              <a:latin typeface="Verdana"/>
              <a:ea typeface="Verdana"/>
              <a:cs typeface="Verdana"/>
              <a:sym typeface="Verdana"/>
            </a:endParaRPr>
          </a:p>
          <a:p>
            <a:pPr indent="0" lvl="2" marL="0" marR="0" rtl="0" algn="l">
              <a:lnSpc>
                <a:spcPct val="90000"/>
              </a:lnSpc>
              <a:spcBef>
                <a:spcPts val="139"/>
              </a:spcBef>
              <a:spcAft>
                <a:spcPts val="0"/>
              </a:spcAft>
              <a:buClr>
                <a:srgbClr val="B10034"/>
              </a:buClr>
              <a:buSzPts val="600"/>
              <a:buFont typeface="Arial"/>
              <a:buNone/>
            </a:pPr>
            <a:r>
              <a:rPr b="1" i="0" lang="en-US" sz="600" u="none" cap="none" strike="noStrike">
                <a:solidFill>
                  <a:srgbClr val="000000"/>
                </a:solidFill>
                <a:latin typeface="Verdana"/>
                <a:ea typeface="Verdana"/>
                <a:cs typeface="Verdana"/>
                <a:sym typeface="Verdana"/>
              </a:rPr>
              <a:t>3. Define the communication plan</a:t>
            </a:r>
            <a:endParaRPr b="1" i="0" sz="600" u="none" cap="none" strike="noStrike">
              <a:solidFill>
                <a:srgbClr val="000000"/>
              </a:solidFill>
              <a:latin typeface="Verdana"/>
              <a:ea typeface="Verdana"/>
              <a:cs typeface="Verdana"/>
              <a:sym typeface="Verdana"/>
            </a:endParaRPr>
          </a:p>
          <a:p>
            <a:pPr indent="-128588" lvl="2" marL="257175" marR="0" rtl="0" algn="l">
              <a:lnSpc>
                <a:spcPct val="90000"/>
              </a:lnSpc>
              <a:spcBef>
                <a:spcPts val="208"/>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Stakeholders mapping – creation of Team members register</a:t>
            </a:r>
            <a:endParaRPr b="0" i="0" sz="600" u="none" cap="none" strike="noStrike">
              <a:solidFill>
                <a:srgbClr val="000000"/>
              </a:solidFill>
              <a:latin typeface="Verdana"/>
              <a:ea typeface="Verdana"/>
              <a:cs typeface="Verdana"/>
              <a:sym typeface="Verdana"/>
            </a:endParaRPr>
          </a:p>
          <a:p>
            <a:pPr indent="-128588" lvl="2" marL="257175" marR="0" rtl="0" algn="l">
              <a:lnSpc>
                <a:spcPct val="90000"/>
              </a:lnSpc>
              <a:spcBef>
                <a:spcPts val="139"/>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Create Communication Planning and Estalation plan along with a RACI matrix</a:t>
            </a:r>
            <a:endParaRPr b="0" i="0" sz="600" u="none" cap="none" strike="noStrike">
              <a:solidFill>
                <a:srgbClr val="000000"/>
              </a:solidFill>
              <a:latin typeface="Verdana"/>
              <a:ea typeface="Verdana"/>
              <a:cs typeface="Verdana"/>
              <a:sym typeface="Verdana"/>
            </a:endParaRPr>
          </a:p>
        </p:txBody>
      </p:sp>
      <p:sp>
        <p:nvSpPr>
          <p:cNvPr id="278" name="Google Shape;278;p5"/>
          <p:cNvSpPr/>
          <p:nvPr/>
        </p:nvSpPr>
        <p:spPr>
          <a:xfrm>
            <a:off x="3962859" y="987271"/>
            <a:ext cx="1751813" cy="804278"/>
          </a:xfrm>
          <a:prstGeom prst="rect">
            <a:avLst/>
          </a:prstGeom>
          <a:noFill/>
          <a:ln>
            <a:noFill/>
          </a:ln>
        </p:spPr>
        <p:txBody>
          <a:bodyPr anchorCtr="0" anchor="t" bIns="45700" lIns="54000" spcFirstLastPara="1" rIns="54000" wrap="square" tIns="81000">
            <a:noAutofit/>
          </a:bodyPr>
          <a:lstStyle/>
          <a:p>
            <a:pPr indent="0" lvl="2" marL="0" marR="0" rtl="0" algn="l">
              <a:lnSpc>
                <a:spcPct val="90000"/>
              </a:lnSpc>
              <a:spcBef>
                <a:spcPts val="0"/>
              </a:spcBef>
              <a:spcAft>
                <a:spcPts val="0"/>
              </a:spcAft>
              <a:buClr>
                <a:srgbClr val="B10034"/>
              </a:buClr>
              <a:buSzPts val="600"/>
              <a:buFont typeface="Arial"/>
              <a:buNone/>
            </a:pPr>
            <a:r>
              <a:rPr b="0" i="0" lang="en-US" sz="600" u="none" cap="none" strike="noStrike">
                <a:solidFill>
                  <a:srgbClr val="000000"/>
                </a:solidFill>
                <a:latin typeface="Verdana"/>
                <a:ea typeface="Verdana"/>
                <a:cs typeface="Verdana"/>
                <a:sym typeface="Verdana"/>
              </a:rPr>
              <a:t>Roche BU (client) to secure all the resources/roles needed for this Pilot project as per the planned timeline (</a:t>
            </a:r>
            <a:r>
              <a:rPr b="0" i="0" lang="en-US" sz="600" u="sng" cap="none" strike="noStrike">
                <a:solidFill>
                  <a:srgbClr val="000000"/>
                </a:solidFill>
                <a:latin typeface="Verdana"/>
                <a:ea typeface="Verdana"/>
                <a:cs typeface="Verdana"/>
                <a:sym typeface="Verdana"/>
              </a:rPr>
              <a:t>details are mentioned in each block description</a:t>
            </a:r>
            <a:r>
              <a:rPr b="0" i="0" lang="en-US" sz="600" u="none" cap="none" strike="noStrike">
                <a:solidFill>
                  <a:srgbClr val="000000"/>
                </a:solidFill>
                <a:latin typeface="Verdana"/>
                <a:ea typeface="Verdana"/>
                <a:cs typeface="Verdana"/>
                <a:sym typeface="Verdana"/>
              </a:rPr>
              <a:t>) </a:t>
            </a:r>
            <a:endParaRPr b="0" i="0" sz="600"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600"/>
              <a:buFont typeface="Arial"/>
              <a:buNone/>
            </a:pPr>
            <a:br>
              <a:rPr b="0" i="0" lang="en-US" sz="600" u="none" cap="none" strike="noStrike">
                <a:solidFill>
                  <a:srgbClr val="000000"/>
                </a:solidFill>
                <a:latin typeface="Verdana"/>
                <a:ea typeface="Verdana"/>
                <a:cs typeface="Verdana"/>
                <a:sym typeface="Verdana"/>
              </a:rPr>
            </a:br>
            <a:r>
              <a:rPr b="0" i="0" lang="en-US" sz="600" u="none" cap="none" strike="noStrike">
                <a:solidFill>
                  <a:srgbClr val="000000"/>
                </a:solidFill>
                <a:latin typeface="Verdana"/>
                <a:ea typeface="Verdana"/>
                <a:cs typeface="Verdana"/>
                <a:sym typeface="Verdana"/>
              </a:rPr>
              <a:t>All required access rights to the concerned applications/systems for AF’s developers and SME’s availability should be secured by Product Owner during Block 1</a:t>
            </a:r>
            <a:endParaRPr b="0" i="0" sz="1400" u="none" cap="none" strike="noStrike">
              <a:solidFill>
                <a:srgbClr val="000000"/>
              </a:solidFill>
              <a:latin typeface="Arial"/>
              <a:ea typeface="Arial"/>
              <a:cs typeface="Arial"/>
              <a:sym typeface="Arial"/>
            </a:endParaRPr>
          </a:p>
        </p:txBody>
      </p:sp>
      <p:sp>
        <p:nvSpPr>
          <p:cNvPr id="279" name="Google Shape;279;p5"/>
          <p:cNvSpPr/>
          <p:nvPr/>
        </p:nvSpPr>
        <p:spPr>
          <a:xfrm>
            <a:off x="7017750" y="1038624"/>
            <a:ext cx="1971378" cy="974851"/>
          </a:xfrm>
          <a:prstGeom prst="rect">
            <a:avLst/>
          </a:prstGeom>
          <a:noFill/>
          <a:ln>
            <a:noFill/>
          </a:ln>
        </p:spPr>
        <p:txBody>
          <a:bodyPr anchorCtr="0" anchor="t" bIns="45700" lIns="54000" spcFirstLastPara="1" rIns="54000" wrap="square" tIns="81000">
            <a:noAutofit/>
          </a:bodyPr>
          <a:lstStyle/>
          <a:p>
            <a:pPr indent="0" lvl="3" marL="0" marR="0" rtl="0" algn="l">
              <a:lnSpc>
                <a:spcPct val="90000"/>
              </a:lnSpc>
              <a:spcBef>
                <a:spcPts val="0"/>
              </a:spcBef>
              <a:spcAft>
                <a:spcPts val="0"/>
              </a:spcAft>
              <a:buClr>
                <a:srgbClr val="0098C7"/>
              </a:buClr>
              <a:buSzPts val="600"/>
              <a:buFont typeface="Arial"/>
              <a:buNone/>
            </a:pPr>
            <a:r>
              <a:rPr b="1" i="0" lang="en-US" sz="600" u="none" cap="none" strike="noStrike">
                <a:solidFill>
                  <a:srgbClr val="000000"/>
                </a:solidFill>
                <a:latin typeface="Verdana"/>
                <a:ea typeface="Verdana"/>
                <a:cs typeface="Verdana"/>
                <a:sym typeface="Verdana"/>
              </a:rPr>
              <a:t>1.1a</a:t>
            </a:r>
            <a:r>
              <a:rPr b="0" i="0" lang="en-US" sz="600" u="none" cap="none" strike="noStrike">
                <a:solidFill>
                  <a:srgbClr val="000000"/>
                </a:solidFill>
                <a:latin typeface="Verdana"/>
                <a:ea typeface="Verdana"/>
                <a:cs typeface="Verdana"/>
                <a:sym typeface="Verdana"/>
              </a:rPr>
              <a:t> Resources needed identified</a:t>
            </a:r>
            <a:endParaRPr b="0" i="0" sz="1400" u="none" cap="none" strike="noStrike">
              <a:solidFill>
                <a:srgbClr val="000000"/>
              </a:solidFill>
              <a:latin typeface="Arial"/>
              <a:ea typeface="Arial"/>
              <a:cs typeface="Arial"/>
              <a:sym typeface="Arial"/>
            </a:endParaRPr>
          </a:p>
          <a:p>
            <a:pPr indent="-203597" lvl="3" marL="203597" marR="0" rtl="0" algn="l">
              <a:lnSpc>
                <a:spcPct val="90000"/>
              </a:lnSpc>
              <a:spcBef>
                <a:spcPts val="225"/>
              </a:spcBef>
              <a:spcAft>
                <a:spcPts val="0"/>
              </a:spcAft>
              <a:buClr>
                <a:srgbClr val="0098C7"/>
              </a:buClr>
              <a:buSzPts val="600"/>
              <a:buFont typeface="Arial"/>
              <a:buNone/>
            </a:pPr>
            <a:r>
              <a:rPr b="1" i="0" lang="en-US" sz="600" u="none" cap="none" strike="noStrike">
                <a:solidFill>
                  <a:srgbClr val="000000"/>
                </a:solidFill>
                <a:latin typeface="Verdana"/>
                <a:ea typeface="Verdana"/>
                <a:cs typeface="Verdana"/>
                <a:sym typeface="Verdana"/>
              </a:rPr>
              <a:t>1.1b</a:t>
            </a:r>
            <a:r>
              <a:rPr b="0" i="0" lang="en-US" sz="600" u="none" cap="none" strike="noStrike">
                <a:solidFill>
                  <a:srgbClr val="000000"/>
                </a:solidFill>
                <a:latin typeface="Verdana"/>
                <a:ea typeface="Verdana"/>
                <a:cs typeface="Verdana"/>
                <a:sym typeface="Verdana"/>
              </a:rPr>
              <a:t> Resources mobilized and made available according to the project plan</a:t>
            </a:r>
            <a:endParaRPr b="0" i="0" sz="1400" u="none" cap="none" strike="noStrike">
              <a:solidFill>
                <a:srgbClr val="000000"/>
              </a:solidFill>
              <a:latin typeface="Arial"/>
              <a:ea typeface="Arial"/>
              <a:cs typeface="Arial"/>
              <a:sym typeface="Arial"/>
            </a:endParaRPr>
          </a:p>
          <a:p>
            <a:pPr indent="0" lvl="3" marL="0" marR="0" rtl="0" algn="l">
              <a:lnSpc>
                <a:spcPct val="90000"/>
              </a:lnSpc>
              <a:spcBef>
                <a:spcPts val="225"/>
              </a:spcBef>
              <a:spcAft>
                <a:spcPts val="0"/>
              </a:spcAft>
              <a:buClr>
                <a:srgbClr val="0098C7"/>
              </a:buClr>
              <a:buSzPts val="600"/>
              <a:buFont typeface="Arial"/>
              <a:buNone/>
            </a:pPr>
            <a:r>
              <a:rPr b="1" i="0" lang="en-US" sz="600" u="none" cap="none" strike="noStrike">
                <a:solidFill>
                  <a:srgbClr val="000000"/>
                </a:solidFill>
                <a:latin typeface="Verdana"/>
                <a:ea typeface="Verdana"/>
                <a:cs typeface="Verdana"/>
                <a:sym typeface="Verdana"/>
              </a:rPr>
              <a:t>1.2a </a:t>
            </a:r>
            <a:r>
              <a:rPr b="0" i="0" lang="en-US" sz="600" u="none" cap="none" strike="noStrike">
                <a:solidFill>
                  <a:srgbClr val="000000"/>
                </a:solidFill>
                <a:latin typeface="Verdana"/>
                <a:ea typeface="Verdana"/>
                <a:cs typeface="Verdana"/>
                <a:sym typeface="Verdana"/>
              </a:rPr>
              <a:t>Detailed Project Plan</a:t>
            </a:r>
            <a:endParaRPr b="0" i="0" sz="1400" u="none" cap="none" strike="noStrike">
              <a:solidFill>
                <a:srgbClr val="000000"/>
              </a:solidFill>
              <a:latin typeface="Arial"/>
              <a:ea typeface="Arial"/>
              <a:cs typeface="Arial"/>
              <a:sym typeface="Arial"/>
            </a:endParaRPr>
          </a:p>
          <a:p>
            <a:pPr indent="-269081" lvl="3" marL="269081" marR="0" rtl="0" algn="l">
              <a:lnSpc>
                <a:spcPct val="90000"/>
              </a:lnSpc>
              <a:spcBef>
                <a:spcPts val="225"/>
              </a:spcBef>
              <a:spcAft>
                <a:spcPts val="0"/>
              </a:spcAft>
              <a:buClr>
                <a:srgbClr val="0098C7"/>
              </a:buClr>
              <a:buSzPts val="600"/>
              <a:buFont typeface="Arial"/>
              <a:buNone/>
            </a:pPr>
            <a:r>
              <a:rPr b="1" i="0" lang="en-US" sz="600" u="none" cap="none" strike="noStrike">
                <a:solidFill>
                  <a:srgbClr val="000000"/>
                </a:solidFill>
                <a:latin typeface="Verdana"/>
                <a:ea typeface="Verdana"/>
                <a:cs typeface="Verdana"/>
                <a:sym typeface="Verdana"/>
              </a:rPr>
              <a:t>1.2b </a:t>
            </a:r>
            <a:r>
              <a:rPr b="0" i="0" lang="en-US" sz="600" u="none" cap="none" strike="noStrike">
                <a:solidFill>
                  <a:srgbClr val="000000"/>
                </a:solidFill>
                <a:latin typeface="Verdana"/>
                <a:ea typeface="Verdana"/>
                <a:cs typeface="Verdana"/>
                <a:sym typeface="Verdana"/>
              </a:rPr>
              <a:t>Project documentation principles and templates agreed</a:t>
            </a:r>
            <a:endParaRPr b="0" i="0" sz="1400" u="none" cap="none" strike="noStrike">
              <a:solidFill>
                <a:srgbClr val="000000"/>
              </a:solidFill>
              <a:latin typeface="Arial"/>
              <a:ea typeface="Arial"/>
              <a:cs typeface="Arial"/>
              <a:sym typeface="Arial"/>
            </a:endParaRPr>
          </a:p>
          <a:p>
            <a:pPr indent="0" lvl="3" marL="0" marR="0" rtl="0" algn="l">
              <a:lnSpc>
                <a:spcPct val="90000"/>
              </a:lnSpc>
              <a:spcBef>
                <a:spcPts val="225"/>
              </a:spcBef>
              <a:spcAft>
                <a:spcPts val="0"/>
              </a:spcAft>
              <a:buClr>
                <a:srgbClr val="0098C7"/>
              </a:buClr>
              <a:buSzPts val="600"/>
              <a:buFont typeface="Arial"/>
              <a:buNone/>
            </a:pPr>
            <a:r>
              <a:rPr b="1" i="0" lang="en-US" sz="600" u="none" cap="none" strike="noStrike">
                <a:solidFill>
                  <a:srgbClr val="000000"/>
                </a:solidFill>
                <a:latin typeface="Verdana"/>
                <a:ea typeface="Verdana"/>
                <a:cs typeface="Verdana"/>
                <a:sym typeface="Verdana"/>
              </a:rPr>
              <a:t>1.3a </a:t>
            </a:r>
            <a:r>
              <a:rPr b="0" i="0" lang="en-US" sz="600" u="none" cap="none" strike="noStrike">
                <a:solidFill>
                  <a:srgbClr val="000000"/>
                </a:solidFill>
                <a:latin typeface="Verdana"/>
                <a:ea typeface="Verdana"/>
                <a:cs typeface="Verdana"/>
                <a:sym typeface="Verdana"/>
              </a:rPr>
              <a:t>Stakeholders register</a:t>
            </a:r>
            <a:endParaRPr b="0" i="0" sz="600" u="none" cap="none" strike="noStrike">
              <a:solidFill>
                <a:srgbClr val="000000"/>
              </a:solidFill>
              <a:latin typeface="Verdana"/>
              <a:ea typeface="Verdana"/>
              <a:cs typeface="Verdana"/>
              <a:sym typeface="Verdana"/>
            </a:endParaRPr>
          </a:p>
          <a:p>
            <a:pPr indent="0" lvl="3" marL="0" marR="0" rtl="0" algn="l">
              <a:lnSpc>
                <a:spcPct val="90000"/>
              </a:lnSpc>
              <a:spcBef>
                <a:spcPts val="225"/>
              </a:spcBef>
              <a:spcAft>
                <a:spcPts val="0"/>
              </a:spcAft>
              <a:buClr>
                <a:srgbClr val="0098C7"/>
              </a:buClr>
              <a:buSzPts val="600"/>
              <a:buFont typeface="Arial"/>
              <a:buNone/>
            </a:pPr>
            <a:r>
              <a:rPr b="1" i="0" lang="en-US" sz="600" u="none" cap="none" strike="noStrike">
                <a:solidFill>
                  <a:srgbClr val="000000"/>
                </a:solidFill>
                <a:latin typeface="Verdana"/>
                <a:ea typeface="Verdana"/>
                <a:cs typeface="Verdana"/>
                <a:sym typeface="Verdana"/>
              </a:rPr>
              <a:t>1.3b</a:t>
            </a:r>
            <a:r>
              <a:rPr b="0" i="0" lang="en-US" sz="600" u="none" cap="none" strike="noStrike">
                <a:solidFill>
                  <a:srgbClr val="000000"/>
                </a:solidFill>
                <a:latin typeface="Verdana"/>
                <a:ea typeface="Verdana"/>
                <a:cs typeface="Verdana"/>
                <a:sym typeface="Verdana"/>
              </a:rPr>
              <a:t> Communication plan</a:t>
            </a:r>
            <a:endParaRPr b="0" i="0" sz="600" u="none" cap="none" strike="noStrike">
              <a:solidFill>
                <a:srgbClr val="000000"/>
              </a:solidFill>
              <a:latin typeface="Verdana"/>
              <a:ea typeface="Verdana"/>
              <a:cs typeface="Verdana"/>
              <a:sym typeface="Verdana"/>
            </a:endParaRPr>
          </a:p>
        </p:txBody>
      </p:sp>
      <p:sp>
        <p:nvSpPr>
          <p:cNvPr id="280" name="Google Shape;280;p5"/>
          <p:cNvSpPr/>
          <p:nvPr/>
        </p:nvSpPr>
        <p:spPr>
          <a:xfrm>
            <a:off x="8667292" y="779180"/>
            <a:ext cx="189000" cy="248685"/>
          </a:xfrm>
          <a:custGeom>
            <a:rect b="b" l="l" r="r" t="t"/>
            <a:pathLst>
              <a:path extrusionOk="0" h="171" w="139">
                <a:moveTo>
                  <a:pt x="88" y="168"/>
                </a:moveTo>
                <a:cubicBezTo>
                  <a:pt x="81" y="168"/>
                  <a:pt x="74" y="167"/>
                  <a:pt x="67" y="166"/>
                </a:cubicBezTo>
                <a:cubicBezTo>
                  <a:pt x="57" y="164"/>
                  <a:pt x="44" y="160"/>
                  <a:pt x="31" y="156"/>
                </a:cubicBezTo>
                <a:cubicBezTo>
                  <a:pt x="19" y="151"/>
                  <a:pt x="9" y="146"/>
                  <a:pt x="4" y="140"/>
                </a:cubicBezTo>
                <a:cubicBezTo>
                  <a:pt x="3" y="139"/>
                  <a:pt x="1" y="137"/>
                  <a:pt x="1" y="134"/>
                </a:cubicBezTo>
                <a:cubicBezTo>
                  <a:pt x="0" y="131"/>
                  <a:pt x="0" y="128"/>
                  <a:pt x="2" y="123"/>
                </a:cubicBezTo>
                <a:cubicBezTo>
                  <a:pt x="3" y="122"/>
                  <a:pt x="5" y="121"/>
                  <a:pt x="6" y="120"/>
                </a:cubicBezTo>
                <a:cubicBezTo>
                  <a:pt x="8" y="119"/>
                  <a:pt x="8" y="119"/>
                  <a:pt x="8" y="118"/>
                </a:cubicBezTo>
                <a:cubicBezTo>
                  <a:pt x="3" y="111"/>
                  <a:pt x="3" y="105"/>
                  <a:pt x="5" y="101"/>
                </a:cubicBezTo>
                <a:cubicBezTo>
                  <a:pt x="8" y="97"/>
                  <a:pt x="12" y="94"/>
                  <a:pt x="16" y="93"/>
                </a:cubicBezTo>
                <a:cubicBezTo>
                  <a:pt x="10" y="88"/>
                  <a:pt x="8" y="82"/>
                  <a:pt x="10" y="76"/>
                </a:cubicBezTo>
                <a:cubicBezTo>
                  <a:pt x="12" y="71"/>
                  <a:pt x="17" y="66"/>
                  <a:pt x="24" y="66"/>
                </a:cubicBezTo>
                <a:cubicBezTo>
                  <a:pt x="21" y="57"/>
                  <a:pt x="25" y="51"/>
                  <a:pt x="31" y="48"/>
                </a:cubicBezTo>
                <a:cubicBezTo>
                  <a:pt x="36" y="45"/>
                  <a:pt x="44" y="45"/>
                  <a:pt x="49" y="46"/>
                </a:cubicBezTo>
                <a:cubicBezTo>
                  <a:pt x="59" y="48"/>
                  <a:pt x="64" y="50"/>
                  <a:pt x="68" y="52"/>
                </a:cubicBezTo>
                <a:cubicBezTo>
                  <a:pt x="72" y="54"/>
                  <a:pt x="74" y="55"/>
                  <a:pt x="78" y="57"/>
                </a:cubicBezTo>
                <a:cubicBezTo>
                  <a:pt x="78" y="49"/>
                  <a:pt x="78" y="41"/>
                  <a:pt x="79" y="33"/>
                </a:cubicBezTo>
                <a:cubicBezTo>
                  <a:pt x="81" y="25"/>
                  <a:pt x="84" y="18"/>
                  <a:pt x="89" y="11"/>
                </a:cubicBezTo>
                <a:cubicBezTo>
                  <a:pt x="92" y="7"/>
                  <a:pt x="97" y="3"/>
                  <a:pt x="102" y="2"/>
                </a:cubicBezTo>
                <a:cubicBezTo>
                  <a:pt x="107" y="0"/>
                  <a:pt x="111" y="2"/>
                  <a:pt x="113" y="8"/>
                </a:cubicBezTo>
                <a:cubicBezTo>
                  <a:pt x="115" y="14"/>
                  <a:pt x="112" y="20"/>
                  <a:pt x="111" y="27"/>
                </a:cubicBezTo>
                <a:cubicBezTo>
                  <a:pt x="109" y="34"/>
                  <a:pt x="109" y="43"/>
                  <a:pt x="116" y="56"/>
                </a:cubicBezTo>
                <a:cubicBezTo>
                  <a:pt x="120" y="62"/>
                  <a:pt x="122" y="68"/>
                  <a:pt x="124" y="74"/>
                </a:cubicBezTo>
                <a:cubicBezTo>
                  <a:pt x="126" y="81"/>
                  <a:pt x="128" y="87"/>
                  <a:pt x="130" y="93"/>
                </a:cubicBezTo>
                <a:cubicBezTo>
                  <a:pt x="131" y="97"/>
                  <a:pt x="133" y="99"/>
                  <a:pt x="135" y="100"/>
                </a:cubicBezTo>
                <a:cubicBezTo>
                  <a:pt x="137" y="101"/>
                  <a:pt x="139" y="101"/>
                  <a:pt x="139" y="102"/>
                </a:cubicBezTo>
                <a:cubicBezTo>
                  <a:pt x="127" y="137"/>
                  <a:pt x="127" y="137"/>
                  <a:pt x="127" y="137"/>
                </a:cubicBezTo>
                <a:cubicBezTo>
                  <a:pt x="114" y="171"/>
                  <a:pt x="114" y="171"/>
                  <a:pt x="114" y="171"/>
                </a:cubicBezTo>
              </a:path>
            </a:pathLst>
          </a:custGeom>
          <a:solidFill>
            <a:srgbClr val="FFFFFF"/>
          </a:solidFill>
          <a:ln cap="flat" cmpd="sng" w="12700">
            <a:solidFill>
              <a:srgbClr val="556EA3"/>
            </a:solidFill>
            <a:prstDash val="solid"/>
            <a:round/>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Verdana"/>
              <a:ea typeface="Verdana"/>
              <a:cs typeface="Verdana"/>
              <a:sym typeface="Verdana"/>
            </a:endParaRPr>
          </a:p>
        </p:txBody>
      </p:sp>
      <p:sp>
        <p:nvSpPr>
          <p:cNvPr id="281" name="Google Shape;281;p5"/>
          <p:cNvSpPr/>
          <p:nvPr/>
        </p:nvSpPr>
        <p:spPr>
          <a:xfrm>
            <a:off x="3264736" y="768505"/>
            <a:ext cx="348615" cy="275750"/>
          </a:xfrm>
          <a:custGeom>
            <a:rect b="b" l="l" r="r" t="t"/>
            <a:pathLst>
              <a:path extrusionOk="0" h="158" w="200">
                <a:moveTo>
                  <a:pt x="28" y="92"/>
                </a:moveTo>
                <a:cubicBezTo>
                  <a:pt x="28" y="92"/>
                  <a:pt x="0" y="111"/>
                  <a:pt x="10" y="132"/>
                </a:cubicBezTo>
                <a:cubicBezTo>
                  <a:pt x="10" y="132"/>
                  <a:pt x="26" y="158"/>
                  <a:pt x="55" y="146"/>
                </a:cubicBezTo>
                <a:cubicBezTo>
                  <a:pt x="93" y="128"/>
                  <a:pt x="93" y="128"/>
                  <a:pt x="93" y="128"/>
                </a:cubicBezTo>
                <a:cubicBezTo>
                  <a:pt x="93" y="128"/>
                  <a:pt x="118" y="125"/>
                  <a:pt x="138" y="116"/>
                </a:cubicBezTo>
                <a:cubicBezTo>
                  <a:pt x="138" y="116"/>
                  <a:pt x="200" y="95"/>
                  <a:pt x="165" y="68"/>
                </a:cubicBezTo>
                <a:cubicBezTo>
                  <a:pt x="165" y="68"/>
                  <a:pt x="157" y="0"/>
                  <a:pt x="91" y="15"/>
                </a:cubicBezTo>
                <a:cubicBezTo>
                  <a:pt x="91" y="15"/>
                  <a:pt x="36" y="19"/>
                  <a:pt x="34" y="81"/>
                </a:cubicBezTo>
              </a:path>
            </a:pathLst>
          </a:custGeom>
          <a:solidFill>
            <a:srgbClr val="FFFFFF"/>
          </a:solidFill>
          <a:ln cap="flat" cmpd="sng" w="12700">
            <a:solidFill>
              <a:srgbClr val="556EA3"/>
            </a:solidFill>
            <a:prstDash val="solid"/>
            <a:miter lim="800000"/>
            <a:headEnd len="sm" w="sm" type="none"/>
            <a:tailEnd len="sm" w="sm" type="none"/>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Verdana"/>
              <a:ea typeface="Verdana"/>
              <a:cs typeface="Verdana"/>
              <a:sym typeface="Verdana"/>
            </a:endParaRPr>
          </a:p>
        </p:txBody>
      </p:sp>
      <p:sp>
        <p:nvSpPr>
          <p:cNvPr id="282" name="Google Shape;282;p5"/>
          <p:cNvSpPr/>
          <p:nvPr/>
        </p:nvSpPr>
        <p:spPr>
          <a:xfrm>
            <a:off x="5650749" y="1203246"/>
            <a:ext cx="1122137" cy="537754"/>
          </a:xfrm>
          <a:prstGeom prst="rect">
            <a:avLst/>
          </a:prstGeom>
          <a:noFill/>
          <a:ln>
            <a:noFill/>
          </a:ln>
        </p:spPr>
        <p:txBody>
          <a:bodyPr anchorCtr="0" anchor="t" bIns="45700" lIns="54000" spcFirstLastPara="1" rIns="54000" wrap="square" tIns="81000">
            <a:noAutofit/>
          </a:bodyPr>
          <a:lstStyle/>
          <a:p>
            <a:pPr indent="0" lvl="2" marL="0" marR="0" rtl="0" algn="l">
              <a:lnSpc>
                <a:spcPct val="90000"/>
              </a:lnSpc>
              <a:spcBef>
                <a:spcPts val="0"/>
              </a:spcBef>
              <a:spcAft>
                <a:spcPts val="0"/>
              </a:spcAft>
              <a:buClr>
                <a:srgbClr val="B10034"/>
              </a:buClr>
              <a:buSzPts val="525"/>
              <a:buFont typeface="Arial"/>
              <a:buNone/>
            </a:pPr>
            <a:r>
              <a:rPr b="1" i="0" lang="en-US" sz="525" u="none" cap="none" strike="noStrike">
                <a:solidFill>
                  <a:srgbClr val="000000"/>
                </a:solidFill>
                <a:latin typeface="Verdana"/>
                <a:ea typeface="Verdana"/>
                <a:cs typeface="Verdana"/>
                <a:sym typeface="Verdana"/>
              </a:rPr>
              <a:t>Product Owner </a:t>
            </a:r>
            <a:br>
              <a:rPr b="1" i="0" lang="en-US" sz="525" u="none" cap="none" strike="noStrike">
                <a:solidFill>
                  <a:srgbClr val="000000"/>
                </a:solidFill>
                <a:latin typeface="Verdana"/>
                <a:ea typeface="Verdana"/>
                <a:cs typeface="Verdana"/>
                <a:sym typeface="Verdana"/>
              </a:rPr>
            </a:br>
            <a:endParaRPr b="1" i="0" sz="525"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525"/>
              <a:buFont typeface="Arial"/>
              <a:buNone/>
            </a:pPr>
            <a:r>
              <a:t/>
            </a:r>
            <a:endParaRPr b="1" i="0" sz="525"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525"/>
              <a:buFont typeface="Arial"/>
              <a:buNone/>
            </a:pPr>
            <a:r>
              <a:rPr b="1" i="0" lang="en-US" sz="525" u="none" cap="none" strike="noStrike">
                <a:solidFill>
                  <a:srgbClr val="000000"/>
                </a:solidFill>
                <a:latin typeface="Verdana"/>
                <a:ea typeface="Verdana"/>
                <a:cs typeface="Verdana"/>
                <a:sym typeface="Verdana"/>
              </a:rPr>
              <a:t>Process SME</a:t>
            </a:r>
            <a:endParaRPr b="0" i="0" sz="1400" u="none" cap="none" strike="noStrike">
              <a:solidFill>
                <a:srgbClr val="000000"/>
              </a:solidFill>
              <a:latin typeface="Arial"/>
              <a:ea typeface="Arial"/>
              <a:cs typeface="Arial"/>
              <a:sym typeface="Arial"/>
            </a:endParaRPr>
          </a:p>
          <a:p>
            <a:pPr indent="0" lvl="2" marL="0" marR="0" rtl="0" algn="l">
              <a:lnSpc>
                <a:spcPct val="90000"/>
              </a:lnSpc>
              <a:spcBef>
                <a:spcPts val="208"/>
              </a:spcBef>
              <a:spcAft>
                <a:spcPts val="0"/>
              </a:spcAft>
              <a:buClr>
                <a:srgbClr val="B10034"/>
              </a:buClr>
              <a:buSzPts val="525"/>
              <a:buFont typeface="Arial"/>
              <a:buNone/>
            </a:pPr>
            <a:br>
              <a:rPr b="1" i="0" lang="en-US" sz="525" u="none" cap="none" strike="noStrike">
                <a:solidFill>
                  <a:srgbClr val="000000"/>
                </a:solidFill>
                <a:latin typeface="Verdana"/>
                <a:ea typeface="Verdana"/>
                <a:cs typeface="Verdana"/>
                <a:sym typeface="Verdana"/>
              </a:rPr>
            </a:br>
            <a:endParaRPr b="1" i="0" sz="525"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525"/>
              <a:buFont typeface="Arial"/>
              <a:buNone/>
            </a:pPr>
            <a:r>
              <a:rPr b="1" i="0" lang="en-US" sz="525" u="none" cap="none" strike="noStrike">
                <a:solidFill>
                  <a:srgbClr val="000000"/>
                </a:solidFill>
                <a:latin typeface="Verdana"/>
                <a:ea typeface="Verdana"/>
                <a:cs typeface="Verdana"/>
                <a:sym typeface="Verdana"/>
              </a:rPr>
              <a:t>Application IT (SPOC)</a:t>
            </a:r>
            <a:endParaRPr b="1" i="0" sz="525"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525"/>
              <a:buFont typeface="Arial"/>
              <a:buNone/>
            </a:pPr>
            <a:r>
              <a:t/>
            </a:r>
            <a:endParaRPr b="1" i="0" sz="525" u="none" cap="none" strike="noStrike">
              <a:solidFill>
                <a:srgbClr val="000000"/>
              </a:solidFill>
              <a:latin typeface="Verdana"/>
              <a:ea typeface="Verdana"/>
              <a:cs typeface="Verdana"/>
              <a:sym typeface="Verdana"/>
            </a:endParaRPr>
          </a:p>
        </p:txBody>
      </p:sp>
      <p:sp>
        <p:nvSpPr>
          <p:cNvPr id="283" name="Google Shape;283;p5"/>
          <p:cNvSpPr txBox="1"/>
          <p:nvPr/>
        </p:nvSpPr>
        <p:spPr>
          <a:xfrm>
            <a:off x="5608521" y="980980"/>
            <a:ext cx="842755"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70AD"/>
              </a:buClr>
              <a:buSzPts val="600"/>
              <a:buFont typeface="Arial"/>
              <a:buNone/>
            </a:pPr>
            <a:r>
              <a:rPr b="1" i="0" lang="en-US" sz="600" u="none" cap="none" strike="noStrike">
                <a:solidFill>
                  <a:srgbClr val="0070AD"/>
                </a:solidFill>
                <a:latin typeface="Verdana"/>
                <a:ea typeface="Verdana"/>
                <a:cs typeface="Verdana"/>
                <a:sym typeface="Verdana"/>
              </a:rPr>
              <a:t>Roche BU (client) roles</a:t>
            </a:r>
            <a:endParaRPr b="1" i="0" sz="600" u="none" cap="none" strike="noStrike">
              <a:solidFill>
                <a:srgbClr val="0070AD"/>
              </a:solidFill>
              <a:latin typeface="Verdana"/>
              <a:ea typeface="Verdana"/>
              <a:cs typeface="Verdana"/>
              <a:sym typeface="Verdana"/>
            </a:endParaRPr>
          </a:p>
        </p:txBody>
      </p:sp>
      <p:sp>
        <p:nvSpPr>
          <p:cNvPr id="284" name="Google Shape;284;p5"/>
          <p:cNvSpPr txBox="1"/>
          <p:nvPr/>
        </p:nvSpPr>
        <p:spPr>
          <a:xfrm>
            <a:off x="6286500" y="1007365"/>
            <a:ext cx="687692" cy="1692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70AD"/>
              </a:buClr>
              <a:buSzPts val="500"/>
              <a:buFont typeface="Arial"/>
              <a:buNone/>
            </a:pPr>
            <a:r>
              <a:rPr b="1" i="0" lang="en-US" sz="500" u="none" cap="none" strike="noStrike">
                <a:solidFill>
                  <a:srgbClr val="0070AD"/>
                </a:solidFill>
                <a:latin typeface="Verdana"/>
                <a:ea typeface="Verdana"/>
                <a:cs typeface="Verdana"/>
                <a:sym typeface="Verdana"/>
              </a:rPr>
              <a:t>Involvement</a:t>
            </a:r>
            <a:endParaRPr b="0" i="0" sz="1400" u="none" cap="none" strike="noStrike">
              <a:solidFill>
                <a:srgbClr val="000000"/>
              </a:solidFill>
              <a:latin typeface="Arial"/>
              <a:ea typeface="Arial"/>
              <a:cs typeface="Arial"/>
              <a:sym typeface="Arial"/>
            </a:endParaRPr>
          </a:p>
        </p:txBody>
      </p:sp>
      <p:grpSp>
        <p:nvGrpSpPr>
          <p:cNvPr id="285" name="Google Shape;285;p5"/>
          <p:cNvGrpSpPr/>
          <p:nvPr/>
        </p:nvGrpSpPr>
        <p:grpSpPr>
          <a:xfrm>
            <a:off x="6576726" y="1276183"/>
            <a:ext cx="140494" cy="140494"/>
            <a:chOff x="4234717" y="6082198"/>
            <a:chExt cx="187325" cy="187325"/>
          </a:xfrm>
        </p:grpSpPr>
        <p:sp>
          <p:nvSpPr>
            <p:cNvPr id="286" name="Google Shape;286;p5"/>
            <p:cNvSpPr/>
            <p:nvPr/>
          </p:nvSpPr>
          <p:spPr>
            <a:xfrm>
              <a:off x="4234717" y="6082198"/>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287" name="Google Shape;287;p5"/>
            <p:cNvSpPr/>
            <p:nvPr/>
          </p:nvSpPr>
          <p:spPr>
            <a:xfrm>
              <a:off x="4234717" y="6082198"/>
              <a:ext cx="187324" cy="187324"/>
            </a:xfrm>
            <a:prstGeom prst="arc">
              <a:avLst>
                <a:gd fmla="val 16200000" name="adj1"/>
                <a:gd fmla="val 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sp>
        <p:nvSpPr>
          <p:cNvPr id="288" name="Google Shape;288;p5"/>
          <p:cNvSpPr/>
          <p:nvPr/>
        </p:nvSpPr>
        <p:spPr>
          <a:xfrm>
            <a:off x="6993900" y="2070625"/>
            <a:ext cx="2035472" cy="1174500"/>
          </a:xfrm>
          <a:prstGeom prst="rect">
            <a:avLst/>
          </a:prstGeom>
          <a:solidFill>
            <a:srgbClr val="FFFFFF"/>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289" name="Google Shape;289;p5"/>
          <p:cNvSpPr/>
          <p:nvPr/>
        </p:nvSpPr>
        <p:spPr>
          <a:xfrm>
            <a:off x="3943350" y="2070625"/>
            <a:ext cx="2971800" cy="1174727"/>
          </a:xfrm>
          <a:prstGeom prst="rect">
            <a:avLst/>
          </a:prstGeom>
          <a:solidFill>
            <a:srgbClr val="FFFFFF"/>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290" name="Google Shape;290;p5"/>
          <p:cNvSpPr/>
          <p:nvPr/>
        </p:nvSpPr>
        <p:spPr>
          <a:xfrm>
            <a:off x="1290259" y="2070624"/>
            <a:ext cx="2558522" cy="1174728"/>
          </a:xfrm>
          <a:prstGeom prst="rect">
            <a:avLst/>
          </a:prstGeom>
          <a:solidFill>
            <a:srgbClr val="FFFFFF"/>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291" name="Google Shape;291;p5"/>
          <p:cNvSpPr/>
          <p:nvPr/>
        </p:nvSpPr>
        <p:spPr>
          <a:xfrm>
            <a:off x="1344840" y="2038147"/>
            <a:ext cx="2503942" cy="946877"/>
          </a:xfrm>
          <a:prstGeom prst="rect">
            <a:avLst/>
          </a:prstGeom>
          <a:noFill/>
          <a:ln>
            <a:noFill/>
          </a:ln>
        </p:spPr>
        <p:txBody>
          <a:bodyPr anchorCtr="0" anchor="t" bIns="45700" lIns="54000" spcFirstLastPara="1" rIns="54000" wrap="square" tIns="81000">
            <a:noAutofit/>
          </a:bodyPr>
          <a:lstStyle/>
          <a:p>
            <a:pPr indent="-128588" lvl="2" marL="128588" marR="0" rtl="0" algn="l">
              <a:lnSpc>
                <a:spcPct val="90000"/>
              </a:lnSpc>
              <a:spcBef>
                <a:spcPts val="0"/>
              </a:spcBef>
              <a:spcAft>
                <a:spcPts val="0"/>
              </a:spcAft>
              <a:buClr>
                <a:srgbClr val="B10034"/>
              </a:buClr>
              <a:buSzPts val="600"/>
              <a:buFont typeface="Arial"/>
              <a:buNone/>
            </a:pPr>
            <a:r>
              <a:rPr b="1" i="0" lang="en-US" sz="600" u="none" cap="none" strike="noStrike">
                <a:solidFill>
                  <a:srgbClr val="000000"/>
                </a:solidFill>
                <a:latin typeface="Verdana"/>
                <a:ea typeface="Verdana"/>
                <a:cs typeface="Verdana"/>
                <a:sym typeface="Verdana"/>
              </a:rPr>
              <a:t>1. Automation solution design documentation</a:t>
            </a:r>
            <a:endParaRPr b="0" i="0" sz="1400" u="none" cap="none" strike="noStrike">
              <a:solidFill>
                <a:srgbClr val="000000"/>
              </a:solidFill>
              <a:latin typeface="Arial"/>
              <a:ea typeface="Arial"/>
              <a:cs typeface="Arial"/>
              <a:sym typeface="Arial"/>
            </a:endParaRPr>
          </a:p>
          <a:p>
            <a:pPr indent="-128588" lvl="2" marL="257175" marR="0" rtl="0" algn="l">
              <a:lnSpc>
                <a:spcPct val="90000"/>
              </a:lnSpc>
              <a:spcBef>
                <a:spcPts val="208"/>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1 weeks remote work including workshops</a:t>
            </a:r>
            <a:endParaRPr b="0" i="0" sz="1400" u="none" cap="none" strike="noStrike">
              <a:solidFill>
                <a:srgbClr val="000000"/>
              </a:solidFill>
              <a:latin typeface="Arial"/>
              <a:ea typeface="Arial"/>
              <a:cs typeface="Arial"/>
              <a:sym typeface="Arial"/>
            </a:endParaRPr>
          </a:p>
          <a:p>
            <a:pPr indent="-128588" lvl="2" marL="257175" marR="0" rtl="0" algn="l">
              <a:lnSpc>
                <a:spcPct val="90000"/>
              </a:lnSpc>
              <a:spcBef>
                <a:spcPts val="139"/>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Business Requirements collection and documentation</a:t>
            </a:r>
            <a:endParaRPr b="0" i="0" sz="1400" u="none" cap="none" strike="noStrike">
              <a:solidFill>
                <a:srgbClr val="000000"/>
              </a:solidFill>
              <a:latin typeface="Arial"/>
              <a:ea typeface="Arial"/>
              <a:cs typeface="Arial"/>
              <a:sym typeface="Arial"/>
            </a:endParaRPr>
          </a:p>
          <a:p>
            <a:pPr indent="-128588" lvl="2" marL="257175" marR="0" rtl="0" algn="l">
              <a:lnSpc>
                <a:spcPct val="90000"/>
              </a:lnSpc>
              <a:spcBef>
                <a:spcPts val="139"/>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Deep dive into the process to understand automation scope including process recording</a:t>
            </a:r>
            <a:endParaRPr b="0" i="0" sz="1400" u="none" cap="none" strike="noStrike">
              <a:solidFill>
                <a:srgbClr val="000000"/>
              </a:solidFill>
              <a:latin typeface="Arial"/>
              <a:ea typeface="Arial"/>
              <a:cs typeface="Arial"/>
              <a:sym typeface="Arial"/>
            </a:endParaRPr>
          </a:p>
          <a:p>
            <a:pPr indent="-128588" lvl="2" marL="257175" marR="0" rtl="0" algn="l">
              <a:lnSpc>
                <a:spcPct val="90000"/>
              </a:lnSpc>
              <a:spcBef>
                <a:spcPts val="139"/>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RPA UAT test scenarios initial backlog creation</a:t>
            </a:r>
            <a:endParaRPr b="0" i="0" sz="600" u="none" cap="none" strike="noStrike">
              <a:solidFill>
                <a:srgbClr val="000000"/>
              </a:solidFill>
              <a:latin typeface="Verdana"/>
              <a:ea typeface="Verdana"/>
              <a:cs typeface="Verdana"/>
              <a:sym typeface="Verdana"/>
            </a:endParaRPr>
          </a:p>
          <a:p>
            <a:pPr indent="-128588" lvl="2" marL="257175" marR="0" rtl="0" algn="l">
              <a:lnSpc>
                <a:spcPct val="90000"/>
              </a:lnSpc>
              <a:spcBef>
                <a:spcPts val="139"/>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Test scenarios to prepared and confirmed by process SME</a:t>
            </a:r>
            <a:endParaRPr b="0" i="0" sz="600" u="none" cap="none" strike="noStrike">
              <a:solidFill>
                <a:srgbClr val="000000"/>
              </a:solidFill>
              <a:latin typeface="Verdana"/>
              <a:ea typeface="Verdana"/>
              <a:cs typeface="Verdana"/>
              <a:sym typeface="Verdana"/>
            </a:endParaRPr>
          </a:p>
          <a:p>
            <a:pPr indent="-128588" lvl="2" marL="128588" marR="0" rtl="0" algn="l">
              <a:lnSpc>
                <a:spcPct val="90000"/>
              </a:lnSpc>
              <a:spcBef>
                <a:spcPts val="139"/>
              </a:spcBef>
              <a:spcAft>
                <a:spcPts val="0"/>
              </a:spcAft>
              <a:buClr>
                <a:srgbClr val="B10034"/>
              </a:buClr>
              <a:buSzPts val="600"/>
              <a:buFont typeface="Arial"/>
              <a:buNone/>
            </a:pPr>
            <a:r>
              <a:rPr b="1" i="0" lang="en-US" sz="600" u="none" cap="none" strike="noStrike">
                <a:solidFill>
                  <a:srgbClr val="000000"/>
                </a:solidFill>
                <a:latin typeface="Verdana"/>
                <a:ea typeface="Verdana"/>
                <a:cs typeface="Verdana"/>
                <a:sym typeface="Verdana"/>
              </a:rPr>
              <a:t>2. Detailed RPA Developement planning</a:t>
            </a:r>
            <a:endParaRPr b="0" i="0" sz="1400" u="none" cap="none" strike="noStrike">
              <a:solidFill>
                <a:srgbClr val="000000"/>
              </a:solidFill>
              <a:latin typeface="Arial"/>
              <a:ea typeface="Arial"/>
              <a:cs typeface="Arial"/>
              <a:sym typeface="Arial"/>
            </a:endParaRPr>
          </a:p>
          <a:p>
            <a:pPr indent="-128588" lvl="2" marL="257175" marR="0" rtl="0" algn="l">
              <a:lnSpc>
                <a:spcPct val="90000"/>
              </a:lnSpc>
              <a:spcBef>
                <a:spcPts val="208"/>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Creating detailed RPA Project Plan </a:t>
            </a:r>
            <a:endParaRPr b="0" i="0" sz="1400" u="none" cap="none" strike="noStrike">
              <a:solidFill>
                <a:srgbClr val="000000"/>
              </a:solidFill>
              <a:latin typeface="Arial"/>
              <a:ea typeface="Arial"/>
              <a:cs typeface="Arial"/>
              <a:sym typeface="Arial"/>
            </a:endParaRPr>
          </a:p>
          <a:p>
            <a:pPr indent="-128588" lvl="2" marL="257175" marR="0" rtl="0" algn="l">
              <a:lnSpc>
                <a:spcPct val="90000"/>
              </a:lnSpc>
              <a:spcBef>
                <a:spcPts val="139"/>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Agreeing on the Project documentation principles</a:t>
            </a:r>
            <a:endParaRPr b="0" i="0" sz="1400" u="none" cap="none" strike="noStrike">
              <a:solidFill>
                <a:srgbClr val="000000"/>
              </a:solidFill>
              <a:latin typeface="Arial"/>
              <a:ea typeface="Arial"/>
              <a:cs typeface="Arial"/>
              <a:sym typeface="Arial"/>
            </a:endParaRPr>
          </a:p>
        </p:txBody>
      </p:sp>
      <p:sp>
        <p:nvSpPr>
          <p:cNvPr id="292" name="Google Shape;292;p5"/>
          <p:cNvSpPr/>
          <p:nvPr/>
        </p:nvSpPr>
        <p:spPr>
          <a:xfrm>
            <a:off x="3943350" y="2114459"/>
            <a:ext cx="1771322" cy="794253"/>
          </a:xfrm>
          <a:prstGeom prst="rect">
            <a:avLst/>
          </a:prstGeom>
          <a:noFill/>
          <a:ln>
            <a:noFill/>
          </a:ln>
        </p:spPr>
        <p:txBody>
          <a:bodyPr anchorCtr="0" anchor="t" bIns="45700" lIns="54000" spcFirstLastPara="1" rIns="54000" wrap="square" tIns="81000">
            <a:noAutofit/>
          </a:bodyPr>
          <a:lstStyle/>
          <a:p>
            <a:pPr indent="0" lvl="2" marL="0" marR="0" rtl="0" algn="l">
              <a:lnSpc>
                <a:spcPct val="90000"/>
              </a:lnSpc>
              <a:spcBef>
                <a:spcPts val="0"/>
              </a:spcBef>
              <a:spcAft>
                <a:spcPts val="0"/>
              </a:spcAft>
              <a:buClr>
                <a:srgbClr val="B10034"/>
              </a:buClr>
              <a:buSzPts val="600"/>
              <a:buFont typeface="Arial"/>
              <a:buNone/>
            </a:pPr>
            <a:r>
              <a:rPr b="0" i="0" lang="en-US" sz="600" u="none" cap="none" strike="noStrike">
                <a:solidFill>
                  <a:srgbClr val="000000"/>
                </a:solidFill>
                <a:latin typeface="Verdana"/>
                <a:ea typeface="Verdana"/>
                <a:cs typeface="Verdana"/>
                <a:sym typeface="Verdana"/>
              </a:rPr>
              <a:t>1. Process SME should be available (100%) for the one week (5 working days /40 hours) for remote workshop with AF’s RPA Business Analyst (BA).</a:t>
            </a:r>
            <a:endParaRPr b="0" i="0" sz="1400" u="none" cap="none" strike="noStrike">
              <a:solidFill>
                <a:srgbClr val="000000"/>
              </a:solidFill>
              <a:latin typeface="Arial"/>
              <a:ea typeface="Arial"/>
              <a:cs typeface="Arial"/>
              <a:sym typeface="Arial"/>
            </a:endParaRPr>
          </a:p>
          <a:p>
            <a:pPr indent="0" lvl="2" marL="0" marR="0" rtl="0" algn="l">
              <a:lnSpc>
                <a:spcPct val="90000"/>
              </a:lnSpc>
              <a:spcBef>
                <a:spcPts val="0"/>
              </a:spcBef>
              <a:spcAft>
                <a:spcPts val="0"/>
              </a:spcAft>
              <a:buClr>
                <a:srgbClr val="B10034"/>
              </a:buClr>
              <a:buSzPts val="600"/>
              <a:buFont typeface="Arial"/>
              <a:buNone/>
            </a:pPr>
            <a:r>
              <a:t/>
            </a:r>
            <a:endParaRPr b="0" i="0" sz="300" u="none" cap="none" strike="noStrike">
              <a:solidFill>
                <a:srgbClr val="000000"/>
              </a:solidFill>
              <a:latin typeface="Verdana"/>
              <a:ea typeface="Verdana"/>
              <a:cs typeface="Verdana"/>
              <a:sym typeface="Verdana"/>
            </a:endParaRPr>
          </a:p>
          <a:p>
            <a:pPr indent="0" lvl="2" marL="0" marR="0" rtl="0" algn="l">
              <a:lnSpc>
                <a:spcPct val="90000"/>
              </a:lnSpc>
              <a:spcBef>
                <a:spcPts val="0"/>
              </a:spcBef>
              <a:spcAft>
                <a:spcPts val="0"/>
              </a:spcAft>
              <a:buClr>
                <a:srgbClr val="000000"/>
              </a:buClr>
              <a:buSzPts val="600"/>
              <a:buFont typeface="Arial"/>
              <a:buNone/>
            </a:pPr>
            <a:r>
              <a:rPr b="0" i="0" lang="en-US" sz="600" u="none" cap="none" strike="noStrike">
                <a:solidFill>
                  <a:srgbClr val="000000"/>
                </a:solidFill>
                <a:latin typeface="Verdana"/>
                <a:ea typeface="Verdana"/>
                <a:cs typeface="Verdana"/>
                <a:sym typeface="Verdana"/>
              </a:rPr>
              <a:t>2. Process SME should share all the process related inputs requested by AF’s BA which will be required for crafting the RPA Solution document</a:t>
            </a:r>
            <a:endParaRPr b="0" i="0" sz="1400" u="none" cap="none" strike="noStrike">
              <a:solidFill>
                <a:srgbClr val="000000"/>
              </a:solidFill>
              <a:latin typeface="Arial"/>
              <a:ea typeface="Arial"/>
              <a:cs typeface="Arial"/>
              <a:sym typeface="Arial"/>
            </a:endParaRPr>
          </a:p>
          <a:p>
            <a:pPr indent="0" lvl="2" marL="0" marR="0" rtl="0" algn="l">
              <a:lnSpc>
                <a:spcPct val="90000"/>
              </a:lnSpc>
              <a:spcBef>
                <a:spcPts val="0"/>
              </a:spcBef>
              <a:spcAft>
                <a:spcPts val="0"/>
              </a:spcAft>
              <a:buClr>
                <a:srgbClr val="B10034"/>
              </a:buClr>
              <a:buSzPts val="600"/>
              <a:buFont typeface="Arial"/>
              <a:buNone/>
            </a:pPr>
            <a:r>
              <a:t/>
            </a:r>
            <a:endParaRPr b="0" i="0" sz="200" u="none" cap="none" strike="noStrike">
              <a:solidFill>
                <a:srgbClr val="000000"/>
              </a:solidFill>
              <a:latin typeface="Verdana"/>
              <a:ea typeface="Verdana"/>
              <a:cs typeface="Verdana"/>
              <a:sym typeface="Verdana"/>
            </a:endParaRPr>
          </a:p>
          <a:p>
            <a:pPr indent="0" lvl="2" marL="0" marR="0" rtl="0" algn="l">
              <a:lnSpc>
                <a:spcPct val="90000"/>
              </a:lnSpc>
              <a:spcBef>
                <a:spcPts val="0"/>
              </a:spcBef>
              <a:spcAft>
                <a:spcPts val="0"/>
              </a:spcAft>
              <a:buClr>
                <a:srgbClr val="000000"/>
              </a:buClr>
              <a:buSzPts val="600"/>
              <a:buFont typeface="Arial"/>
              <a:buNone/>
            </a:pPr>
            <a:r>
              <a:rPr b="0" i="0" lang="en-US" sz="600" u="none" cap="none" strike="noStrike">
                <a:solidFill>
                  <a:srgbClr val="000000"/>
                </a:solidFill>
                <a:latin typeface="Verdana"/>
                <a:ea typeface="Verdana"/>
                <a:cs typeface="Verdana"/>
                <a:sym typeface="Verdana"/>
              </a:rPr>
              <a:t>3. Process SME needs to review and sign-off the CPAR (solution design) document</a:t>
            </a:r>
            <a:endParaRPr b="0" i="0" sz="1400" u="none" cap="none" strike="noStrike">
              <a:solidFill>
                <a:srgbClr val="000000"/>
              </a:solidFill>
              <a:latin typeface="Arial"/>
              <a:ea typeface="Arial"/>
              <a:cs typeface="Arial"/>
              <a:sym typeface="Arial"/>
            </a:endParaRPr>
          </a:p>
          <a:p>
            <a:pPr indent="0" lvl="2" marL="0" marR="0" rtl="0" algn="l">
              <a:lnSpc>
                <a:spcPct val="90000"/>
              </a:lnSpc>
              <a:spcBef>
                <a:spcPts val="0"/>
              </a:spcBef>
              <a:spcAft>
                <a:spcPts val="0"/>
              </a:spcAft>
              <a:buClr>
                <a:srgbClr val="B10034"/>
              </a:buClr>
              <a:buSzPts val="600"/>
              <a:buFont typeface="Arial"/>
              <a:buNone/>
            </a:pPr>
            <a:r>
              <a:t/>
            </a:r>
            <a:endParaRPr b="0" i="0" sz="600" u="none" cap="none" strike="noStrike">
              <a:solidFill>
                <a:srgbClr val="000000"/>
              </a:solidFill>
              <a:latin typeface="Verdana"/>
              <a:ea typeface="Verdana"/>
              <a:cs typeface="Verdana"/>
              <a:sym typeface="Verdana"/>
            </a:endParaRPr>
          </a:p>
        </p:txBody>
      </p:sp>
      <p:sp>
        <p:nvSpPr>
          <p:cNvPr id="293" name="Google Shape;293;p5"/>
          <p:cNvSpPr/>
          <p:nvPr/>
        </p:nvSpPr>
        <p:spPr>
          <a:xfrm>
            <a:off x="5650749" y="2303833"/>
            <a:ext cx="1122137" cy="537754"/>
          </a:xfrm>
          <a:prstGeom prst="rect">
            <a:avLst/>
          </a:prstGeom>
          <a:noFill/>
          <a:ln>
            <a:noFill/>
          </a:ln>
        </p:spPr>
        <p:txBody>
          <a:bodyPr anchorCtr="0" anchor="t" bIns="45700" lIns="54000" spcFirstLastPara="1" rIns="54000" wrap="square" tIns="81000">
            <a:noAutofit/>
          </a:bodyPr>
          <a:lstStyle/>
          <a:p>
            <a:pPr indent="0" lvl="2" marL="0" marR="0" rtl="0" algn="l">
              <a:lnSpc>
                <a:spcPct val="90000"/>
              </a:lnSpc>
              <a:spcBef>
                <a:spcPts val="0"/>
              </a:spcBef>
              <a:spcAft>
                <a:spcPts val="0"/>
              </a:spcAft>
              <a:buClr>
                <a:srgbClr val="000000"/>
              </a:buClr>
              <a:buSzPts val="525"/>
              <a:buFont typeface="Arial"/>
              <a:buNone/>
            </a:pPr>
            <a:r>
              <a:rPr b="1" i="0" lang="en-US" sz="525" u="none" cap="none" strike="noStrike">
                <a:solidFill>
                  <a:srgbClr val="000000"/>
                </a:solidFill>
                <a:latin typeface="Verdana"/>
                <a:ea typeface="Verdana"/>
                <a:cs typeface="Verdana"/>
                <a:sym typeface="Verdana"/>
              </a:rPr>
              <a:t>Product Owner </a:t>
            </a:r>
            <a:br>
              <a:rPr b="1" i="0" lang="en-US" sz="525" u="none" cap="none" strike="noStrike">
                <a:solidFill>
                  <a:srgbClr val="000000"/>
                </a:solidFill>
                <a:latin typeface="Verdana"/>
                <a:ea typeface="Verdana"/>
                <a:cs typeface="Verdana"/>
                <a:sym typeface="Verdana"/>
              </a:rPr>
            </a:br>
            <a:endParaRPr b="1" i="0" sz="525"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000000"/>
              </a:buClr>
              <a:buSzPts val="525"/>
              <a:buFont typeface="Arial"/>
              <a:buNone/>
            </a:pPr>
            <a:r>
              <a:t/>
            </a:r>
            <a:endParaRPr b="1" i="0" sz="525"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525"/>
              <a:buFont typeface="Arial"/>
              <a:buNone/>
            </a:pPr>
            <a:r>
              <a:rPr b="1" i="0" lang="en-US" sz="525" u="none" cap="none" strike="noStrike">
                <a:solidFill>
                  <a:srgbClr val="000000"/>
                </a:solidFill>
                <a:latin typeface="Verdana"/>
                <a:ea typeface="Verdana"/>
                <a:cs typeface="Verdana"/>
                <a:sym typeface="Verdana"/>
              </a:rPr>
              <a:t>Process SME</a:t>
            </a:r>
            <a:endParaRPr b="0" i="0" sz="1400" u="none" cap="none" strike="noStrike">
              <a:solidFill>
                <a:srgbClr val="000000"/>
              </a:solidFill>
              <a:latin typeface="Arial"/>
              <a:ea typeface="Arial"/>
              <a:cs typeface="Arial"/>
              <a:sym typeface="Arial"/>
            </a:endParaRPr>
          </a:p>
          <a:p>
            <a:pPr indent="0" lvl="2" marL="0" marR="0" rtl="0" algn="l">
              <a:lnSpc>
                <a:spcPct val="90000"/>
              </a:lnSpc>
              <a:spcBef>
                <a:spcPts val="208"/>
              </a:spcBef>
              <a:spcAft>
                <a:spcPts val="0"/>
              </a:spcAft>
              <a:buClr>
                <a:srgbClr val="B10034"/>
              </a:buClr>
              <a:buSzPts val="525"/>
              <a:buFont typeface="Arial"/>
              <a:buNone/>
            </a:pPr>
            <a:br>
              <a:rPr b="1" i="0" lang="en-US" sz="525" u="none" cap="none" strike="noStrike">
                <a:solidFill>
                  <a:srgbClr val="000000"/>
                </a:solidFill>
                <a:latin typeface="Verdana"/>
                <a:ea typeface="Verdana"/>
                <a:cs typeface="Verdana"/>
                <a:sym typeface="Verdana"/>
              </a:rPr>
            </a:br>
            <a:endParaRPr b="1" i="0" sz="525"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525"/>
              <a:buFont typeface="Arial"/>
              <a:buNone/>
            </a:pPr>
            <a:r>
              <a:rPr b="1" i="0" lang="en-US" sz="525" u="none" cap="none" strike="noStrike">
                <a:solidFill>
                  <a:srgbClr val="000000"/>
                </a:solidFill>
                <a:latin typeface="Verdana"/>
                <a:ea typeface="Verdana"/>
                <a:cs typeface="Verdana"/>
                <a:sym typeface="Verdana"/>
              </a:rPr>
              <a:t>Application IT (SPOC)</a:t>
            </a:r>
            <a:endParaRPr b="1" i="0" sz="525"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525"/>
              <a:buFont typeface="Arial"/>
              <a:buNone/>
            </a:pPr>
            <a:r>
              <a:t/>
            </a:r>
            <a:endParaRPr b="1" i="0" sz="525" u="none" cap="none" strike="noStrike">
              <a:solidFill>
                <a:srgbClr val="000000"/>
              </a:solidFill>
              <a:latin typeface="Verdana"/>
              <a:ea typeface="Verdana"/>
              <a:cs typeface="Verdana"/>
              <a:sym typeface="Verdana"/>
            </a:endParaRPr>
          </a:p>
        </p:txBody>
      </p:sp>
      <p:grpSp>
        <p:nvGrpSpPr>
          <p:cNvPr id="294" name="Google Shape;294;p5"/>
          <p:cNvGrpSpPr/>
          <p:nvPr/>
        </p:nvGrpSpPr>
        <p:grpSpPr>
          <a:xfrm>
            <a:off x="6572250" y="2377330"/>
            <a:ext cx="140494" cy="140494"/>
            <a:chOff x="4234717" y="6082198"/>
            <a:chExt cx="187325" cy="187325"/>
          </a:xfrm>
        </p:grpSpPr>
        <p:sp>
          <p:nvSpPr>
            <p:cNvPr id="295" name="Google Shape;295;p5"/>
            <p:cNvSpPr/>
            <p:nvPr/>
          </p:nvSpPr>
          <p:spPr>
            <a:xfrm>
              <a:off x="4234717" y="6082198"/>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296" name="Google Shape;296;p5"/>
            <p:cNvSpPr/>
            <p:nvPr/>
          </p:nvSpPr>
          <p:spPr>
            <a:xfrm>
              <a:off x="4234717" y="6082198"/>
              <a:ext cx="187324" cy="187324"/>
            </a:xfrm>
            <a:prstGeom prst="arc">
              <a:avLst>
                <a:gd fmla="val 16200000" name="adj1"/>
                <a:gd fmla="val 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grpSp>
        <p:nvGrpSpPr>
          <p:cNvPr id="297" name="Google Shape;297;p5"/>
          <p:cNvGrpSpPr/>
          <p:nvPr/>
        </p:nvGrpSpPr>
        <p:grpSpPr>
          <a:xfrm>
            <a:off x="6572250" y="2599135"/>
            <a:ext cx="140494" cy="140519"/>
            <a:chOff x="5183905" y="6078746"/>
            <a:chExt cx="187325" cy="187357"/>
          </a:xfrm>
        </p:grpSpPr>
        <p:sp>
          <p:nvSpPr>
            <p:cNvPr id="298" name="Google Shape;298;p5"/>
            <p:cNvSpPr/>
            <p:nvPr/>
          </p:nvSpPr>
          <p:spPr>
            <a:xfrm>
              <a:off x="5183905" y="6078778"/>
              <a:ext cx="187325" cy="187325"/>
            </a:xfrm>
            <a:prstGeom prst="ellipse">
              <a:avLst/>
            </a:prstGeom>
            <a:solidFill>
              <a:srgbClr val="FFFFFF"/>
            </a:solidFill>
            <a:ln cap="flat" cmpd="sng" w="9525">
              <a:solidFill>
                <a:srgbClr val="26314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75"/>
                <a:buFont typeface="Arial"/>
                <a:buNone/>
              </a:pPr>
              <a:r>
                <a:t/>
              </a:r>
              <a:endParaRPr b="0" i="0" sz="675" u="none" cap="none" strike="noStrike">
                <a:solidFill>
                  <a:srgbClr val="4D4541"/>
                </a:solidFill>
                <a:latin typeface="Verdana"/>
                <a:ea typeface="Verdana"/>
                <a:cs typeface="Verdana"/>
                <a:sym typeface="Verdana"/>
              </a:endParaRPr>
            </a:p>
          </p:txBody>
        </p:sp>
        <p:sp>
          <p:nvSpPr>
            <p:cNvPr id="299" name="Google Shape;299;p5"/>
            <p:cNvSpPr/>
            <p:nvPr/>
          </p:nvSpPr>
          <p:spPr>
            <a:xfrm>
              <a:off x="5183905" y="6078746"/>
              <a:ext cx="187324" cy="187324"/>
            </a:xfrm>
            <a:prstGeom prst="arc">
              <a:avLst>
                <a:gd fmla="val 16200000" name="adj1"/>
                <a:gd fmla="val 5400000" name="adj2"/>
              </a:avLst>
            </a:prstGeom>
            <a:solidFill>
              <a:srgbClr val="263147"/>
            </a:solidFill>
            <a:ln cap="flat" cmpd="sng" w="9525">
              <a:solidFill>
                <a:srgbClr val="263147"/>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675"/>
                <a:buFont typeface="Arial"/>
                <a:buNone/>
              </a:pPr>
              <a:r>
                <a:t/>
              </a:r>
              <a:endParaRPr b="0" i="0" sz="675" u="none" cap="none" strike="noStrike">
                <a:solidFill>
                  <a:srgbClr val="263147"/>
                </a:solidFill>
                <a:latin typeface="Verdana"/>
                <a:ea typeface="Verdana"/>
                <a:cs typeface="Verdana"/>
                <a:sym typeface="Verdana"/>
              </a:endParaRPr>
            </a:p>
          </p:txBody>
        </p:sp>
      </p:grpSp>
      <p:sp>
        <p:nvSpPr>
          <p:cNvPr id="300" name="Google Shape;300;p5"/>
          <p:cNvSpPr/>
          <p:nvPr/>
        </p:nvSpPr>
        <p:spPr>
          <a:xfrm>
            <a:off x="7016313" y="2114460"/>
            <a:ext cx="1960070" cy="870565"/>
          </a:xfrm>
          <a:prstGeom prst="rect">
            <a:avLst/>
          </a:prstGeom>
          <a:noFill/>
          <a:ln>
            <a:noFill/>
          </a:ln>
        </p:spPr>
        <p:txBody>
          <a:bodyPr anchorCtr="0" anchor="t" bIns="45700" lIns="54000" spcFirstLastPara="1" rIns="54000" wrap="square" tIns="81000">
            <a:noAutofit/>
          </a:bodyPr>
          <a:lstStyle/>
          <a:p>
            <a:pPr indent="-269081" lvl="1" marL="269081" marR="0" rtl="0" algn="l">
              <a:lnSpc>
                <a:spcPct val="100000"/>
              </a:lnSpc>
              <a:spcBef>
                <a:spcPts val="0"/>
              </a:spcBef>
              <a:spcAft>
                <a:spcPts val="0"/>
              </a:spcAft>
              <a:buClr>
                <a:srgbClr val="0098C7"/>
              </a:buClr>
              <a:buSzPts val="600"/>
              <a:buFont typeface="Arial"/>
              <a:buNone/>
            </a:pPr>
            <a:r>
              <a:rPr b="1" i="0" lang="en-US" sz="600" u="none" cap="none" strike="noStrike">
                <a:solidFill>
                  <a:srgbClr val="000000"/>
                </a:solidFill>
                <a:latin typeface="Verdana"/>
                <a:ea typeface="Verdana"/>
                <a:cs typeface="Verdana"/>
                <a:sym typeface="Verdana"/>
              </a:rPr>
              <a:t>2.1a </a:t>
            </a:r>
            <a:r>
              <a:rPr b="0" i="0" lang="en-US" sz="600" u="none" cap="none" strike="noStrike">
                <a:solidFill>
                  <a:srgbClr val="000000"/>
                </a:solidFill>
                <a:latin typeface="Arial"/>
                <a:ea typeface="Arial"/>
                <a:cs typeface="Arial"/>
                <a:sym typeface="Arial"/>
              </a:rPr>
              <a:t>Current Process &amp; Automation Requirements (CPAR) document</a:t>
            </a:r>
            <a:endParaRPr b="0" i="0" sz="600" u="none" cap="none" strike="noStrike">
              <a:solidFill>
                <a:srgbClr val="000000"/>
              </a:solidFill>
              <a:latin typeface="Verdana"/>
              <a:ea typeface="Verdana"/>
              <a:cs typeface="Verdana"/>
              <a:sym typeface="Verdana"/>
            </a:endParaRPr>
          </a:p>
          <a:p>
            <a:pPr indent="-269081" lvl="1" marL="269081" marR="0" rtl="0" algn="l">
              <a:lnSpc>
                <a:spcPct val="100000"/>
              </a:lnSpc>
              <a:spcBef>
                <a:spcPts val="300"/>
              </a:spcBef>
              <a:spcAft>
                <a:spcPts val="0"/>
              </a:spcAft>
              <a:buClr>
                <a:srgbClr val="0098C7"/>
              </a:buClr>
              <a:buSzPts val="600"/>
              <a:buFont typeface="Arial"/>
              <a:buNone/>
            </a:pPr>
            <a:r>
              <a:rPr b="1" i="0" lang="en-US" sz="600" u="none" cap="none" strike="noStrike">
                <a:solidFill>
                  <a:srgbClr val="000000"/>
                </a:solidFill>
                <a:latin typeface="Verdana"/>
                <a:ea typeface="Verdana"/>
                <a:cs typeface="Verdana"/>
                <a:sym typeface="Verdana"/>
              </a:rPr>
              <a:t>2.1b</a:t>
            </a:r>
            <a:r>
              <a:rPr b="0" i="0" lang="en-US" sz="600" u="none" cap="none" strike="noStrike">
                <a:solidFill>
                  <a:srgbClr val="000000"/>
                </a:solidFill>
                <a:latin typeface="Verdana"/>
                <a:ea typeface="Verdana"/>
                <a:cs typeface="Verdana"/>
                <a:sym typeface="Verdana"/>
              </a:rPr>
              <a:t> RPA UAT test scenarios &amp; test data</a:t>
            </a:r>
            <a:endParaRPr b="0" i="0" sz="1400" u="none" cap="none" strike="noStrike">
              <a:solidFill>
                <a:srgbClr val="000000"/>
              </a:solidFill>
              <a:latin typeface="Arial"/>
              <a:ea typeface="Arial"/>
              <a:cs typeface="Arial"/>
              <a:sym typeface="Arial"/>
            </a:endParaRPr>
          </a:p>
          <a:p>
            <a:pPr indent="-269081" lvl="1" marL="269081" marR="0" rtl="0" algn="l">
              <a:lnSpc>
                <a:spcPct val="100000"/>
              </a:lnSpc>
              <a:spcBef>
                <a:spcPts val="300"/>
              </a:spcBef>
              <a:spcAft>
                <a:spcPts val="0"/>
              </a:spcAft>
              <a:buClr>
                <a:srgbClr val="0098C7"/>
              </a:buClr>
              <a:buSzPts val="600"/>
              <a:buFont typeface="Arial"/>
              <a:buNone/>
            </a:pPr>
            <a:r>
              <a:t/>
            </a:r>
            <a:endParaRPr b="0" i="0" sz="600" u="none" cap="none" strike="noStrike">
              <a:solidFill>
                <a:srgbClr val="000000"/>
              </a:solidFill>
              <a:latin typeface="Verdana"/>
              <a:ea typeface="Verdana"/>
              <a:cs typeface="Verdana"/>
              <a:sym typeface="Verdana"/>
            </a:endParaRPr>
          </a:p>
          <a:p>
            <a:pPr indent="-269081" lvl="1" marL="269081" marR="0" rtl="0" algn="l">
              <a:lnSpc>
                <a:spcPct val="100000"/>
              </a:lnSpc>
              <a:spcBef>
                <a:spcPts val="300"/>
              </a:spcBef>
              <a:spcAft>
                <a:spcPts val="0"/>
              </a:spcAft>
              <a:buClr>
                <a:srgbClr val="0098C7"/>
              </a:buClr>
              <a:buSzPts val="600"/>
              <a:buFont typeface="Arial"/>
              <a:buNone/>
            </a:pPr>
            <a:r>
              <a:rPr b="1" i="0" lang="en-US" sz="600" u="none" cap="none" strike="noStrike">
                <a:solidFill>
                  <a:srgbClr val="000000"/>
                </a:solidFill>
                <a:latin typeface="Verdana"/>
                <a:ea typeface="Verdana"/>
                <a:cs typeface="Verdana"/>
                <a:sym typeface="Verdana"/>
              </a:rPr>
              <a:t>2.2a </a:t>
            </a:r>
            <a:r>
              <a:rPr b="0" i="0" lang="en-US" sz="600" u="none" cap="none" strike="noStrike">
                <a:solidFill>
                  <a:srgbClr val="000000"/>
                </a:solidFill>
                <a:latin typeface="Verdana"/>
                <a:ea typeface="Verdana"/>
                <a:cs typeface="Verdana"/>
                <a:sym typeface="Verdana"/>
              </a:rPr>
              <a:t>RPA</a:t>
            </a:r>
            <a:r>
              <a:rPr b="1" i="0" lang="en-US" sz="600" u="none" cap="none" strike="noStrike">
                <a:solidFill>
                  <a:srgbClr val="000000"/>
                </a:solidFill>
                <a:latin typeface="Verdana"/>
                <a:ea typeface="Verdana"/>
                <a:cs typeface="Verdana"/>
                <a:sym typeface="Verdana"/>
              </a:rPr>
              <a:t> </a:t>
            </a:r>
            <a:r>
              <a:rPr b="0" i="0" lang="en-US" sz="600" u="none" cap="none" strike="noStrike">
                <a:solidFill>
                  <a:srgbClr val="000000"/>
                </a:solidFill>
                <a:latin typeface="Verdana"/>
                <a:ea typeface="Verdana"/>
                <a:cs typeface="Verdana"/>
                <a:sym typeface="Verdana"/>
              </a:rPr>
              <a:t>Development plan</a:t>
            </a:r>
            <a:endParaRPr b="0" i="0" sz="1400" u="none" cap="none" strike="noStrike">
              <a:solidFill>
                <a:srgbClr val="000000"/>
              </a:solidFill>
              <a:latin typeface="Arial"/>
              <a:ea typeface="Arial"/>
              <a:cs typeface="Arial"/>
              <a:sym typeface="Arial"/>
            </a:endParaRPr>
          </a:p>
        </p:txBody>
      </p:sp>
      <p:sp>
        <p:nvSpPr>
          <p:cNvPr id="301" name="Google Shape;301;p5"/>
          <p:cNvSpPr/>
          <p:nvPr/>
        </p:nvSpPr>
        <p:spPr>
          <a:xfrm>
            <a:off x="6993900" y="3842502"/>
            <a:ext cx="2035472" cy="1174500"/>
          </a:xfrm>
          <a:prstGeom prst="rect">
            <a:avLst/>
          </a:prstGeom>
          <a:solidFill>
            <a:srgbClr val="FFFFFF"/>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302" name="Google Shape;302;p5"/>
          <p:cNvSpPr/>
          <p:nvPr/>
        </p:nvSpPr>
        <p:spPr>
          <a:xfrm>
            <a:off x="3943350" y="3842275"/>
            <a:ext cx="2971800" cy="1174727"/>
          </a:xfrm>
          <a:prstGeom prst="rect">
            <a:avLst/>
          </a:prstGeom>
          <a:solidFill>
            <a:srgbClr val="FFFFFF"/>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303" name="Google Shape;303;p5"/>
          <p:cNvSpPr/>
          <p:nvPr/>
        </p:nvSpPr>
        <p:spPr>
          <a:xfrm>
            <a:off x="1290259" y="3842274"/>
            <a:ext cx="2558522" cy="1174728"/>
          </a:xfrm>
          <a:prstGeom prst="rect">
            <a:avLst/>
          </a:prstGeom>
          <a:solidFill>
            <a:srgbClr val="FFFFFF"/>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304" name="Google Shape;304;p5"/>
          <p:cNvSpPr/>
          <p:nvPr/>
        </p:nvSpPr>
        <p:spPr>
          <a:xfrm>
            <a:off x="6993900" y="3304295"/>
            <a:ext cx="2035472" cy="495698"/>
          </a:xfrm>
          <a:prstGeom prst="rect">
            <a:avLst/>
          </a:prstGeom>
          <a:solidFill>
            <a:schemeClr val="lt1"/>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305" name="Google Shape;305;p5"/>
          <p:cNvSpPr/>
          <p:nvPr/>
        </p:nvSpPr>
        <p:spPr>
          <a:xfrm>
            <a:off x="3943350" y="3304068"/>
            <a:ext cx="2971800" cy="495794"/>
          </a:xfrm>
          <a:prstGeom prst="rect">
            <a:avLst/>
          </a:prstGeom>
          <a:solidFill>
            <a:schemeClr val="lt1"/>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306" name="Google Shape;306;p5"/>
          <p:cNvSpPr/>
          <p:nvPr/>
        </p:nvSpPr>
        <p:spPr>
          <a:xfrm>
            <a:off x="1290259" y="3304067"/>
            <a:ext cx="2558522" cy="495794"/>
          </a:xfrm>
          <a:prstGeom prst="rect">
            <a:avLst/>
          </a:prstGeom>
          <a:solidFill>
            <a:schemeClr val="lt1"/>
          </a:solidFill>
          <a:ln cap="flat" cmpd="sng" w="9525">
            <a:solidFill>
              <a:srgbClr val="00517E"/>
            </a:solidFill>
            <a:prstDash val="solid"/>
            <a:miter lim="800000"/>
            <a:headEnd len="sm" w="sm" type="none"/>
            <a:tailEnd len="sm" w="sm" type="none"/>
          </a:ln>
          <a:effectLst>
            <a:outerShdw blurRad="50800" rotWithShape="0" algn="tl" dir="2700000" dist="38100">
              <a:srgbClr val="000000">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sp>
        <p:nvSpPr>
          <p:cNvPr id="307" name="Google Shape;307;p5"/>
          <p:cNvSpPr/>
          <p:nvPr/>
        </p:nvSpPr>
        <p:spPr>
          <a:xfrm>
            <a:off x="1325057" y="3812401"/>
            <a:ext cx="2470258" cy="1052837"/>
          </a:xfrm>
          <a:prstGeom prst="rect">
            <a:avLst/>
          </a:prstGeom>
          <a:noFill/>
          <a:ln>
            <a:noFill/>
          </a:ln>
        </p:spPr>
        <p:txBody>
          <a:bodyPr anchorCtr="0" anchor="t" bIns="45700" lIns="54000" spcFirstLastPara="1" rIns="54000" wrap="square" tIns="81000">
            <a:noAutofit/>
          </a:bodyPr>
          <a:lstStyle/>
          <a:p>
            <a:pPr indent="0" lvl="2" marL="0" marR="0" rtl="0" algn="l">
              <a:lnSpc>
                <a:spcPct val="90000"/>
              </a:lnSpc>
              <a:spcBef>
                <a:spcPts val="0"/>
              </a:spcBef>
              <a:spcAft>
                <a:spcPts val="0"/>
              </a:spcAft>
              <a:buClr>
                <a:srgbClr val="B10034"/>
              </a:buClr>
              <a:buSzPts val="600"/>
              <a:buFont typeface="Arial"/>
              <a:buNone/>
            </a:pPr>
            <a:r>
              <a:rPr b="1" i="0" lang="en-US" sz="600" u="none" cap="none" strike="noStrike">
                <a:solidFill>
                  <a:srgbClr val="000000"/>
                </a:solidFill>
                <a:latin typeface="Verdana"/>
                <a:ea typeface="Verdana"/>
                <a:cs typeface="Verdana"/>
                <a:sym typeface="Verdana"/>
              </a:rPr>
              <a:t>1. Detailed RPA Development planning</a:t>
            </a:r>
            <a:endParaRPr b="0" i="0" sz="1400" u="none" cap="none" strike="noStrike">
              <a:solidFill>
                <a:srgbClr val="000000"/>
              </a:solidFill>
              <a:latin typeface="Arial"/>
              <a:ea typeface="Arial"/>
              <a:cs typeface="Arial"/>
              <a:sym typeface="Arial"/>
            </a:endParaRPr>
          </a:p>
          <a:p>
            <a:pPr indent="-127397" lvl="2" marL="255985" marR="0" rtl="0" algn="l">
              <a:lnSpc>
                <a:spcPct val="90000"/>
              </a:lnSpc>
              <a:spcBef>
                <a:spcPts val="208"/>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Backlog creation</a:t>
            </a:r>
            <a:br>
              <a:rPr b="0" i="0" lang="en-US" sz="600" u="none" cap="none" strike="noStrike">
                <a:solidFill>
                  <a:srgbClr val="000000"/>
                </a:solidFill>
                <a:latin typeface="Verdana"/>
                <a:ea typeface="Verdana"/>
                <a:cs typeface="Verdana"/>
                <a:sym typeface="Verdana"/>
              </a:rPr>
            </a:br>
            <a:endParaRPr b="0" i="0" sz="600" u="none" cap="none" strike="noStrike">
              <a:solidFill>
                <a:srgbClr val="000000"/>
              </a:solidFill>
              <a:latin typeface="Verdana"/>
              <a:ea typeface="Verdana"/>
              <a:cs typeface="Verdana"/>
              <a:sym typeface="Verdana"/>
            </a:endParaRPr>
          </a:p>
          <a:p>
            <a:pPr indent="0" lvl="2" marL="0" marR="0" rtl="0" algn="l">
              <a:lnSpc>
                <a:spcPct val="90000"/>
              </a:lnSpc>
              <a:spcBef>
                <a:spcPts val="139"/>
              </a:spcBef>
              <a:spcAft>
                <a:spcPts val="0"/>
              </a:spcAft>
              <a:buClr>
                <a:srgbClr val="B10034"/>
              </a:buClr>
              <a:buSzPts val="600"/>
              <a:buFont typeface="Arial"/>
              <a:buNone/>
            </a:pPr>
            <a:r>
              <a:rPr b="1" i="0" lang="en-US" sz="600" u="none" cap="none" strike="noStrike">
                <a:solidFill>
                  <a:srgbClr val="000000"/>
                </a:solidFill>
                <a:latin typeface="Verdana"/>
                <a:ea typeface="Verdana"/>
                <a:cs typeface="Verdana"/>
                <a:sym typeface="Verdana"/>
              </a:rPr>
              <a:t>2. Artefacts Development</a:t>
            </a:r>
            <a:endParaRPr b="0" i="0" sz="1400" u="none" cap="none" strike="noStrike">
              <a:solidFill>
                <a:srgbClr val="000000"/>
              </a:solidFill>
              <a:latin typeface="Arial"/>
              <a:ea typeface="Arial"/>
              <a:cs typeface="Arial"/>
              <a:sym typeface="Arial"/>
            </a:endParaRPr>
          </a:p>
          <a:p>
            <a:pPr indent="-127397" lvl="2" marL="255985" marR="0" rtl="0" algn="l">
              <a:lnSpc>
                <a:spcPct val="90000"/>
              </a:lnSpc>
              <a:spcBef>
                <a:spcPts val="208"/>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Development using AF’s best practices and coding standards</a:t>
            </a:r>
            <a:endParaRPr b="0" i="0" sz="1400" u="none" cap="none" strike="noStrike">
              <a:solidFill>
                <a:srgbClr val="000000"/>
              </a:solidFill>
              <a:latin typeface="Arial"/>
              <a:ea typeface="Arial"/>
              <a:cs typeface="Arial"/>
              <a:sym typeface="Arial"/>
            </a:endParaRPr>
          </a:p>
          <a:p>
            <a:pPr indent="0" lvl="2" marL="0" marR="0" rtl="0" algn="l">
              <a:lnSpc>
                <a:spcPct val="90000"/>
              </a:lnSpc>
              <a:spcBef>
                <a:spcPts val="139"/>
              </a:spcBef>
              <a:spcAft>
                <a:spcPts val="0"/>
              </a:spcAft>
              <a:buClr>
                <a:srgbClr val="B10034"/>
              </a:buClr>
              <a:buSzPts val="600"/>
              <a:buFont typeface="Arial"/>
              <a:buNone/>
            </a:pPr>
            <a:r>
              <a:rPr b="1" i="0" lang="en-US" sz="600" u="none" cap="none" strike="noStrike">
                <a:solidFill>
                  <a:srgbClr val="000000"/>
                </a:solidFill>
                <a:latin typeface="Verdana"/>
                <a:ea typeface="Verdana"/>
                <a:cs typeface="Verdana"/>
                <a:sym typeface="Verdana"/>
              </a:rPr>
              <a:t>3. Testing</a:t>
            </a:r>
            <a:endParaRPr b="0" i="0" sz="1400" u="none" cap="none" strike="noStrike">
              <a:solidFill>
                <a:srgbClr val="000000"/>
              </a:solidFill>
              <a:latin typeface="Arial"/>
              <a:ea typeface="Arial"/>
              <a:cs typeface="Arial"/>
              <a:sym typeface="Arial"/>
            </a:endParaRPr>
          </a:p>
          <a:p>
            <a:pPr indent="-127397" lvl="2" marL="255985" marR="0" rtl="0" algn="l">
              <a:lnSpc>
                <a:spcPct val="90000"/>
              </a:lnSpc>
              <a:spcBef>
                <a:spcPts val="208"/>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Integration testing and code review</a:t>
            </a:r>
            <a:endParaRPr b="0" i="0" sz="1400" u="none" cap="none" strike="noStrike">
              <a:solidFill>
                <a:srgbClr val="000000"/>
              </a:solidFill>
              <a:latin typeface="Arial"/>
              <a:ea typeface="Arial"/>
              <a:cs typeface="Arial"/>
              <a:sym typeface="Arial"/>
            </a:endParaRPr>
          </a:p>
          <a:p>
            <a:pPr indent="-127397" lvl="2" marL="255985" marR="0" rtl="0" algn="l">
              <a:lnSpc>
                <a:spcPct val="90000"/>
              </a:lnSpc>
              <a:spcBef>
                <a:spcPts val="139"/>
              </a:spcBef>
              <a:spcAft>
                <a:spcPts val="0"/>
              </a:spcAft>
              <a:buClr>
                <a:srgbClr val="0070AD"/>
              </a:buClr>
              <a:buSzPts val="600"/>
              <a:buFont typeface="Noto Sans Symbols"/>
              <a:buChar char="▪"/>
            </a:pPr>
            <a:r>
              <a:rPr b="0" i="0" lang="en-US" sz="600" u="none" cap="none" strike="noStrike">
                <a:solidFill>
                  <a:srgbClr val="000000"/>
                </a:solidFill>
                <a:latin typeface="Verdana"/>
                <a:ea typeface="Verdana"/>
                <a:cs typeface="Verdana"/>
                <a:sym typeface="Verdana"/>
              </a:rPr>
              <a:t>User Acceptance Testing (to be performed by process SME in coordination with AF team)</a:t>
            </a:r>
            <a:endParaRPr b="1" i="0" sz="600" u="none" cap="none" strike="noStrike">
              <a:solidFill>
                <a:srgbClr val="000000"/>
              </a:solidFill>
              <a:latin typeface="Verdana"/>
              <a:ea typeface="Verdana"/>
              <a:cs typeface="Verdana"/>
              <a:sym typeface="Verdana"/>
            </a:endParaRPr>
          </a:p>
          <a:p>
            <a:pPr indent="0" lvl="2" marL="0" marR="0" rtl="0" algn="l">
              <a:lnSpc>
                <a:spcPct val="90000"/>
              </a:lnSpc>
              <a:spcBef>
                <a:spcPts val="139"/>
              </a:spcBef>
              <a:spcAft>
                <a:spcPts val="0"/>
              </a:spcAft>
              <a:buClr>
                <a:srgbClr val="B10034"/>
              </a:buClr>
              <a:buSzPts val="600"/>
              <a:buFont typeface="Arial"/>
              <a:buNone/>
            </a:pPr>
            <a:r>
              <a:rPr b="1" i="0" lang="en-US" sz="600" u="none" cap="none" strike="noStrike">
                <a:solidFill>
                  <a:srgbClr val="000000"/>
                </a:solidFill>
                <a:latin typeface="Verdana"/>
                <a:ea typeface="Verdana"/>
                <a:cs typeface="Verdana"/>
                <a:sym typeface="Verdana"/>
              </a:rPr>
              <a:t>4. Deployment of artefacts/bots in production</a:t>
            </a:r>
            <a:endParaRPr b="0" i="0" sz="1400" u="none" cap="none" strike="noStrike">
              <a:solidFill>
                <a:srgbClr val="000000"/>
              </a:solidFill>
              <a:latin typeface="Arial"/>
              <a:ea typeface="Arial"/>
              <a:cs typeface="Arial"/>
              <a:sym typeface="Arial"/>
            </a:endParaRPr>
          </a:p>
        </p:txBody>
      </p:sp>
      <p:sp>
        <p:nvSpPr>
          <p:cNvPr id="308" name="Google Shape;308;p5"/>
          <p:cNvSpPr/>
          <p:nvPr/>
        </p:nvSpPr>
        <p:spPr>
          <a:xfrm>
            <a:off x="3962859" y="3873964"/>
            <a:ext cx="1692287" cy="929364"/>
          </a:xfrm>
          <a:prstGeom prst="rect">
            <a:avLst/>
          </a:prstGeom>
          <a:noFill/>
          <a:ln>
            <a:noFill/>
          </a:ln>
        </p:spPr>
        <p:txBody>
          <a:bodyPr anchorCtr="0" anchor="t" bIns="45700" lIns="54000" spcFirstLastPara="1" rIns="54000" wrap="square" tIns="81000">
            <a:noAutofit/>
          </a:bodyPr>
          <a:lstStyle/>
          <a:p>
            <a:pPr indent="0" lvl="2" marL="0" marR="0" rtl="0" algn="l">
              <a:lnSpc>
                <a:spcPct val="90000"/>
              </a:lnSpc>
              <a:spcBef>
                <a:spcPts val="0"/>
              </a:spcBef>
              <a:spcAft>
                <a:spcPts val="0"/>
              </a:spcAft>
              <a:buClr>
                <a:srgbClr val="B10034"/>
              </a:buClr>
              <a:buSzPts val="600"/>
              <a:buFont typeface="Arial"/>
              <a:buNone/>
            </a:pPr>
            <a:r>
              <a:rPr b="0" i="0" lang="en-US" sz="600" u="none" cap="none" strike="noStrike">
                <a:solidFill>
                  <a:srgbClr val="000000"/>
                </a:solidFill>
                <a:latin typeface="Verdana"/>
                <a:ea typeface="Verdana"/>
                <a:cs typeface="Verdana"/>
                <a:sym typeface="Verdana"/>
              </a:rPr>
              <a:t>1. App IT SPOC should provide the requested support and assistance to AF’s RPA developers for all issues related to system/application access and connectivity</a:t>
            </a:r>
            <a:endParaRPr b="0" i="0" sz="1400" u="none" cap="none" strike="noStrike">
              <a:solidFill>
                <a:srgbClr val="000000"/>
              </a:solidFill>
              <a:latin typeface="Arial"/>
              <a:ea typeface="Arial"/>
              <a:cs typeface="Arial"/>
              <a:sym typeface="Arial"/>
            </a:endParaRPr>
          </a:p>
          <a:p>
            <a:pPr indent="0" lvl="2" marL="0" marR="0" rtl="0" algn="l">
              <a:lnSpc>
                <a:spcPct val="90000"/>
              </a:lnSpc>
              <a:spcBef>
                <a:spcPts val="208"/>
              </a:spcBef>
              <a:spcAft>
                <a:spcPts val="0"/>
              </a:spcAft>
              <a:buClr>
                <a:srgbClr val="B10034"/>
              </a:buClr>
              <a:buSzPts val="225"/>
              <a:buFont typeface="Arial"/>
              <a:buNone/>
            </a:pPr>
            <a:r>
              <a:t/>
            </a:r>
            <a:endParaRPr b="0" i="0" sz="225"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600"/>
              <a:buFont typeface="Arial"/>
              <a:buNone/>
            </a:pPr>
            <a:r>
              <a:rPr b="0" i="0" lang="en-US" sz="600" u="none" cap="none" strike="noStrike">
                <a:solidFill>
                  <a:srgbClr val="000000"/>
                </a:solidFill>
                <a:latin typeface="Verdana"/>
                <a:ea typeface="Verdana"/>
                <a:cs typeface="Verdana"/>
                <a:sym typeface="Verdana"/>
              </a:rPr>
              <a:t>2. Process SME should prepare and finalize the test scenarios during the Solution design phase</a:t>
            </a:r>
            <a:endParaRPr b="0" i="0" sz="1400" u="none" cap="none" strike="noStrike">
              <a:solidFill>
                <a:srgbClr val="000000"/>
              </a:solidFill>
              <a:latin typeface="Arial"/>
              <a:ea typeface="Arial"/>
              <a:cs typeface="Arial"/>
              <a:sym typeface="Arial"/>
            </a:endParaRPr>
          </a:p>
          <a:p>
            <a:pPr indent="0" lvl="2" marL="0" marR="0" rtl="0" algn="l">
              <a:lnSpc>
                <a:spcPct val="90000"/>
              </a:lnSpc>
              <a:spcBef>
                <a:spcPts val="208"/>
              </a:spcBef>
              <a:spcAft>
                <a:spcPts val="0"/>
              </a:spcAft>
              <a:buClr>
                <a:srgbClr val="B10034"/>
              </a:buClr>
              <a:buSzPts val="225"/>
              <a:buFont typeface="Arial"/>
              <a:buNone/>
            </a:pPr>
            <a:r>
              <a:t/>
            </a:r>
            <a:endParaRPr b="0" i="0" sz="225"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600"/>
              <a:buFont typeface="Arial"/>
              <a:buNone/>
            </a:pPr>
            <a:r>
              <a:rPr b="0" i="0" lang="en-US" sz="600" u="none" cap="none" strike="noStrike">
                <a:solidFill>
                  <a:srgbClr val="000000"/>
                </a:solidFill>
                <a:latin typeface="Verdana"/>
                <a:ea typeface="Verdana"/>
                <a:cs typeface="Verdana"/>
                <a:sym typeface="Verdana"/>
              </a:rPr>
              <a:t>3. Process SME will lead the UAT phase with the support of AF team (Dev &amp; BA)</a:t>
            </a:r>
            <a:endParaRPr b="0" i="0" sz="600" u="none" cap="none" strike="noStrike">
              <a:solidFill>
                <a:srgbClr val="000000"/>
              </a:solidFill>
              <a:latin typeface="Verdana"/>
              <a:ea typeface="Verdana"/>
              <a:cs typeface="Verdana"/>
              <a:sym typeface="Verdana"/>
            </a:endParaRPr>
          </a:p>
        </p:txBody>
      </p:sp>
      <p:sp>
        <p:nvSpPr>
          <p:cNvPr id="309" name="Google Shape;309;p5"/>
          <p:cNvSpPr/>
          <p:nvPr/>
        </p:nvSpPr>
        <p:spPr>
          <a:xfrm>
            <a:off x="5650749" y="4034881"/>
            <a:ext cx="1122137" cy="537754"/>
          </a:xfrm>
          <a:prstGeom prst="rect">
            <a:avLst/>
          </a:prstGeom>
          <a:noFill/>
          <a:ln>
            <a:noFill/>
          </a:ln>
        </p:spPr>
        <p:txBody>
          <a:bodyPr anchorCtr="0" anchor="t" bIns="45700" lIns="54000" spcFirstLastPara="1" rIns="54000" wrap="square" tIns="81000">
            <a:noAutofit/>
          </a:bodyPr>
          <a:lstStyle/>
          <a:p>
            <a:pPr indent="0" lvl="2" marL="0" marR="0" rtl="0" algn="l">
              <a:lnSpc>
                <a:spcPct val="90000"/>
              </a:lnSpc>
              <a:spcBef>
                <a:spcPts val="0"/>
              </a:spcBef>
              <a:spcAft>
                <a:spcPts val="0"/>
              </a:spcAft>
              <a:buClr>
                <a:srgbClr val="000000"/>
              </a:buClr>
              <a:buSzPts val="525"/>
              <a:buFont typeface="Arial"/>
              <a:buNone/>
            </a:pPr>
            <a:r>
              <a:rPr b="1" i="0" lang="en-US" sz="525" u="none" cap="none" strike="noStrike">
                <a:solidFill>
                  <a:srgbClr val="000000"/>
                </a:solidFill>
                <a:latin typeface="Verdana"/>
                <a:ea typeface="Verdana"/>
                <a:cs typeface="Verdana"/>
                <a:sym typeface="Verdana"/>
              </a:rPr>
              <a:t>Product Owner </a:t>
            </a:r>
            <a:br>
              <a:rPr b="1" i="0" lang="en-US" sz="525" u="none" cap="none" strike="noStrike">
                <a:solidFill>
                  <a:srgbClr val="000000"/>
                </a:solidFill>
                <a:latin typeface="Verdana"/>
                <a:ea typeface="Verdana"/>
                <a:cs typeface="Verdana"/>
                <a:sym typeface="Verdana"/>
              </a:rPr>
            </a:br>
            <a:endParaRPr b="1" i="0" sz="525"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000000"/>
              </a:buClr>
              <a:buSzPts val="525"/>
              <a:buFont typeface="Arial"/>
              <a:buNone/>
            </a:pPr>
            <a:r>
              <a:t/>
            </a:r>
            <a:endParaRPr b="1" i="0" sz="525"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525"/>
              <a:buFont typeface="Arial"/>
              <a:buNone/>
            </a:pPr>
            <a:r>
              <a:rPr b="1" i="0" lang="en-US" sz="525" u="none" cap="none" strike="noStrike">
                <a:solidFill>
                  <a:srgbClr val="000000"/>
                </a:solidFill>
                <a:latin typeface="Verdana"/>
                <a:ea typeface="Verdana"/>
                <a:cs typeface="Verdana"/>
                <a:sym typeface="Verdana"/>
              </a:rPr>
              <a:t>Process BA SME</a:t>
            </a:r>
            <a:endParaRPr b="0" i="0" sz="1400" u="none" cap="none" strike="noStrike">
              <a:solidFill>
                <a:srgbClr val="000000"/>
              </a:solidFill>
              <a:latin typeface="Arial"/>
              <a:ea typeface="Arial"/>
              <a:cs typeface="Arial"/>
              <a:sym typeface="Arial"/>
            </a:endParaRPr>
          </a:p>
          <a:p>
            <a:pPr indent="0" lvl="2" marL="0" marR="0" rtl="0" algn="l">
              <a:lnSpc>
                <a:spcPct val="90000"/>
              </a:lnSpc>
              <a:spcBef>
                <a:spcPts val="208"/>
              </a:spcBef>
              <a:spcAft>
                <a:spcPts val="0"/>
              </a:spcAft>
              <a:buClr>
                <a:srgbClr val="B10034"/>
              </a:buClr>
              <a:buSzPts val="525"/>
              <a:buFont typeface="Arial"/>
              <a:buNone/>
            </a:pPr>
            <a:br>
              <a:rPr b="1" i="0" lang="en-US" sz="525" u="none" cap="none" strike="noStrike">
                <a:solidFill>
                  <a:srgbClr val="000000"/>
                </a:solidFill>
                <a:latin typeface="Verdana"/>
                <a:ea typeface="Verdana"/>
                <a:cs typeface="Verdana"/>
                <a:sym typeface="Verdana"/>
              </a:rPr>
            </a:br>
            <a:endParaRPr b="1" i="0" sz="525"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525"/>
              <a:buFont typeface="Arial"/>
              <a:buNone/>
            </a:pPr>
            <a:r>
              <a:rPr b="1" i="0" lang="en-US" sz="525" u="none" cap="none" strike="noStrike">
                <a:solidFill>
                  <a:srgbClr val="000000"/>
                </a:solidFill>
                <a:latin typeface="Verdana"/>
                <a:ea typeface="Verdana"/>
                <a:cs typeface="Verdana"/>
                <a:sym typeface="Verdana"/>
              </a:rPr>
              <a:t>Application IT (SPOC)</a:t>
            </a:r>
            <a:endParaRPr b="1" i="0" sz="525" u="none" cap="none" strike="noStrike">
              <a:solidFill>
                <a:srgbClr val="000000"/>
              </a:solidFill>
              <a:latin typeface="Verdana"/>
              <a:ea typeface="Verdana"/>
              <a:cs typeface="Verdana"/>
              <a:sym typeface="Verdana"/>
            </a:endParaRPr>
          </a:p>
          <a:p>
            <a:pPr indent="0" lvl="2" marL="0" marR="0" rtl="0" algn="l">
              <a:lnSpc>
                <a:spcPct val="90000"/>
              </a:lnSpc>
              <a:spcBef>
                <a:spcPts val="208"/>
              </a:spcBef>
              <a:spcAft>
                <a:spcPts val="0"/>
              </a:spcAft>
              <a:buClr>
                <a:srgbClr val="B10034"/>
              </a:buClr>
              <a:buSzPts val="525"/>
              <a:buFont typeface="Arial"/>
              <a:buNone/>
            </a:pPr>
            <a:r>
              <a:t/>
            </a:r>
            <a:endParaRPr b="1" i="0" sz="525" u="none" cap="none" strike="noStrike">
              <a:solidFill>
                <a:srgbClr val="000000"/>
              </a:solidFill>
              <a:latin typeface="Verdana"/>
              <a:ea typeface="Verdana"/>
              <a:cs typeface="Verdana"/>
              <a:sym typeface="Verdana"/>
            </a:endParaRPr>
          </a:p>
        </p:txBody>
      </p:sp>
      <p:grpSp>
        <p:nvGrpSpPr>
          <p:cNvPr id="310" name="Google Shape;310;p5"/>
          <p:cNvGrpSpPr/>
          <p:nvPr/>
        </p:nvGrpSpPr>
        <p:grpSpPr>
          <a:xfrm>
            <a:off x="6570052" y="4108378"/>
            <a:ext cx="140494" cy="140494"/>
            <a:chOff x="4234717" y="6082198"/>
            <a:chExt cx="187325" cy="187325"/>
          </a:xfrm>
        </p:grpSpPr>
        <p:sp>
          <p:nvSpPr>
            <p:cNvPr id="311" name="Google Shape;311;p5"/>
            <p:cNvSpPr/>
            <p:nvPr/>
          </p:nvSpPr>
          <p:spPr>
            <a:xfrm>
              <a:off x="4234717" y="6082198"/>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312" name="Google Shape;312;p5"/>
            <p:cNvSpPr/>
            <p:nvPr/>
          </p:nvSpPr>
          <p:spPr>
            <a:xfrm>
              <a:off x="4234717" y="6082198"/>
              <a:ext cx="187324" cy="187324"/>
            </a:xfrm>
            <a:prstGeom prst="arc">
              <a:avLst>
                <a:gd fmla="val 16200000" name="adj1"/>
                <a:gd fmla="val 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grpSp>
        <p:nvGrpSpPr>
          <p:cNvPr id="313" name="Google Shape;313;p5"/>
          <p:cNvGrpSpPr/>
          <p:nvPr/>
        </p:nvGrpSpPr>
        <p:grpSpPr>
          <a:xfrm>
            <a:off x="6570052" y="4598680"/>
            <a:ext cx="140494" cy="140494"/>
            <a:chOff x="4234717" y="6082198"/>
            <a:chExt cx="187325" cy="187325"/>
          </a:xfrm>
        </p:grpSpPr>
        <p:sp>
          <p:nvSpPr>
            <p:cNvPr id="314" name="Google Shape;314;p5"/>
            <p:cNvSpPr/>
            <p:nvPr/>
          </p:nvSpPr>
          <p:spPr>
            <a:xfrm>
              <a:off x="4234717" y="6082198"/>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315" name="Google Shape;315;p5"/>
            <p:cNvSpPr/>
            <p:nvPr/>
          </p:nvSpPr>
          <p:spPr>
            <a:xfrm>
              <a:off x="4234717" y="6082198"/>
              <a:ext cx="187324" cy="187324"/>
            </a:xfrm>
            <a:prstGeom prst="arc">
              <a:avLst>
                <a:gd fmla="val 16200000" name="adj1"/>
                <a:gd fmla="val 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grpSp>
        <p:nvGrpSpPr>
          <p:cNvPr id="316" name="Google Shape;316;p5"/>
          <p:cNvGrpSpPr/>
          <p:nvPr/>
        </p:nvGrpSpPr>
        <p:grpSpPr>
          <a:xfrm>
            <a:off x="6570052" y="4339818"/>
            <a:ext cx="140494" cy="140494"/>
            <a:chOff x="4234717" y="6082198"/>
            <a:chExt cx="187325" cy="187325"/>
          </a:xfrm>
        </p:grpSpPr>
        <p:sp>
          <p:nvSpPr>
            <p:cNvPr id="317" name="Google Shape;317;p5"/>
            <p:cNvSpPr/>
            <p:nvPr/>
          </p:nvSpPr>
          <p:spPr>
            <a:xfrm>
              <a:off x="4234717" y="6082198"/>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318" name="Google Shape;318;p5"/>
            <p:cNvSpPr/>
            <p:nvPr/>
          </p:nvSpPr>
          <p:spPr>
            <a:xfrm>
              <a:off x="4234717" y="6082198"/>
              <a:ext cx="187324" cy="187324"/>
            </a:xfrm>
            <a:prstGeom prst="arc">
              <a:avLst>
                <a:gd fmla="val 16200000" name="adj1"/>
                <a:gd fmla="val 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sp>
        <p:nvSpPr>
          <p:cNvPr id="319" name="Google Shape;319;p5"/>
          <p:cNvSpPr/>
          <p:nvPr/>
        </p:nvSpPr>
        <p:spPr>
          <a:xfrm>
            <a:off x="5650749" y="3476128"/>
            <a:ext cx="1122137" cy="226666"/>
          </a:xfrm>
          <a:prstGeom prst="rect">
            <a:avLst/>
          </a:prstGeom>
          <a:noFill/>
          <a:ln>
            <a:noFill/>
          </a:ln>
        </p:spPr>
        <p:txBody>
          <a:bodyPr anchorCtr="0" anchor="t" bIns="45700" lIns="54000" spcFirstLastPara="1" rIns="54000" wrap="square" tIns="81000">
            <a:noAutofit/>
          </a:bodyPr>
          <a:lstStyle/>
          <a:p>
            <a:pPr indent="0" lvl="2" marL="0" marR="0" rtl="0" algn="l">
              <a:lnSpc>
                <a:spcPct val="90000"/>
              </a:lnSpc>
              <a:spcBef>
                <a:spcPts val="0"/>
              </a:spcBef>
              <a:spcAft>
                <a:spcPts val="0"/>
              </a:spcAft>
              <a:buClr>
                <a:srgbClr val="B10034"/>
              </a:buClr>
              <a:buSzPts val="525"/>
              <a:buFont typeface="Arial"/>
              <a:buNone/>
            </a:pPr>
            <a:r>
              <a:rPr b="1" i="0" lang="en-US" sz="525" u="none" cap="none" strike="noStrike">
                <a:solidFill>
                  <a:srgbClr val="000000"/>
                </a:solidFill>
                <a:latin typeface="Verdana"/>
                <a:ea typeface="Verdana"/>
                <a:cs typeface="Verdana"/>
                <a:sym typeface="Verdana"/>
              </a:rPr>
              <a:t>Application IT (SPOC)</a:t>
            </a:r>
            <a:endParaRPr b="1" i="0" sz="525" u="none" cap="none" strike="noStrike">
              <a:solidFill>
                <a:srgbClr val="000000"/>
              </a:solidFill>
              <a:latin typeface="Verdana"/>
              <a:ea typeface="Verdana"/>
              <a:cs typeface="Verdana"/>
              <a:sym typeface="Verdana"/>
            </a:endParaRPr>
          </a:p>
        </p:txBody>
      </p:sp>
      <p:sp>
        <p:nvSpPr>
          <p:cNvPr id="320" name="Google Shape;320;p5"/>
          <p:cNvSpPr/>
          <p:nvPr/>
        </p:nvSpPr>
        <p:spPr>
          <a:xfrm>
            <a:off x="7009719" y="3871570"/>
            <a:ext cx="1979409" cy="946556"/>
          </a:xfrm>
          <a:prstGeom prst="rect">
            <a:avLst/>
          </a:prstGeom>
          <a:noFill/>
          <a:ln>
            <a:noFill/>
          </a:ln>
        </p:spPr>
        <p:txBody>
          <a:bodyPr anchorCtr="0" anchor="t" bIns="45700" lIns="54000" spcFirstLastPara="1" rIns="54000" wrap="square" tIns="81000">
            <a:noAutofit/>
          </a:bodyPr>
          <a:lstStyle/>
          <a:p>
            <a:pPr indent="-269081" lvl="3" marL="269081" marR="0" rtl="0" algn="l">
              <a:lnSpc>
                <a:spcPct val="90000"/>
              </a:lnSpc>
              <a:spcBef>
                <a:spcPts val="0"/>
              </a:spcBef>
              <a:spcAft>
                <a:spcPts val="0"/>
              </a:spcAft>
              <a:buClr>
                <a:srgbClr val="95E616"/>
              </a:buClr>
              <a:buSzPts val="600"/>
              <a:buFont typeface="Arial"/>
              <a:buNone/>
            </a:pPr>
            <a:r>
              <a:rPr b="1" i="0" lang="en-US" sz="600" u="none" cap="none" strike="noStrike">
                <a:solidFill>
                  <a:srgbClr val="000000"/>
                </a:solidFill>
                <a:latin typeface="Verdana"/>
                <a:ea typeface="Verdana"/>
                <a:cs typeface="Verdana"/>
                <a:sym typeface="Verdana"/>
              </a:rPr>
              <a:t>4.1a </a:t>
            </a:r>
            <a:r>
              <a:rPr b="0" i="0" lang="en-US" sz="600" u="none" cap="none" strike="noStrike">
                <a:solidFill>
                  <a:srgbClr val="000000"/>
                </a:solidFill>
                <a:latin typeface="Verdana"/>
                <a:ea typeface="Verdana"/>
                <a:cs typeface="Verdana"/>
                <a:sym typeface="Verdana"/>
              </a:rPr>
              <a:t>Backlog created and sprints planned</a:t>
            </a:r>
            <a:endParaRPr b="1" i="0" sz="600" u="none" cap="none" strike="noStrike">
              <a:solidFill>
                <a:srgbClr val="000000"/>
              </a:solidFill>
              <a:latin typeface="Verdana"/>
              <a:ea typeface="Verdana"/>
              <a:cs typeface="Verdana"/>
              <a:sym typeface="Verdana"/>
            </a:endParaRPr>
          </a:p>
          <a:p>
            <a:pPr indent="-269081" lvl="3" marL="269081" marR="0" rtl="0" algn="l">
              <a:lnSpc>
                <a:spcPct val="90000"/>
              </a:lnSpc>
              <a:spcBef>
                <a:spcPts val="225"/>
              </a:spcBef>
              <a:spcAft>
                <a:spcPts val="0"/>
              </a:spcAft>
              <a:buClr>
                <a:srgbClr val="95E616"/>
              </a:buClr>
              <a:buSzPts val="600"/>
              <a:buFont typeface="Arial"/>
              <a:buNone/>
            </a:pPr>
            <a:r>
              <a:rPr b="1" i="0" lang="en-US" sz="600" u="none" cap="none" strike="noStrike">
                <a:solidFill>
                  <a:srgbClr val="000000"/>
                </a:solidFill>
                <a:latin typeface="Verdana"/>
                <a:ea typeface="Verdana"/>
                <a:cs typeface="Verdana"/>
                <a:sym typeface="Verdana"/>
              </a:rPr>
              <a:t>4.2a </a:t>
            </a:r>
            <a:r>
              <a:rPr b="0" i="0" lang="en-US" sz="600" u="none" cap="none" strike="noStrike">
                <a:solidFill>
                  <a:srgbClr val="000000"/>
                </a:solidFill>
                <a:latin typeface="Verdana"/>
                <a:ea typeface="Verdana"/>
                <a:cs typeface="Verdana"/>
                <a:sym typeface="Verdana"/>
              </a:rPr>
              <a:t>Artefacts created as per CPAR</a:t>
            </a:r>
            <a:endParaRPr b="0" i="0" sz="600" u="none" cap="none" strike="noStrike">
              <a:solidFill>
                <a:srgbClr val="000000"/>
              </a:solidFill>
              <a:latin typeface="Verdana"/>
              <a:ea typeface="Verdana"/>
              <a:cs typeface="Verdana"/>
              <a:sym typeface="Verdana"/>
            </a:endParaRPr>
          </a:p>
          <a:p>
            <a:pPr indent="-269081" lvl="3" marL="269081" marR="0" rtl="0" algn="l">
              <a:lnSpc>
                <a:spcPct val="90000"/>
              </a:lnSpc>
              <a:spcBef>
                <a:spcPts val="225"/>
              </a:spcBef>
              <a:spcAft>
                <a:spcPts val="0"/>
              </a:spcAft>
              <a:buClr>
                <a:srgbClr val="95E616"/>
              </a:buClr>
              <a:buSzPts val="600"/>
              <a:buFont typeface="Arial"/>
              <a:buNone/>
            </a:pPr>
            <a:r>
              <a:rPr b="1" i="0" lang="en-US" sz="600" u="none" cap="none" strike="noStrike">
                <a:solidFill>
                  <a:schemeClr val="accent2"/>
                </a:solidFill>
                <a:latin typeface="Verdana"/>
                <a:ea typeface="Verdana"/>
                <a:cs typeface="Verdana"/>
                <a:sym typeface="Verdana"/>
              </a:rPr>
              <a:t>4.2b </a:t>
            </a:r>
            <a:r>
              <a:rPr b="0" i="0" lang="en-US" sz="600" u="none" cap="none" strike="noStrike">
                <a:solidFill>
                  <a:schemeClr val="accent2"/>
                </a:solidFill>
                <a:latin typeface="Verdana"/>
                <a:ea typeface="Verdana"/>
                <a:cs typeface="Verdana"/>
                <a:sym typeface="Verdana"/>
              </a:rPr>
              <a:t>Reusable components of the artefacts</a:t>
            </a:r>
            <a:endParaRPr b="0" i="0" sz="1400" u="none" cap="none" strike="noStrike">
              <a:solidFill>
                <a:schemeClr val="accent2"/>
              </a:solidFill>
              <a:latin typeface="Arial"/>
              <a:ea typeface="Arial"/>
              <a:cs typeface="Arial"/>
              <a:sym typeface="Arial"/>
            </a:endParaRPr>
          </a:p>
          <a:p>
            <a:pPr indent="0" lvl="3" marL="0" marR="0" rtl="0" algn="l">
              <a:lnSpc>
                <a:spcPct val="90000"/>
              </a:lnSpc>
              <a:spcBef>
                <a:spcPts val="225"/>
              </a:spcBef>
              <a:spcAft>
                <a:spcPts val="0"/>
              </a:spcAft>
              <a:buClr>
                <a:srgbClr val="95E616"/>
              </a:buClr>
              <a:buSzPts val="600"/>
              <a:buFont typeface="Arial"/>
              <a:buNone/>
            </a:pPr>
            <a:r>
              <a:rPr b="1" i="0" lang="en-US" sz="600" u="none" cap="none" strike="noStrike">
                <a:solidFill>
                  <a:schemeClr val="accent2"/>
                </a:solidFill>
                <a:latin typeface="Verdana"/>
                <a:ea typeface="Verdana"/>
                <a:cs typeface="Verdana"/>
                <a:sym typeface="Verdana"/>
              </a:rPr>
              <a:t>4.3a </a:t>
            </a:r>
            <a:r>
              <a:rPr b="0" i="0" lang="en-US" sz="600" u="none" cap="none" strike="noStrike">
                <a:solidFill>
                  <a:schemeClr val="accent2"/>
                </a:solidFill>
                <a:latin typeface="Verdana"/>
                <a:ea typeface="Verdana"/>
                <a:cs typeface="Verdana"/>
                <a:sym typeface="Verdana"/>
              </a:rPr>
              <a:t>System Integration testing </a:t>
            </a:r>
            <a:endParaRPr b="0" i="0" sz="1400" u="none" cap="none" strike="noStrike">
              <a:solidFill>
                <a:schemeClr val="accent2"/>
              </a:solidFill>
              <a:latin typeface="Arial"/>
              <a:ea typeface="Arial"/>
              <a:cs typeface="Arial"/>
              <a:sym typeface="Arial"/>
            </a:endParaRPr>
          </a:p>
          <a:p>
            <a:pPr indent="0" lvl="3" marL="0" marR="0" rtl="0" algn="l">
              <a:lnSpc>
                <a:spcPct val="90000"/>
              </a:lnSpc>
              <a:spcBef>
                <a:spcPts val="225"/>
              </a:spcBef>
              <a:spcAft>
                <a:spcPts val="0"/>
              </a:spcAft>
              <a:buClr>
                <a:srgbClr val="95E616"/>
              </a:buClr>
              <a:buSzPts val="600"/>
              <a:buFont typeface="Arial"/>
              <a:buNone/>
            </a:pPr>
            <a:r>
              <a:rPr b="1" i="0" lang="en-US" sz="600" u="none" cap="none" strike="noStrike">
                <a:solidFill>
                  <a:schemeClr val="accent2"/>
                </a:solidFill>
                <a:latin typeface="Verdana"/>
                <a:ea typeface="Verdana"/>
                <a:cs typeface="Verdana"/>
                <a:sym typeface="Verdana"/>
              </a:rPr>
              <a:t>4.3b </a:t>
            </a:r>
            <a:r>
              <a:rPr b="0" i="0" lang="en-US" sz="600" u="none" cap="none" strike="noStrike">
                <a:solidFill>
                  <a:schemeClr val="accent2"/>
                </a:solidFill>
                <a:latin typeface="Verdana"/>
                <a:ea typeface="Verdana"/>
                <a:cs typeface="Verdana"/>
                <a:sym typeface="Verdana"/>
              </a:rPr>
              <a:t>UAT report</a:t>
            </a:r>
            <a:endParaRPr b="0" i="0" sz="1400" u="none" cap="none" strike="noStrike">
              <a:solidFill>
                <a:schemeClr val="accent2"/>
              </a:solidFill>
              <a:latin typeface="Arial"/>
              <a:ea typeface="Arial"/>
              <a:cs typeface="Arial"/>
              <a:sym typeface="Arial"/>
            </a:endParaRPr>
          </a:p>
          <a:p>
            <a:pPr indent="0" lvl="3" marL="0" marR="0" rtl="0" algn="l">
              <a:lnSpc>
                <a:spcPct val="90000"/>
              </a:lnSpc>
              <a:spcBef>
                <a:spcPts val="225"/>
              </a:spcBef>
              <a:spcAft>
                <a:spcPts val="0"/>
              </a:spcAft>
              <a:buClr>
                <a:srgbClr val="95E616"/>
              </a:buClr>
              <a:buSzPts val="600"/>
              <a:buFont typeface="Arial"/>
              <a:buNone/>
            </a:pPr>
            <a:r>
              <a:rPr b="1" i="0" lang="en-US" sz="600" u="none" cap="none" strike="noStrike">
                <a:solidFill>
                  <a:schemeClr val="accent2"/>
                </a:solidFill>
                <a:latin typeface="Verdana"/>
                <a:ea typeface="Verdana"/>
                <a:cs typeface="Verdana"/>
                <a:sym typeface="Verdana"/>
              </a:rPr>
              <a:t>4.3c</a:t>
            </a:r>
            <a:r>
              <a:rPr b="0" i="0" lang="en-US" sz="600" u="none" cap="none" strike="noStrike">
                <a:solidFill>
                  <a:schemeClr val="accent2"/>
                </a:solidFill>
                <a:latin typeface="Verdana"/>
                <a:ea typeface="Verdana"/>
                <a:cs typeface="Verdana"/>
                <a:sym typeface="Verdana"/>
              </a:rPr>
              <a:t> Kibana dashboard </a:t>
            </a:r>
            <a:endParaRPr b="0" i="0" sz="600" u="none" cap="none" strike="noStrike">
              <a:solidFill>
                <a:schemeClr val="accent2"/>
              </a:solidFill>
              <a:latin typeface="Verdana"/>
              <a:ea typeface="Verdana"/>
              <a:cs typeface="Verdana"/>
              <a:sym typeface="Verdana"/>
            </a:endParaRPr>
          </a:p>
          <a:p>
            <a:pPr indent="0" lvl="3" marL="0" marR="0" rtl="0" algn="l">
              <a:lnSpc>
                <a:spcPct val="90000"/>
              </a:lnSpc>
              <a:spcBef>
                <a:spcPts val="225"/>
              </a:spcBef>
              <a:spcAft>
                <a:spcPts val="0"/>
              </a:spcAft>
              <a:buClr>
                <a:srgbClr val="95E616"/>
              </a:buClr>
              <a:buSzPts val="600"/>
              <a:buFont typeface="Arial"/>
              <a:buNone/>
            </a:pPr>
            <a:r>
              <a:rPr b="1" i="0" lang="en-US" sz="600" u="none" cap="none" strike="noStrike">
                <a:solidFill>
                  <a:schemeClr val="accent2"/>
                </a:solidFill>
                <a:latin typeface="Verdana"/>
                <a:ea typeface="Verdana"/>
                <a:cs typeface="Verdana"/>
                <a:sym typeface="Verdana"/>
              </a:rPr>
              <a:t>4.4a </a:t>
            </a:r>
            <a:r>
              <a:rPr b="0" i="0" lang="en-US" sz="600" u="none" cap="none" strike="noStrike">
                <a:solidFill>
                  <a:schemeClr val="accent2"/>
                </a:solidFill>
                <a:latin typeface="Verdana"/>
                <a:ea typeface="Verdana"/>
                <a:cs typeface="Verdana"/>
                <a:sym typeface="Verdana"/>
              </a:rPr>
              <a:t>Artefact Operational Handbooks (AOH)</a:t>
            </a:r>
            <a:endParaRPr b="0" i="0" sz="1400" u="none" cap="none" strike="noStrike">
              <a:solidFill>
                <a:schemeClr val="accent2"/>
              </a:solidFill>
              <a:latin typeface="Arial"/>
              <a:ea typeface="Arial"/>
              <a:cs typeface="Arial"/>
              <a:sym typeface="Arial"/>
            </a:endParaRPr>
          </a:p>
          <a:p>
            <a:pPr indent="0" lvl="3" marL="0" marR="0" rtl="0" algn="l">
              <a:lnSpc>
                <a:spcPct val="90000"/>
              </a:lnSpc>
              <a:spcBef>
                <a:spcPts val="225"/>
              </a:spcBef>
              <a:spcAft>
                <a:spcPts val="0"/>
              </a:spcAft>
              <a:buClr>
                <a:srgbClr val="95E616"/>
              </a:buClr>
              <a:buSzPts val="600"/>
              <a:buFont typeface="Arial"/>
              <a:buNone/>
            </a:pPr>
            <a:r>
              <a:rPr b="1" i="0" lang="en-US" sz="600" u="none" cap="none" strike="noStrike">
                <a:solidFill>
                  <a:schemeClr val="accent2"/>
                </a:solidFill>
                <a:latin typeface="Verdana"/>
                <a:ea typeface="Verdana"/>
                <a:cs typeface="Verdana"/>
                <a:sym typeface="Verdana"/>
              </a:rPr>
              <a:t>4.4b </a:t>
            </a:r>
            <a:r>
              <a:rPr b="0" i="0" lang="en-US" sz="600" u="none" cap="none" strike="noStrike">
                <a:solidFill>
                  <a:schemeClr val="accent2"/>
                </a:solidFill>
                <a:latin typeface="Verdana"/>
                <a:ea typeface="Verdana"/>
                <a:cs typeface="Verdana"/>
                <a:sym typeface="Verdana"/>
              </a:rPr>
              <a:t>Efficiency, effectiveness and controls realized through the automated processes</a:t>
            </a:r>
            <a:endParaRPr b="0" i="0" sz="1400" u="none" cap="none" strike="noStrike">
              <a:solidFill>
                <a:schemeClr val="accent2"/>
              </a:solidFill>
              <a:latin typeface="Arial"/>
              <a:ea typeface="Arial"/>
              <a:cs typeface="Arial"/>
              <a:sym typeface="Arial"/>
            </a:endParaRPr>
          </a:p>
        </p:txBody>
      </p:sp>
      <p:sp>
        <p:nvSpPr>
          <p:cNvPr id="321" name="Google Shape;321;p5"/>
          <p:cNvSpPr/>
          <p:nvPr/>
        </p:nvSpPr>
        <p:spPr>
          <a:xfrm>
            <a:off x="1356815" y="3305784"/>
            <a:ext cx="2503942" cy="494077"/>
          </a:xfrm>
          <a:prstGeom prst="rect">
            <a:avLst/>
          </a:prstGeom>
          <a:noFill/>
          <a:ln>
            <a:noFill/>
          </a:ln>
        </p:spPr>
        <p:txBody>
          <a:bodyPr anchorCtr="0" anchor="t" bIns="45700" lIns="54000" spcFirstLastPara="1" rIns="54000" wrap="square" tIns="81000">
            <a:noAutofit/>
          </a:bodyPr>
          <a:lstStyle/>
          <a:p>
            <a:pPr indent="-171450" lvl="2" marL="171450" marR="0" rtl="0" algn="l">
              <a:lnSpc>
                <a:spcPct val="90000"/>
              </a:lnSpc>
              <a:spcBef>
                <a:spcPts val="0"/>
              </a:spcBef>
              <a:spcAft>
                <a:spcPts val="0"/>
              </a:spcAft>
              <a:buClr>
                <a:srgbClr val="000000"/>
              </a:buClr>
              <a:buSzPts val="600"/>
              <a:buFont typeface="Arial"/>
              <a:buAutoNum type="arabicPeriod"/>
            </a:pPr>
            <a:r>
              <a:rPr b="1" i="0" lang="en-US" sz="600" u="none" cap="none" strike="noStrike">
                <a:solidFill>
                  <a:srgbClr val="000000"/>
                </a:solidFill>
                <a:latin typeface="Verdana"/>
                <a:ea typeface="Verdana"/>
                <a:cs typeface="Verdana"/>
                <a:sym typeface="Verdana"/>
              </a:rPr>
              <a:t>Secure the required access rights to all the concerned applications used within the process, RPA software’s etc. for our RPA developers</a:t>
            </a:r>
            <a:endParaRPr b="0" i="0" sz="1400" u="none" cap="none" strike="noStrike">
              <a:solidFill>
                <a:srgbClr val="000000"/>
              </a:solidFill>
              <a:latin typeface="Arial"/>
              <a:ea typeface="Arial"/>
              <a:cs typeface="Arial"/>
              <a:sym typeface="Arial"/>
            </a:endParaRPr>
          </a:p>
          <a:p>
            <a:pPr indent="-171450" lvl="2" marL="171450" marR="0" rtl="0" algn="l">
              <a:lnSpc>
                <a:spcPct val="90000"/>
              </a:lnSpc>
              <a:spcBef>
                <a:spcPts val="208"/>
              </a:spcBef>
              <a:spcAft>
                <a:spcPts val="0"/>
              </a:spcAft>
              <a:buClr>
                <a:srgbClr val="000000"/>
              </a:buClr>
              <a:buSzPts val="600"/>
              <a:buFont typeface="Arial"/>
              <a:buAutoNum type="arabicPeriod"/>
            </a:pPr>
            <a:r>
              <a:rPr b="1" i="0" lang="en-US" sz="600" u="none" cap="none" strike="noStrike">
                <a:solidFill>
                  <a:srgbClr val="000000"/>
                </a:solidFill>
                <a:latin typeface="Verdana"/>
                <a:ea typeface="Verdana"/>
                <a:cs typeface="Verdana"/>
                <a:sym typeface="Verdana"/>
              </a:rPr>
              <a:t>Laptops/VM’s with required level of access rights</a:t>
            </a:r>
            <a:endParaRPr b="0" i="0" sz="1400" u="none" cap="none" strike="noStrike">
              <a:solidFill>
                <a:srgbClr val="000000"/>
              </a:solidFill>
              <a:latin typeface="Arial"/>
              <a:ea typeface="Arial"/>
              <a:cs typeface="Arial"/>
              <a:sym typeface="Arial"/>
            </a:endParaRPr>
          </a:p>
        </p:txBody>
      </p:sp>
      <p:sp>
        <p:nvSpPr>
          <p:cNvPr id="322" name="Google Shape;322;p5"/>
          <p:cNvSpPr/>
          <p:nvPr/>
        </p:nvSpPr>
        <p:spPr>
          <a:xfrm>
            <a:off x="3967200" y="3284284"/>
            <a:ext cx="1771322" cy="418510"/>
          </a:xfrm>
          <a:prstGeom prst="rect">
            <a:avLst/>
          </a:prstGeom>
          <a:noFill/>
          <a:ln>
            <a:noFill/>
          </a:ln>
        </p:spPr>
        <p:txBody>
          <a:bodyPr anchorCtr="0" anchor="t" bIns="45700" lIns="54000" spcFirstLastPara="1" rIns="54000" wrap="square" tIns="81000">
            <a:noAutofit/>
          </a:bodyPr>
          <a:lstStyle/>
          <a:p>
            <a:pPr indent="0" lvl="2" marL="0" marR="0" rtl="0" algn="l">
              <a:lnSpc>
                <a:spcPct val="90000"/>
              </a:lnSpc>
              <a:spcBef>
                <a:spcPts val="0"/>
              </a:spcBef>
              <a:spcAft>
                <a:spcPts val="0"/>
              </a:spcAft>
              <a:buClr>
                <a:srgbClr val="B10034"/>
              </a:buClr>
              <a:buSzPts val="600"/>
              <a:buFont typeface="Arial"/>
              <a:buNone/>
            </a:pPr>
            <a:r>
              <a:rPr b="0" i="0" lang="en-US" sz="600" u="none" cap="none" strike="noStrike">
                <a:solidFill>
                  <a:srgbClr val="000000"/>
                </a:solidFill>
                <a:latin typeface="Verdana"/>
                <a:ea typeface="Verdana"/>
                <a:cs typeface="Verdana"/>
                <a:sym typeface="Verdana"/>
              </a:rPr>
              <a:t>1. Roche Application IT support team is responsible for providing the required access to test and production environment of the concerned applications</a:t>
            </a:r>
            <a:endParaRPr b="0" i="0" sz="600" u="none" cap="none" strike="noStrike">
              <a:solidFill>
                <a:srgbClr val="000000"/>
              </a:solidFill>
              <a:latin typeface="Verdana"/>
              <a:ea typeface="Verdana"/>
              <a:cs typeface="Verdana"/>
              <a:sym typeface="Verdana"/>
            </a:endParaRPr>
          </a:p>
        </p:txBody>
      </p:sp>
      <p:sp>
        <p:nvSpPr>
          <p:cNvPr id="323" name="Google Shape;323;p5"/>
          <p:cNvSpPr/>
          <p:nvPr/>
        </p:nvSpPr>
        <p:spPr>
          <a:xfrm>
            <a:off x="6997743" y="3269173"/>
            <a:ext cx="2031628" cy="418510"/>
          </a:xfrm>
          <a:prstGeom prst="rect">
            <a:avLst/>
          </a:prstGeom>
          <a:noFill/>
          <a:ln>
            <a:noFill/>
          </a:ln>
        </p:spPr>
        <p:txBody>
          <a:bodyPr anchorCtr="0" anchor="t" bIns="45700" lIns="54000" spcFirstLastPara="1" rIns="54000" wrap="square" tIns="81000">
            <a:noAutofit/>
          </a:bodyPr>
          <a:lstStyle/>
          <a:p>
            <a:pPr indent="0" lvl="2" marL="0" marR="0" rtl="0" algn="l">
              <a:lnSpc>
                <a:spcPct val="90000"/>
              </a:lnSpc>
              <a:spcBef>
                <a:spcPts val="0"/>
              </a:spcBef>
              <a:spcAft>
                <a:spcPts val="0"/>
              </a:spcAft>
              <a:buClr>
                <a:srgbClr val="B10034"/>
              </a:buClr>
              <a:buSzPts val="600"/>
              <a:buFont typeface="Arial"/>
              <a:buNone/>
            </a:pPr>
            <a:r>
              <a:rPr b="0" i="0" lang="en-US" sz="600" u="none" cap="none" strike="noStrike">
                <a:solidFill>
                  <a:srgbClr val="000000"/>
                </a:solidFill>
                <a:latin typeface="Verdana"/>
                <a:ea typeface="Verdana"/>
                <a:cs typeface="Verdana"/>
                <a:sym typeface="Verdana"/>
              </a:rPr>
              <a:t>1. All of the pre-requisites must be completed by App IT support team at least one week before the start date of development phase. Any delay will have impact the overall timeline of the project.</a:t>
            </a:r>
            <a:endParaRPr b="0" i="0" sz="600" u="none" cap="none" strike="noStrike">
              <a:solidFill>
                <a:srgbClr val="000000"/>
              </a:solidFill>
              <a:latin typeface="Verdana"/>
              <a:ea typeface="Verdana"/>
              <a:cs typeface="Verdana"/>
              <a:sym typeface="Verdana"/>
            </a:endParaRPr>
          </a:p>
        </p:txBody>
      </p:sp>
      <p:grpSp>
        <p:nvGrpSpPr>
          <p:cNvPr id="324" name="Google Shape;324;p5"/>
          <p:cNvGrpSpPr/>
          <p:nvPr/>
        </p:nvGrpSpPr>
        <p:grpSpPr>
          <a:xfrm>
            <a:off x="6572250" y="2877466"/>
            <a:ext cx="140494" cy="140516"/>
            <a:chOff x="4234717" y="6082169"/>
            <a:chExt cx="187325" cy="187353"/>
          </a:xfrm>
        </p:grpSpPr>
        <p:sp>
          <p:nvSpPr>
            <p:cNvPr id="325" name="Google Shape;325;p5"/>
            <p:cNvSpPr/>
            <p:nvPr/>
          </p:nvSpPr>
          <p:spPr>
            <a:xfrm>
              <a:off x="4234717" y="6082169"/>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326" name="Google Shape;326;p5"/>
            <p:cNvSpPr/>
            <p:nvPr/>
          </p:nvSpPr>
          <p:spPr>
            <a:xfrm>
              <a:off x="4234717" y="6082198"/>
              <a:ext cx="187324" cy="187324"/>
            </a:xfrm>
            <a:prstGeom prst="arc">
              <a:avLst>
                <a:gd fmla="val 16200000" name="adj1"/>
                <a:gd fmla="val 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grpSp>
        <p:nvGrpSpPr>
          <p:cNvPr id="327" name="Google Shape;327;p5"/>
          <p:cNvGrpSpPr/>
          <p:nvPr/>
        </p:nvGrpSpPr>
        <p:grpSpPr>
          <a:xfrm>
            <a:off x="6575283" y="1507035"/>
            <a:ext cx="140494" cy="140494"/>
            <a:chOff x="4234717" y="6082198"/>
            <a:chExt cx="187325" cy="187325"/>
          </a:xfrm>
        </p:grpSpPr>
        <p:sp>
          <p:nvSpPr>
            <p:cNvPr id="328" name="Google Shape;328;p5"/>
            <p:cNvSpPr/>
            <p:nvPr/>
          </p:nvSpPr>
          <p:spPr>
            <a:xfrm>
              <a:off x="4234717" y="6082198"/>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329" name="Google Shape;329;p5"/>
            <p:cNvSpPr/>
            <p:nvPr/>
          </p:nvSpPr>
          <p:spPr>
            <a:xfrm>
              <a:off x="4234717" y="6082198"/>
              <a:ext cx="187324" cy="187324"/>
            </a:xfrm>
            <a:prstGeom prst="arc">
              <a:avLst>
                <a:gd fmla="val 16200000" name="adj1"/>
                <a:gd fmla="val 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grpSp>
        <p:nvGrpSpPr>
          <p:cNvPr id="330" name="Google Shape;330;p5"/>
          <p:cNvGrpSpPr/>
          <p:nvPr/>
        </p:nvGrpSpPr>
        <p:grpSpPr>
          <a:xfrm>
            <a:off x="6577069" y="1761358"/>
            <a:ext cx="140494" cy="140494"/>
            <a:chOff x="4234717" y="6082198"/>
            <a:chExt cx="187325" cy="187325"/>
          </a:xfrm>
        </p:grpSpPr>
        <p:sp>
          <p:nvSpPr>
            <p:cNvPr id="331" name="Google Shape;331;p5"/>
            <p:cNvSpPr/>
            <p:nvPr/>
          </p:nvSpPr>
          <p:spPr>
            <a:xfrm>
              <a:off x="4234717" y="6082198"/>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332" name="Google Shape;332;p5"/>
            <p:cNvSpPr/>
            <p:nvPr/>
          </p:nvSpPr>
          <p:spPr>
            <a:xfrm>
              <a:off x="4234717" y="6082198"/>
              <a:ext cx="187324" cy="187324"/>
            </a:xfrm>
            <a:prstGeom prst="arc">
              <a:avLst>
                <a:gd fmla="val 16200000" name="adj1"/>
                <a:gd fmla="val 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grpSp>
        <p:nvGrpSpPr>
          <p:cNvPr id="333" name="Google Shape;333;p5"/>
          <p:cNvGrpSpPr/>
          <p:nvPr/>
        </p:nvGrpSpPr>
        <p:grpSpPr>
          <a:xfrm>
            <a:off x="6562146" y="3517887"/>
            <a:ext cx="140494" cy="140494"/>
            <a:chOff x="4234717" y="6082198"/>
            <a:chExt cx="187325" cy="187325"/>
          </a:xfrm>
        </p:grpSpPr>
        <p:sp>
          <p:nvSpPr>
            <p:cNvPr id="334" name="Google Shape;334;p5"/>
            <p:cNvSpPr/>
            <p:nvPr/>
          </p:nvSpPr>
          <p:spPr>
            <a:xfrm>
              <a:off x="4234717" y="6082198"/>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3856"/>
                </a:solidFill>
                <a:latin typeface="Verdana"/>
                <a:ea typeface="Verdana"/>
                <a:cs typeface="Verdana"/>
                <a:sym typeface="Verdana"/>
              </a:endParaRPr>
            </a:p>
          </p:txBody>
        </p:sp>
        <p:sp>
          <p:nvSpPr>
            <p:cNvPr id="335" name="Google Shape;335;p5"/>
            <p:cNvSpPr/>
            <p:nvPr/>
          </p:nvSpPr>
          <p:spPr>
            <a:xfrm>
              <a:off x="4234717" y="6082198"/>
              <a:ext cx="187324" cy="187324"/>
            </a:xfrm>
            <a:prstGeom prst="arc">
              <a:avLst>
                <a:gd fmla="val 16200000" name="adj1"/>
                <a:gd fmla="val 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grpSp>
        <p:nvGrpSpPr>
          <p:cNvPr id="336" name="Google Shape;336;p5"/>
          <p:cNvGrpSpPr/>
          <p:nvPr/>
        </p:nvGrpSpPr>
        <p:grpSpPr>
          <a:xfrm>
            <a:off x="107903" y="4777005"/>
            <a:ext cx="1092859" cy="310124"/>
            <a:chOff x="11352584" y="5190550"/>
            <a:chExt cx="2156541" cy="686722"/>
          </a:xfrm>
        </p:grpSpPr>
        <p:sp>
          <p:nvSpPr>
            <p:cNvPr id="337" name="Google Shape;337;p5"/>
            <p:cNvSpPr/>
            <p:nvPr/>
          </p:nvSpPr>
          <p:spPr>
            <a:xfrm>
              <a:off x="12488215" y="5515781"/>
              <a:ext cx="187325" cy="187325"/>
            </a:xfrm>
            <a:prstGeom prst="ellipse">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600" u="none" cap="none" strike="noStrike">
                <a:solidFill>
                  <a:srgbClr val="003856"/>
                </a:solidFill>
                <a:latin typeface="Verdana"/>
                <a:ea typeface="Verdana"/>
                <a:cs typeface="Verdana"/>
                <a:sym typeface="Verdana"/>
              </a:endParaRPr>
            </a:p>
          </p:txBody>
        </p:sp>
        <p:sp>
          <p:nvSpPr>
            <p:cNvPr id="338" name="Google Shape;338;p5"/>
            <p:cNvSpPr txBox="1"/>
            <p:nvPr/>
          </p:nvSpPr>
          <p:spPr>
            <a:xfrm>
              <a:off x="12775260" y="5511847"/>
              <a:ext cx="733865" cy="17038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10"/>
                <a:buFont typeface="Arial"/>
                <a:buNone/>
              </a:pPr>
              <a:r>
                <a:rPr b="0" i="0" lang="en-US" sz="500" u="none" cap="none" strike="noStrike">
                  <a:solidFill>
                    <a:srgbClr val="000000"/>
                  </a:solidFill>
                  <a:latin typeface="Arial"/>
                  <a:ea typeface="Arial"/>
                  <a:cs typeface="Arial"/>
                  <a:sym typeface="Arial"/>
                </a:rPr>
                <a:t>76% - 100%</a:t>
              </a:r>
              <a:endParaRPr b="0" i="0" sz="1200" u="none" cap="none" strike="noStrike">
                <a:solidFill>
                  <a:srgbClr val="000000"/>
                </a:solidFill>
                <a:latin typeface="Arial"/>
                <a:ea typeface="Arial"/>
                <a:cs typeface="Arial"/>
                <a:sym typeface="Arial"/>
              </a:endParaRPr>
            </a:p>
          </p:txBody>
        </p:sp>
        <p:sp>
          <p:nvSpPr>
            <p:cNvPr id="339" name="Google Shape;339;p5"/>
            <p:cNvSpPr txBox="1"/>
            <p:nvPr/>
          </p:nvSpPr>
          <p:spPr>
            <a:xfrm>
              <a:off x="11663233" y="5428025"/>
              <a:ext cx="654785" cy="17038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10"/>
                <a:buFont typeface="Arial"/>
                <a:buNone/>
              </a:pPr>
              <a:r>
                <a:rPr b="0" i="0" lang="en-US" sz="500" u="none" cap="none" strike="noStrike">
                  <a:solidFill>
                    <a:srgbClr val="000000"/>
                  </a:solidFill>
                  <a:latin typeface="Arial"/>
                  <a:ea typeface="Arial"/>
                  <a:cs typeface="Arial"/>
                  <a:sym typeface="Arial"/>
                </a:rPr>
                <a:t>11% - 25%</a:t>
              </a:r>
              <a:endParaRPr b="0" i="0" sz="1200" u="none" cap="none" strike="noStrike">
                <a:solidFill>
                  <a:srgbClr val="000000"/>
                </a:solidFill>
                <a:latin typeface="Arial"/>
                <a:ea typeface="Arial"/>
                <a:cs typeface="Arial"/>
                <a:sym typeface="Arial"/>
              </a:endParaRPr>
            </a:p>
          </p:txBody>
        </p:sp>
        <p:grpSp>
          <p:nvGrpSpPr>
            <p:cNvPr id="340" name="Google Shape;340;p5"/>
            <p:cNvGrpSpPr/>
            <p:nvPr/>
          </p:nvGrpSpPr>
          <p:grpSpPr>
            <a:xfrm>
              <a:off x="11352584" y="5442773"/>
              <a:ext cx="187325" cy="187325"/>
              <a:chOff x="10149653" y="5841127"/>
              <a:chExt cx="187325" cy="187325"/>
            </a:xfrm>
          </p:grpSpPr>
          <p:sp>
            <p:nvSpPr>
              <p:cNvPr id="341" name="Google Shape;341;p5"/>
              <p:cNvSpPr/>
              <p:nvPr/>
            </p:nvSpPr>
            <p:spPr>
              <a:xfrm>
                <a:off x="10149653" y="5841127"/>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600" u="none" cap="none" strike="noStrike">
                  <a:solidFill>
                    <a:srgbClr val="003856"/>
                  </a:solidFill>
                  <a:latin typeface="Verdana"/>
                  <a:ea typeface="Verdana"/>
                  <a:cs typeface="Verdana"/>
                  <a:sym typeface="Verdana"/>
                </a:endParaRPr>
              </a:p>
            </p:txBody>
          </p:sp>
          <p:sp>
            <p:nvSpPr>
              <p:cNvPr id="342" name="Google Shape;342;p5"/>
              <p:cNvSpPr/>
              <p:nvPr/>
            </p:nvSpPr>
            <p:spPr>
              <a:xfrm>
                <a:off x="10149653" y="5841127"/>
                <a:ext cx="187324" cy="187324"/>
              </a:xfrm>
              <a:prstGeom prst="arc">
                <a:avLst>
                  <a:gd fmla="val 16200000" name="adj1"/>
                  <a:gd fmla="val 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200" u="none" cap="none" strike="noStrike">
                  <a:solidFill>
                    <a:srgbClr val="000000"/>
                  </a:solidFill>
                  <a:latin typeface="Verdana"/>
                  <a:ea typeface="Verdana"/>
                  <a:cs typeface="Verdana"/>
                  <a:sym typeface="Verdana"/>
                </a:endParaRPr>
              </a:p>
            </p:txBody>
          </p:sp>
        </p:grpSp>
        <p:grpSp>
          <p:nvGrpSpPr>
            <p:cNvPr id="343" name="Google Shape;343;p5"/>
            <p:cNvGrpSpPr/>
            <p:nvPr/>
          </p:nvGrpSpPr>
          <p:grpSpPr>
            <a:xfrm>
              <a:off x="12481927" y="5266527"/>
              <a:ext cx="193611" cy="193715"/>
              <a:chOff x="7183335" y="5397582"/>
              <a:chExt cx="193611" cy="193715"/>
            </a:xfrm>
          </p:grpSpPr>
          <p:sp>
            <p:nvSpPr>
              <p:cNvPr id="344" name="Google Shape;344;p5"/>
              <p:cNvSpPr/>
              <p:nvPr/>
            </p:nvSpPr>
            <p:spPr>
              <a:xfrm>
                <a:off x="7183335" y="5397582"/>
                <a:ext cx="187325" cy="187324"/>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600" u="none" cap="none" strike="noStrike">
                  <a:solidFill>
                    <a:srgbClr val="003856"/>
                  </a:solidFill>
                  <a:latin typeface="Verdana"/>
                  <a:ea typeface="Verdana"/>
                  <a:cs typeface="Verdana"/>
                  <a:sym typeface="Verdana"/>
                </a:endParaRPr>
              </a:p>
            </p:txBody>
          </p:sp>
          <p:sp>
            <p:nvSpPr>
              <p:cNvPr id="345" name="Google Shape;345;p5"/>
              <p:cNvSpPr/>
              <p:nvPr/>
            </p:nvSpPr>
            <p:spPr>
              <a:xfrm>
                <a:off x="7189622" y="5403974"/>
                <a:ext cx="187324" cy="187323"/>
              </a:xfrm>
              <a:prstGeom prst="arc">
                <a:avLst>
                  <a:gd fmla="val 16200000" name="adj1"/>
                  <a:gd fmla="val 1080000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200" u="none" cap="none" strike="noStrike">
                  <a:solidFill>
                    <a:srgbClr val="000000"/>
                  </a:solidFill>
                  <a:latin typeface="Verdana"/>
                  <a:ea typeface="Verdana"/>
                  <a:cs typeface="Verdana"/>
                  <a:sym typeface="Verdana"/>
                </a:endParaRPr>
              </a:p>
            </p:txBody>
          </p:sp>
        </p:grpSp>
        <p:sp>
          <p:nvSpPr>
            <p:cNvPr id="346" name="Google Shape;346;p5"/>
            <p:cNvSpPr txBox="1"/>
            <p:nvPr/>
          </p:nvSpPr>
          <p:spPr>
            <a:xfrm>
              <a:off x="11666079" y="5665328"/>
              <a:ext cx="654785" cy="17038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10"/>
                <a:buFont typeface="Arial"/>
                <a:buNone/>
              </a:pPr>
              <a:r>
                <a:rPr b="0" i="0" lang="en-US" sz="500" u="none" cap="none" strike="noStrike">
                  <a:solidFill>
                    <a:srgbClr val="000000"/>
                  </a:solidFill>
                  <a:latin typeface="Arial"/>
                  <a:ea typeface="Arial"/>
                  <a:cs typeface="Arial"/>
                  <a:sym typeface="Arial"/>
                </a:rPr>
                <a:t>26% - 50%</a:t>
              </a:r>
              <a:endParaRPr b="0" i="0" sz="1200" u="none" cap="none" strike="noStrike">
                <a:solidFill>
                  <a:srgbClr val="000000"/>
                </a:solidFill>
                <a:latin typeface="Arial"/>
                <a:ea typeface="Arial"/>
                <a:cs typeface="Arial"/>
                <a:sym typeface="Arial"/>
              </a:endParaRPr>
            </a:p>
          </p:txBody>
        </p:sp>
        <p:sp>
          <p:nvSpPr>
            <p:cNvPr id="347" name="Google Shape;347;p5"/>
            <p:cNvSpPr txBox="1"/>
            <p:nvPr/>
          </p:nvSpPr>
          <p:spPr>
            <a:xfrm>
              <a:off x="12784623" y="5247131"/>
              <a:ext cx="654785" cy="17038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10"/>
                <a:buFont typeface="Arial"/>
                <a:buNone/>
              </a:pPr>
              <a:r>
                <a:rPr b="0" i="0" lang="en-US" sz="500" u="none" cap="none" strike="noStrike">
                  <a:solidFill>
                    <a:srgbClr val="000000"/>
                  </a:solidFill>
                  <a:latin typeface="Arial"/>
                  <a:ea typeface="Arial"/>
                  <a:cs typeface="Arial"/>
                  <a:sym typeface="Arial"/>
                </a:rPr>
                <a:t>51% - 75%</a:t>
              </a:r>
              <a:endParaRPr b="0" i="0" sz="1200" u="none" cap="none" strike="noStrike">
                <a:solidFill>
                  <a:srgbClr val="000000"/>
                </a:solidFill>
                <a:latin typeface="Arial"/>
                <a:ea typeface="Arial"/>
                <a:cs typeface="Arial"/>
                <a:sym typeface="Arial"/>
              </a:endParaRPr>
            </a:p>
          </p:txBody>
        </p:sp>
        <p:grpSp>
          <p:nvGrpSpPr>
            <p:cNvPr id="348" name="Google Shape;348;p5"/>
            <p:cNvGrpSpPr/>
            <p:nvPr/>
          </p:nvGrpSpPr>
          <p:grpSpPr>
            <a:xfrm>
              <a:off x="11352584" y="5689947"/>
              <a:ext cx="187325" cy="187325"/>
              <a:chOff x="5183905" y="6078778"/>
              <a:chExt cx="187325" cy="187325"/>
            </a:xfrm>
          </p:grpSpPr>
          <p:sp>
            <p:nvSpPr>
              <p:cNvPr id="349" name="Google Shape;349;p5"/>
              <p:cNvSpPr/>
              <p:nvPr/>
            </p:nvSpPr>
            <p:spPr>
              <a:xfrm>
                <a:off x="5183905" y="6078778"/>
                <a:ext cx="187325" cy="187325"/>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600" u="none" cap="none" strike="noStrike">
                  <a:solidFill>
                    <a:srgbClr val="003856"/>
                  </a:solidFill>
                  <a:latin typeface="Verdana"/>
                  <a:ea typeface="Verdana"/>
                  <a:cs typeface="Verdana"/>
                  <a:sym typeface="Verdana"/>
                </a:endParaRPr>
              </a:p>
            </p:txBody>
          </p:sp>
          <p:sp>
            <p:nvSpPr>
              <p:cNvPr id="350" name="Google Shape;350;p5"/>
              <p:cNvSpPr/>
              <p:nvPr/>
            </p:nvSpPr>
            <p:spPr>
              <a:xfrm>
                <a:off x="5183905" y="6078778"/>
                <a:ext cx="187324" cy="187324"/>
              </a:xfrm>
              <a:prstGeom prst="arc">
                <a:avLst>
                  <a:gd fmla="val 16200000" name="adj1"/>
                  <a:gd fmla="val 5400000" name="adj2"/>
                </a:avLst>
              </a:prstGeom>
              <a:solidFill>
                <a:srgbClr val="00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200" u="none" cap="none" strike="noStrike">
                  <a:solidFill>
                    <a:srgbClr val="000000"/>
                  </a:solidFill>
                  <a:latin typeface="Verdana"/>
                  <a:ea typeface="Verdana"/>
                  <a:cs typeface="Verdana"/>
                  <a:sym typeface="Verdana"/>
                </a:endParaRPr>
              </a:p>
            </p:txBody>
          </p:sp>
        </p:grpSp>
        <p:sp>
          <p:nvSpPr>
            <p:cNvPr id="351" name="Google Shape;351;p5"/>
            <p:cNvSpPr/>
            <p:nvPr/>
          </p:nvSpPr>
          <p:spPr>
            <a:xfrm>
              <a:off x="11352585" y="5212183"/>
              <a:ext cx="187323" cy="187403"/>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600" u="none" cap="none" strike="noStrike">
                <a:solidFill>
                  <a:srgbClr val="003856"/>
                </a:solidFill>
                <a:latin typeface="Verdana"/>
                <a:ea typeface="Verdana"/>
                <a:cs typeface="Verdana"/>
                <a:sym typeface="Verdana"/>
              </a:endParaRPr>
            </a:p>
          </p:txBody>
        </p:sp>
        <p:sp>
          <p:nvSpPr>
            <p:cNvPr id="352" name="Google Shape;352;p5"/>
            <p:cNvSpPr txBox="1"/>
            <p:nvPr/>
          </p:nvSpPr>
          <p:spPr>
            <a:xfrm>
              <a:off x="11686984" y="5190550"/>
              <a:ext cx="575705" cy="170381"/>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10"/>
                <a:buFont typeface="Arial"/>
                <a:buNone/>
              </a:pPr>
              <a:r>
                <a:rPr b="0" i="0" lang="en-US" sz="500" u="none" cap="none" strike="noStrike">
                  <a:solidFill>
                    <a:srgbClr val="000000"/>
                  </a:solidFill>
                  <a:latin typeface="Arial"/>
                  <a:ea typeface="Arial"/>
                  <a:cs typeface="Arial"/>
                  <a:sym typeface="Arial"/>
                </a:rPr>
                <a:t>0% - 10%</a:t>
              </a:r>
              <a:endParaRPr b="0" i="0" sz="1200" u="none" cap="none" strike="noStrike">
                <a:solidFill>
                  <a:srgbClr val="000000"/>
                </a:solidFill>
                <a:latin typeface="Arial"/>
                <a:ea typeface="Arial"/>
                <a:cs typeface="Arial"/>
                <a:sym typeface="Arial"/>
              </a:endParaRPr>
            </a:p>
          </p:txBody>
        </p:sp>
      </p:grpSp>
      <p:sp>
        <p:nvSpPr>
          <p:cNvPr id="353" name="Google Shape;353;p5"/>
          <p:cNvSpPr txBox="1"/>
          <p:nvPr/>
        </p:nvSpPr>
        <p:spPr>
          <a:xfrm>
            <a:off x="5598677" y="2074446"/>
            <a:ext cx="842755"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70AD"/>
              </a:buClr>
              <a:buSzPts val="600"/>
              <a:buFont typeface="Arial"/>
              <a:buNone/>
            </a:pPr>
            <a:r>
              <a:rPr b="1" i="0" lang="en-US" sz="600" u="none" cap="none" strike="noStrike">
                <a:solidFill>
                  <a:srgbClr val="0070AD"/>
                </a:solidFill>
                <a:latin typeface="Verdana"/>
                <a:ea typeface="Verdana"/>
                <a:cs typeface="Verdana"/>
                <a:sym typeface="Verdana"/>
              </a:rPr>
              <a:t>Roche BU (client) roles</a:t>
            </a:r>
            <a:endParaRPr b="1" i="0" sz="600" u="none" cap="none" strike="noStrike">
              <a:solidFill>
                <a:srgbClr val="0070AD"/>
              </a:solidFill>
              <a:latin typeface="Verdana"/>
              <a:ea typeface="Verdana"/>
              <a:cs typeface="Verdana"/>
              <a:sym typeface="Verdana"/>
            </a:endParaRPr>
          </a:p>
        </p:txBody>
      </p:sp>
      <p:sp>
        <p:nvSpPr>
          <p:cNvPr id="354" name="Google Shape;354;p5"/>
          <p:cNvSpPr txBox="1"/>
          <p:nvPr/>
        </p:nvSpPr>
        <p:spPr>
          <a:xfrm>
            <a:off x="6276656" y="2100831"/>
            <a:ext cx="687692" cy="1692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70AD"/>
              </a:buClr>
              <a:buSzPts val="500"/>
              <a:buFont typeface="Arial"/>
              <a:buNone/>
            </a:pPr>
            <a:r>
              <a:rPr b="1" i="0" lang="en-US" sz="500" u="none" cap="none" strike="noStrike">
                <a:solidFill>
                  <a:srgbClr val="0070AD"/>
                </a:solidFill>
                <a:latin typeface="Verdana"/>
                <a:ea typeface="Verdana"/>
                <a:cs typeface="Verdana"/>
                <a:sym typeface="Verdana"/>
              </a:rPr>
              <a:t>Involvement</a:t>
            </a:r>
            <a:endParaRPr b="0" i="0" sz="1400" u="none" cap="none" strike="noStrike">
              <a:solidFill>
                <a:srgbClr val="000000"/>
              </a:solidFill>
              <a:latin typeface="Arial"/>
              <a:ea typeface="Arial"/>
              <a:cs typeface="Arial"/>
              <a:sym typeface="Arial"/>
            </a:endParaRPr>
          </a:p>
        </p:txBody>
      </p:sp>
      <p:sp>
        <p:nvSpPr>
          <p:cNvPr id="355" name="Google Shape;355;p5"/>
          <p:cNvSpPr txBox="1"/>
          <p:nvPr/>
        </p:nvSpPr>
        <p:spPr>
          <a:xfrm>
            <a:off x="5565298" y="3840080"/>
            <a:ext cx="842755"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70AD"/>
              </a:buClr>
              <a:buSzPts val="600"/>
              <a:buFont typeface="Arial"/>
              <a:buNone/>
            </a:pPr>
            <a:r>
              <a:rPr b="1" i="0" lang="en-US" sz="600" u="none" cap="none" strike="noStrike">
                <a:solidFill>
                  <a:srgbClr val="0070AD"/>
                </a:solidFill>
                <a:latin typeface="Verdana"/>
                <a:ea typeface="Verdana"/>
                <a:cs typeface="Verdana"/>
                <a:sym typeface="Verdana"/>
              </a:rPr>
              <a:t>Roche BU (client) roles</a:t>
            </a:r>
            <a:endParaRPr b="1" i="0" sz="600" u="none" cap="none" strike="noStrike">
              <a:solidFill>
                <a:srgbClr val="0070AD"/>
              </a:solidFill>
              <a:latin typeface="Verdana"/>
              <a:ea typeface="Verdana"/>
              <a:cs typeface="Verdana"/>
              <a:sym typeface="Verdana"/>
            </a:endParaRPr>
          </a:p>
        </p:txBody>
      </p:sp>
      <p:sp>
        <p:nvSpPr>
          <p:cNvPr id="356" name="Google Shape;356;p5"/>
          <p:cNvSpPr txBox="1"/>
          <p:nvPr/>
        </p:nvSpPr>
        <p:spPr>
          <a:xfrm>
            <a:off x="6243277" y="3866465"/>
            <a:ext cx="687692" cy="1692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70AD"/>
              </a:buClr>
              <a:buSzPts val="500"/>
              <a:buFont typeface="Arial"/>
              <a:buNone/>
            </a:pPr>
            <a:r>
              <a:rPr b="1" i="0" lang="en-US" sz="500" u="none" cap="none" strike="noStrike">
                <a:solidFill>
                  <a:srgbClr val="0070AD"/>
                </a:solidFill>
                <a:latin typeface="Verdana"/>
                <a:ea typeface="Verdana"/>
                <a:cs typeface="Verdana"/>
                <a:sym typeface="Verdana"/>
              </a:rPr>
              <a:t>Involvement</a:t>
            </a:r>
            <a:endParaRPr b="0" i="0" sz="1400" u="none" cap="none" strike="noStrike">
              <a:solidFill>
                <a:srgbClr val="000000"/>
              </a:solidFill>
              <a:latin typeface="Arial"/>
              <a:ea typeface="Arial"/>
              <a:cs typeface="Arial"/>
              <a:sym typeface="Arial"/>
            </a:endParaRPr>
          </a:p>
        </p:txBody>
      </p:sp>
      <p:sp>
        <p:nvSpPr>
          <p:cNvPr id="357" name="Google Shape;357;p5"/>
          <p:cNvSpPr txBox="1"/>
          <p:nvPr/>
        </p:nvSpPr>
        <p:spPr>
          <a:xfrm>
            <a:off x="5565298" y="3262557"/>
            <a:ext cx="842755" cy="27699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70AD"/>
              </a:buClr>
              <a:buSzPts val="600"/>
              <a:buFont typeface="Arial"/>
              <a:buNone/>
            </a:pPr>
            <a:r>
              <a:rPr b="1" i="0" lang="en-US" sz="600" u="none" cap="none" strike="noStrike">
                <a:solidFill>
                  <a:srgbClr val="0070AD"/>
                </a:solidFill>
                <a:latin typeface="Verdana"/>
                <a:ea typeface="Verdana"/>
                <a:cs typeface="Verdana"/>
                <a:sym typeface="Verdana"/>
              </a:rPr>
              <a:t>Roche BU (client) roles</a:t>
            </a:r>
            <a:endParaRPr b="1" i="0" sz="600" u="none" cap="none" strike="noStrike">
              <a:solidFill>
                <a:srgbClr val="0070AD"/>
              </a:solidFill>
              <a:latin typeface="Verdana"/>
              <a:ea typeface="Verdana"/>
              <a:cs typeface="Verdana"/>
              <a:sym typeface="Verdana"/>
            </a:endParaRPr>
          </a:p>
        </p:txBody>
      </p:sp>
      <p:sp>
        <p:nvSpPr>
          <p:cNvPr id="358" name="Google Shape;358;p5"/>
          <p:cNvSpPr txBox="1"/>
          <p:nvPr/>
        </p:nvSpPr>
        <p:spPr>
          <a:xfrm>
            <a:off x="6243277" y="3288942"/>
            <a:ext cx="687692" cy="16927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70AD"/>
              </a:buClr>
              <a:buSzPts val="500"/>
              <a:buFont typeface="Arial"/>
              <a:buNone/>
            </a:pPr>
            <a:r>
              <a:rPr b="1" i="0" lang="en-US" sz="500" u="none" cap="none" strike="noStrike">
                <a:solidFill>
                  <a:srgbClr val="0070AD"/>
                </a:solidFill>
                <a:latin typeface="Verdana"/>
                <a:ea typeface="Verdana"/>
                <a:cs typeface="Verdana"/>
                <a:sym typeface="Verdana"/>
              </a:rPr>
              <a:t>Involvement</a:t>
            </a:r>
            <a:endParaRPr b="0" i="0" sz="1400" u="none" cap="none" strike="noStrike">
              <a:solidFill>
                <a:srgbClr val="000000"/>
              </a:solidFill>
              <a:latin typeface="Arial"/>
              <a:ea typeface="Arial"/>
              <a:cs typeface="Arial"/>
              <a:sym typeface="Arial"/>
            </a:endParaRPr>
          </a:p>
        </p:txBody>
      </p:sp>
      <p:sp>
        <p:nvSpPr>
          <p:cNvPr id="359" name="Google Shape;359;p5"/>
          <p:cNvSpPr/>
          <p:nvPr/>
        </p:nvSpPr>
        <p:spPr>
          <a:xfrm>
            <a:off x="363945" y="534827"/>
            <a:ext cx="3484836" cy="195793"/>
          </a:xfrm>
          <a:prstGeom prst="rect">
            <a:avLst/>
          </a:prstGeom>
          <a:solidFill>
            <a:srgbClr val="FFFF00"/>
          </a:solidFill>
          <a:ln cap="flat" cmpd="sng" w="25400">
            <a:solidFill>
              <a:srgbClr val="BA7C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rPr b="0" i="0" lang="en-US" sz="1050" u="none" cap="none" strike="noStrike">
                <a:solidFill>
                  <a:schemeClr val="dk1"/>
                </a:solidFill>
                <a:latin typeface="Arial"/>
                <a:ea typeface="Arial"/>
                <a:cs typeface="Arial"/>
                <a:sym typeface="Arial"/>
              </a:rPr>
              <a:t>Sample RPA Pilot activities and deliverables</a:t>
            </a:r>
            <a:endParaRPr b="0" i="0" sz="105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3" name="Shape 363"/>
        <p:cNvGrpSpPr/>
        <p:nvPr/>
      </p:nvGrpSpPr>
      <p:grpSpPr>
        <a:xfrm>
          <a:off x="0" y="0"/>
          <a:ext cx="0" cy="0"/>
          <a:chOff x="0" y="0"/>
          <a:chExt cx="0" cy="0"/>
        </a:xfrm>
      </p:grpSpPr>
      <p:graphicFrame>
        <p:nvGraphicFramePr>
          <p:cNvPr id="364" name="Google Shape;364;p15"/>
          <p:cNvGraphicFramePr/>
          <p:nvPr/>
        </p:nvGraphicFramePr>
        <p:xfrm>
          <a:off x="1588" y="1588"/>
          <a:ext cx="1588" cy="1588"/>
        </p:xfrm>
        <a:graphic>
          <a:graphicData uri="http://schemas.openxmlformats.org/presentationml/2006/ole">
            <mc:AlternateContent>
              <mc:Choice Requires="v">
                <p:oleObj r:id="rId4" imgH="1588" imgW="1588" progId="TCLayout.ActiveDocument.1" spid="_x0000_s1">
                  <p:embed/>
                </p:oleObj>
              </mc:Choice>
              <mc:Fallback>
                <p:oleObj r:id="rId5" imgH="1588" imgW="1588" progId="TCLayout.ActiveDocument.1">
                  <p:embed/>
                  <p:pic>
                    <p:nvPicPr>
                      <p:cNvPr id="364" name="Google Shape;364;p15"/>
                      <p:cNvPicPr preferRelativeResize="0"/>
                      <p:nvPr/>
                    </p:nvPicPr>
                    <p:blipFill rotWithShape="1">
                      <a:blip r:embed="rId6">
                        <a:alphaModFix/>
                      </a:blip>
                      <a:srcRect b="0" l="0" r="0" t="0"/>
                      <a:stretch/>
                    </p:blipFill>
                    <p:spPr>
                      <a:xfrm>
                        <a:off x="1588" y="1588"/>
                        <a:ext cx="1588" cy="1588"/>
                      </a:xfrm>
                      <a:prstGeom prst="rect">
                        <a:avLst/>
                      </a:prstGeom>
                      <a:noFill/>
                      <a:ln>
                        <a:noFill/>
                      </a:ln>
                    </p:spPr>
                  </p:pic>
                </p:oleObj>
              </mc:Fallback>
            </mc:AlternateContent>
          </a:graphicData>
        </a:graphic>
      </p:graphicFrame>
      <p:sp>
        <p:nvSpPr>
          <p:cNvPr id="365" name="Google Shape;365;p15"/>
          <p:cNvSpPr txBox="1"/>
          <p:nvPr>
            <p:ph type="title"/>
          </p:nvPr>
        </p:nvSpPr>
        <p:spPr>
          <a:xfrm>
            <a:off x="264760" y="165510"/>
            <a:ext cx="5595300" cy="48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1600">
                <a:latin typeface="Verdana"/>
                <a:ea typeface="Verdana"/>
                <a:cs typeface="Verdana"/>
                <a:sym typeface="Verdana"/>
              </a:rPr>
              <a:t>RPA </a:t>
            </a:r>
            <a:r>
              <a:rPr lang="en-US" sz="1600"/>
              <a:t>documentation approach ensuring reuse and sharing</a:t>
            </a:r>
            <a:r>
              <a:rPr lang="en-US" sz="1600">
                <a:latin typeface="Verdana"/>
                <a:ea typeface="Verdana"/>
                <a:cs typeface="Verdana"/>
                <a:sym typeface="Verdana"/>
              </a:rPr>
              <a:t> </a:t>
            </a:r>
            <a:endParaRPr sz="1600">
              <a:latin typeface="Verdana"/>
              <a:ea typeface="Verdana"/>
              <a:cs typeface="Verdana"/>
              <a:sym typeface="Verdana"/>
            </a:endParaRPr>
          </a:p>
        </p:txBody>
      </p:sp>
      <p:sp>
        <p:nvSpPr>
          <p:cNvPr id="366" name="Google Shape;366;p15"/>
          <p:cNvSpPr/>
          <p:nvPr/>
        </p:nvSpPr>
        <p:spPr>
          <a:xfrm>
            <a:off x="410290" y="856168"/>
            <a:ext cx="2846100" cy="1962600"/>
          </a:xfrm>
          <a:prstGeom prst="rect">
            <a:avLst/>
          </a:prstGeom>
          <a:solidFill>
            <a:srgbClr val="F2F2F2"/>
          </a:solid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98C7"/>
              </a:buClr>
              <a:buSzPts val="900"/>
              <a:buFont typeface="Arial"/>
              <a:buNone/>
            </a:pPr>
            <a:r>
              <a:rPr b="1" i="0" lang="en-US" sz="900" u="none" cap="none" strike="noStrike">
                <a:solidFill>
                  <a:srgbClr val="000000"/>
                </a:solidFill>
                <a:latin typeface="Verdana"/>
                <a:ea typeface="Verdana"/>
                <a:cs typeface="Verdana"/>
                <a:sym typeface="Verdana"/>
              </a:rPr>
              <a:t>Automation Potential Assessment Document (APAD)</a:t>
            </a:r>
            <a:endParaRPr b="0" i="0" sz="900" u="none" cap="none" strike="noStrike">
              <a:solidFill>
                <a:srgbClr val="000000"/>
              </a:solidFill>
              <a:latin typeface="Verdana"/>
              <a:ea typeface="Verdana"/>
              <a:cs typeface="Verdana"/>
              <a:sym typeface="Verdana"/>
            </a:endParaRPr>
          </a:p>
        </p:txBody>
      </p:sp>
      <p:sp>
        <p:nvSpPr>
          <p:cNvPr id="367" name="Google Shape;367;p15"/>
          <p:cNvSpPr/>
          <p:nvPr/>
        </p:nvSpPr>
        <p:spPr>
          <a:xfrm>
            <a:off x="4446525" y="856168"/>
            <a:ext cx="2846100" cy="1962600"/>
          </a:xfrm>
          <a:prstGeom prst="rect">
            <a:avLst/>
          </a:prstGeom>
          <a:solidFill>
            <a:srgbClr val="F2F2F2"/>
          </a:solid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Verdana"/>
                <a:ea typeface="Verdana"/>
                <a:cs typeface="Verdana"/>
                <a:sym typeface="Verdana"/>
              </a:rPr>
              <a:t>Current Process &amp; Automation Requirements (CPAR)</a:t>
            </a:r>
            <a:endParaRPr/>
          </a:p>
        </p:txBody>
      </p:sp>
      <p:sp>
        <p:nvSpPr>
          <p:cNvPr id="368" name="Google Shape;368;p15"/>
          <p:cNvSpPr/>
          <p:nvPr/>
        </p:nvSpPr>
        <p:spPr>
          <a:xfrm>
            <a:off x="1814878" y="3067269"/>
            <a:ext cx="2846070" cy="1962710"/>
          </a:xfrm>
          <a:prstGeom prst="rect">
            <a:avLst/>
          </a:prstGeom>
          <a:solidFill>
            <a:srgbClr val="F2F2F2"/>
          </a:solid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Verdana"/>
                <a:ea typeface="Verdana"/>
                <a:cs typeface="Verdana"/>
                <a:sym typeface="Verdana"/>
              </a:rPr>
              <a:t>Integration / UAT Test Documentation examples</a:t>
            </a:r>
            <a:endParaRPr/>
          </a:p>
        </p:txBody>
      </p:sp>
      <p:sp>
        <p:nvSpPr>
          <p:cNvPr id="369" name="Google Shape;369;p15"/>
          <p:cNvSpPr/>
          <p:nvPr/>
        </p:nvSpPr>
        <p:spPr>
          <a:xfrm>
            <a:off x="5973315" y="3067269"/>
            <a:ext cx="2846070" cy="1962710"/>
          </a:xfrm>
          <a:prstGeom prst="rect">
            <a:avLst/>
          </a:prstGeom>
          <a:solidFill>
            <a:srgbClr val="F2F2F2"/>
          </a:solidFill>
          <a:ln>
            <a:noFill/>
          </a:ln>
        </p:spPr>
        <p:txBody>
          <a:bodyPr anchorCtr="0" anchor="t" bIns="68575" lIns="68575" spcFirstLastPara="1" rIns="68575" wrap="square" tIns="68575">
            <a:noAutofit/>
          </a:bodyPr>
          <a:lstStyle/>
          <a:p>
            <a:pPr indent="0" lvl="0" marL="0" marR="0" rtl="0" algn="ctr">
              <a:lnSpc>
                <a:spcPct val="100000"/>
              </a:lnSpc>
              <a:spcBef>
                <a:spcPts val="0"/>
              </a:spcBef>
              <a:spcAft>
                <a:spcPts val="0"/>
              </a:spcAft>
              <a:buClr>
                <a:srgbClr val="000000"/>
              </a:buClr>
              <a:buSzPts val="900"/>
              <a:buFont typeface="Arial"/>
              <a:buNone/>
            </a:pPr>
            <a:r>
              <a:rPr b="1" i="0" lang="en-US" sz="900" u="none" cap="none" strike="noStrike">
                <a:solidFill>
                  <a:srgbClr val="000000"/>
                </a:solidFill>
                <a:latin typeface="Verdana"/>
                <a:ea typeface="Verdana"/>
                <a:cs typeface="Verdana"/>
                <a:sym typeface="Verdana"/>
              </a:rPr>
              <a:t>Artifact Operational Handbook (AOH)</a:t>
            </a:r>
            <a:br>
              <a:rPr b="1" i="0" lang="en-US" sz="900" u="none" cap="none" strike="noStrike">
                <a:solidFill>
                  <a:srgbClr val="000000"/>
                </a:solidFill>
                <a:latin typeface="Verdana"/>
                <a:ea typeface="Verdana"/>
                <a:cs typeface="Verdana"/>
                <a:sym typeface="Verdana"/>
              </a:rPr>
            </a:br>
            <a:r>
              <a:rPr b="1" i="0" lang="en-US" sz="900" u="none" cap="none" strike="noStrike">
                <a:solidFill>
                  <a:srgbClr val="000000"/>
                </a:solidFill>
                <a:latin typeface="Verdana"/>
                <a:ea typeface="Verdana"/>
                <a:cs typeface="Verdana"/>
                <a:sym typeface="Verdana"/>
              </a:rPr>
              <a:t>(As Is Robotized)</a:t>
            </a:r>
            <a:endParaRPr/>
          </a:p>
        </p:txBody>
      </p:sp>
      <p:grpSp>
        <p:nvGrpSpPr>
          <p:cNvPr id="370" name="Google Shape;370;p15"/>
          <p:cNvGrpSpPr/>
          <p:nvPr/>
        </p:nvGrpSpPr>
        <p:grpSpPr>
          <a:xfrm>
            <a:off x="6187452" y="3457479"/>
            <a:ext cx="1434396" cy="1467116"/>
            <a:chOff x="7854840" y="4355792"/>
            <a:chExt cx="1986842" cy="2032165"/>
          </a:xfrm>
        </p:grpSpPr>
        <p:pic>
          <p:nvPicPr>
            <p:cNvPr id="371" name="Google Shape;371;p15"/>
            <p:cNvPicPr preferRelativeResize="0"/>
            <p:nvPr/>
          </p:nvPicPr>
          <p:blipFill rotWithShape="1">
            <a:blip r:embed="rId7">
              <a:alphaModFix/>
            </a:blip>
            <a:srcRect b="0" l="0" r="0" t="0"/>
            <a:stretch/>
          </p:blipFill>
          <p:spPr>
            <a:xfrm>
              <a:off x="7854840" y="4355792"/>
              <a:ext cx="1329676" cy="1872204"/>
            </a:xfrm>
            <a:prstGeom prst="rect">
              <a:avLst/>
            </a:prstGeom>
            <a:noFill/>
            <a:ln>
              <a:noFill/>
            </a:ln>
          </p:spPr>
        </p:pic>
        <p:pic>
          <p:nvPicPr>
            <p:cNvPr id="372" name="Google Shape;372;p15"/>
            <p:cNvPicPr preferRelativeResize="0"/>
            <p:nvPr/>
          </p:nvPicPr>
          <p:blipFill rotWithShape="1">
            <a:blip r:embed="rId8">
              <a:alphaModFix/>
            </a:blip>
            <a:srcRect b="0" l="0" r="0" t="0"/>
            <a:stretch/>
          </p:blipFill>
          <p:spPr>
            <a:xfrm>
              <a:off x="8513021" y="4478162"/>
              <a:ext cx="1328661" cy="1909795"/>
            </a:xfrm>
            <a:prstGeom prst="rect">
              <a:avLst/>
            </a:prstGeom>
            <a:noFill/>
            <a:ln>
              <a:noFill/>
            </a:ln>
          </p:spPr>
        </p:pic>
      </p:grpSp>
      <p:grpSp>
        <p:nvGrpSpPr>
          <p:cNvPr id="373" name="Google Shape;373;p15"/>
          <p:cNvGrpSpPr/>
          <p:nvPr/>
        </p:nvGrpSpPr>
        <p:grpSpPr>
          <a:xfrm>
            <a:off x="2939078" y="3457388"/>
            <a:ext cx="1515936" cy="1411107"/>
            <a:chOff x="5080251" y="4306372"/>
            <a:chExt cx="2236224" cy="2081586"/>
          </a:xfrm>
        </p:grpSpPr>
        <p:pic>
          <p:nvPicPr>
            <p:cNvPr id="374" name="Google Shape;374;p15"/>
            <p:cNvPicPr preferRelativeResize="0"/>
            <p:nvPr/>
          </p:nvPicPr>
          <p:blipFill rotWithShape="1">
            <a:blip r:embed="rId9">
              <a:alphaModFix/>
            </a:blip>
            <a:srcRect b="0" l="0" r="0" t="0"/>
            <a:stretch/>
          </p:blipFill>
          <p:spPr>
            <a:xfrm>
              <a:off x="5080251" y="4306372"/>
              <a:ext cx="1351697" cy="1905232"/>
            </a:xfrm>
            <a:prstGeom prst="rect">
              <a:avLst/>
            </a:prstGeom>
            <a:noFill/>
            <a:ln>
              <a:noFill/>
            </a:ln>
          </p:spPr>
        </p:pic>
        <p:pic>
          <p:nvPicPr>
            <p:cNvPr id="375" name="Google Shape;375;p15"/>
            <p:cNvPicPr preferRelativeResize="0"/>
            <p:nvPr/>
          </p:nvPicPr>
          <p:blipFill rotWithShape="1">
            <a:blip r:embed="rId10">
              <a:alphaModFix/>
            </a:blip>
            <a:srcRect b="0" l="0" r="0" t="0"/>
            <a:stretch/>
          </p:blipFill>
          <p:spPr>
            <a:xfrm>
              <a:off x="5964375" y="4433527"/>
              <a:ext cx="1352100" cy="1954431"/>
            </a:xfrm>
            <a:prstGeom prst="rect">
              <a:avLst/>
            </a:prstGeom>
            <a:noFill/>
            <a:ln>
              <a:noFill/>
            </a:ln>
          </p:spPr>
        </p:pic>
      </p:grpSp>
      <p:sp>
        <p:nvSpPr>
          <p:cNvPr id="376" name="Google Shape;376;p15"/>
          <p:cNvSpPr/>
          <p:nvPr/>
        </p:nvSpPr>
        <p:spPr>
          <a:xfrm>
            <a:off x="7860492" y="3459921"/>
            <a:ext cx="891540" cy="1401041"/>
          </a:xfrm>
          <a:prstGeom prst="roundRect">
            <a:avLst>
              <a:gd fmla="val 5331" name="adj"/>
            </a:avLst>
          </a:prstGeom>
          <a:solidFill>
            <a:srgbClr val="65D1F3"/>
          </a:solidFill>
          <a:ln>
            <a:noFill/>
          </a:ln>
        </p:spPr>
        <p:txBody>
          <a:bodyPr anchorCtr="0" anchor="ctr" bIns="45700" lIns="34275" spcFirstLastPara="1" rIns="34275" wrap="square" tIns="45700">
            <a:noAutofit/>
          </a:bodyPr>
          <a:lstStyle/>
          <a:p>
            <a:pPr indent="0" lvl="0" marL="0" marR="0" rtl="0" algn="ctr">
              <a:lnSpc>
                <a:spcPct val="100000"/>
              </a:lnSpc>
              <a:spcBef>
                <a:spcPts val="0"/>
              </a:spcBef>
              <a:spcAft>
                <a:spcPts val="0"/>
              </a:spcAft>
              <a:buClr>
                <a:srgbClr val="000000"/>
              </a:buClr>
              <a:buSzPts val="675"/>
              <a:buFont typeface="Arial"/>
              <a:buNone/>
            </a:pPr>
            <a:r>
              <a:rPr b="0" i="0" lang="en-US" sz="675" u="none" cap="none" strike="noStrike">
                <a:solidFill>
                  <a:srgbClr val="000000"/>
                </a:solidFill>
                <a:latin typeface="Verdana"/>
                <a:ea typeface="Verdana"/>
                <a:cs typeface="Verdana"/>
                <a:sym typeface="Verdana"/>
              </a:rPr>
              <a:t>A set of detailed Instructions on how to use a particular Artefact and the description of exceptions that can take place and why</a:t>
            </a:r>
            <a:endParaRPr b="0" i="0" sz="675" u="none" cap="none" strike="noStrike">
              <a:solidFill>
                <a:srgbClr val="000000"/>
              </a:solidFill>
              <a:latin typeface="Verdana"/>
              <a:ea typeface="Verdana"/>
              <a:cs typeface="Verdana"/>
              <a:sym typeface="Verdana"/>
            </a:endParaRPr>
          </a:p>
        </p:txBody>
      </p:sp>
      <p:grpSp>
        <p:nvGrpSpPr>
          <p:cNvPr id="377" name="Google Shape;377;p15"/>
          <p:cNvGrpSpPr/>
          <p:nvPr/>
        </p:nvGrpSpPr>
        <p:grpSpPr>
          <a:xfrm>
            <a:off x="1515211" y="1281794"/>
            <a:ext cx="1544993" cy="1437190"/>
            <a:chOff x="1364888" y="1574525"/>
            <a:chExt cx="2221414" cy="2066412"/>
          </a:xfrm>
        </p:grpSpPr>
        <p:pic>
          <p:nvPicPr>
            <p:cNvPr id="378" name="Google Shape;378;p15"/>
            <p:cNvPicPr preferRelativeResize="0"/>
            <p:nvPr/>
          </p:nvPicPr>
          <p:blipFill rotWithShape="1">
            <a:blip r:embed="rId11">
              <a:alphaModFix/>
            </a:blip>
            <a:srcRect b="0" l="0" r="0" t="0"/>
            <a:stretch/>
          </p:blipFill>
          <p:spPr>
            <a:xfrm>
              <a:off x="1364888" y="1574525"/>
              <a:ext cx="1376953" cy="1910922"/>
            </a:xfrm>
            <a:prstGeom prst="rect">
              <a:avLst/>
            </a:prstGeom>
            <a:noFill/>
            <a:ln>
              <a:noFill/>
            </a:ln>
          </p:spPr>
        </p:pic>
        <p:pic>
          <p:nvPicPr>
            <p:cNvPr id="379" name="Google Shape;379;p15"/>
            <p:cNvPicPr preferRelativeResize="0"/>
            <p:nvPr/>
          </p:nvPicPr>
          <p:blipFill rotWithShape="1">
            <a:blip r:embed="rId12">
              <a:alphaModFix/>
            </a:blip>
            <a:srcRect b="0" l="0" r="0" t="0"/>
            <a:stretch/>
          </p:blipFill>
          <p:spPr>
            <a:xfrm>
              <a:off x="2222753" y="1730015"/>
              <a:ext cx="1363549" cy="1910922"/>
            </a:xfrm>
            <a:prstGeom prst="rect">
              <a:avLst/>
            </a:prstGeom>
            <a:noFill/>
            <a:ln>
              <a:noFill/>
            </a:ln>
          </p:spPr>
        </p:pic>
      </p:grpSp>
      <p:sp>
        <p:nvSpPr>
          <p:cNvPr id="380" name="Google Shape;380;p15"/>
          <p:cNvSpPr/>
          <p:nvPr/>
        </p:nvSpPr>
        <p:spPr>
          <a:xfrm>
            <a:off x="493395" y="1275535"/>
            <a:ext cx="891600" cy="1401000"/>
          </a:xfrm>
          <a:prstGeom prst="roundRect">
            <a:avLst>
              <a:gd fmla="val 7760" name="adj"/>
            </a:avLst>
          </a:prstGeom>
          <a:solidFill>
            <a:srgbClr val="CAF0FB"/>
          </a:solidFill>
          <a:ln>
            <a:noFill/>
          </a:ln>
        </p:spPr>
        <p:txBody>
          <a:bodyPr anchorCtr="0" anchor="ctr" bIns="45700" lIns="34275" spcFirstLastPara="1" rIns="34275" wrap="square" tIns="45700">
            <a:noAutofit/>
          </a:bodyPr>
          <a:lstStyle/>
          <a:p>
            <a:pPr indent="0" lvl="0" marL="0" marR="0" rtl="0" algn="ctr">
              <a:lnSpc>
                <a:spcPct val="100000"/>
              </a:lnSpc>
              <a:spcBef>
                <a:spcPts val="0"/>
              </a:spcBef>
              <a:spcAft>
                <a:spcPts val="0"/>
              </a:spcAft>
              <a:buClr>
                <a:srgbClr val="000000"/>
              </a:buClr>
              <a:buSzPts val="675"/>
              <a:buFont typeface="Arial"/>
              <a:buNone/>
            </a:pPr>
            <a:r>
              <a:rPr b="0" i="0" lang="en-US" sz="675" u="none" cap="none" strike="noStrike">
                <a:solidFill>
                  <a:srgbClr val="000000"/>
                </a:solidFill>
                <a:latin typeface="Verdana"/>
                <a:ea typeface="Verdana"/>
                <a:cs typeface="Verdana"/>
                <a:sym typeface="Verdana"/>
              </a:rPr>
              <a:t>High level process data and description</a:t>
            </a:r>
            <a:endParaRPr b="0" i="0" sz="675" u="none" cap="none" strike="noStrike">
              <a:solidFill>
                <a:srgbClr val="000000"/>
              </a:solidFill>
              <a:latin typeface="Verdana"/>
              <a:ea typeface="Verdana"/>
              <a:cs typeface="Verdana"/>
              <a:sym typeface="Verdana"/>
            </a:endParaRPr>
          </a:p>
        </p:txBody>
      </p:sp>
      <p:sp>
        <p:nvSpPr>
          <p:cNvPr id="381" name="Google Shape;381;p15"/>
          <p:cNvSpPr/>
          <p:nvPr/>
        </p:nvSpPr>
        <p:spPr>
          <a:xfrm>
            <a:off x="355590" y="833566"/>
            <a:ext cx="232200" cy="232200"/>
          </a:xfrm>
          <a:prstGeom prst="ellipse">
            <a:avLst/>
          </a:prstGeom>
          <a:solidFill>
            <a:srgbClr val="7F7F7F"/>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FFFFFF"/>
              </a:buClr>
              <a:buSzPts val="900"/>
              <a:buFont typeface="Arial"/>
              <a:buNone/>
            </a:pPr>
            <a:r>
              <a:rPr b="1" i="0" lang="en-US" sz="900" u="none" cap="small" strike="noStrike">
                <a:solidFill>
                  <a:srgbClr val="FFFFFF"/>
                </a:solidFill>
                <a:latin typeface="Verdana"/>
                <a:ea typeface="Verdana"/>
                <a:cs typeface="Verdana"/>
                <a:sym typeface="Verdana"/>
              </a:rPr>
              <a:t>1</a:t>
            </a:r>
            <a:endParaRPr b="1" i="0" sz="900" u="none" cap="small" strike="noStrike">
              <a:solidFill>
                <a:srgbClr val="FFFFFF"/>
              </a:solidFill>
              <a:latin typeface="Verdana"/>
              <a:ea typeface="Verdana"/>
              <a:cs typeface="Verdana"/>
              <a:sym typeface="Verdana"/>
            </a:endParaRPr>
          </a:p>
        </p:txBody>
      </p:sp>
      <p:grpSp>
        <p:nvGrpSpPr>
          <p:cNvPr id="382" name="Google Shape;382;p15"/>
          <p:cNvGrpSpPr/>
          <p:nvPr/>
        </p:nvGrpSpPr>
        <p:grpSpPr>
          <a:xfrm>
            <a:off x="4707057" y="1268354"/>
            <a:ext cx="1387668" cy="1434986"/>
            <a:chOff x="8701218" y="1550165"/>
            <a:chExt cx="2017839" cy="2086646"/>
          </a:xfrm>
        </p:grpSpPr>
        <p:pic>
          <p:nvPicPr>
            <p:cNvPr id="383" name="Google Shape;383;p15"/>
            <p:cNvPicPr preferRelativeResize="0"/>
            <p:nvPr/>
          </p:nvPicPr>
          <p:blipFill rotWithShape="1">
            <a:blip r:embed="rId13">
              <a:alphaModFix/>
            </a:blip>
            <a:srcRect b="0" l="0" r="0" t="0"/>
            <a:stretch/>
          </p:blipFill>
          <p:spPr>
            <a:xfrm>
              <a:off x="8701218" y="1550165"/>
              <a:ext cx="1355838" cy="1924169"/>
            </a:xfrm>
            <a:prstGeom prst="rect">
              <a:avLst/>
            </a:prstGeom>
            <a:noFill/>
            <a:ln>
              <a:noFill/>
            </a:ln>
          </p:spPr>
        </p:pic>
        <p:pic>
          <p:nvPicPr>
            <p:cNvPr id="384" name="Google Shape;384;p15"/>
            <p:cNvPicPr preferRelativeResize="0"/>
            <p:nvPr/>
          </p:nvPicPr>
          <p:blipFill rotWithShape="1">
            <a:blip r:embed="rId14">
              <a:alphaModFix/>
            </a:blip>
            <a:srcRect b="0" l="0" r="0" t="0"/>
            <a:stretch/>
          </p:blipFill>
          <p:spPr>
            <a:xfrm>
              <a:off x="9353518" y="1706048"/>
              <a:ext cx="1365539" cy="1930763"/>
            </a:xfrm>
            <a:prstGeom prst="rect">
              <a:avLst/>
            </a:prstGeom>
            <a:noFill/>
            <a:ln>
              <a:noFill/>
            </a:ln>
          </p:spPr>
        </p:pic>
      </p:grpSp>
      <p:sp>
        <p:nvSpPr>
          <p:cNvPr id="385" name="Google Shape;385;p15"/>
          <p:cNvSpPr/>
          <p:nvPr/>
        </p:nvSpPr>
        <p:spPr>
          <a:xfrm>
            <a:off x="6333694" y="1276369"/>
            <a:ext cx="891600" cy="1401000"/>
          </a:xfrm>
          <a:prstGeom prst="roundRect">
            <a:avLst>
              <a:gd fmla="val 4521" name="adj"/>
            </a:avLst>
          </a:prstGeom>
          <a:solidFill>
            <a:srgbClr val="99E0F6"/>
          </a:solidFill>
          <a:ln>
            <a:noFill/>
          </a:ln>
        </p:spPr>
        <p:txBody>
          <a:bodyPr anchorCtr="0" anchor="ctr" bIns="45700" lIns="34275" spcFirstLastPara="1" rIns="34275" wrap="square" tIns="45700">
            <a:noAutofit/>
          </a:bodyPr>
          <a:lstStyle/>
          <a:p>
            <a:pPr indent="0" lvl="0" marL="0" marR="0" rtl="0" algn="ctr">
              <a:lnSpc>
                <a:spcPct val="100000"/>
              </a:lnSpc>
              <a:spcBef>
                <a:spcPts val="0"/>
              </a:spcBef>
              <a:spcAft>
                <a:spcPts val="0"/>
              </a:spcAft>
              <a:buClr>
                <a:srgbClr val="000000"/>
              </a:buClr>
              <a:buSzPts val="675"/>
              <a:buFont typeface="Arial"/>
              <a:buNone/>
            </a:pPr>
            <a:r>
              <a:rPr b="0" i="0" lang="en-US" sz="675" u="none" cap="none" strike="noStrike">
                <a:solidFill>
                  <a:srgbClr val="000000"/>
                </a:solidFill>
                <a:latin typeface="Verdana"/>
                <a:ea typeface="Verdana"/>
                <a:cs typeface="Verdana"/>
                <a:sym typeface="Verdana"/>
              </a:rPr>
              <a:t>Detailed process description containing the description of an Artefact and its exceptions broken down to click level activities, listing RPA requirements.</a:t>
            </a:r>
            <a:endParaRPr b="0" i="0" sz="675" u="none" cap="none" strike="noStrike">
              <a:solidFill>
                <a:srgbClr val="000000"/>
              </a:solidFill>
              <a:latin typeface="Verdana"/>
              <a:ea typeface="Verdana"/>
              <a:cs typeface="Verdana"/>
              <a:sym typeface="Verdana"/>
            </a:endParaRPr>
          </a:p>
        </p:txBody>
      </p:sp>
      <p:sp>
        <p:nvSpPr>
          <p:cNvPr id="386" name="Google Shape;386;p15"/>
          <p:cNvSpPr/>
          <p:nvPr/>
        </p:nvSpPr>
        <p:spPr>
          <a:xfrm>
            <a:off x="4373527" y="839555"/>
            <a:ext cx="232200" cy="232200"/>
          </a:xfrm>
          <a:prstGeom prst="ellipse">
            <a:avLst/>
          </a:prstGeom>
          <a:solidFill>
            <a:srgbClr val="7F7F7F"/>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FFFFFF"/>
              </a:buClr>
              <a:buSzPts val="900"/>
              <a:buFont typeface="Arial"/>
              <a:buNone/>
            </a:pPr>
            <a:r>
              <a:rPr b="1" i="0" lang="en-US" sz="900" u="none" cap="small" strike="noStrike">
                <a:solidFill>
                  <a:srgbClr val="FFFFFF"/>
                </a:solidFill>
                <a:latin typeface="Verdana"/>
                <a:ea typeface="Verdana"/>
                <a:cs typeface="Verdana"/>
                <a:sym typeface="Verdana"/>
              </a:rPr>
              <a:t>2</a:t>
            </a:r>
            <a:endParaRPr/>
          </a:p>
        </p:txBody>
      </p:sp>
      <p:sp>
        <p:nvSpPr>
          <p:cNvPr id="387" name="Google Shape;387;p15"/>
          <p:cNvSpPr/>
          <p:nvPr/>
        </p:nvSpPr>
        <p:spPr>
          <a:xfrm>
            <a:off x="5857172" y="3031309"/>
            <a:ext cx="232200" cy="232200"/>
          </a:xfrm>
          <a:prstGeom prst="ellipse">
            <a:avLst/>
          </a:prstGeom>
          <a:solidFill>
            <a:srgbClr val="7F7F7F"/>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FFFFFF"/>
              </a:buClr>
              <a:buSzPts val="900"/>
              <a:buFont typeface="Arial"/>
              <a:buNone/>
            </a:pPr>
            <a:r>
              <a:rPr b="1" i="0" lang="en-US" sz="900" u="none" cap="small" strike="noStrike">
                <a:solidFill>
                  <a:srgbClr val="FFFFFF"/>
                </a:solidFill>
                <a:latin typeface="Verdana"/>
                <a:ea typeface="Verdana"/>
                <a:cs typeface="Verdana"/>
                <a:sym typeface="Verdana"/>
              </a:rPr>
              <a:t>4</a:t>
            </a:r>
            <a:endParaRPr/>
          </a:p>
        </p:txBody>
      </p:sp>
      <p:sp>
        <p:nvSpPr>
          <p:cNvPr id="388" name="Google Shape;388;p15"/>
          <p:cNvSpPr/>
          <p:nvPr/>
        </p:nvSpPr>
        <p:spPr>
          <a:xfrm>
            <a:off x="1914160" y="3459921"/>
            <a:ext cx="891540" cy="1401041"/>
          </a:xfrm>
          <a:prstGeom prst="roundRect">
            <a:avLst>
              <a:gd fmla="val 6950" name="adj"/>
            </a:avLst>
          </a:prstGeom>
          <a:solidFill>
            <a:srgbClr val="08556D"/>
          </a:solidFill>
          <a:ln>
            <a:noFill/>
          </a:ln>
        </p:spPr>
        <p:txBody>
          <a:bodyPr anchorCtr="0" anchor="ctr" bIns="45700" lIns="27425" spcFirstLastPara="1" rIns="27425" wrap="square" tIns="45700">
            <a:noAutofit/>
          </a:bodyPr>
          <a:lstStyle/>
          <a:p>
            <a:pPr indent="0" lvl="0" marL="0" marR="0" rtl="0" algn="ctr">
              <a:lnSpc>
                <a:spcPct val="100000"/>
              </a:lnSpc>
              <a:spcBef>
                <a:spcPts val="0"/>
              </a:spcBef>
              <a:spcAft>
                <a:spcPts val="0"/>
              </a:spcAft>
              <a:buClr>
                <a:srgbClr val="FFFFFF"/>
              </a:buClr>
              <a:buSzPts val="675"/>
              <a:buFont typeface="Arial"/>
              <a:buNone/>
            </a:pPr>
            <a:r>
              <a:rPr b="0" i="0" lang="en-US" sz="675" u="none" cap="none" strike="noStrike">
                <a:solidFill>
                  <a:srgbClr val="FFFFFF"/>
                </a:solidFill>
                <a:latin typeface="Verdana"/>
                <a:ea typeface="Verdana"/>
                <a:cs typeface="Verdana"/>
                <a:sym typeface="Verdana"/>
              </a:rPr>
              <a:t>Description</a:t>
            </a:r>
            <a:br>
              <a:rPr b="0" i="0" lang="en-US" sz="675" u="none" cap="none" strike="noStrike">
                <a:solidFill>
                  <a:srgbClr val="FFFFFF"/>
                </a:solidFill>
                <a:latin typeface="Verdana"/>
                <a:ea typeface="Verdana"/>
                <a:cs typeface="Verdana"/>
                <a:sym typeface="Verdana"/>
              </a:rPr>
            </a:br>
            <a:r>
              <a:rPr b="0" i="0" lang="en-US" sz="675" u="none" cap="none" strike="noStrike">
                <a:solidFill>
                  <a:srgbClr val="FFFFFF"/>
                </a:solidFill>
                <a:latin typeface="Verdana"/>
                <a:ea typeface="Verdana"/>
                <a:cs typeface="Verdana"/>
                <a:sym typeface="Verdana"/>
              </a:rPr>
              <a:t>of tests performed on a particular Artefact with the collection of documents and formal closing of the particular Artefact’s development phase</a:t>
            </a:r>
            <a:endParaRPr/>
          </a:p>
        </p:txBody>
      </p:sp>
      <p:sp>
        <p:nvSpPr>
          <p:cNvPr id="389" name="Google Shape;389;p15"/>
          <p:cNvSpPr/>
          <p:nvPr/>
        </p:nvSpPr>
        <p:spPr>
          <a:xfrm>
            <a:off x="1736213" y="3031309"/>
            <a:ext cx="232200" cy="232200"/>
          </a:xfrm>
          <a:prstGeom prst="ellipse">
            <a:avLst/>
          </a:prstGeom>
          <a:solidFill>
            <a:srgbClr val="7F7F7F"/>
          </a:solidFill>
          <a:ln>
            <a:noFill/>
          </a:ln>
        </p:spPr>
        <p:txBody>
          <a:bodyPr anchorCtr="0" anchor="ctr" bIns="25700" lIns="51425" spcFirstLastPara="1" rIns="51425" wrap="square" tIns="25700">
            <a:noAutofit/>
          </a:bodyPr>
          <a:lstStyle/>
          <a:p>
            <a:pPr indent="0" lvl="0" marL="0" marR="0" rtl="0" algn="ctr">
              <a:lnSpc>
                <a:spcPct val="100000"/>
              </a:lnSpc>
              <a:spcBef>
                <a:spcPts val="0"/>
              </a:spcBef>
              <a:spcAft>
                <a:spcPts val="0"/>
              </a:spcAft>
              <a:buClr>
                <a:srgbClr val="FFFFFF"/>
              </a:buClr>
              <a:buSzPts val="900"/>
              <a:buFont typeface="Arial"/>
              <a:buNone/>
            </a:pPr>
            <a:r>
              <a:rPr b="1" i="0" lang="en-US" sz="900" u="none" cap="small" strike="noStrike">
                <a:solidFill>
                  <a:srgbClr val="FFFFFF"/>
                </a:solidFill>
                <a:latin typeface="Verdana"/>
                <a:ea typeface="Verdana"/>
                <a:cs typeface="Verdana"/>
                <a:sym typeface="Verdana"/>
              </a:rPr>
              <a:t>3</a:t>
            </a:r>
            <a:endParaRPr/>
          </a:p>
        </p:txBody>
      </p:sp>
      <p:sp>
        <p:nvSpPr>
          <p:cNvPr id="390" name="Google Shape;390;p15"/>
          <p:cNvSpPr/>
          <p:nvPr/>
        </p:nvSpPr>
        <p:spPr>
          <a:xfrm>
            <a:off x="264759" y="536769"/>
            <a:ext cx="7711747" cy="2616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1100" u="none" cap="none" strike="noStrike">
                <a:solidFill>
                  <a:srgbClr val="000000"/>
                </a:solidFill>
                <a:latin typeface="Arial"/>
                <a:ea typeface="Arial"/>
                <a:cs typeface="Arial"/>
                <a:sym typeface="Arial"/>
              </a:rPr>
              <a:t>This ensures that all artefacts will be developed and tested in high quality for full compliance and audit readiness</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4" name="Shape 394"/>
        <p:cNvGrpSpPr/>
        <p:nvPr/>
      </p:nvGrpSpPr>
      <p:grpSpPr>
        <a:xfrm>
          <a:off x="0" y="0"/>
          <a:ext cx="0" cy="0"/>
          <a:chOff x="0" y="0"/>
          <a:chExt cx="0" cy="0"/>
        </a:xfrm>
      </p:grpSpPr>
      <p:graphicFrame>
        <p:nvGraphicFramePr>
          <p:cNvPr id="395" name="Google Shape;395;p16"/>
          <p:cNvGraphicFramePr/>
          <p:nvPr/>
        </p:nvGraphicFramePr>
        <p:xfrm>
          <a:off x="1588" y="1588"/>
          <a:ext cx="1588" cy="1588"/>
        </p:xfrm>
        <a:graphic>
          <a:graphicData uri="http://schemas.openxmlformats.org/presentationml/2006/ole">
            <mc:AlternateContent>
              <mc:Choice Requires="v">
                <p:oleObj r:id="rId4" imgH="1588" imgW="1588" progId="TCLayout.ActiveDocument.1" spid="_x0000_s1">
                  <p:embed/>
                </p:oleObj>
              </mc:Choice>
              <mc:Fallback>
                <p:oleObj r:id="rId5" imgH="1588" imgW="1588" progId="TCLayout.ActiveDocument.1">
                  <p:embed/>
                  <p:pic>
                    <p:nvPicPr>
                      <p:cNvPr id="395" name="Google Shape;395;p16"/>
                      <p:cNvPicPr preferRelativeResize="0"/>
                      <p:nvPr/>
                    </p:nvPicPr>
                    <p:blipFill rotWithShape="1">
                      <a:blip r:embed="rId6">
                        <a:alphaModFix/>
                      </a:blip>
                      <a:srcRect b="0" l="0" r="0" t="0"/>
                      <a:stretch/>
                    </p:blipFill>
                    <p:spPr>
                      <a:xfrm>
                        <a:off x="1588" y="1588"/>
                        <a:ext cx="1588" cy="1588"/>
                      </a:xfrm>
                      <a:prstGeom prst="rect">
                        <a:avLst/>
                      </a:prstGeom>
                      <a:noFill/>
                      <a:ln>
                        <a:noFill/>
                      </a:ln>
                    </p:spPr>
                  </p:pic>
                </p:oleObj>
              </mc:Fallback>
            </mc:AlternateContent>
          </a:graphicData>
        </a:graphic>
      </p:graphicFrame>
      <p:sp>
        <p:nvSpPr>
          <p:cNvPr id="396" name="Google Shape;396;p16"/>
          <p:cNvSpPr txBox="1"/>
          <p:nvPr>
            <p:ph type="title"/>
          </p:nvPr>
        </p:nvSpPr>
        <p:spPr>
          <a:xfrm>
            <a:off x="264760" y="165510"/>
            <a:ext cx="6507886" cy="489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US" sz="1500"/>
              <a:t>Automation Factory’s recommended and proven testing methodology</a:t>
            </a:r>
            <a:endParaRPr sz="1500"/>
          </a:p>
        </p:txBody>
      </p:sp>
      <p:grpSp>
        <p:nvGrpSpPr>
          <p:cNvPr id="397" name="Google Shape;397;p16"/>
          <p:cNvGrpSpPr/>
          <p:nvPr/>
        </p:nvGrpSpPr>
        <p:grpSpPr>
          <a:xfrm>
            <a:off x="1" y="852129"/>
            <a:ext cx="8936831" cy="4005621"/>
            <a:chOff x="1" y="852129"/>
            <a:chExt cx="8936831" cy="4005621"/>
          </a:xfrm>
        </p:grpSpPr>
        <p:sp>
          <p:nvSpPr>
            <p:cNvPr id="398" name="Google Shape;398;p16"/>
            <p:cNvSpPr/>
            <p:nvPr/>
          </p:nvSpPr>
          <p:spPr>
            <a:xfrm>
              <a:off x="999269" y="852129"/>
              <a:ext cx="1314450" cy="136663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Verdana"/>
                <a:ea typeface="Verdana"/>
                <a:cs typeface="Verdana"/>
                <a:sym typeface="Verdana"/>
              </a:endParaRPr>
            </a:p>
          </p:txBody>
        </p:sp>
        <p:sp>
          <p:nvSpPr>
            <p:cNvPr id="399" name="Google Shape;399;p16"/>
            <p:cNvSpPr/>
            <p:nvPr/>
          </p:nvSpPr>
          <p:spPr>
            <a:xfrm>
              <a:off x="2434657" y="852130"/>
              <a:ext cx="1314450" cy="136663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rgbClr val="000000"/>
                </a:solidFill>
                <a:latin typeface="Verdana"/>
                <a:ea typeface="Verdana"/>
                <a:cs typeface="Verdana"/>
                <a:sym typeface="Verdana"/>
              </a:endParaRPr>
            </a:p>
            <a:p>
              <a:pPr indent="0" lvl="0" marL="0" marR="0" rtl="0" algn="ctr">
                <a:lnSpc>
                  <a:spcPct val="100000"/>
                </a:lnSpc>
                <a:spcBef>
                  <a:spcPts val="0"/>
                </a:spcBef>
                <a:spcAft>
                  <a:spcPts val="0"/>
                </a:spcAft>
                <a:buClr>
                  <a:srgbClr val="000000"/>
                </a:buClr>
                <a:buSzPts val="750"/>
                <a:buFont typeface="Arial"/>
                <a:buNone/>
              </a:pPr>
              <a:r>
                <a:t/>
              </a:r>
              <a:endParaRPr b="0" i="0" sz="750" u="none" cap="none" strike="noStrike">
                <a:solidFill>
                  <a:srgbClr val="000000"/>
                </a:solidFill>
                <a:latin typeface="Verdana"/>
                <a:ea typeface="Verdana"/>
                <a:cs typeface="Verdana"/>
                <a:sym typeface="Verdana"/>
              </a:endParaRPr>
            </a:p>
          </p:txBody>
        </p:sp>
        <p:sp>
          <p:nvSpPr>
            <p:cNvPr id="400" name="Google Shape;400;p16"/>
            <p:cNvSpPr/>
            <p:nvPr/>
          </p:nvSpPr>
          <p:spPr>
            <a:xfrm>
              <a:off x="3870044" y="852129"/>
              <a:ext cx="1314450" cy="136663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Verdana"/>
                <a:ea typeface="Verdana"/>
                <a:cs typeface="Verdana"/>
                <a:sym typeface="Verdana"/>
              </a:endParaRPr>
            </a:p>
          </p:txBody>
        </p:sp>
        <p:sp>
          <p:nvSpPr>
            <p:cNvPr id="401" name="Google Shape;401;p16"/>
            <p:cNvSpPr/>
            <p:nvPr/>
          </p:nvSpPr>
          <p:spPr>
            <a:xfrm>
              <a:off x="5305432" y="852129"/>
              <a:ext cx="1314450" cy="136663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Verdana"/>
                <a:ea typeface="Verdana"/>
                <a:cs typeface="Verdana"/>
                <a:sym typeface="Verdana"/>
              </a:endParaRPr>
            </a:p>
          </p:txBody>
        </p:sp>
        <p:sp>
          <p:nvSpPr>
            <p:cNvPr id="402" name="Google Shape;402;p16"/>
            <p:cNvSpPr/>
            <p:nvPr/>
          </p:nvSpPr>
          <p:spPr>
            <a:xfrm>
              <a:off x="6740819" y="852129"/>
              <a:ext cx="1314450" cy="1366637"/>
            </a:xfrm>
            <a:prstGeom prst="rect">
              <a:avLst/>
            </a:prstGeom>
            <a:solidFill>
              <a:srgbClr val="F2F2F2"/>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Verdana"/>
                <a:ea typeface="Verdana"/>
                <a:cs typeface="Verdana"/>
                <a:sym typeface="Verdana"/>
              </a:endParaRPr>
            </a:p>
          </p:txBody>
        </p:sp>
        <p:sp>
          <p:nvSpPr>
            <p:cNvPr id="403" name="Google Shape;403;p16"/>
            <p:cNvSpPr/>
            <p:nvPr/>
          </p:nvSpPr>
          <p:spPr>
            <a:xfrm>
              <a:off x="912688" y="2374171"/>
              <a:ext cx="7259762" cy="2483579"/>
            </a:xfrm>
            <a:prstGeom prst="rect">
              <a:avLst/>
            </a:prstGeom>
            <a:solidFill>
              <a:srgbClr val="F2F2F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0"/>
                <a:buFont typeface="Arial"/>
                <a:buNone/>
              </a:pPr>
              <a:r>
                <a:t/>
              </a:r>
              <a:endParaRPr b="0" i="0" sz="1350" u="none" cap="none" strike="noStrike">
                <a:solidFill>
                  <a:srgbClr val="FFFFFF"/>
                </a:solidFill>
                <a:latin typeface="Verdana"/>
                <a:ea typeface="Verdana"/>
                <a:cs typeface="Verdana"/>
                <a:sym typeface="Verdana"/>
              </a:endParaRPr>
            </a:p>
          </p:txBody>
        </p:sp>
        <p:grpSp>
          <p:nvGrpSpPr>
            <p:cNvPr id="404" name="Google Shape;404;p16"/>
            <p:cNvGrpSpPr/>
            <p:nvPr/>
          </p:nvGrpSpPr>
          <p:grpSpPr>
            <a:xfrm>
              <a:off x="1488220" y="980522"/>
              <a:ext cx="336550" cy="313683"/>
              <a:chOff x="2018159" y="1341480"/>
              <a:chExt cx="492074" cy="418244"/>
            </a:xfrm>
          </p:grpSpPr>
          <p:sp>
            <p:nvSpPr>
              <p:cNvPr id="405" name="Google Shape;405;p16"/>
              <p:cNvSpPr/>
              <p:nvPr/>
            </p:nvSpPr>
            <p:spPr>
              <a:xfrm>
                <a:off x="2018159" y="1341480"/>
                <a:ext cx="384996" cy="418244"/>
              </a:xfrm>
              <a:custGeom>
                <a:rect b="b" l="l" r="r" t="t"/>
                <a:pathLst>
                  <a:path extrusionOk="0" h="666" w="489">
                    <a:moveTo>
                      <a:pt x="176" y="0"/>
                    </a:moveTo>
                    <a:lnTo>
                      <a:pt x="451" y="0"/>
                    </a:lnTo>
                    <a:lnTo>
                      <a:pt x="461" y="0"/>
                    </a:lnTo>
                    <a:lnTo>
                      <a:pt x="470" y="2"/>
                    </a:lnTo>
                    <a:lnTo>
                      <a:pt x="477" y="6"/>
                    </a:lnTo>
                    <a:lnTo>
                      <a:pt x="483" y="11"/>
                    </a:lnTo>
                    <a:lnTo>
                      <a:pt x="486" y="18"/>
                    </a:lnTo>
                    <a:lnTo>
                      <a:pt x="488" y="28"/>
                    </a:lnTo>
                    <a:lnTo>
                      <a:pt x="489" y="39"/>
                    </a:lnTo>
                    <a:lnTo>
                      <a:pt x="489" y="78"/>
                    </a:lnTo>
                    <a:lnTo>
                      <a:pt x="489" y="118"/>
                    </a:lnTo>
                    <a:lnTo>
                      <a:pt x="489" y="127"/>
                    </a:lnTo>
                    <a:lnTo>
                      <a:pt x="487" y="134"/>
                    </a:lnTo>
                    <a:lnTo>
                      <a:pt x="483" y="140"/>
                    </a:lnTo>
                    <a:lnTo>
                      <a:pt x="477" y="146"/>
                    </a:lnTo>
                    <a:lnTo>
                      <a:pt x="469" y="154"/>
                    </a:lnTo>
                    <a:lnTo>
                      <a:pt x="460" y="162"/>
                    </a:lnTo>
                    <a:lnTo>
                      <a:pt x="452" y="172"/>
                    </a:lnTo>
                    <a:lnTo>
                      <a:pt x="442" y="181"/>
                    </a:lnTo>
                    <a:lnTo>
                      <a:pt x="442" y="49"/>
                    </a:lnTo>
                    <a:lnTo>
                      <a:pt x="177" y="49"/>
                    </a:lnTo>
                    <a:lnTo>
                      <a:pt x="177" y="120"/>
                    </a:lnTo>
                    <a:lnTo>
                      <a:pt x="177" y="131"/>
                    </a:lnTo>
                    <a:lnTo>
                      <a:pt x="175" y="141"/>
                    </a:lnTo>
                    <a:lnTo>
                      <a:pt x="171" y="150"/>
                    </a:lnTo>
                    <a:lnTo>
                      <a:pt x="165" y="158"/>
                    </a:lnTo>
                    <a:lnTo>
                      <a:pt x="157" y="164"/>
                    </a:lnTo>
                    <a:lnTo>
                      <a:pt x="147" y="170"/>
                    </a:lnTo>
                    <a:lnTo>
                      <a:pt x="134" y="174"/>
                    </a:lnTo>
                    <a:lnTo>
                      <a:pt x="122" y="176"/>
                    </a:lnTo>
                    <a:lnTo>
                      <a:pt x="99" y="177"/>
                    </a:lnTo>
                    <a:lnTo>
                      <a:pt x="74" y="176"/>
                    </a:lnTo>
                    <a:lnTo>
                      <a:pt x="49" y="176"/>
                    </a:lnTo>
                    <a:lnTo>
                      <a:pt x="49" y="617"/>
                    </a:lnTo>
                    <a:lnTo>
                      <a:pt x="440" y="617"/>
                    </a:lnTo>
                    <a:lnTo>
                      <a:pt x="441" y="599"/>
                    </a:lnTo>
                    <a:lnTo>
                      <a:pt x="441" y="441"/>
                    </a:lnTo>
                    <a:lnTo>
                      <a:pt x="442" y="433"/>
                    </a:lnTo>
                    <a:lnTo>
                      <a:pt x="444" y="426"/>
                    </a:lnTo>
                    <a:lnTo>
                      <a:pt x="447" y="420"/>
                    </a:lnTo>
                    <a:lnTo>
                      <a:pt x="452" y="413"/>
                    </a:lnTo>
                    <a:lnTo>
                      <a:pt x="463" y="403"/>
                    </a:lnTo>
                    <a:lnTo>
                      <a:pt x="484" y="380"/>
                    </a:lnTo>
                    <a:lnTo>
                      <a:pt x="489" y="383"/>
                    </a:lnTo>
                    <a:lnTo>
                      <a:pt x="489" y="396"/>
                    </a:lnTo>
                    <a:lnTo>
                      <a:pt x="489" y="626"/>
                    </a:lnTo>
                    <a:lnTo>
                      <a:pt x="488" y="638"/>
                    </a:lnTo>
                    <a:lnTo>
                      <a:pt x="486" y="647"/>
                    </a:lnTo>
                    <a:lnTo>
                      <a:pt x="483" y="654"/>
                    </a:lnTo>
                    <a:lnTo>
                      <a:pt x="477" y="660"/>
                    </a:lnTo>
                    <a:lnTo>
                      <a:pt x="470" y="664"/>
                    </a:lnTo>
                    <a:lnTo>
                      <a:pt x="461" y="666"/>
                    </a:lnTo>
                    <a:lnTo>
                      <a:pt x="450" y="666"/>
                    </a:lnTo>
                    <a:lnTo>
                      <a:pt x="39" y="666"/>
                    </a:lnTo>
                    <a:lnTo>
                      <a:pt x="28" y="666"/>
                    </a:lnTo>
                    <a:lnTo>
                      <a:pt x="19" y="664"/>
                    </a:lnTo>
                    <a:lnTo>
                      <a:pt x="11" y="659"/>
                    </a:lnTo>
                    <a:lnTo>
                      <a:pt x="6" y="654"/>
                    </a:lnTo>
                    <a:lnTo>
                      <a:pt x="3" y="647"/>
                    </a:lnTo>
                    <a:lnTo>
                      <a:pt x="1" y="638"/>
                    </a:lnTo>
                    <a:lnTo>
                      <a:pt x="0" y="627"/>
                    </a:lnTo>
                    <a:lnTo>
                      <a:pt x="0" y="402"/>
                    </a:lnTo>
                    <a:lnTo>
                      <a:pt x="0" y="177"/>
                    </a:lnTo>
                    <a:lnTo>
                      <a:pt x="0" y="169"/>
                    </a:lnTo>
                    <a:lnTo>
                      <a:pt x="3" y="162"/>
                    </a:lnTo>
                    <a:lnTo>
                      <a:pt x="6" y="155"/>
                    </a:lnTo>
                    <a:lnTo>
                      <a:pt x="11" y="149"/>
                    </a:lnTo>
                    <a:lnTo>
                      <a:pt x="81" y="80"/>
                    </a:lnTo>
                    <a:lnTo>
                      <a:pt x="150" y="11"/>
                    </a:lnTo>
                    <a:lnTo>
                      <a:pt x="155" y="5"/>
                    </a:lnTo>
                    <a:lnTo>
                      <a:pt x="161" y="2"/>
                    </a:lnTo>
                    <a:lnTo>
                      <a:pt x="168" y="0"/>
                    </a:lnTo>
                    <a:lnTo>
                      <a:pt x="176"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sp>
            <p:nvSpPr>
              <p:cNvPr id="406" name="Google Shape;406;p16"/>
              <p:cNvSpPr/>
              <p:nvPr/>
            </p:nvSpPr>
            <p:spPr>
              <a:xfrm>
                <a:off x="2245695" y="1417468"/>
                <a:ext cx="264538" cy="213518"/>
              </a:xfrm>
              <a:custGeom>
                <a:rect b="b" l="l" r="r" t="t"/>
                <a:pathLst>
                  <a:path extrusionOk="0" h="340" w="336">
                    <a:moveTo>
                      <a:pt x="272" y="0"/>
                    </a:moveTo>
                    <a:lnTo>
                      <a:pt x="287" y="7"/>
                    </a:lnTo>
                    <a:lnTo>
                      <a:pt x="299" y="15"/>
                    </a:lnTo>
                    <a:lnTo>
                      <a:pt x="310" y="25"/>
                    </a:lnTo>
                    <a:lnTo>
                      <a:pt x="320" y="37"/>
                    </a:lnTo>
                    <a:lnTo>
                      <a:pt x="329" y="49"/>
                    </a:lnTo>
                    <a:lnTo>
                      <a:pt x="336" y="64"/>
                    </a:lnTo>
                    <a:lnTo>
                      <a:pt x="197" y="201"/>
                    </a:lnTo>
                    <a:lnTo>
                      <a:pt x="58" y="340"/>
                    </a:lnTo>
                    <a:lnTo>
                      <a:pt x="49" y="328"/>
                    </a:lnTo>
                    <a:lnTo>
                      <a:pt x="39" y="316"/>
                    </a:lnTo>
                    <a:lnTo>
                      <a:pt x="30" y="305"/>
                    </a:lnTo>
                    <a:lnTo>
                      <a:pt x="19" y="296"/>
                    </a:lnTo>
                    <a:lnTo>
                      <a:pt x="9" y="287"/>
                    </a:lnTo>
                    <a:lnTo>
                      <a:pt x="0" y="280"/>
                    </a:lnTo>
                    <a:lnTo>
                      <a:pt x="272"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sp>
            <p:nvSpPr>
              <p:cNvPr id="407" name="Google Shape;407;p16"/>
              <p:cNvSpPr/>
              <p:nvPr/>
            </p:nvSpPr>
            <p:spPr>
              <a:xfrm>
                <a:off x="2121261" y="1491113"/>
                <a:ext cx="222023" cy="11932"/>
              </a:xfrm>
              <a:custGeom>
                <a:rect b="b" l="l" r="r" t="t"/>
                <a:pathLst>
                  <a:path extrusionOk="0" h="19" w="282">
                    <a:moveTo>
                      <a:pt x="0" y="0"/>
                    </a:moveTo>
                    <a:lnTo>
                      <a:pt x="282" y="0"/>
                    </a:lnTo>
                    <a:lnTo>
                      <a:pt x="278" y="6"/>
                    </a:lnTo>
                    <a:lnTo>
                      <a:pt x="273" y="12"/>
                    </a:lnTo>
                    <a:lnTo>
                      <a:pt x="268" y="15"/>
                    </a:lnTo>
                    <a:lnTo>
                      <a:pt x="262" y="18"/>
                    </a:lnTo>
                    <a:lnTo>
                      <a:pt x="254" y="19"/>
                    </a:lnTo>
                    <a:lnTo>
                      <a:pt x="6" y="19"/>
                    </a:lnTo>
                    <a:lnTo>
                      <a:pt x="5" y="18"/>
                    </a:lnTo>
                    <a:lnTo>
                      <a:pt x="4" y="18"/>
                    </a:lnTo>
                    <a:lnTo>
                      <a:pt x="1" y="17"/>
                    </a:lnTo>
                    <a:lnTo>
                      <a:pt x="1" y="9"/>
                    </a:lnTo>
                    <a:lnTo>
                      <a:pt x="0"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sp>
            <p:nvSpPr>
              <p:cNvPr id="408" name="Google Shape;408;p16"/>
              <p:cNvSpPr/>
              <p:nvPr/>
            </p:nvSpPr>
            <p:spPr>
              <a:xfrm>
                <a:off x="2122836" y="1524397"/>
                <a:ext cx="178720" cy="12560"/>
              </a:xfrm>
              <a:custGeom>
                <a:rect b="b" l="l" r="r" t="t"/>
                <a:pathLst>
                  <a:path extrusionOk="0" h="20" w="227">
                    <a:moveTo>
                      <a:pt x="0" y="0"/>
                    </a:moveTo>
                    <a:lnTo>
                      <a:pt x="227" y="0"/>
                    </a:lnTo>
                    <a:lnTo>
                      <a:pt x="222" y="6"/>
                    </a:lnTo>
                    <a:lnTo>
                      <a:pt x="217" y="12"/>
                    </a:lnTo>
                    <a:lnTo>
                      <a:pt x="212" y="16"/>
                    </a:lnTo>
                    <a:lnTo>
                      <a:pt x="206" y="19"/>
                    </a:lnTo>
                    <a:lnTo>
                      <a:pt x="198" y="20"/>
                    </a:lnTo>
                    <a:lnTo>
                      <a:pt x="102" y="20"/>
                    </a:lnTo>
                    <a:lnTo>
                      <a:pt x="5" y="20"/>
                    </a:lnTo>
                    <a:lnTo>
                      <a:pt x="4" y="20"/>
                    </a:lnTo>
                    <a:lnTo>
                      <a:pt x="3" y="19"/>
                    </a:lnTo>
                    <a:lnTo>
                      <a:pt x="2" y="19"/>
                    </a:lnTo>
                    <a:lnTo>
                      <a:pt x="0" y="18"/>
                    </a:lnTo>
                    <a:lnTo>
                      <a:pt x="0"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sp>
            <p:nvSpPr>
              <p:cNvPr id="409" name="Google Shape;409;p16"/>
              <p:cNvSpPr/>
              <p:nvPr/>
            </p:nvSpPr>
            <p:spPr>
              <a:xfrm>
                <a:off x="2121261" y="1558309"/>
                <a:ext cx="136205" cy="13188"/>
              </a:xfrm>
              <a:custGeom>
                <a:rect b="b" l="l" r="r" t="t"/>
                <a:pathLst>
                  <a:path extrusionOk="0" h="21" w="173">
                    <a:moveTo>
                      <a:pt x="0" y="0"/>
                    </a:moveTo>
                    <a:lnTo>
                      <a:pt x="173" y="0"/>
                    </a:lnTo>
                    <a:lnTo>
                      <a:pt x="167" y="9"/>
                    </a:lnTo>
                    <a:lnTo>
                      <a:pt x="160" y="15"/>
                    </a:lnTo>
                    <a:lnTo>
                      <a:pt x="152" y="18"/>
                    </a:lnTo>
                    <a:lnTo>
                      <a:pt x="143" y="20"/>
                    </a:lnTo>
                    <a:lnTo>
                      <a:pt x="134" y="21"/>
                    </a:lnTo>
                    <a:lnTo>
                      <a:pt x="90" y="20"/>
                    </a:lnTo>
                    <a:lnTo>
                      <a:pt x="46" y="21"/>
                    </a:lnTo>
                    <a:lnTo>
                      <a:pt x="1" y="21"/>
                    </a:lnTo>
                    <a:lnTo>
                      <a:pt x="1" y="10"/>
                    </a:lnTo>
                    <a:lnTo>
                      <a:pt x="0"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sp>
            <p:nvSpPr>
              <p:cNvPr id="410" name="Google Shape;410;p16"/>
              <p:cNvSpPr/>
              <p:nvPr/>
            </p:nvSpPr>
            <p:spPr>
              <a:xfrm>
                <a:off x="2206328" y="1630985"/>
                <a:ext cx="35429" cy="30144"/>
              </a:xfrm>
              <a:custGeom>
                <a:rect b="b" l="l" r="r" t="t"/>
                <a:pathLst>
                  <a:path extrusionOk="0" h="48" w="45">
                    <a:moveTo>
                      <a:pt x="11" y="0"/>
                    </a:moveTo>
                    <a:lnTo>
                      <a:pt x="21" y="9"/>
                    </a:lnTo>
                    <a:lnTo>
                      <a:pt x="30" y="17"/>
                    </a:lnTo>
                    <a:lnTo>
                      <a:pt x="38" y="24"/>
                    </a:lnTo>
                    <a:lnTo>
                      <a:pt x="45" y="31"/>
                    </a:lnTo>
                    <a:lnTo>
                      <a:pt x="43" y="37"/>
                    </a:lnTo>
                    <a:lnTo>
                      <a:pt x="4" y="48"/>
                    </a:lnTo>
                    <a:lnTo>
                      <a:pt x="2" y="46"/>
                    </a:lnTo>
                    <a:lnTo>
                      <a:pt x="0" y="44"/>
                    </a:lnTo>
                    <a:lnTo>
                      <a:pt x="3" y="31"/>
                    </a:lnTo>
                    <a:lnTo>
                      <a:pt x="7" y="16"/>
                    </a:lnTo>
                    <a:lnTo>
                      <a:pt x="11" y="0"/>
                    </a:ln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grpSp>
        <p:grpSp>
          <p:nvGrpSpPr>
            <p:cNvPr id="411" name="Google Shape;411;p16"/>
            <p:cNvGrpSpPr/>
            <p:nvPr/>
          </p:nvGrpSpPr>
          <p:grpSpPr>
            <a:xfrm>
              <a:off x="2862921" y="942973"/>
              <a:ext cx="437698" cy="388829"/>
              <a:chOff x="3817227" y="1257296"/>
              <a:chExt cx="583598" cy="518438"/>
            </a:xfrm>
          </p:grpSpPr>
          <p:grpSp>
            <p:nvGrpSpPr>
              <p:cNvPr id="412" name="Google Shape;412;p16"/>
              <p:cNvGrpSpPr/>
              <p:nvPr/>
            </p:nvGrpSpPr>
            <p:grpSpPr>
              <a:xfrm>
                <a:off x="3817227" y="1257296"/>
                <a:ext cx="583598" cy="518438"/>
                <a:chOff x="3817227" y="1257296"/>
                <a:chExt cx="583598" cy="518438"/>
              </a:xfrm>
            </p:grpSpPr>
            <p:sp>
              <p:nvSpPr>
                <p:cNvPr id="413" name="Google Shape;413;p16"/>
                <p:cNvSpPr/>
                <p:nvPr/>
              </p:nvSpPr>
              <p:spPr>
                <a:xfrm rot="-887">
                  <a:off x="3817290" y="1287420"/>
                  <a:ext cx="583472" cy="488239"/>
                </a:xfrm>
                <a:custGeom>
                  <a:rect b="b" l="l" r="r" t="t"/>
                  <a:pathLst>
                    <a:path extrusionOk="0" h="1263844" w="1320066">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a:gsLst>
                    <a:gs pos="0">
                      <a:srgbClr val="F2F2F2"/>
                    </a:gs>
                    <a:gs pos="8000">
                      <a:srgbClr val="F2F2F2"/>
                    </a:gs>
                    <a:gs pos="49000">
                      <a:srgbClr val="D8D8D8"/>
                    </a:gs>
                    <a:gs pos="100000">
                      <a:srgbClr val="A5A5A5"/>
                    </a:gs>
                  </a:gsLst>
                  <a:lin ang="5400000" scaled="0"/>
                </a:gradFill>
                <a:ln>
                  <a:noFill/>
                </a:ln>
                <a:effectLst>
                  <a:outerShdw blurRad="38100" sx="102000" rotWithShape="0" algn="ctr" dir="5400000" dist="12700" sy="102000">
                    <a:srgbClr val="000000">
                      <a:alpha val="40000"/>
                    </a:srgbClr>
                  </a:outerShdw>
                </a:effectLst>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Verdana"/>
                    <a:ea typeface="Verdana"/>
                    <a:cs typeface="Verdana"/>
                    <a:sym typeface="Verdana"/>
                  </a:endParaRPr>
                </a:p>
              </p:txBody>
            </p:sp>
            <p:grpSp>
              <p:nvGrpSpPr>
                <p:cNvPr id="414" name="Google Shape;414;p16"/>
                <p:cNvGrpSpPr/>
                <p:nvPr/>
              </p:nvGrpSpPr>
              <p:grpSpPr>
                <a:xfrm>
                  <a:off x="4046536" y="1257296"/>
                  <a:ext cx="177910" cy="156445"/>
                  <a:chOff x="2374623" y="3635276"/>
                  <a:chExt cx="69142" cy="90262"/>
                </a:xfrm>
              </p:grpSpPr>
              <p:sp>
                <p:nvSpPr>
                  <p:cNvPr id="415" name="Google Shape;415;p16"/>
                  <p:cNvSpPr/>
                  <p:nvPr/>
                </p:nvSpPr>
                <p:spPr>
                  <a:xfrm rot="-887">
                    <a:off x="2374635" y="3635284"/>
                    <a:ext cx="61385" cy="90246"/>
                  </a:xfrm>
                  <a:prstGeom prst="ellipse">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Verdana"/>
                      <a:ea typeface="Verdana"/>
                      <a:cs typeface="Verdana"/>
                      <a:sym typeface="Verdana"/>
                    </a:endParaRPr>
                  </a:p>
                </p:txBody>
              </p:sp>
              <p:sp>
                <p:nvSpPr>
                  <p:cNvPr id="416" name="Google Shape;416;p16"/>
                  <p:cNvSpPr/>
                  <p:nvPr/>
                </p:nvSpPr>
                <p:spPr>
                  <a:xfrm rot="-887">
                    <a:off x="2389789" y="3658853"/>
                    <a:ext cx="33521" cy="40729"/>
                  </a:xfrm>
                  <a:prstGeom prst="ellipse">
                    <a:avLst/>
                  </a:prstGeom>
                  <a:solidFill>
                    <a:srgbClr val="0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Verdana"/>
                      <a:ea typeface="Verdana"/>
                      <a:cs typeface="Verdana"/>
                      <a:sym typeface="Verdana"/>
                    </a:endParaRPr>
                  </a:p>
                </p:txBody>
              </p:sp>
              <p:sp>
                <p:nvSpPr>
                  <p:cNvPr id="417" name="Google Shape;417;p16"/>
                  <p:cNvSpPr/>
                  <p:nvPr/>
                </p:nvSpPr>
                <p:spPr>
                  <a:xfrm rot="-887">
                    <a:off x="2402836" y="3636807"/>
                    <a:ext cx="40923" cy="49722"/>
                  </a:xfrm>
                  <a:prstGeom prst="ellipse">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Verdana"/>
                      <a:ea typeface="Verdana"/>
                      <a:cs typeface="Verdana"/>
                      <a:sym typeface="Verdana"/>
                    </a:endParaRPr>
                  </a:p>
                </p:txBody>
              </p:sp>
            </p:grpSp>
          </p:grpSp>
          <p:sp>
            <p:nvSpPr>
              <p:cNvPr id="418" name="Google Shape;418;p16"/>
              <p:cNvSpPr txBox="1"/>
              <p:nvPr/>
            </p:nvSpPr>
            <p:spPr>
              <a:xfrm>
                <a:off x="3889949" y="1429603"/>
                <a:ext cx="438155" cy="230832"/>
              </a:xfrm>
              <a:prstGeom prst="rect">
                <a:avLst/>
              </a:prstGeom>
              <a:noFill/>
              <a:ln>
                <a:noFill/>
              </a:ln>
            </p:spPr>
            <p:txBody>
              <a:bodyPr anchorCtr="0" anchor="ctr" bIns="45700" lIns="0" spcFirstLastPara="1" rIns="0" wrap="square" tIns="45700">
                <a:spAutoFit/>
              </a:bodyPr>
              <a:lstStyle/>
              <a:p>
                <a:pPr indent="0" lvl="0" marL="0" marR="0" rtl="0" algn="ctr">
                  <a:lnSpc>
                    <a:spcPct val="100000"/>
                  </a:lnSpc>
                  <a:spcBef>
                    <a:spcPts val="0"/>
                  </a:spcBef>
                  <a:spcAft>
                    <a:spcPts val="0"/>
                  </a:spcAft>
                  <a:buClr>
                    <a:srgbClr val="7F7F7F"/>
                  </a:buClr>
                  <a:buSzPts val="525"/>
                  <a:buFont typeface="Arial"/>
                  <a:buNone/>
                </a:pPr>
                <a:r>
                  <a:rPr b="0" i="0" lang="en-US" sz="525" u="none" cap="none" strike="noStrike">
                    <a:solidFill>
                      <a:srgbClr val="7F7F7F"/>
                    </a:solidFill>
                    <a:latin typeface="Verdana"/>
                    <a:ea typeface="Verdana"/>
                    <a:cs typeface="Verdana"/>
                    <a:sym typeface="Verdana"/>
                  </a:rPr>
                  <a:t>Scenarios</a:t>
                </a:r>
                <a:endParaRPr b="0" i="0" sz="300" u="none" cap="none" strike="noStrike">
                  <a:solidFill>
                    <a:srgbClr val="7F7F7F"/>
                  </a:solidFill>
                  <a:latin typeface="Verdana"/>
                  <a:ea typeface="Verdana"/>
                  <a:cs typeface="Verdana"/>
                  <a:sym typeface="Verdana"/>
                </a:endParaRPr>
              </a:p>
            </p:txBody>
          </p:sp>
        </p:grpSp>
        <p:pic>
          <p:nvPicPr>
            <p:cNvPr descr="Bug" id="419" name="Google Shape;419;p16"/>
            <p:cNvPicPr preferRelativeResize="0"/>
            <p:nvPr/>
          </p:nvPicPr>
          <p:blipFill rotWithShape="1">
            <a:blip r:embed="rId7">
              <a:alphaModFix/>
            </a:blip>
            <a:srcRect b="0" l="0" r="0" t="0"/>
            <a:stretch/>
          </p:blipFill>
          <p:spPr>
            <a:xfrm>
              <a:off x="7219736" y="959055"/>
              <a:ext cx="356616" cy="356616"/>
            </a:xfrm>
            <a:prstGeom prst="rect">
              <a:avLst/>
            </a:prstGeom>
            <a:noFill/>
            <a:ln>
              <a:noFill/>
            </a:ln>
          </p:spPr>
        </p:pic>
        <p:sp>
          <p:nvSpPr>
            <p:cNvPr id="420" name="Google Shape;420;p16"/>
            <p:cNvSpPr/>
            <p:nvPr/>
          </p:nvSpPr>
          <p:spPr>
            <a:xfrm>
              <a:off x="335695" y="1424052"/>
              <a:ext cx="8601137" cy="1578769"/>
            </a:xfrm>
            <a:prstGeom prst="rightArrow">
              <a:avLst>
                <a:gd fmla="val 50000" name="adj1"/>
                <a:gd fmla="val 44118" name="adj2"/>
              </a:avLst>
            </a:prstGeom>
            <a:solidFill>
              <a:srgbClr val="D8D8D8"/>
            </a:solidFill>
            <a:ln>
              <a:noFill/>
            </a:ln>
            <a:effectLst>
              <a:outerShdw blurRad="50800" rotWithShape="0" algn="tl" dir="2700000" dist="38100">
                <a:srgbClr val="000000">
                  <a:alpha val="40000"/>
                </a:srgbClr>
              </a:outerShdw>
            </a:effectLst>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350"/>
                <a:buFont typeface="Arial"/>
                <a:buNone/>
              </a:pPr>
              <a:r>
                <a:t/>
              </a:r>
              <a:endParaRPr b="0" i="0" sz="1350" u="none" cap="none" strike="noStrike">
                <a:solidFill>
                  <a:srgbClr val="000000"/>
                </a:solidFill>
                <a:latin typeface="Verdana"/>
                <a:ea typeface="Verdana"/>
                <a:cs typeface="Verdana"/>
                <a:sym typeface="Verdana"/>
              </a:endParaRPr>
            </a:p>
          </p:txBody>
        </p:sp>
        <p:sp>
          <p:nvSpPr>
            <p:cNvPr id="421" name="Google Shape;421;p16"/>
            <p:cNvSpPr/>
            <p:nvPr/>
          </p:nvSpPr>
          <p:spPr>
            <a:xfrm>
              <a:off x="999269" y="1418666"/>
              <a:ext cx="1314450" cy="800100"/>
            </a:xfrm>
            <a:prstGeom prst="rect">
              <a:avLst/>
            </a:pr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050"/>
                <a:buFont typeface="Arial"/>
                <a:buNone/>
              </a:pPr>
              <a:r>
                <a:rPr b="0" i="0" lang="en-US" sz="1050" u="none" cap="none" strike="noStrike">
                  <a:solidFill>
                    <a:srgbClr val="FFFFFF"/>
                  </a:solidFill>
                  <a:latin typeface="Verdana"/>
                  <a:ea typeface="Verdana"/>
                  <a:cs typeface="Verdana"/>
                  <a:sym typeface="Verdana"/>
                </a:rPr>
                <a:t>User Story specification and TO – BE Solution Design</a:t>
              </a:r>
              <a:endParaRPr b="0" i="0" sz="1050" u="none" cap="none" strike="noStrike">
                <a:solidFill>
                  <a:srgbClr val="FFFFFF"/>
                </a:solidFill>
                <a:latin typeface="Verdana"/>
                <a:ea typeface="Verdana"/>
                <a:cs typeface="Verdana"/>
                <a:sym typeface="Verdana"/>
              </a:endParaRPr>
            </a:p>
          </p:txBody>
        </p:sp>
        <p:sp>
          <p:nvSpPr>
            <p:cNvPr id="422" name="Google Shape;422;p16"/>
            <p:cNvSpPr/>
            <p:nvPr/>
          </p:nvSpPr>
          <p:spPr>
            <a:xfrm>
              <a:off x="2434657" y="1418666"/>
              <a:ext cx="1314450" cy="800100"/>
            </a:xfrm>
            <a:prstGeom prst="rect">
              <a:avLst/>
            </a:pr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050"/>
                <a:buFont typeface="Arial"/>
                <a:buNone/>
              </a:pPr>
              <a:r>
                <a:rPr b="0" i="0" lang="en-US" sz="1050" u="none" cap="none" strike="noStrike">
                  <a:solidFill>
                    <a:srgbClr val="FFFFFF"/>
                  </a:solidFill>
                  <a:latin typeface="Verdana"/>
                  <a:ea typeface="Verdana"/>
                  <a:cs typeface="Verdana"/>
                  <a:sym typeface="Verdana"/>
                </a:rPr>
                <a:t>Test Scenarios</a:t>
              </a:r>
              <a:endParaRPr b="0" i="0" sz="1050" u="none" cap="none" strike="noStrike">
                <a:solidFill>
                  <a:srgbClr val="FFFFFF"/>
                </a:solidFill>
                <a:latin typeface="Verdana"/>
                <a:ea typeface="Verdana"/>
                <a:cs typeface="Verdana"/>
                <a:sym typeface="Verdana"/>
              </a:endParaRPr>
            </a:p>
          </p:txBody>
        </p:sp>
        <p:sp>
          <p:nvSpPr>
            <p:cNvPr id="423" name="Google Shape;423;p16"/>
            <p:cNvSpPr/>
            <p:nvPr/>
          </p:nvSpPr>
          <p:spPr>
            <a:xfrm>
              <a:off x="3870044" y="1418666"/>
              <a:ext cx="1314450" cy="800100"/>
            </a:xfrm>
            <a:prstGeom prst="rect">
              <a:avLst/>
            </a:pr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050"/>
                <a:buFont typeface="Arial"/>
                <a:buNone/>
              </a:pPr>
              <a:r>
                <a:rPr b="0" i="0" lang="en-US" sz="1050" u="none" cap="none" strike="noStrike">
                  <a:solidFill>
                    <a:srgbClr val="FFFFFF"/>
                  </a:solidFill>
                  <a:latin typeface="Verdana"/>
                  <a:ea typeface="Verdana"/>
                  <a:cs typeface="Verdana"/>
                  <a:sym typeface="Verdana"/>
                </a:rPr>
                <a:t>Test Run</a:t>
              </a:r>
              <a:endParaRPr b="0" i="0" sz="1050" u="none" cap="none" strike="noStrike">
                <a:solidFill>
                  <a:srgbClr val="FFFFFF"/>
                </a:solidFill>
                <a:latin typeface="Verdana"/>
                <a:ea typeface="Verdana"/>
                <a:cs typeface="Verdana"/>
                <a:sym typeface="Verdana"/>
              </a:endParaRPr>
            </a:p>
          </p:txBody>
        </p:sp>
        <p:sp>
          <p:nvSpPr>
            <p:cNvPr id="424" name="Google Shape;424;p16"/>
            <p:cNvSpPr/>
            <p:nvPr/>
          </p:nvSpPr>
          <p:spPr>
            <a:xfrm>
              <a:off x="5305432" y="1418666"/>
              <a:ext cx="1314450" cy="800100"/>
            </a:xfrm>
            <a:prstGeom prst="rect">
              <a:avLst/>
            </a:pr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050"/>
                <a:buFont typeface="Arial"/>
                <a:buNone/>
              </a:pPr>
              <a:r>
                <a:rPr b="0" i="0" lang="en-US" sz="1050" u="none" cap="none" strike="noStrike">
                  <a:solidFill>
                    <a:srgbClr val="FFFFFF"/>
                  </a:solidFill>
                  <a:latin typeface="Verdana"/>
                  <a:ea typeface="Verdana"/>
                  <a:cs typeface="Verdana"/>
                  <a:sym typeface="Verdana"/>
                </a:rPr>
                <a:t>Test Results Validation</a:t>
              </a:r>
              <a:endParaRPr b="0" i="0" sz="1050" u="none" cap="none" strike="noStrike">
                <a:solidFill>
                  <a:srgbClr val="FFFFFF"/>
                </a:solidFill>
                <a:latin typeface="Verdana"/>
                <a:ea typeface="Verdana"/>
                <a:cs typeface="Verdana"/>
                <a:sym typeface="Verdana"/>
              </a:endParaRPr>
            </a:p>
          </p:txBody>
        </p:sp>
        <p:sp>
          <p:nvSpPr>
            <p:cNvPr id="425" name="Google Shape;425;p16"/>
            <p:cNvSpPr/>
            <p:nvPr/>
          </p:nvSpPr>
          <p:spPr>
            <a:xfrm>
              <a:off x="6740819" y="1418666"/>
              <a:ext cx="1314450" cy="800100"/>
            </a:xfrm>
            <a:prstGeom prst="rect">
              <a:avLst/>
            </a:prstGeom>
            <a:solidFill>
              <a:srgbClr val="0070AD"/>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FFFFFF"/>
                </a:buClr>
                <a:buSzPts val="1050"/>
                <a:buFont typeface="Arial"/>
                <a:buNone/>
              </a:pPr>
              <a:r>
                <a:rPr b="0" i="0" lang="en-US" sz="1050" u="none" cap="none" strike="noStrike">
                  <a:solidFill>
                    <a:srgbClr val="FFFFFF"/>
                  </a:solidFill>
                  <a:latin typeface="Verdana"/>
                  <a:ea typeface="Verdana"/>
                  <a:cs typeface="Verdana"/>
                  <a:sym typeface="Verdana"/>
                </a:rPr>
                <a:t>Bugs to be </a:t>
              </a:r>
              <a:endParaRPr b="0" i="0" sz="1050" u="none" cap="none" strike="noStrike">
                <a:solidFill>
                  <a:srgbClr val="FFFFFF"/>
                </a:solidFill>
                <a:latin typeface="Verdana"/>
                <a:ea typeface="Verdana"/>
                <a:cs typeface="Verdana"/>
                <a:sym typeface="Verdana"/>
              </a:endParaRPr>
            </a:p>
            <a:p>
              <a:pPr indent="0" lvl="0" marL="0" marR="0" rtl="0" algn="l">
                <a:lnSpc>
                  <a:spcPct val="100000"/>
                </a:lnSpc>
                <a:spcBef>
                  <a:spcPts val="0"/>
                </a:spcBef>
                <a:spcAft>
                  <a:spcPts val="0"/>
                </a:spcAft>
                <a:buClr>
                  <a:srgbClr val="FFFFFF"/>
                </a:buClr>
                <a:buSzPts val="1050"/>
                <a:buFont typeface="Arial"/>
                <a:buNone/>
              </a:pPr>
              <a:r>
                <a:rPr b="0" i="0" lang="en-US" sz="1050" u="none" cap="none" strike="noStrike">
                  <a:solidFill>
                    <a:srgbClr val="FFFFFF"/>
                  </a:solidFill>
                  <a:latin typeface="Verdana"/>
                  <a:ea typeface="Verdana"/>
                  <a:cs typeface="Verdana"/>
                  <a:sym typeface="Verdana"/>
                </a:rPr>
                <a:t>fixed</a:t>
              </a:r>
              <a:endParaRPr b="0" i="0" sz="1050" u="none" cap="none" strike="noStrike">
                <a:solidFill>
                  <a:srgbClr val="FFFFFF"/>
                </a:solidFill>
                <a:latin typeface="Verdana"/>
                <a:ea typeface="Verdana"/>
                <a:cs typeface="Verdana"/>
                <a:sym typeface="Verdana"/>
              </a:endParaRPr>
            </a:p>
          </p:txBody>
        </p:sp>
        <p:sp>
          <p:nvSpPr>
            <p:cNvPr id="426" name="Google Shape;426;p16"/>
            <p:cNvSpPr/>
            <p:nvPr/>
          </p:nvSpPr>
          <p:spPr>
            <a:xfrm>
              <a:off x="2085119" y="1447830"/>
              <a:ext cx="185166" cy="182743"/>
            </a:xfrm>
            <a:prstGeom prst="flowChartConnector">
              <a:avLst/>
            </a:prstGeom>
            <a:solidFill>
              <a:srgbClr val="150A1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Arial"/>
                <a:buNone/>
              </a:pPr>
              <a:r>
                <a:rPr b="1" i="0" lang="en-US" sz="900" u="none" cap="none" strike="noStrike">
                  <a:solidFill>
                    <a:srgbClr val="FFFFFF"/>
                  </a:solidFill>
                  <a:latin typeface="Verdana"/>
                  <a:ea typeface="Verdana"/>
                  <a:cs typeface="Verdana"/>
                  <a:sym typeface="Verdana"/>
                </a:rPr>
                <a:t>1</a:t>
              </a:r>
              <a:endParaRPr/>
            </a:p>
          </p:txBody>
        </p:sp>
        <p:sp>
          <p:nvSpPr>
            <p:cNvPr id="427" name="Google Shape;427;p16"/>
            <p:cNvSpPr/>
            <p:nvPr/>
          </p:nvSpPr>
          <p:spPr>
            <a:xfrm>
              <a:off x="3522119" y="1447830"/>
              <a:ext cx="185166" cy="182743"/>
            </a:xfrm>
            <a:prstGeom prst="flowChartConnector">
              <a:avLst/>
            </a:prstGeom>
            <a:solidFill>
              <a:srgbClr val="150A1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Arial"/>
                <a:buNone/>
              </a:pPr>
              <a:r>
                <a:rPr b="1" i="0" lang="en-US" sz="900" u="none" cap="none" strike="noStrike">
                  <a:solidFill>
                    <a:srgbClr val="FFFFFF"/>
                  </a:solidFill>
                  <a:latin typeface="Verdana"/>
                  <a:ea typeface="Verdana"/>
                  <a:cs typeface="Verdana"/>
                  <a:sym typeface="Verdana"/>
                </a:rPr>
                <a:t>2</a:t>
              </a:r>
              <a:endParaRPr/>
            </a:p>
          </p:txBody>
        </p:sp>
        <p:sp>
          <p:nvSpPr>
            <p:cNvPr id="428" name="Google Shape;428;p16"/>
            <p:cNvSpPr/>
            <p:nvPr/>
          </p:nvSpPr>
          <p:spPr>
            <a:xfrm>
              <a:off x="4959120" y="1447830"/>
              <a:ext cx="185166" cy="182743"/>
            </a:xfrm>
            <a:prstGeom prst="flowChartConnector">
              <a:avLst/>
            </a:prstGeom>
            <a:solidFill>
              <a:srgbClr val="150A1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Arial"/>
                <a:buNone/>
              </a:pPr>
              <a:r>
                <a:rPr b="1" i="0" lang="en-US" sz="900" u="none" cap="none" strike="noStrike">
                  <a:solidFill>
                    <a:srgbClr val="FFFFFF"/>
                  </a:solidFill>
                  <a:latin typeface="Verdana"/>
                  <a:ea typeface="Verdana"/>
                  <a:cs typeface="Verdana"/>
                  <a:sym typeface="Verdana"/>
                </a:rPr>
                <a:t>3</a:t>
              </a:r>
              <a:endParaRPr/>
            </a:p>
          </p:txBody>
        </p:sp>
        <p:sp>
          <p:nvSpPr>
            <p:cNvPr id="429" name="Google Shape;429;p16"/>
            <p:cNvSpPr/>
            <p:nvPr/>
          </p:nvSpPr>
          <p:spPr>
            <a:xfrm>
              <a:off x="6396121" y="1447830"/>
              <a:ext cx="185166" cy="182743"/>
            </a:xfrm>
            <a:prstGeom prst="flowChartConnector">
              <a:avLst/>
            </a:prstGeom>
            <a:solidFill>
              <a:srgbClr val="150A1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Arial"/>
                <a:buNone/>
              </a:pPr>
              <a:r>
                <a:rPr b="1" i="0" lang="en-US" sz="900" u="none" cap="none" strike="noStrike">
                  <a:solidFill>
                    <a:srgbClr val="FFFFFF"/>
                  </a:solidFill>
                  <a:latin typeface="Verdana"/>
                  <a:ea typeface="Verdana"/>
                  <a:cs typeface="Verdana"/>
                  <a:sym typeface="Verdana"/>
                </a:rPr>
                <a:t>4</a:t>
              </a:r>
              <a:endParaRPr/>
            </a:p>
          </p:txBody>
        </p:sp>
        <p:sp>
          <p:nvSpPr>
            <p:cNvPr id="430" name="Google Shape;430;p16"/>
            <p:cNvSpPr/>
            <p:nvPr/>
          </p:nvSpPr>
          <p:spPr>
            <a:xfrm>
              <a:off x="7833121" y="1447830"/>
              <a:ext cx="185166" cy="182743"/>
            </a:xfrm>
            <a:prstGeom prst="flowChartConnector">
              <a:avLst/>
            </a:prstGeom>
            <a:solidFill>
              <a:srgbClr val="150A1E"/>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Arial"/>
                <a:buNone/>
              </a:pPr>
              <a:r>
                <a:rPr b="1" i="0" lang="en-US" sz="900" u="none" cap="none" strike="noStrike">
                  <a:solidFill>
                    <a:srgbClr val="FFFFFF"/>
                  </a:solidFill>
                  <a:latin typeface="Verdana"/>
                  <a:ea typeface="Verdana"/>
                  <a:cs typeface="Verdana"/>
                  <a:sym typeface="Verdana"/>
                </a:rPr>
                <a:t>5</a:t>
              </a:r>
              <a:endParaRPr/>
            </a:p>
          </p:txBody>
        </p:sp>
        <p:cxnSp>
          <p:nvCxnSpPr>
            <p:cNvPr id="431" name="Google Shape;431;p16"/>
            <p:cNvCxnSpPr>
              <a:stCxn id="425" idx="2"/>
              <a:endCxn id="423" idx="2"/>
            </p:cNvCxnSpPr>
            <p:nvPr/>
          </p:nvCxnSpPr>
          <p:spPr>
            <a:xfrm rot="5400000">
              <a:off x="5962394" y="783716"/>
              <a:ext cx="600" cy="2870700"/>
            </a:xfrm>
            <a:prstGeom prst="bentConnector3">
              <a:avLst>
                <a:gd fmla="val 39687500" name="adj1"/>
              </a:avLst>
            </a:prstGeom>
            <a:noFill/>
            <a:ln cap="flat" cmpd="sng" w="76200">
              <a:solidFill>
                <a:srgbClr val="2B143D"/>
              </a:solidFill>
              <a:prstDash val="solid"/>
              <a:miter lim="800000"/>
              <a:headEnd len="sm" w="sm" type="none"/>
              <a:tailEnd len="med" w="med" type="triangle"/>
            </a:ln>
          </p:spPr>
        </p:cxnSp>
        <p:sp>
          <p:nvSpPr>
            <p:cNvPr id="432" name="Google Shape;432;p16"/>
            <p:cNvSpPr/>
            <p:nvPr/>
          </p:nvSpPr>
          <p:spPr>
            <a:xfrm flipH="1" rot="-1294469">
              <a:off x="3934699" y="1949774"/>
              <a:ext cx="219338" cy="220338"/>
            </a:xfrm>
            <a:custGeom>
              <a:rect b="b" l="l" r="r" t="t"/>
              <a:pathLst>
                <a:path extrusionOk="0" h="120000" w="120000">
                  <a:moveTo>
                    <a:pt x="79632" y="106662"/>
                  </a:moveTo>
                  <a:lnTo>
                    <a:pt x="79632" y="106662"/>
                  </a:lnTo>
                  <a:cubicBezTo>
                    <a:pt x="60356" y="114786"/>
                    <a:pt x="38073" y="110200"/>
                    <a:pt x="23564" y="95123"/>
                  </a:cubicBezTo>
                  <a:cubicBezTo>
                    <a:pt x="9055" y="80047"/>
                    <a:pt x="5312" y="57588"/>
                    <a:pt x="14146" y="38615"/>
                  </a:cubicBezTo>
                  <a:cubicBezTo>
                    <a:pt x="22980" y="19641"/>
                    <a:pt x="42570" y="8065"/>
                    <a:pt x="63436" y="9486"/>
                  </a:cubicBezTo>
                  <a:cubicBezTo>
                    <a:pt x="84303" y="10908"/>
                    <a:pt x="102144" y="25035"/>
                    <a:pt x="108327" y="45032"/>
                  </a:cubicBezTo>
                  <a:lnTo>
                    <a:pt x="117460" y="44967"/>
                  </a:lnTo>
                  <a:lnTo>
                    <a:pt x="104999" y="59679"/>
                  </a:lnTo>
                  <a:lnTo>
                    <a:pt x="87461" y="45181"/>
                  </a:lnTo>
                  <a:lnTo>
                    <a:pt x="96508" y="45117"/>
                  </a:lnTo>
                  <a:lnTo>
                    <a:pt x="96508" y="45117"/>
                  </a:lnTo>
                  <a:cubicBezTo>
                    <a:pt x="90485" y="30273"/>
                    <a:pt x="76113" y="20546"/>
                    <a:pt x="60127" y="20495"/>
                  </a:cubicBezTo>
                  <a:cubicBezTo>
                    <a:pt x="44140" y="20443"/>
                    <a:pt x="29706" y="30077"/>
                    <a:pt x="23588" y="44881"/>
                  </a:cubicBezTo>
                  <a:cubicBezTo>
                    <a:pt x="17470" y="59686"/>
                    <a:pt x="20880" y="76729"/>
                    <a:pt x="32220" y="88024"/>
                  </a:cubicBezTo>
                  <a:cubicBezTo>
                    <a:pt x="43561" y="99319"/>
                    <a:pt x="60584" y="102628"/>
                    <a:pt x="75315" y="96401"/>
                  </a:cubicBezTo>
                  <a:close/>
                </a:path>
              </a:pathLst>
            </a:custGeom>
            <a:solidFill>
              <a:srgbClr val="FFFFFF"/>
            </a:solidFill>
            <a:ln cap="flat" cmpd="sng" w="9525">
              <a:solidFill>
                <a:srgbClr val="FFFFFF"/>
              </a:solidFill>
              <a:prstDash val="solid"/>
              <a:miter lim="800000"/>
              <a:headEnd len="sm" w="sm" type="none"/>
              <a:tailEnd len="sm" w="sm" type="none"/>
            </a:ln>
          </p:spPr>
          <p:txBody>
            <a:bodyPr anchorCtr="0" anchor="ctr" bIns="8625" lIns="17275" spcFirstLastPara="1" rIns="8625" wrap="square" tIns="17275">
              <a:noAutofit/>
            </a:bodyPr>
            <a:lstStyle/>
            <a:p>
              <a:pPr indent="-84961" lvl="0" marL="135000" marR="0" rtl="0" algn="l">
                <a:lnSpc>
                  <a:spcPct val="100000"/>
                </a:lnSpc>
                <a:spcBef>
                  <a:spcPts val="0"/>
                </a:spcBef>
                <a:spcAft>
                  <a:spcPts val="0"/>
                </a:spcAft>
                <a:buClr>
                  <a:srgbClr val="2B143D"/>
                </a:buClr>
                <a:buSzPts val="788"/>
                <a:buFont typeface="Noto Sans Symbols"/>
                <a:buNone/>
              </a:pPr>
              <a:r>
                <a:t/>
              </a:r>
              <a:endParaRPr b="0" i="0" sz="788" u="none" cap="none" strike="noStrike">
                <a:solidFill>
                  <a:srgbClr val="15596B"/>
                </a:solidFill>
                <a:latin typeface="Verdana"/>
                <a:ea typeface="Verdana"/>
                <a:cs typeface="Verdana"/>
                <a:sym typeface="Verdana"/>
              </a:endParaRPr>
            </a:p>
          </p:txBody>
        </p:sp>
        <p:sp>
          <p:nvSpPr>
            <p:cNvPr id="433" name="Google Shape;433;p16"/>
            <p:cNvSpPr/>
            <p:nvPr/>
          </p:nvSpPr>
          <p:spPr>
            <a:xfrm flipH="1" rot="-1294469">
              <a:off x="6805473" y="1949774"/>
              <a:ext cx="219338" cy="220338"/>
            </a:xfrm>
            <a:custGeom>
              <a:rect b="b" l="l" r="r" t="t"/>
              <a:pathLst>
                <a:path extrusionOk="0" h="120000" w="120000">
                  <a:moveTo>
                    <a:pt x="79632" y="106662"/>
                  </a:moveTo>
                  <a:lnTo>
                    <a:pt x="79632" y="106662"/>
                  </a:lnTo>
                  <a:cubicBezTo>
                    <a:pt x="60356" y="114786"/>
                    <a:pt x="38073" y="110200"/>
                    <a:pt x="23564" y="95123"/>
                  </a:cubicBezTo>
                  <a:cubicBezTo>
                    <a:pt x="9055" y="80047"/>
                    <a:pt x="5312" y="57588"/>
                    <a:pt x="14146" y="38615"/>
                  </a:cubicBezTo>
                  <a:cubicBezTo>
                    <a:pt x="22980" y="19641"/>
                    <a:pt x="42570" y="8065"/>
                    <a:pt x="63436" y="9486"/>
                  </a:cubicBezTo>
                  <a:cubicBezTo>
                    <a:pt x="84303" y="10908"/>
                    <a:pt x="102144" y="25035"/>
                    <a:pt x="108327" y="45032"/>
                  </a:cubicBezTo>
                  <a:lnTo>
                    <a:pt x="117460" y="44967"/>
                  </a:lnTo>
                  <a:lnTo>
                    <a:pt x="104999" y="59679"/>
                  </a:lnTo>
                  <a:lnTo>
                    <a:pt x="87461" y="45181"/>
                  </a:lnTo>
                  <a:lnTo>
                    <a:pt x="96508" y="45117"/>
                  </a:lnTo>
                  <a:lnTo>
                    <a:pt x="96508" y="45117"/>
                  </a:lnTo>
                  <a:cubicBezTo>
                    <a:pt x="90485" y="30273"/>
                    <a:pt x="76113" y="20546"/>
                    <a:pt x="60127" y="20495"/>
                  </a:cubicBezTo>
                  <a:cubicBezTo>
                    <a:pt x="44140" y="20443"/>
                    <a:pt x="29706" y="30077"/>
                    <a:pt x="23588" y="44881"/>
                  </a:cubicBezTo>
                  <a:cubicBezTo>
                    <a:pt x="17470" y="59686"/>
                    <a:pt x="20880" y="76729"/>
                    <a:pt x="32220" y="88024"/>
                  </a:cubicBezTo>
                  <a:cubicBezTo>
                    <a:pt x="43561" y="99319"/>
                    <a:pt x="60584" y="102628"/>
                    <a:pt x="75315" y="96401"/>
                  </a:cubicBezTo>
                  <a:close/>
                </a:path>
              </a:pathLst>
            </a:custGeom>
            <a:solidFill>
              <a:srgbClr val="FFFFFF"/>
            </a:solidFill>
            <a:ln cap="flat" cmpd="sng" w="9525">
              <a:solidFill>
                <a:srgbClr val="FFFFFF"/>
              </a:solidFill>
              <a:prstDash val="solid"/>
              <a:miter lim="800000"/>
              <a:headEnd len="sm" w="sm" type="none"/>
              <a:tailEnd len="sm" w="sm" type="none"/>
            </a:ln>
          </p:spPr>
          <p:txBody>
            <a:bodyPr anchorCtr="0" anchor="ctr" bIns="8625" lIns="17275" spcFirstLastPara="1" rIns="8625" wrap="square" tIns="17275">
              <a:noAutofit/>
            </a:bodyPr>
            <a:lstStyle/>
            <a:p>
              <a:pPr indent="-84961" lvl="0" marL="135000" marR="0" rtl="0" algn="l">
                <a:lnSpc>
                  <a:spcPct val="100000"/>
                </a:lnSpc>
                <a:spcBef>
                  <a:spcPts val="0"/>
                </a:spcBef>
                <a:spcAft>
                  <a:spcPts val="0"/>
                </a:spcAft>
                <a:buClr>
                  <a:srgbClr val="2B143D"/>
                </a:buClr>
                <a:buSzPts val="788"/>
                <a:buFont typeface="Noto Sans Symbols"/>
                <a:buNone/>
              </a:pPr>
              <a:r>
                <a:t/>
              </a:r>
              <a:endParaRPr b="0" i="0" sz="788" u="none" cap="none" strike="noStrike">
                <a:solidFill>
                  <a:srgbClr val="15596B"/>
                </a:solidFill>
                <a:latin typeface="Verdana"/>
                <a:ea typeface="Verdana"/>
                <a:cs typeface="Verdana"/>
                <a:sym typeface="Verdana"/>
              </a:endParaRPr>
            </a:p>
          </p:txBody>
        </p:sp>
        <p:sp>
          <p:nvSpPr>
            <p:cNvPr id="434" name="Google Shape;434;p16"/>
            <p:cNvSpPr/>
            <p:nvPr/>
          </p:nvSpPr>
          <p:spPr>
            <a:xfrm>
              <a:off x="999269" y="2717070"/>
              <a:ext cx="1314450" cy="2064480"/>
            </a:xfrm>
            <a:prstGeom prst="rect">
              <a:avLst/>
            </a:prstGeom>
            <a:solidFill>
              <a:srgbClr val="CAF0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600"/>
                <a:buFont typeface="Arial"/>
                <a:buNone/>
              </a:pPr>
              <a:r>
                <a:t/>
              </a:r>
              <a:endParaRPr b="0" i="0" sz="6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675"/>
                <a:buFont typeface="Arial"/>
                <a:buNone/>
              </a:pPr>
              <a:r>
                <a:rPr b="0" i="0" lang="en-US" sz="675" u="none" cap="none" strike="noStrike">
                  <a:solidFill>
                    <a:srgbClr val="000000"/>
                  </a:solidFill>
                  <a:latin typeface="Verdana"/>
                  <a:ea typeface="Verdana"/>
                  <a:cs typeface="Verdana"/>
                  <a:sym typeface="Verdana"/>
                </a:rPr>
                <a:t>Architect prepares test scenarios based on </a:t>
              </a:r>
              <a:r>
                <a:rPr b="0" i="0" lang="en-US" sz="675" u="none" cap="none" strike="noStrike">
                  <a:solidFill>
                    <a:srgbClr val="0070AD"/>
                  </a:solidFill>
                  <a:latin typeface="Verdana"/>
                  <a:ea typeface="Verdana"/>
                  <a:cs typeface="Verdana"/>
                  <a:sym typeface="Verdana"/>
                </a:rPr>
                <a:t>User Story specification and TO – BE solution design; </a:t>
              </a:r>
              <a:r>
                <a:rPr b="0" i="0" lang="en-US" sz="675" u="none" cap="none" strike="noStrike">
                  <a:solidFill>
                    <a:srgbClr val="000000"/>
                  </a:solidFill>
                  <a:latin typeface="Verdana"/>
                  <a:ea typeface="Verdana"/>
                  <a:cs typeface="Verdana"/>
                  <a:sym typeface="Verdana"/>
                </a:rPr>
                <a:t>identifies needs for performance tests.</a:t>
              </a:r>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Verdana"/>
                <a:ea typeface="Verdana"/>
                <a:cs typeface="Verdana"/>
                <a:sym typeface="Verdana"/>
              </a:endParaRPr>
            </a:p>
          </p:txBody>
        </p:sp>
        <p:sp>
          <p:nvSpPr>
            <p:cNvPr id="435" name="Google Shape;435;p16"/>
            <p:cNvSpPr/>
            <p:nvPr/>
          </p:nvSpPr>
          <p:spPr>
            <a:xfrm>
              <a:off x="999269" y="2717071"/>
              <a:ext cx="1316736" cy="167580"/>
            </a:xfrm>
            <a:prstGeom prst="rect">
              <a:avLst/>
            </a:prstGeom>
            <a:solidFill>
              <a:srgbClr val="0D80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Arial"/>
                <a:buNone/>
              </a:pPr>
              <a:r>
                <a:rPr b="1" i="0" lang="en-US" sz="900" u="none" cap="none" strike="noStrike">
                  <a:solidFill>
                    <a:srgbClr val="FFFFFF"/>
                  </a:solidFill>
                  <a:latin typeface="Verdana"/>
                  <a:ea typeface="Verdana"/>
                  <a:cs typeface="Verdana"/>
                  <a:sym typeface="Verdana"/>
                </a:rPr>
                <a:t>Step 1</a:t>
              </a:r>
              <a:endParaRPr/>
            </a:p>
          </p:txBody>
        </p:sp>
        <p:sp>
          <p:nvSpPr>
            <p:cNvPr id="436" name="Google Shape;436;p16"/>
            <p:cNvSpPr/>
            <p:nvPr/>
          </p:nvSpPr>
          <p:spPr>
            <a:xfrm>
              <a:off x="2434657" y="2717070"/>
              <a:ext cx="1314450" cy="2064480"/>
            </a:xfrm>
            <a:prstGeom prst="rect">
              <a:avLst/>
            </a:prstGeom>
            <a:solidFill>
              <a:srgbClr val="CAF0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675"/>
                <a:buFont typeface="Arial"/>
                <a:buNone/>
              </a:pPr>
              <a:r>
                <a:rPr b="0" i="0" lang="en-US" sz="675" u="none" cap="none" strike="noStrike">
                  <a:solidFill>
                    <a:srgbClr val="000000"/>
                  </a:solidFill>
                  <a:latin typeface="Verdana"/>
                  <a:ea typeface="Verdana"/>
                  <a:cs typeface="Verdana"/>
                  <a:sym typeface="Verdana"/>
                </a:rPr>
                <a:t>Architect works closely with developer and SME during the process of specifying test scenarios. Scenarios should comply with worked out solution design of the artifact(s).</a:t>
              </a:r>
              <a:endParaRPr/>
            </a:p>
            <a:p>
              <a:pPr indent="-128588" lvl="0" marL="128588" marR="0" rtl="0" algn="l">
                <a:lnSpc>
                  <a:spcPct val="100000"/>
                </a:lnSpc>
                <a:spcBef>
                  <a:spcPts val="0"/>
                </a:spcBef>
                <a:spcAft>
                  <a:spcPts val="0"/>
                </a:spcAft>
                <a:buClr>
                  <a:srgbClr val="0070AD"/>
                </a:buClr>
                <a:buSzPts val="675"/>
                <a:buFont typeface="Noto Sans Symbols"/>
                <a:buChar char="▪"/>
              </a:pPr>
              <a:r>
                <a:rPr b="0" i="0" lang="en-US" sz="675" u="none" cap="none" strike="noStrike">
                  <a:solidFill>
                    <a:srgbClr val="0070AD"/>
                  </a:solidFill>
                  <a:latin typeface="Verdana"/>
                  <a:ea typeface="Verdana"/>
                  <a:cs typeface="Verdana"/>
                  <a:sym typeface="Verdana"/>
                </a:rPr>
                <a:t>Test items will be registered in Jira backlog </a:t>
              </a:r>
              <a:r>
                <a:rPr b="0" i="0" lang="en-US" sz="675" u="none" cap="none" strike="noStrike">
                  <a:solidFill>
                    <a:srgbClr val="000000"/>
                  </a:solidFill>
                  <a:latin typeface="Verdana"/>
                  <a:ea typeface="Verdana"/>
                  <a:cs typeface="Verdana"/>
                  <a:sym typeface="Verdana"/>
                </a:rPr>
                <a:t>(Test’ issue type)</a:t>
              </a:r>
              <a:endParaRPr b="0" i="0" sz="675" u="none" cap="none" strike="noStrike">
                <a:solidFill>
                  <a:srgbClr val="000000"/>
                </a:solidFill>
                <a:latin typeface="Verdana"/>
                <a:ea typeface="Verdana"/>
                <a:cs typeface="Verdana"/>
                <a:sym typeface="Verdana"/>
              </a:endParaRPr>
            </a:p>
            <a:p>
              <a:pPr indent="-128588" lvl="0" marL="128588" marR="0" rtl="0" algn="l">
                <a:lnSpc>
                  <a:spcPct val="100000"/>
                </a:lnSpc>
                <a:spcBef>
                  <a:spcPts val="0"/>
                </a:spcBef>
                <a:spcAft>
                  <a:spcPts val="0"/>
                </a:spcAft>
                <a:buClr>
                  <a:srgbClr val="0070AD"/>
                </a:buClr>
                <a:buSzPts val="675"/>
                <a:buFont typeface="Noto Sans Symbols"/>
                <a:buChar char="▪"/>
              </a:pPr>
              <a:r>
                <a:rPr b="0" i="0" lang="en-US" sz="675" u="none" cap="none" strike="noStrike">
                  <a:solidFill>
                    <a:srgbClr val="0070AD"/>
                  </a:solidFill>
                  <a:latin typeface="Verdana"/>
                  <a:ea typeface="Verdana"/>
                  <a:cs typeface="Verdana"/>
                  <a:sym typeface="Verdana"/>
                </a:rPr>
                <a:t>Details will be specified in excel file stored in Confluence project </a:t>
              </a:r>
              <a:r>
                <a:rPr b="0" i="0" lang="en-US" sz="675" u="none" cap="none" strike="noStrike">
                  <a:solidFill>
                    <a:srgbClr val="000000"/>
                  </a:solidFill>
                  <a:latin typeface="Verdana"/>
                  <a:ea typeface="Verdana"/>
                  <a:cs typeface="Verdana"/>
                  <a:sym typeface="Verdana"/>
                </a:rPr>
                <a:t>page and linked to each‚Test’ issue (see details on next slides)</a:t>
              </a:r>
              <a:endParaRPr b="0" i="0" sz="750" u="none" cap="none" strike="noStrike">
                <a:solidFill>
                  <a:srgbClr val="000000"/>
                </a:solidFill>
                <a:latin typeface="Verdana"/>
                <a:ea typeface="Verdana"/>
                <a:cs typeface="Verdana"/>
                <a:sym typeface="Verdana"/>
              </a:endParaRPr>
            </a:p>
          </p:txBody>
        </p:sp>
        <p:sp>
          <p:nvSpPr>
            <p:cNvPr id="437" name="Google Shape;437;p16"/>
            <p:cNvSpPr/>
            <p:nvPr/>
          </p:nvSpPr>
          <p:spPr>
            <a:xfrm>
              <a:off x="2434657" y="2717071"/>
              <a:ext cx="1316736" cy="167580"/>
            </a:xfrm>
            <a:prstGeom prst="rect">
              <a:avLst/>
            </a:prstGeom>
            <a:solidFill>
              <a:srgbClr val="0D80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Arial"/>
                <a:buNone/>
              </a:pPr>
              <a:r>
                <a:rPr b="1" i="0" lang="en-US" sz="900" u="none" cap="none" strike="noStrike">
                  <a:solidFill>
                    <a:srgbClr val="FFFFFF"/>
                  </a:solidFill>
                  <a:latin typeface="Verdana"/>
                  <a:ea typeface="Verdana"/>
                  <a:cs typeface="Verdana"/>
                  <a:sym typeface="Verdana"/>
                </a:rPr>
                <a:t>Step 2</a:t>
              </a:r>
              <a:endParaRPr/>
            </a:p>
          </p:txBody>
        </p:sp>
        <p:sp>
          <p:nvSpPr>
            <p:cNvPr id="438" name="Google Shape;438;p16"/>
            <p:cNvSpPr/>
            <p:nvPr/>
          </p:nvSpPr>
          <p:spPr>
            <a:xfrm>
              <a:off x="3870044" y="2717070"/>
              <a:ext cx="1314450" cy="2064480"/>
            </a:xfrm>
            <a:prstGeom prst="rect">
              <a:avLst/>
            </a:prstGeom>
            <a:solidFill>
              <a:srgbClr val="CAF0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675"/>
                <a:buFont typeface="Arial"/>
                <a:buNone/>
              </a:pPr>
              <a:r>
                <a:rPr b="0" i="0" lang="en-US" sz="675" u="none" cap="none" strike="noStrike">
                  <a:solidFill>
                    <a:srgbClr val="000000"/>
                  </a:solidFill>
                  <a:latin typeface="Verdana"/>
                  <a:ea typeface="Verdana"/>
                  <a:cs typeface="Verdana"/>
                  <a:sym typeface="Verdana"/>
                </a:rPr>
                <a:t>Developer conducts internal tests </a:t>
              </a:r>
              <a:r>
                <a:rPr b="0" i="0" lang="en-US" sz="675" u="none" cap="none" strike="noStrike">
                  <a:solidFill>
                    <a:srgbClr val="0070AD"/>
                  </a:solidFill>
                  <a:latin typeface="Verdana"/>
                  <a:ea typeface="Verdana"/>
                  <a:cs typeface="Verdana"/>
                  <a:sym typeface="Verdana"/>
                </a:rPr>
                <a:t>and provides results in a form of output files, videos, screens (or any other proof / documentation) </a:t>
              </a:r>
              <a:r>
                <a:rPr b="0" i="0" lang="en-US" sz="675" u="none" cap="none" strike="noStrike">
                  <a:solidFill>
                    <a:srgbClr val="000000"/>
                  </a:solidFill>
                  <a:latin typeface="Verdana"/>
                  <a:ea typeface="Verdana"/>
                  <a:cs typeface="Verdana"/>
                  <a:sym typeface="Verdana"/>
                </a:rPr>
                <a:t>to Architect (via uploading to Confluence project page, and linking to given ‚Test’ issue type).</a:t>
              </a:r>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Verdana"/>
                <a:ea typeface="Verdana"/>
                <a:cs typeface="Verdana"/>
                <a:sym typeface="Verdana"/>
              </a:endParaRPr>
            </a:p>
          </p:txBody>
        </p:sp>
        <p:sp>
          <p:nvSpPr>
            <p:cNvPr id="439" name="Google Shape;439;p16"/>
            <p:cNvSpPr/>
            <p:nvPr/>
          </p:nvSpPr>
          <p:spPr>
            <a:xfrm>
              <a:off x="3870044" y="2717071"/>
              <a:ext cx="1316736" cy="181535"/>
            </a:xfrm>
            <a:prstGeom prst="rect">
              <a:avLst/>
            </a:prstGeom>
            <a:solidFill>
              <a:srgbClr val="0D80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Arial"/>
                <a:buNone/>
              </a:pPr>
              <a:r>
                <a:rPr b="1" i="0" lang="en-US" sz="900" u="none" cap="none" strike="noStrike">
                  <a:solidFill>
                    <a:srgbClr val="FFFFFF"/>
                  </a:solidFill>
                  <a:latin typeface="Verdana"/>
                  <a:ea typeface="Verdana"/>
                  <a:cs typeface="Verdana"/>
                  <a:sym typeface="Verdana"/>
                </a:rPr>
                <a:t>Step 3</a:t>
              </a:r>
              <a:endParaRPr/>
            </a:p>
          </p:txBody>
        </p:sp>
        <p:sp>
          <p:nvSpPr>
            <p:cNvPr id="440" name="Google Shape;440;p16"/>
            <p:cNvSpPr/>
            <p:nvPr/>
          </p:nvSpPr>
          <p:spPr>
            <a:xfrm>
              <a:off x="5305432" y="2717070"/>
              <a:ext cx="1314450" cy="2064480"/>
            </a:xfrm>
            <a:prstGeom prst="rect">
              <a:avLst/>
            </a:prstGeom>
            <a:solidFill>
              <a:srgbClr val="CAF0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675"/>
                <a:buFont typeface="Arial"/>
                <a:buNone/>
              </a:pPr>
              <a:r>
                <a:rPr b="0" i="0" lang="en-US" sz="675" u="none" cap="none" strike="noStrike">
                  <a:solidFill>
                    <a:srgbClr val="000000"/>
                  </a:solidFill>
                  <a:latin typeface="Verdana"/>
                  <a:ea typeface="Verdana"/>
                  <a:cs typeface="Verdana"/>
                  <a:sym typeface="Verdana"/>
                </a:rPr>
                <a:t>Architect / SME validates test results. </a:t>
              </a:r>
              <a:r>
                <a:rPr b="0" i="0" lang="en-US" sz="675" u="none" cap="none" strike="noStrike">
                  <a:solidFill>
                    <a:srgbClr val="0070AD"/>
                  </a:solidFill>
                  <a:latin typeface="Verdana"/>
                  <a:ea typeface="Verdana"/>
                  <a:cs typeface="Verdana"/>
                  <a:sym typeface="Verdana"/>
                </a:rPr>
                <a:t>Marks which scenario passed test, which failed.</a:t>
              </a:r>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Verdana"/>
                <a:ea typeface="Verdana"/>
                <a:cs typeface="Verdana"/>
                <a:sym typeface="Verdana"/>
              </a:endParaRPr>
            </a:p>
          </p:txBody>
        </p:sp>
        <p:sp>
          <p:nvSpPr>
            <p:cNvPr id="441" name="Google Shape;441;p16"/>
            <p:cNvSpPr/>
            <p:nvPr/>
          </p:nvSpPr>
          <p:spPr>
            <a:xfrm>
              <a:off x="5305432" y="2717071"/>
              <a:ext cx="1316736" cy="181535"/>
            </a:xfrm>
            <a:prstGeom prst="rect">
              <a:avLst/>
            </a:prstGeom>
            <a:solidFill>
              <a:srgbClr val="0D80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Arial"/>
                <a:buNone/>
              </a:pPr>
              <a:r>
                <a:rPr b="1" i="0" lang="en-US" sz="900" u="none" cap="none" strike="noStrike">
                  <a:solidFill>
                    <a:srgbClr val="FFFFFF"/>
                  </a:solidFill>
                  <a:latin typeface="Verdana"/>
                  <a:ea typeface="Verdana"/>
                  <a:cs typeface="Verdana"/>
                  <a:sym typeface="Verdana"/>
                </a:rPr>
                <a:t>Step 4</a:t>
              </a:r>
              <a:endParaRPr/>
            </a:p>
          </p:txBody>
        </p:sp>
        <p:sp>
          <p:nvSpPr>
            <p:cNvPr id="442" name="Google Shape;442;p16"/>
            <p:cNvSpPr/>
            <p:nvPr/>
          </p:nvSpPr>
          <p:spPr>
            <a:xfrm>
              <a:off x="6740819" y="2717070"/>
              <a:ext cx="1314450" cy="2064480"/>
            </a:xfrm>
            <a:prstGeom prst="rect">
              <a:avLst/>
            </a:prstGeom>
            <a:solidFill>
              <a:srgbClr val="CAF0FB"/>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675"/>
                <a:buFont typeface="Arial"/>
                <a:buNone/>
              </a:pPr>
              <a:r>
                <a:t/>
              </a:r>
              <a:endParaRPr b="0" i="0" sz="675"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675"/>
                <a:buFont typeface="Arial"/>
                <a:buNone/>
              </a:pPr>
              <a:r>
                <a:rPr b="0" i="0" lang="en-US" sz="675" u="none" cap="none" strike="noStrike">
                  <a:solidFill>
                    <a:srgbClr val="000000"/>
                  </a:solidFill>
                  <a:latin typeface="Verdana"/>
                  <a:ea typeface="Verdana"/>
                  <a:cs typeface="Verdana"/>
                  <a:sym typeface="Verdana"/>
                </a:rPr>
                <a:t>Architect registers in Jira discovered </a:t>
              </a:r>
              <a:r>
                <a:rPr b="0" i="0" lang="en-US" sz="675" u="none" cap="none" strike="noStrike">
                  <a:solidFill>
                    <a:srgbClr val="0070AD"/>
                  </a:solidFill>
                  <a:latin typeface="Verdana"/>
                  <a:ea typeface="Verdana"/>
                  <a:cs typeface="Verdana"/>
                  <a:sym typeface="Verdana"/>
                </a:rPr>
                <a:t>bugs (Bug’ issue type) and assign it to the developer for a fix.</a:t>
              </a:r>
              <a:endParaRPr/>
            </a:p>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Verdana"/>
                <a:ea typeface="Verdana"/>
                <a:cs typeface="Verdana"/>
                <a:sym typeface="Verdana"/>
              </a:endParaRPr>
            </a:p>
          </p:txBody>
        </p:sp>
        <p:sp>
          <p:nvSpPr>
            <p:cNvPr id="443" name="Google Shape;443;p16"/>
            <p:cNvSpPr/>
            <p:nvPr/>
          </p:nvSpPr>
          <p:spPr>
            <a:xfrm>
              <a:off x="6740819" y="2717071"/>
              <a:ext cx="1316736" cy="181535"/>
            </a:xfrm>
            <a:prstGeom prst="rect">
              <a:avLst/>
            </a:prstGeom>
            <a:solidFill>
              <a:srgbClr val="0D80A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900"/>
                <a:buFont typeface="Arial"/>
                <a:buNone/>
              </a:pPr>
              <a:r>
                <a:rPr b="1" i="0" lang="en-US" sz="900" u="none" cap="none" strike="noStrike">
                  <a:solidFill>
                    <a:srgbClr val="FFFFFF"/>
                  </a:solidFill>
                  <a:latin typeface="Verdana"/>
                  <a:ea typeface="Verdana"/>
                  <a:cs typeface="Verdana"/>
                  <a:sym typeface="Verdana"/>
                </a:rPr>
                <a:t>Step 5</a:t>
              </a:r>
              <a:endParaRPr/>
            </a:p>
          </p:txBody>
        </p:sp>
        <p:sp>
          <p:nvSpPr>
            <p:cNvPr id="444" name="Google Shape;444;p16"/>
            <p:cNvSpPr txBox="1"/>
            <p:nvPr/>
          </p:nvSpPr>
          <p:spPr>
            <a:xfrm>
              <a:off x="4724510" y="2218774"/>
              <a:ext cx="2570400" cy="219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25"/>
                <a:buFont typeface="Arial"/>
                <a:buNone/>
              </a:pPr>
              <a:r>
                <a:rPr b="0" i="0" lang="en-US" sz="825" u="none" cap="none" strike="noStrike">
                  <a:solidFill>
                    <a:srgbClr val="000000"/>
                  </a:solidFill>
                  <a:latin typeface="Verdana"/>
                  <a:ea typeface="Verdana"/>
                  <a:cs typeface="Verdana"/>
                  <a:sym typeface="Verdana"/>
                </a:rPr>
                <a:t>If needed </a:t>
              </a:r>
              <a:r>
                <a:rPr b="1" i="0" lang="en-US" sz="825" u="none" cap="none" strike="noStrike">
                  <a:solidFill>
                    <a:srgbClr val="000000"/>
                  </a:solidFill>
                  <a:latin typeface="Verdana"/>
                  <a:ea typeface="Verdana"/>
                  <a:cs typeface="Verdana"/>
                  <a:sym typeface="Verdana"/>
                </a:rPr>
                <a:t>stages 3 – 5 </a:t>
              </a:r>
              <a:r>
                <a:rPr b="0" i="0" lang="en-US" sz="825" u="none" cap="none" strike="noStrike">
                  <a:solidFill>
                    <a:srgbClr val="000000"/>
                  </a:solidFill>
                  <a:latin typeface="Verdana"/>
                  <a:ea typeface="Verdana"/>
                  <a:cs typeface="Verdana"/>
                  <a:sym typeface="Verdana"/>
                </a:rPr>
                <a:t>are iterated</a:t>
              </a:r>
              <a:endParaRPr/>
            </a:p>
          </p:txBody>
        </p:sp>
        <p:sp>
          <p:nvSpPr>
            <p:cNvPr id="445" name="Google Shape;445;p16"/>
            <p:cNvSpPr/>
            <p:nvPr/>
          </p:nvSpPr>
          <p:spPr>
            <a:xfrm flipH="1" rot="-1294469">
              <a:off x="5349881" y="1949774"/>
              <a:ext cx="219338" cy="220338"/>
            </a:xfrm>
            <a:custGeom>
              <a:rect b="b" l="l" r="r" t="t"/>
              <a:pathLst>
                <a:path extrusionOk="0" h="120000" w="120000">
                  <a:moveTo>
                    <a:pt x="79632" y="106662"/>
                  </a:moveTo>
                  <a:lnTo>
                    <a:pt x="79632" y="106662"/>
                  </a:lnTo>
                  <a:cubicBezTo>
                    <a:pt x="60356" y="114786"/>
                    <a:pt x="38073" y="110200"/>
                    <a:pt x="23564" y="95123"/>
                  </a:cubicBezTo>
                  <a:cubicBezTo>
                    <a:pt x="9055" y="80047"/>
                    <a:pt x="5312" y="57588"/>
                    <a:pt x="14146" y="38615"/>
                  </a:cubicBezTo>
                  <a:cubicBezTo>
                    <a:pt x="22980" y="19641"/>
                    <a:pt x="42570" y="8065"/>
                    <a:pt x="63436" y="9486"/>
                  </a:cubicBezTo>
                  <a:cubicBezTo>
                    <a:pt x="84303" y="10908"/>
                    <a:pt x="102144" y="25035"/>
                    <a:pt x="108327" y="45032"/>
                  </a:cubicBezTo>
                  <a:lnTo>
                    <a:pt x="117460" y="44967"/>
                  </a:lnTo>
                  <a:lnTo>
                    <a:pt x="104999" y="59679"/>
                  </a:lnTo>
                  <a:lnTo>
                    <a:pt x="87461" y="45181"/>
                  </a:lnTo>
                  <a:lnTo>
                    <a:pt x="96508" y="45117"/>
                  </a:lnTo>
                  <a:lnTo>
                    <a:pt x="96508" y="45117"/>
                  </a:lnTo>
                  <a:cubicBezTo>
                    <a:pt x="90485" y="30273"/>
                    <a:pt x="76113" y="20546"/>
                    <a:pt x="60127" y="20495"/>
                  </a:cubicBezTo>
                  <a:cubicBezTo>
                    <a:pt x="44140" y="20443"/>
                    <a:pt x="29706" y="30077"/>
                    <a:pt x="23588" y="44881"/>
                  </a:cubicBezTo>
                  <a:cubicBezTo>
                    <a:pt x="17470" y="59686"/>
                    <a:pt x="20880" y="76729"/>
                    <a:pt x="32220" y="88024"/>
                  </a:cubicBezTo>
                  <a:cubicBezTo>
                    <a:pt x="43561" y="99319"/>
                    <a:pt x="60584" y="102628"/>
                    <a:pt x="75315" y="96401"/>
                  </a:cubicBezTo>
                  <a:close/>
                </a:path>
              </a:pathLst>
            </a:custGeom>
            <a:solidFill>
              <a:srgbClr val="FFFFFF"/>
            </a:solidFill>
            <a:ln cap="flat" cmpd="sng" w="9525">
              <a:solidFill>
                <a:srgbClr val="FFFFFF"/>
              </a:solidFill>
              <a:prstDash val="solid"/>
              <a:miter lim="800000"/>
              <a:headEnd len="sm" w="sm" type="none"/>
              <a:tailEnd len="sm" w="sm" type="none"/>
            </a:ln>
          </p:spPr>
          <p:txBody>
            <a:bodyPr anchorCtr="0" anchor="ctr" bIns="8625" lIns="17275" spcFirstLastPara="1" rIns="8625" wrap="square" tIns="17275">
              <a:noAutofit/>
            </a:bodyPr>
            <a:lstStyle/>
            <a:p>
              <a:pPr indent="-84961" lvl="0" marL="135000" marR="0" rtl="0" algn="l">
                <a:lnSpc>
                  <a:spcPct val="100000"/>
                </a:lnSpc>
                <a:spcBef>
                  <a:spcPts val="0"/>
                </a:spcBef>
                <a:spcAft>
                  <a:spcPts val="0"/>
                </a:spcAft>
                <a:buClr>
                  <a:srgbClr val="2B143D"/>
                </a:buClr>
                <a:buSzPts val="788"/>
                <a:buFont typeface="Noto Sans Symbols"/>
                <a:buNone/>
              </a:pPr>
              <a:r>
                <a:t/>
              </a:r>
              <a:endParaRPr b="0" i="0" sz="788" u="none" cap="none" strike="noStrike">
                <a:solidFill>
                  <a:srgbClr val="15596B"/>
                </a:solidFill>
                <a:latin typeface="Verdana"/>
                <a:ea typeface="Verdana"/>
                <a:cs typeface="Verdana"/>
                <a:sym typeface="Verdana"/>
              </a:endParaRPr>
            </a:p>
          </p:txBody>
        </p:sp>
        <p:sp>
          <p:nvSpPr>
            <p:cNvPr id="446" name="Google Shape;446;p16"/>
            <p:cNvSpPr/>
            <p:nvPr/>
          </p:nvSpPr>
          <p:spPr>
            <a:xfrm>
              <a:off x="1" y="2040443"/>
              <a:ext cx="958850" cy="345987"/>
            </a:xfrm>
            <a:prstGeom prst="homePlate">
              <a:avLst>
                <a:gd fmla="val 25682" name="adj"/>
              </a:avLst>
            </a:prstGeom>
            <a:solidFill>
              <a:srgbClr val="7F7F7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FFFF"/>
                </a:buClr>
                <a:buSzPts val="675"/>
                <a:buFont typeface="Arial"/>
                <a:buNone/>
              </a:pPr>
              <a:r>
                <a:rPr b="1" i="0" lang="en-US" sz="675" u="none" cap="none" strike="noStrike">
                  <a:solidFill>
                    <a:srgbClr val="FFFFFF"/>
                  </a:solidFill>
                  <a:latin typeface="Verdana"/>
                  <a:ea typeface="Verdana"/>
                  <a:cs typeface="Verdana"/>
                  <a:sym typeface="Verdana"/>
                </a:rPr>
                <a:t>Implementation of use cases</a:t>
              </a:r>
              <a:endParaRPr/>
            </a:p>
          </p:txBody>
        </p:sp>
        <p:grpSp>
          <p:nvGrpSpPr>
            <p:cNvPr id="447" name="Google Shape;447;p16"/>
            <p:cNvGrpSpPr/>
            <p:nvPr/>
          </p:nvGrpSpPr>
          <p:grpSpPr>
            <a:xfrm>
              <a:off x="4329082" y="969723"/>
              <a:ext cx="396375" cy="335281"/>
              <a:chOff x="9088438" y="2917825"/>
              <a:chExt cx="422275" cy="357188"/>
            </a:xfrm>
          </p:grpSpPr>
          <p:sp>
            <p:nvSpPr>
              <p:cNvPr id="448" name="Google Shape;448;p16"/>
              <p:cNvSpPr/>
              <p:nvPr/>
            </p:nvSpPr>
            <p:spPr>
              <a:xfrm>
                <a:off x="9088438" y="2917825"/>
                <a:ext cx="422275" cy="211137"/>
              </a:xfrm>
              <a:custGeom>
                <a:rect b="b" l="l" r="r" t="t"/>
                <a:pathLst>
                  <a:path extrusionOk="0" h="62" w="125">
                    <a:moveTo>
                      <a:pt x="85" y="0"/>
                    </a:moveTo>
                    <a:cubicBezTo>
                      <a:pt x="85" y="0"/>
                      <a:pt x="85" y="0"/>
                      <a:pt x="85" y="0"/>
                    </a:cubicBezTo>
                    <a:cubicBezTo>
                      <a:pt x="98" y="2"/>
                      <a:pt x="112" y="3"/>
                      <a:pt x="125" y="5"/>
                    </a:cubicBezTo>
                    <a:cubicBezTo>
                      <a:pt x="125" y="6"/>
                      <a:pt x="125" y="6"/>
                      <a:pt x="125" y="6"/>
                    </a:cubicBezTo>
                    <a:cubicBezTo>
                      <a:pt x="123" y="18"/>
                      <a:pt x="119" y="31"/>
                      <a:pt x="111" y="44"/>
                    </a:cubicBezTo>
                    <a:cubicBezTo>
                      <a:pt x="108" y="39"/>
                      <a:pt x="104" y="36"/>
                      <a:pt x="102" y="30"/>
                    </a:cubicBezTo>
                    <a:cubicBezTo>
                      <a:pt x="88" y="38"/>
                      <a:pt x="75" y="46"/>
                      <a:pt x="61" y="54"/>
                    </a:cubicBezTo>
                    <a:cubicBezTo>
                      <a:pt x="59" y="52"/>
                      <a:pt x="57" y="50"/>
                      <a:pt x="54" y="48"/>
                    </a:cubicBezTo>
                    <a:cubicBezTo>
                      <a:pt x="52" y="46"/>
                      <a:pt x="51" y="43"/>
                      <a:pt x="48" y="41"/>
                    </a:cubicBezTo>
                    <a:cubicBezTo>
                      <a:pt x="35" y="48"/>
                      <a:pt x="22" y="55"/>
                      <a:pt x="9" y="62"/>
                    </a:cubicBezTo>
                    <a:cubicBezTo>
                      <a:pt x="8" y="57"/>
                      <a:pt x="0" y="54"/>
                      <a:pt x="0" y="47"/>
                    </a:cubicBezTo>
                    <a:cubicBezTo>
                      <a:pt x="0" y="47"/>
                      <a:pt x="0" y="47"/>
                      <a:pt x="0" y="47"/>
                    </a:cubicBezTo>
                    <a:cubicBezTo>
                      <a:pt x="18" y="38"/>
                      <a:pt x="34" y="30"/>
                      <a:pt x="51" y="20"/>
                    </a:cubicBezTo>
                    <a:cubicBezTo>
                      <a:pt x="54" y="20"/>
                      <a:pt x="56" y="23"/>
                      <a:pt x="58" y="26"/>
                    </a:cubicBezTo>
                    <a:cubicBezTo>
                      <a:pt x="60" y="28"/>
                      <a:pt x="62" y="31"/>
                      <a:pt x="64" y="32"/>
                    </a:cubicBezTo>
                    <a:cubicBezTo>
                      <a:pt x="74" y="26"/>
                      <a:pt x="83" y="20"/>
                      <a:pt x="93" y="14"/>
                    </a:cubicBezTo>
                    <a:cubicBezTo>
                      <a:pt x="88" y="10"/>
                      <a:pt x="87" y="5"/>
                      <a:pt x="85" y="0"/>
                    </a:cubicBez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1"/>
                  <a:buFont typeface="Arial"/>
                  <a:buNone/>
                </a:pPr>
                <a:r>
                  <a:t/>
                </a:r>
                <a:endParaRPr b="0" i="0" sz="1351" u="none" cap="none" strike="noStrike">
                  <a:solidFill>
                    <a:srgbClr val="000000"/>
                  </a:solidFill>
                  <a:latin typeface="Verdana"/>
                  <a:ea typeface="Verdana"/>
                  <a:cs typeface="Verdana"/>
                  <a:sym typeface="Verdana"/>
                </a:endParaRPr>
              </a:p>
            </p:txBody>
          </p:sp>
          <p:sp>
            <p:nvSpPr>
              <p:cNvPr id="449" name="Google Shape;449;p16"/>
              <p:cNvSpPr/>
              <p:nvPr/>
            </p:nvSpPr>
            <p:spPr>
              <a:xfrm>
                <a:off x="9372600" y="3049588"/>
                <a:ext cx="57150" cy="225425"/>
              </a:xfrm>
              <a:custGeom>
                <a:rect b="b" l="l" r="r" t="t"/>
                <a:pathLst>
                  <a:path extrusionOk="0" h="66" w="17">
                    <a:moveTo>
                      <a:pt x="14" y="66"/>
                    </a:moveTo>
                    <a:cubicBezTo>
                      <a:pt x="3" y="66"/>
                      <a:pt x="3" y="66"/>
                      <a:pt x="3" y="66"/>
                    </a:cubicBezTo>
                    <a:cubicBezTo>
                      <a:pt x="1" y="66"/>
                      <a:pt x="0" y="65"/>
                      <a:pt x="0" y="63"/>
                    </a:cubicBezTo>
                    <a:cubicBezTo>
                      <a:pt x="0" y="10"/>
                      <a:pt x="0" y="10"/>
                      <a:pt x="0" y="10"/>
                    </a:cubicBezTo>
                    <a:cubicBezTo>
                      <a:pt x="0" y="9"/>
                      <a:pt x="1" y="8"/>
                      <a:pt x="1" y="8"/>
                    </a:cubicBezTo>
                    <a:cubicBezTo>
                      <a:pt x="5" y="6"/>
                      <a:pt x="9" y="3"/>
                      <a:pt x="13" y="1"/>
                    </a:cubicBezTo>
                    <a:cubicBezTo>
                      <a:pt x="15" y="0"/>
                      <a:pt x="17" y="2"/>
                      <a:pt x="17" y="4"/>
                    </a:cubicBezTo>
                    <a:cubicBezTo>
                      <a:pt x="17" y="63"/>
                      <a:pt x="17" y="63"/>
                      <a:pt x="17" y="63"/>
                    </a:cubicBezTo>
                    <a:cubicBezTo>
                      <a:pt x="17" y="65"/>
                      <a:pt x="16" y="66"/>
                      <a:pt x="14" y="66"/>
                    </a:cubicBez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1"/>
                  <a:buFont typeface="Arial"/>
                  <a:buNone/>
                </a:pPr>
                <a:r>
                  <a:t/>
                </a:r>
                <a:endParaRPr b="0" i="0" sz="1351" u="none" cap="none" strike="noStrike">
                  <a:solidFill>
                    <a:srgbClr val="000000"/>
                  </a:solidFill>
                  <a:latin typeface="Verdana"/>
                  <a:ea typeface="Verdana"/>
                  <a:cs typeface="Verdana"/>
                  <a:sym typeface="Verdana"/>
                </a:endParaRPr>
              </a:p>
            </p:txBody>
          </p:sp>
          <p:sp>
            <p:nvSpPr>
              <p:cNvPr id="450" name="Google Shape;450;p16"/>
              <p:cNvSpPr/>
              <p:nvPr/>
            </p:nvSpPr>
            <p:spPr>
              <a:xfrm>
                <a:off x="9210675" y="3087688"/>
                <a:ext cx="60325" cy="187325"/>
              </a:xfrm>
              <a:custGeom>
                <a:rect b="b" l="l" r="r" t="t"/>
                <a:pathLst>
                  <a:path extrusionOk="0" h="55" w="18">
                    <a:moveTo>
                      <a:pt x="15" y="55"/>
                    </a:moveTo>
                    <a:cubicBezTo>
                      <a:pt x="3" y="55"/>
                      <a:pt x="3" y="55"/>
                      <a:pt x="3" y="55"/>
                    </a:cubicBezTo>
                    <a:cubicBezTo>
                      <a:pt x="2" y="55"/>
                      <a:pt x="0" y="54"/>
                      <a:pt x="0" y="52"/>
                    </a:cubicBezTo>
                    <a:cubicBezTo>
                      <a:pt x="0" y="7"/>
                      <a:pt x="0" y="7"/>
                      <a:pt x="0" y="7"/>
                    </a:cubicBezTo>
                    <a:cubicBezTo>
                      <a:pt x="0" y="6"/>
                      <a:pt x="1" y="4"/>
                      <a:pt x="2" y="4"/>
                    </a:cubicBezTo>
                    <a:cubicBezTo>
                      <a:pt x="5" y="3"/>
                      <a:pt x="7" y="1"/>
                      <a:pt x="9" y="0"/>
                    </a:cubicBezTo>
                    <a:cubicBezTo>
                      <a:pt x="10" y="0"/>
                      <a:pt x="12" y="0"/>
                      <a:pt x="13" y="1"/>
                    </a:cubicBezTo>
                    <a:cubicBezTo>
                      <a:pt x="15" y="2"/>
                      <a:pt x="17" y="4"/>
                      <a:pt x="18" y="6"/>
                    </a:cubicBezTo>
                    <a:cubicBezTo>
                      <a:pt x="18" y="8"/>
                      <a:pt x="18" y="10"/>
                      <a:pt x="18" y="12"/>
                    </a:cubicBezTo>
                    <a:cubicBezTo>
                      <a:pt x="18" y="52"/>
                      <a:pt x="18" y="52"/>
                      <a:pt x="18" y="52"/>
                    </a:cubicBezTo>
                    <a:cubicBezTo>
                      <a:pt x="18" y="54"/>
                      <a:pt x="16" y="55"/>
                      <a:pt x="15" y="55"/>
                    </a:cubicBez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1"/>
                  <a:buFont typeface="Arial"/>
                  <a:buNone/>
                </a:pPr>
                <a:r>
                  <a:t/>
                </a:r>
                <a:endParaRPr b="0" i="0" sz="1351" u="none" cap="none" strike="noStrike">
                  <a:solidFill>
                    <a:srgbClr val="000000"/>
                  </a:solidFill>
                  <a:latin typeface="Verdana"/>
                  <a:ea typeface="Verdana"/>
                  <a:cs typeface="Verdana"/>
                  <a:sym typeface="Verdana"/>
                </a:endParaRPr>
              </a:p>
            </p:txBody>
          </p:sp>
          <p:sp>
            <p:nvSpPr>
              <p:cNvPr id="451" name="Google Shape;451;p16"/>
              <p:cNvSpPr/>
              <p:nvPr/>
            </p:nvSpPr>
            <p:spPr>
              <a:xfrm>
                <a:off x="9291638" y="3097213"/>
                <a:ext cx="57150" cy="177800"/>
              </a:xfrm>
              <a:custGeom>
                <a:rect b="b" l="l" r="r" t="t"/>
                <a:pathLst>
                  <a:path extrusionOk="0" h="52" w="17">
                    <a:moveTo>
                      <a:pt x="14" y="52"/>
                    </a:moveTo>
                    <a:cubicBezTo>
                      <a:pt x="3" y="52"/>
                      <a:pt x="3" y="52"/>
                      <a:pt x="3" y="52"/>
                    </a:cubicBezTo>
                    <a:cubicBezTo>
                      <a:pt x="2" y="52"/>
                      <a:pt x="0" y="51"/>
                      <a:pt x="0" y="49"/>
                    </a:cubicBezTo>
                    <a:cubicBezTo>
                      <a:pt x="0" y="10"/>
                      <a:pt x="0" y="10"/>
                      <a:pt x="0" y="10"/>
                    </a:cubicBezTo>
                    <a:cubicBezTo>
                      <a:pt x="0" y="9"/>
                      <a:pt x="1" y="8"/>
                      <a:pt x="2" y="8"/>
                    </a:cubicBezTo>
                    <a:cubicBezTo>
                      <a:pt x="5" y="6"/>
                      <a:pt x="9" y="3"/>
                      <a:pt x="13" y="1"/>
                    </a:cubicBezTo>
                    <a:cubicBezTo>
                      <a:pt x="15" y="0"/>
                      <a:pt x="17" y="1"/>
                      <a:pt x="17" y="4"/>
                    </a:cubicBezTo>
                    <a:cubicBezTo>
                      <a:pt x="17" y="49"/>
                      <a:pt x="17" y="49"/>
                      <a:pt x="17" y="49"/>
                    </a:cubicBezTo>
                    <a:cubicBezTo>
                      <a:pt x="17" y="51"/>
                      <a:pt x="16" y="52"/>
                      <a:pt x="14" y="52"/>
                    </a:cubicBez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1"/>
                  <a:buFont typeface="Arial"/>
                  <a:buNone/>
                </a:pPr>
                <a:r>
                  <a:t/>
                </a:r>
                <a:endParaRPr b="0" i="0" sz="1351" u="none" cap="none" strike="noStrike">
                  <a:solidFill>
                    <a:srgbClr val="000000"/>
                  </a:solidFill>
                  <a:latin typeface="Verdana"/>
                  <a:ea typeface="Verdana"/>
                  <a:cs typeface="Verdana"/>
                  <a:sym typeface="Verdana"/>
                </a:endParaRPr>
              </a:p>
            </p:txBody>
          </p:sp>
          <p:sp>
            <p:nvSpPr>
              <p:cNvPr id="452" name="Google Shape;452;p16"/>
              <p:cNvSpPr/>
              <p:nvPr/>
            </p:nvSpPr>
            <p:spPr>
              <a:xfrm>
                <a:off x="9121775" y="3117850"/>
                <a:ext cx="58738" cy="157162"/>
              </a:xfrm>
              <a:custGeom>
                <a:rect b="b" l="l" r="r" t="t"/>
                <a:pathLst>
                  <a:path extrusionOk="0" h="46" w="17">
                    <a:moveTo>
                      <a:pt x="14" y="46"/>
                    </a:moveTo>
                    <a:cubicBezTo>
                      <a:pt x="3" y="46"/>
                      <a:pt x="3" y="46"/>
                      <a:pt x="3" y="46"/>
                    </a:cubicBezTo>
                    <a:cubicBezTo>
                      <a:pt x="1" y="46"/>
                      <a:pt x="0" y="45"/>
                      <a:pt x="0" y="43"/>
                    </a:cubicBezTo>
                    <a:cubicBezTo>
                      <a:pt x="0" y="10"/>
                      <a:pt x="0" y="10"/>
                      <a:pt x="0" y="10"/>
                    </a:cubicBezTo>
                    <a:cubicBezTo>
                      <a:pt x="0" y="9"/>
                      <a:pt x="0" y="8"/>
                      <a:pt x="1" y="7"/>
                    </a:cubicBezTo>
                    <a:cubicBezTo>
                      <a:pt x="5" y="5"/>
                      <a:pt x="9" y="3"/>
                      <a:pt x="13" y="1"/>
                    </a:cubicBezTo>
                    <a:cubicBezTo>
                      <a:pt x="15" y="0"/>
                      <a:pt x="17" y="2"/>
                      <a:pt x="17" y="4"/>
                    </a:cubicBezTo>
                    <a:cubicBezTo>
                      <a:pt x="17" y="43"/>
                      <a:pt x="17" y="43"/>
                      <a:pt x="17" y="43"/>
                    </a:cubicBezTo>
                    <a:cubicBezTo>
                      <a:pt x="17" y="45"/>
                      <a:pt x="16" y="46"/>
                      <a:pt x="14" y="46"/>
                    </a:cubicBezTo>
                    <a:close/>
                  </a:path>
                </a:pathLst>
              </a:custGeom>
              <a:solidFill>
                <a:srgbClr val="7F7F7F"/>
              </a:solid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351"/>
                  <a:buFont typeface="Arial"/>
                  <a:buNone/>
                </a:pPr>
                <a:r>
                  <a:t/>
                </a:r>
                <a:endParaRPr b="0" i="0" sz="1351" u="none" cap="none" strike="noStrike">
                  <a:solidFill>
                    <a:srgbClr val="000000"/>
                  </a:solidFill>
                  <a:latin typeface="Verdana"/>
                  <a:ea typeface="Verdana"/>
                  <a:cs typeface="Verdana"/>
                  <a:sym typeface="Verdana"/>
                </a:endParaRPr>
              </a:p>
            </p:txBody>
          </p:sp>
        </p:grpSp>
        <p:grpSp>
          <p:nvGrpSpPr>
            <p:cNvPr id="453" name="Google Shape;453;p16"/>
            <p:cNvGrpSpPr/>
            <p:nvPr/>
          </p:nvGrpSpPr>
          <p:grpSpPr>
            <a:xfrm>
              <a:off x="5743808" y="942973"/>
              <a:ext cx="437698" cy="388829"/>
              <a:chOff x="7658410" y="1257296"/>
              <a:chExt cx="583598" cy="518438"/>
            </a:xfrm>
          </p:grpSpPr>
          <p:grpSp>
            <p:nvGrpSpPr>
              <p:cNvPr id="454" name="Google Shape;454;p16"/>
              <p:cNvGrpSpPr/>
              <p:nvPr/>
            </p:nvGrpSpPr>
            <p:grpSpPr>
              <a:xfrm>
                <a:off x="7658410" y="1257296"/>
                <a:ext cx="583598" cy="518438"/>
                <a:chOff x="3817227" y="1257296"/>
                <a:chExt cx="583598" cy="518438"/>
              </a:xfrm>
            </p:grpSpPr>
            <p:grpSp>
              <p:nvGrpSpPr>
                <p:cNvPr id="455" name="Google Shape;455;p16"/>
                <p:cNvGrpSpPr/>
                <p:nvPr/>
              </p:nvGrpSpPr>
              <p:grpSpPr>
                <a:xfrm>
                  <a:off x="3817227" y="1257296"/>
                  <a:ext cx="583598" cy="518438"/>
                  <a:chOff x="3817227" y="1257296"/>
                  <a:chExt cx="583598" cy="518438"/>
                </a:xfrm>
              </p:grpSpPr>
              <p:sp>
                <p:nvSpPr>
                  <p:cNvPr id="456" name="Google Shape;456;p16"/>
                  <p:cNvSpPr/>
                  <p:nvPr/>
                </p:nvSpPr>
                <p:spPr>
                  <a:xfrm rot="-887">
                    <a:off x="3817290" y="1287420"/>
                    <a:ext cx="583472" cy="488239"/>
                  </a:xfrm>
                  <a:custGeom>
                    <a:rect b="b" l="l" r="r" t="t"/>
                    <a:pathLst>
                      <a:path extrusionOk="0" h="1263844" w="1320066">
                        <a:moveTo>
                          <a:pt x="31250" y="0"/>
                        </a:moveTo>
                        <a:lnTo>
                          <a:pt x="1313313" y="20567"/>
                        </a:lnTo>
                        <a:cubicBezTo>
                          <a:pt x="1315242" y="429048"/>
                          <a:pt x="1291435" y="859628"/>
                          <a:pt x="1320066" y="1233129"/>
                        </a:cubicBezTo>
                        <a:cubicBezTo>
                          <a:pt x="665493" y="1279400"/>
                          <a:pt x="439867" y="1259391"/>
                          <a:pt x="0" y="1260343"/>
                        </a:cubicBezTo>
                        <a:lnTo>
                          <a:pt x="31250" y="0"/>
                        </a:lnTo>
                        <a:close/>
                      </a:path>
                    </a:pathLst>
                  </a:custGeom>
                  <a:gradFill>
                    <a:gsLst>
                      <a:gs pos="0">
                        <a:srgbClr val="F2F2F2"/>
                      </a:gs>
                      <a:gs pos="8000">
                        <a:srgbClr val="F2F2F2"/>
                      </a:gs>
                      <a:gs pos="49000">
                        <a:srgbClr val="D8D8D8"/>
                      </a:gs>
                      <a:gs pos="100000">
                        <a:srgbClr val="A5A5A5"/>
                      </a:gs>
                    </a:gsLst>
                    <a:lin ang="5400000" scaled="0"/>
                  </a:gradFill>
                  <a:ln>
                    <a:noFill/>
                  </a:ln>
                  <a:effectLst>
                    <a:outerShdw blurRad="38100" sx="102000" rotWithShape="0" algn="ctr" dir="5400000" dist="12700" sy="102000">
                      <a:srgbClr val="000000">
                        <a:alpha val="40000"/>
                      </a:srgbClr>
                    </a:outerShdw>
                  </a:effectLst>
                </p:spPr>
                <p:txBody>
                  <a:bodyPr anchorCtr="0" anchor="ctr" bIns="34275" lIns="34275" spcFirstLastPara="1" rIns="34275" wrap="square" tIns="34275">
                    <a:noAutofit/>
                  </a:bodyPr>
                  <a:lstStyle/>
                  <a:p>
                    <a:pPr indent="0" lvl="0" marL="0" marR="0" rtl="0" algn="ctr">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Verdana"/>
                      <a:ea typeface="Verdana"/>
                      <a:cs typeface="Verdana"/>
                      <a:sym typeface="Verdana"/>
                    </a:endParaRPr>
                  </a:p>
                </p:txBody>
              </p:sp>
              <p:grpSp>
                <p:nvGrpSpPr>
                  <p:cNvPr id="457" name="Google Shape;457;p16"/>
                  <p:cNvGrpSpPr/>
                  <p:nvPr/>
                </p:nvGrpSpPr>
                <p:grpSpPr>
                  <a:xfrm>
                    <a:off x="4046536" y="1257296"/>
                    <a:ext cx="177910" cy="156445"/>
                    <a:chOff x="2374623" y="3635276"/>
                    <a:chExt cx="69142" cy="90262"/>
                  </a:xfrm>
                </p:grpSpPr>
                <p:sp>
                  <p:nvSpPr>
                    <p:cNvPr id="458" name="Google Shape;458;p16"/>
                    <p:cNvSpPr/>
                    <p:nvPr/>
                  </p:nvSpPr>
                  <p:spPr>
                    <a:xfrm rot="-887">
                      <a:off x="2374635" y="3635284"/>
                      <a:ext cx="61385" cy="90246"/>
                    </a:xfrm>
                    <a:prstGeom prst="ellipse">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Verdana"/>
                        <a:ea typeface="Verdana"/>
                        <a:cs typeface="Verdana"/>
                        <a:sym typeface="Verdana"/>
                      </a:endParaRPr>
                    </a:p>
                  </p:txBody>
                </p:sp>
                <p:sp>
                  <p:nvSpPr>
                    <p:cNvPr id="459" name="Google Shape;459;p16"/>
                    <p:cNvSpPr/>
                    <p:nvPr/>
                  </p:nvSpPr>
                  <p:spPr>
                    <a:xfrm rot="-887">
                      <a:off x="2389789" y="3658853"/>
                      <a:ext cx="33521" cy="40729"/>
                    </a:xfrm>
                    <a:prstGeom prst="ellipse">
                      <a:avLst/>
                    </a:prstGeom>
                    <a:solidFill>
                      <a:srgbClr val="000000"/>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Verdana"/>
                        <a:ea typeface="Verdana"/>
                        <a:cs typeface="Verdana"/>
                        <a:sym typeface="Verdana"/>
                      </a:endParaRPr>
                    </a:p>
                  </p:txBody>
                </p:sp>
                <p:sp>
                  <p:nvSpPr>
                    <p:cNvPr id="460" name="Google Shape;460;p16"/>
                    <p:cNvSpPr/>
                    <p:nvPr/>
                  </p:nvSpPr>
                  <p:spPr>
                    <a:xfrm rot="-887">
                      <a:off x="2402836" y="3636807"/>
                      <a:ext cx="40923" cy="49722"/>
                    </a:xfrm>
                    <a:prstGeom prst="ellipse">
                      <a:avLst/>
                    </a:prstGeom>
                    <a:solidFill>
                      <a:srgbClr val="7F7F7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FFFFFF"/>
                        </a:solidFill>
                        <a:latin typeface="Verdana"/>
                        <a:ea typeface="Verdana"/>
                        <a:cs typeface="Verdana"/>
                        <a:sym typeface="Verdana"/>
                      </a:endParaRPr>
                    </a:p>
                  </p:txBody>
                </p:sp>
              </p:grpSp>
            </p:grpSp>
            <p:sp>
              <p:nvSpPr>
                <p:cNvPr id="461" name="Google Shape;461;p16"/>
                <p:cNvSpPr txBox="1"/>
                <p:nvPr/>
              </p:nvSpPr>
              <p:spPr>
                <a:xfrm>
                  <a:off x="3889949" y="1429603"/>
                  <a:ext cx="438155" cy="230832"/>
                </a:xfrm>
                <a:prstGeom prst="rect">
                  <a:avLst/>
                </a:prstGeom>
                <a:noFill/>
                <a:ln>
                  <a:noFill/>
                </a:ln>
              </p:spPr>
              <p:txBody>
                <a:bodyPr anchorCtr="0" anchor="ctr" bIns="45700" lIns="0" spcFirstLastPara="1" rIns="0" wrap="square" tIns="45700">
                  <a:spAutoFit/>
                </a:bodyPr>
                <a:lstStyle/>
                <a:p>
                  <a:pPr indent="0" lvl="0" marL="0" marR="0" rtl="0" algn="ctr">
                    <a:lnSpc>
                      <a:spcPct val="100000"/>
                    </a:lnSpc>
                    <a:spcBef>
                      <a:spcPts val="0"/>
                    </a:spcBef>
                    <a:spcAft>
                      <a:spcPts val="0"/>
                    </a:spcAft>
                    <a:buClr>
                      <a:srgbClr val="7F7F7F"/>
                    </a:buClr>
                    <a:buSzPts val="525"/>
                    <a:buFont typeface="Arial"/>
                    <a:buNone/>
                  </a:pPr>
                  <a:r>
                    <a:rPr b="0" i="0" lang="en-US" sz="525" u="none" cap="none" strike="noStrike">
                      <a:solidFill>
                        <a:srgbClr val="7F7F7F"/>
                      </a:solidFill>
                      <a:latin typeface="Verdana"/>
                      <a:ea typeface="Verdana"/>
                      <a:cs typeface="Verdana"/>
                      <a:sym typeface="Verdana"/>
                    </a:rPr>
                    <a:t>Scenarios</a:t>
                  </a:r>
                  <a:endParaRPr b="0" i="0" sz="300" u="none" cap="none" strike="noStrike">
                    <a:solidFill>
                      <a:srgbClr val="7F7F7F"/>
                    </a:solidFill>
                    <a:latin typeface="Verdana"/>
                    <a:ea typeface="Verdana"/>
                    <a:cs typeface="Verdana"/>
                    <a:sym typeface="Verdana"/>
                  </a:endParaRPr>
                </a:p>
              </p:txBody>
            </p:sp>
          </p:grpSp>
          <p:grpSp>
            <p:nvGrpSpPr>
              <p:cNvPr id="462" name="Google Shape;462;p16"/>
              <p:cNvGrpSpPr/>
              <p:nvPr/>
            </p:nvGrpSpPr>
            <p:grpSpPr>
              <a:xfrm>
                <a:off x="8096250" y="1338175"/>
                <a:ext cx="109190" cy="397564"/>
                <a:chOff x="11215755" y="2558459"/>
                <a:chExt cx="257703" cy="827087"/>
              </a:xfrm>
            </p:grpSpPr>
            <p:pic>
              <p:nvPicPr>
                <p:cNvPr descr="Checkmark" id="463" name="Google Shape;463;p16"/>
                <p:cNvPicPr preferRelativeResize="0"/>
                <p:nvPr/>
              </p:nvPicPr>
              <p:blipFill rotWithShape="1">
                <a:blip r:embed="rId8">
                  <a:alphaModFix/>
                </a:blip>
                <a:srcRect b="0" l="0" r="0" t="0"/>
                <a:stretch/>
              </p:blipFill>
              <p:spPr>
                <a:xfrm>
                  <a:off x="11215755" y="2558459"/>
                  <a:ext cx="257703" cy="257701"/>
                </a:xfrm>
                <a:prstGeom prst="rect">
                  <a:avLst/>
                </a:prstGeom>
                <a:noFill/>
                <a:ln>
                  <a:noFill/>
                </a:ln>
              </p:spPr>
            </p:pic>
            <p:pic>
              <p:nvPicPr>
                <p:cNvPr descr="Close" id="464" name="Google Shape;464;p16"/>
                <p:cNvPicPr preferRelativeResize="0"/>
                <p:nvPr/>
              </p:nvPicPr>
              <p:blipFill rotWithShape="1">
                <a:blip r:embed="rId9">
                  <a:alphaModFix/>
                </a:blip>
                <a:srcRect b="0" l="0" r="0" t="0"/>
                <a:stretch/>
              </p:blipFill>
              <p:spPr>
                <a:xfrm>
                  <a:off x="11215759" y="3143847"/>
                  <a:ext cx="241702" cy="241699"/>
                </a:xfrm>
                <a:prstGeom prst="rect">
                  <a:avLst/>
                </a:prstGeom>
                <a:noFill/>
                <a:ln>
                  <a:noFill/>
                </a:ln>
              </p:spPr>
            </p:pic>
          </p:grpSp>
        </p:grpSp>
      </p:gr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Bochenek, Pawel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0x0101003AEFCB5CF018CE46A87CA2132BD89E97</vt:lpwstr>
  </property>
</Properties>
</file>