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A8AA87-399B-4505-9A76-90F054287DD8}">
          <p14:sldIdLst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7"/>
            <p14:sldId id="266"/>
          </p14:sldIdLst>
        </p14:section>
        <p14:section name="Untitled Section" id="{749CBDBF-07A4-43CD-9836-FF05448897BC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3180A-1EB4-48AF-BAF8-8271D33FE65F}" v="17" dt="2024-07-12T14:40:51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i Rock" userId="ac9d642d3ac11649" providerId="LiveId" clId="{BC63180A-1EB4-48AF-BAF8-8271D33FE65F}"/>
    <pc:docChg chg="undo custSel addSld modSld modMainMaster addSection">
      <pc:chgData name="shashi Rock" userId="ac9d642d3ac11649" providerId="LiveId" clId="{BC63180A-1EB4-48AF-BAF8-8271D33FE65F}" dt="2024-07-12T14:51:45.461" v="872" actId="20577"/>
      <pc:docMkLst>
        <pc:docMk/>
      </pc:docMkLst>
      <pc:sldChg chg="addSp modSp mod modTransition">
        <pc:chgData name="shashi Rock" userId="ac9d642d3ac11649" providerId="LiveId" clId="{BC63180A-1EB4-48AF-BAF8-8271D33FE65F}" dt="2024-07-12T14:51:45.461" v="872" actId="20577"/>
        <pc:sldMkLst>
          <pc:docMk/>
          <pc:sldMk cId="2475805559" sldId="257"/>
        </pc:sldMkLst>
        <pc:spChg chg="mod">
          <ac:chgData name="shashi Rock" userId="ac9d642d3ac11649" providerId="LiveId" clId="{BC63180A-1EB4-48AF-BAF8-8271D33FE65F}" dt="2024-07-12T14:26:59.115" v="399" actId="14100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shashi Rock" userId="ac9d642d3ac11649" providerId="LiveId" clId="{BC63180A-1EB4-48AF-BAF8-8271D33FE65F}" dt="2024-07-12T14:51:45.461" v="872" actId="20577"/>
          <ac:spMkLst>
            <pc:docMk/>
            <pc:sldMk cId="2475805559" sldId="257"/>
            <ac:spMk id="3" creationId="{835D6E6B-3353-491C-A3C6-F278D6CED8B3}"/>
          </ac:spMkLst>
        </pc:spChg>
        <pc:picChg chg="add mod">
          <ac:chgData name="shashi Rock" userId="ac9d642d3ac11649" providerId="LiveId" clId="{BC63180A-1EB4-48AF-BAF8-8271D33FE65F}" dt="2024-07-12T14:35:51.176" v="585" actId="14100"/>
          <ac:picMkLst>
            <pc:docMk/>
            <pc:sldMk cId="2475805559" sldId="257"/>
            <ac:picMk id="5" creationId="{38DE742B-C2BB-04C3-F6E6-7696EDB5598C}"/>
          </ac:picMkLst>
        </pc:picChg>
      </pc:sldChg>
      <pc:sldChg chg="addSp delSp modSp mod modTransition">
        <pc:chgData name="shashi Rock" userId="ac9d642d3ac11649" providerId="LiveId" clId="{BC63180A-1EB4-48AF-BAF8-8271D33FE65F}" dt="2024-07-12T14:37:28.735" v="593" actId="1076"/>
        <pc:sldMkLst>
          <pc:docMk/>
          <pc:sldMk cId="442835708" sldId="258"/>
        </pc:sldMkLst>
        <pc:spChg chg="del">
          <ac:chgData name="shashi Rock" userId="ac9d642d3ac11649" providerId="LiveId" clId="{BC63180A-1EB4-48AF-BAF8-8271D33FE65F}" dt="2024-07-08T08:04:33.043" v="1"/>
          <ac:spMkLst>
            <pc:docMk/>
            <pc:sldMk cId="442835708" sldId="258"/>
            <ac:spMk id="3" creationId="{27EBACB0-5504-CAD6-951C-D14217A08A80}"/>
          </ac:spMkLst>
        </pc:spChg>
        <pc:spChg chg="add mod">
          <ac:chgData name="shashi Rock" userId="ac9d642d3ac11649" providerId="LiveId" clId="{BC63180A-1EB4-48AF-BAF8-8271D33FE65F}" dt="2024-07-12T14:37:28.735" v="593" actId="1076"/>
          <ac:spMkLst>
            <pc:docMk/>
            <pc:sldMk cId="442835708" sldId="258"/>
            <ac:spMk id="4" creationId="{0A61356C-BAB4-EBAB-0918-36191B0F6252}"/>
          </ac:spMkLst>
        </pc:spChg>
      </pc:sldChg>
      <pc:sldChg chg="addSp delSp modSp mod modTransition">
        <pc:chgData name="shashi Rock" userId="ac9d642d3ac11649" providerId="LiveId" clId="{BC63180A-1EB4-48AF-BAF8-8271D33FE65F}" dt="2024-07-12T14:46:02.181" v="806" actId="20577"/>
        <pc:sldMkLst>
          <pc:docMk/>
          <pc:sldMk cId="2116825521" sldId="259"/>
        </pc:sldMkLst>
        <pc:spChg chg="del">
          <ac:chgData name="shashi Rock" userId="ac9d642d3ac11649" providerId="LiveId" clId="{BC63180A-1EB4-48AF-BAF8-8271D33FE65F}" dt="2024-07-08T08:06:21.128" v="15"/>
          <ac:spMkLst>
            <pc:docMk/>
            <pc:sldMk cId="2116825521" sldId="259"/>
            <ac:spMk id="3" creationId="{27EBACB0-5504-CAD6-951C-D14217A08A80}"/>
          </ac:spMkLst>
        </pc:spChg>
        <pc:spChg chg="add mod">
          <ac:chgData name="shashi Rock" userId="ac9d642d3ac11649" providerId="LiveId" clId="{BC63180A-1EB4-48AF-BAF8-8271D33FE65F}" dt="2024-07-12T14:46:02.181" v="806" actId="20577"/>
          <ac:spMkLst>
            <pc:docMk/>
            <pc:sldMk cId="2116825521" sldId="259"/>
            <ac:spMk id="4" creationId="{9E0FFEFD-342C-C9D7-F4A0-556BD8F9552E}"/>
          </ac:spMkLst>
        </pc:spChg>
      </pc:sldChg>
      <pc:sldChg chg="addSp delSp modSp mod modTransition">
        <pc:chgData name="shashi Rock" userId="ac9d642d3ac11649" providerId="LiveId" clId="{BC63180A-1EB4-48AF-BAF8-8271D33FE65F}" dt="2024-07-08T12:16:29.322" v="312"/>
        <pc:sldMkLst>
          <pc:docMk/>
          <pc:sldMk cId="584653228" sldId="261"/>
        </pc:sldMkLst>
        <pc:spChg chg="del">
          <ac:chgData name="shashi Rock" userId="ac9d642d3ac11649" providerId="LiveId" clId="{BC63180A-1EB4-48AF-BAF8-8271D33FE65F}" dt="2024-07-08T08:09:08.819" v="99"/>
          <ac:spMkLst>
            <pc:docMk/>
            <pc:sldMk cId="584653228" sldId="261"/>
            <ac:spMk id="3" creationId="{27EBACB0-5504-CAD6-951C-D14217A08A80}"/>
          </ac:spMkLst>
        </pc:spChg>
        <pc:spChg chg="add mod">
          <ac:chgData name="shashi Rock" userId="ac9d642d3ac11649" providerId="LiveId" clId="{BC63180A-1EB4-48AF-BAF8-8271D33FE65F}" dt="2024-07-08T08:17:09.444" v="261" actId="20577"/>
          <ac:spMkLst>
            <pc:docMk/>
            <pc:sldMk cId="584653228" sldId="261"/>
            <ac:spMk id="4" creationId="{6E8FA26D-7EF8-B3B0-8361-45680ADECD5D}"/>
          </ac:spMkLst>
        </pc:spChg>
      </pc:sldChg>
      <pc:sldChg chg="addSp delSp modSp mod modTransition">
        <pc:chgData name="shashi Rock" userId="ac9d642d3ac11649" providerId="LiveId" clId="{BC63180A-1EB4-48AF-BAF8-8271D33FE65F}" dt="2024-07-08T12:16:29.322" v="312"/>
        <pc:sldMkLst>
          <pc:docMk/>
          <pc:sldMk cId="72854251" sldId="262"/>
        </pc:sldMkLst>
        <pc:spChg chg="del">
          <ac:chgData name="shashi Rock" userId="ac9d642d3ac11649" providerId="LiveId" clId="{BC63180A-1EB4-48AF-BAF8-8271D33FE65F}" dt="2024-07-08T08:12:00.621" v="217"/>
          <ac:spMkLst>
            <pc:docMk/>
            <pc:sldMk cId="72854251" sldId="262"/>
            <ac:spMk id="3" creationId="{27EBACB0-5504-CAD6-951C-D14217A08A80}"/>
          </ac:spMkLst>
        </pc:spChg>
        <pc:spChg chg="add mod">
          <ac:chgData name="shashi Rock" userId="ac9d642d3ac11649" providerId="LiveId" clId="{BC63180A-1EB4-48AF-BAF8-8271D33FE65F}" dt="2024-07-08T08:16:50.923" v="259" actId="20577"/>
          <ac:spMkLst>
            <pc:docMk/>
            <pc:sldMk cId="72854251" sldId="262"/>
            <ac:spMk id="4" creationId="{CC8E466C-8346-3D2F-3433-048D420CDC76}"/>
          </ac:spMkLst>
        </pc:spChg>
      </pc:sldChg>
      <pc:sldChg chg="addSp delSp modSp mod modTransition">
        <pc:chgData name="shashi Rock" userId="ac9d642d3ac11649" providerId="LiveId" clId="{BC63180A-1EB4-48AF-BAF8-8271D33FE65F}" dt="2024-07-08T12:16:29.322" v="312"/>
        <pc:sldMkLst>
          <pc:docMk/>
          <pc:sldMk cId="2076851254" sldId="263"/>
        </pc:sldMkLst>
        <pc:spChg chg="del">
          <ac:chgData name="shashi Rock" userId="ac9d642d3ac11649" providerId="LiveId" clId="{BC63180A-1EB4-48AF-BAF8-8271D33FE65F}" dt="2024-07-08T08:14:05.512" v="223"/>
          <ac:spMkLst>
            <pc:docMk/>
            <pc:sldMk cId="2076851254" sldId="263"/>
            <ac:spMk id="3" creationId="{27EBACB0-5504-CAD6-951C-D14217A08A80}"/>
          </ac:spMkLst>
        </pc:spChg>
        <pc:spChg chg="add mod">
          <ac:chgData name="shashi Rock" userId="ac9d642d3ac11649" providerId="LiveId" clId="{BC63180A-1EB4-48AF-BAF8-8271D33FE65F}" dt="2024-07-08T08:16:12.743" v="253" actId="20577"/>
          <ac:spMkLst>
            <pc:docMk/>
            <pc:sldMk cId="2076851254" sldId="263"/>
            <ac:spMk id="4" creationId="{57A10F84-489B-3318-10F2-63B0B9E2672C}"/>
          </ac:spMkLst>
        </pc:spChg>
      </pc:sldChg>
      <pc:sldChg chg="addSp delSp modSp mod modTransition">
        <pc:chgData name="shashi Rock" userId="ac9d642d3ac11649" providerId="LiveId" clId="{BC63180A-1EB4-48AF-BAF8-8271D33FE65F}" dt="2024-07-08T12:16:29.322" v="312"/>
        <pc:sldMkLst>
          <pc:docMk/>
          <pc:sldMk cId="3657386529" sldId="264"/>
        </pc:sldMkLst>
        <pc:spChg chg="del">
          <ac:chgData name="shashi Rock" userId="ac9d642d3ac11649" providerId="LiveId" clId="{BC63180A-1EB4-48AF-BAF8-8271D33FE65F}" dt="2024-07-08T08:48:15.591" v="262"/>
          <ac:spMkLst>
            <pc:docMk/>
            <pc:sldMk cId="3657386529" sldId="264"/>
            <ac:spMk id="3" creationId="{27EBACB0-5504-CAD6-951C-D14217A08A80}"/>
          </ac:spMkLst>
        </pc:spChg>
        <pc:spChg chg="add mod">
          <ac:chgData name="shashi Rock" userId="ac9d642d3ac11649" providerId="LiveId" clId="{BC63180A-1EB4-48AF-BAF8-8271D33FE65F}" dt="2024-07-08T08:51:32.460" v="275" actId="20577"/>
          <ac:spMkLst>
            <pc:docMk/>
            <pc:sldMk cId="3657386529" sldId="264"/>
            <ac:spMk id="4" creationId="{02EFAA23-5E78-02AB-42FF-2029C9DD9309}"/>
          </ac:spMkLst>
        </pc:spChg>
      </pc:sldChg>
      <pc:sldChg chg="addSp delSp modSp mod modTransition">
        <pc:chgData name="shashi Rock" userId="ac9d642d3ac11649" providerId="LiveId" clId="{BC63180A-1EB4-48AF-BAF8-8271D33FE65F}" dt="2024-07-08T12:16:29.322" v="312"/>
        <pc:sldMkLst>
          <pc:docMk/>
          <pc:sldMk cId="3184081554" sldId="265"/>
        </pc:sldMkLst>
        <pc:spChg chg="del">
          <ac:chgData name="shashi Rock" userId="ac9d642d3ac11649" providerId="LiveId" clId="{BC63180A-1EB4-48AF-BAF8-8271D33FE65F}" dt="2024-07-08T12:12:03.564" v="276"/>
          <ac:spMkLst>
            <pc:docMk/>
            <pc:sldMk cId="3184081554" sldId="265"/>
            <ac:spMk id="3" creationId="{27EBACB0-5504-CAD6-951C-D14217A08A80}"/>
          </ac:spMkLst>
        </pc:spChg>
        <pc:spChg chg="add mod">
          <ac:chgData name="shashi Rock" userId="ac9d642d3ac11649" providerId="LiveId" clId="{BC63180A-1EB4-48AF-BAF8-8271D33FE65F}" dt="2024-07-08T12:13:17.278" v="295" actId="20577"/>
          <ac:spMkLst>
            <pc:docMk/>
            <pc:sldMk cId="3184081554" sldId="265"/>
            <ac:spMk id="4" creationId="{7F0A3B56-B975-2DA9-04ED-10621BFFA9E7}"/>
          </ac:spMkLst>
        </pc:spChg>
      </pc:sldChg>
      <pc:sldChg chg="modSp mod modTransition">
        <pc:chgData name="shashi Rock" userId="ac9d642d3ac11649" providerId="LiveId" clId="{BC63180A-1EB4-48AF-BAF8-8271D33FE65F}" dt="2024-07-08T12:44:11.529" v="316" actId="14100"/>
        <pc:sldMkLst>
          <pc:docMk/>
          <pc:sldMk cId="958589618" sldId="266"/>
        </pc:sldMkLst>
        <pc:spChg chg="mod">
          <ac:chgData name="shashi Rock" userId="ac9d642d3ac11649" providerId="LiveId" clId="{BC63180A-1EB4-48AF-BAF8-8271D33FE65F}" dt="2024-07-08T12:44:11.529" v="316" actId="14100"/>
          <ac:spMkLst>
            <pc:docMk/>
            <pc:sldMk cId="958589618" sldId="266"/>
            <ac:spMk id="3" creationId="{27EBACB0-5504-CAD6-951C-D14217A08A80}"/>
          </ac:spMkLst>
        </pc:spChg>
      </pc:sldChg>
      <pc:sldChg chg="addSp delSp modSp mod modTransition">
        <pc:chgData name="shashi Rock" userId="ac9d642d3ac11649" providerId="LiveId" clId="{BC63180A-1EB4-48AF-BAF8-8271D33FE65F}" dt="2024-07-08T12:16:29.322" v="312"/>
        <pc:sldMkLst>
          <pc:docMk/>
          <pc:sldMk cId="3319627397" sldId="267"/>
        </pc:sldMkLst>
        <pc:spChg chg="del">
          <ac:chgData name="shashi Rock" userId="ac9d642d3ac11649" providerId="LiveId" clId="{BC63180A-1EB4-48AF-BAF8-8271D33FE65F}" dt="2024-07-08T12:13:48.249" v="296"/>
          <ac:spMkLst>
            <pc:docMk/>
            <pc:sldMk cId="3319627397" sldId="267"/>
            <ac:spMk id="3" creationId="{27EBACB0-5504-CAD6-951C-D14217A08A80}"/>
          </ac:spMkLst>
        </pc:spChg>
        <pc:spChg chg="add mod">
          <ac:chgData name="shashi Rock" userId="ac9d642d3ac11649" providerId="LiveId" clId="{BC63180A-1EB4-48AF-BAF8-8271D33FE65F}" dt="2024-07-08T12:14:23.037" v="308" actId="20577"/>
          <ac:spMkLst>
            <pc:docMk/>
            <pc:sldMk cId="3319627397" sldId="267"/>
            <ac:spMk id="4" creationId="{2778B749-CF3E-2D2C-3A13-7BA1646162ED}"/>
          </ac:spMkLst>
        </pc:spChg>
      </pc:sldChg>
      <pc:sldChg chg="addSp delSp modSp new mod modClrScheme chgLayout">
        <pc:chgData name="shashi Rock" userId="ac9d642d3ac11649" providerId="LiveId" clId="{BC63180A-1EB4-48AF-BAF8-8271D33FE65F}" dt="2024-07-12T14:50:48.631" v="860" actId="20577"/>
        <pc:sldMkLst>
          <pc:docMk/>
          <pc:sldMk cId="876729417" sldId="268"/>
        </pc:sldMkLst>
        <pc:spChg chg="add del mod">
          <ac:chgData name="shashi Rock" userId="ac9d642d3ac11649" providerId="LiveId" clId="{BC63180A-1EB4-48AF-BAF8-8271D33FE65F}" dt="2024-07-12T14:50:05.932" v="810" actId="26606"/>
          <ac:spMkLst>
            <pc:docMk/>
            <pc:sldMk cId="876729417" sldId="268"/>
            <ac:spMk id="2" creationId="{2C86BFF3-2835-5789-3B48-A5EE506B1C20}"/>
          </ac:spMkLst>
        </pc:spChg>
        <pc:spChg chg="add del mod">
          <ac:chgData name="shashi Rock" userId="ac9d642d3ac11649" providerId="LiveId" clId="{BC63180A-1EB4-48AF-BAF8-8271D33FE65F}" dt="2024-07-12T14:50:05.932" v="810" actId="26606"/>
          <ac:spMkLst>
            <pc:docMk/>
            <pc:sldMk cId="876729417" sldId="268"/>
            <ac:spMk id="3" creationId="{DB13D6C9-828D-60A9-119A-546EB3B4A7E3}"/>
          </ac:spMkLst>
        </pc:spChg>
        <pc:spChg chg="add mod">
          <ac:chgData name="shashi Rock" userId="ac9d642d3ac11649" providerId="LiveId" clId="{BC63180A-1EB4-48AF-BAF8-8271D33FE65F}" dt="2024-07-12T14:50:48.631" v="860" actId="20577"/>
          <ac:spMkLst>
            <pc:docMk/>
            <pc:sldMk cId="876729417" sldId="268"/>
            <ac:spMk id="8" creationId="{E8BB294E-E28B-F97D-B582-219B5F115B1F}"/>
          </ac:spMkLst>
        </pc:spChg>
        <pc:spChg chg="add del mod">
          <ac:chgData name="shashi Rock" userId="ac9d642d3ac11649" providerId="LiveId" clId="{BC63180A-1EB4-48AF-BAF8-8271D33FE65F}" dt="2024-07-12T14:50:33.744" v="853" actId="478"/>
          <ac:spMkLst>
            <pc:docMk/>
            <pc:sldMk cId="876729417" sldId="268"/>
            <ac:spMk id="10" creationId="{4F015A35-8DA2-74A9-2F26-3F65DBE5ED3B}"/>
          </ac:spMkLst>
        </pc:spChg>
      </pc:sldChg>
      <pc:sldMasterChg chg="modTransition modSldLayout">
        <pc:chgData name="shashi Rock" userId="ac9d642d3ac11649" providerId="LiveId" clId="{BC63180A-1EB4-48AF-BAF8-8271D33FE65F}" dt="2024-07-08T12:16:29.322" v="312"/>
        <pc:sldMasterMkLst>
          <pc:docMk/>
          <pc:sldMasterMk cId="3000897896" sldId="2147483712"/>
        </pc:sldMasterMkLst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1261766693" sldId="2147483706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1283591147" sldId="2147483707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3388849626" sldId="2147483708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3573289553" sldId="2147483709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1748046589" sldId="2147483711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490017585" sldId="2147483756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852443411" sldId="2147483757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366680978" sldId="2147483758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2483323219" sldId="2147483759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112936382" sldId="2147483760"/>
          </pc:sldLayoutMkLst>
        </pc:sldLayoutChg>
        <pc:sldLayoutChg chg="modTransition">
          <pc:chgData name="shashi Rock" userId="ac9d642d3ac11649" providerId="LiveId" clId="{BC63180A-1EB4-48AF-BAF8-8271D33FE65F}" dt="2024-07-08T12:16:29.322" v="312"/>
          <pc:sldLayoutMkLst>
            <pc:docMk/>
            <pc:sldMasterMk cId="3000897896" sldId="2147483712"/>
            <pc:sldLayoutMk cId="1129494974" sldId="21474837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Shashiupendra79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74917"/>
            <a:ext cx="10993549" cy="786735"/>
          </a:xfrm>
        </p:spPr>
        <p:txBody>
          <a:bodyPr>
            <a:normAutofit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661652"/>
            <a:ext cx="10993546" cy="1485125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SATYA </a:t>
            </a:r>
            <a:r>
              <a:rPr lang="en-GB" dirty="0">
                <a:latin typeface="Abad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UPENDRA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SAAMANA </a:t>
            </a:r>
            <a:b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Shashiupendra79@gmail.Com</a:t>
            </a:r>
            <a:b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Aditya College Of Engineering., </a:t>
            </a:r>
            <a:r>
              <a:rPr lang="en-GB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Surampalem</a:t>
            </a:r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.,</a:t>
            </a:r>
            <a:r>
              <a:rPr lang="en-GB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Kakinada.,A.P</a:t>
            </a:r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Cyber Security With kali Linux [start . Date: 3</a:t>
            </a:r>
            <a:r>
              <a:rPr lang="en-GB" cap="non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June --- 15</a:t>
            </a:r>
            <a:r>
              <a:rPr lang="en-GB" cap="non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July]</a:t>
            </a:r>
            <a:br>
              <a:rPr lang="en-GB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8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289955"/>
            <a:ext cx="11260667" cy="3102378"/>
          </a:xfrm>
          <a:prstGeom prst="rect">
            <a:avLst/>
          </a:prstGeom>
        </p:spPr>
      </p:pic>
      <p:pic>
        <p:nvPicPr>
          <p:cNvPr id="5" name="Picture 4" descr="A person wearing glasses and a purple shirt&#10;&#10;Description automatically generated">
            <a:extLst>
              <a:ext uri="{FF2B5EF4-FFF2-40B4-BE49-F238E27FC236}">
                <a16:creationId xmlns:a16="http://schemas.microsoft.com/office/drawing/2014/main" id="{38DE742B-C2BB-04C3-F6E6-7696EDB5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948" y="1209369"/>
            <a:ext cx="2093451" cy="208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89" y="1611757"/>
            <a:ext cx="11029615" cy="2121257"/>
          </a:xfrm>
        </p:spPr>
        <p:txBody>
          <a:bodyPr/>
          <a:lstStyle/>
          <a:p>
            <a:pPr algn="just"/>
            <a:r>
              <a:rPr lang="en-US" dirty="0"/>
              <a:t>https://github.com/satyaupendrasamana/Stegnography-.git</a:t>
            </a: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8BB294E-E28B-F97D-B582-219B5F115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 dirty="0"/>
              <a:t>                            	</a:t>
            </a:r>
            <a:r>
              <a:rPr lang="en-US" sz="54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29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PROJECT TITLE/Problem Statement</a:t>
            </a:r>
            <a:br>
              <a:rPr lang="en-GB"/>
            </a:b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61356C-BAB4-EBAB-0918-36191B0F62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2457" y="2003863"/>
            <a:ext cx="1042708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Hiding a Text Inside an Image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Steganography.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need for secure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and data protection has led to the exploration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steganography, which involves concealing text within an image to protect sensitive information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0FFEFD-342C-C9D7-F4A0-556BD8F955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5654" y="1328069"/>
            <a:ext cx="9627700" cy="405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Main agenda of this project is to send a secret Text to higher Officials by using a Method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known steganography . For that the process is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Users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and Value Proposition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 and Personalization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and 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PROJECT 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8FA26D-7EF8-B3B0-8361-45680ADEC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1966" y="2243437"/>
            <a:ext cx="9494972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Definition of Steganography: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is the art and science of hiding information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embedding messages within other, seemingly harmless messages or images.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secure communication by embedding text data within an image file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in a way that is not perceptible to the human eye. 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8E466C-8346-3D2F-3433-048D420CDC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08082" y="2000631"/>
            <a:ext cx="467628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End Users: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agencies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Private companies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 needing secure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A10F84-489B-3318-10F2-63B0B9E267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045098"/>
            <a:ext cx="113063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steganographic techniques to embed text within an image file.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This method ensures that the hidden message is not detectable without the appropriate extraction algorithm.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Value Proposition: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data security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Protects sensitive information from unauthorized access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covert method of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EFAA23-5E78-02AB-42FF-2029C9DD93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975848"/>
            <a:ext cx="8690199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Customization: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a custom algorithm for embedding and extracting text within images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Implemented user-friendly software to facilitate the process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Tested the solution with various image formats and sizes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Touch: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Integrated additional security measures, such as encryption, to enhance protection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Optimized the algorithm for better performance and lower processing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0A3B56-B975-2DA9-04ED-10621BFFA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768098"/>
            <a:ext cx="463780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Techniques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Least Significant Bit (LSB) insertion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preprocessing and analysis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Text encoding and decoding algorithms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and Software: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 languages (e.g., Python)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processing libraries (e.g., OpenCV)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Encryption libraries (e.g.,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PyCryptodome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78B749-CF3E-2D2C-3A13-7BA1646162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975848"/>
            <a:ext cx="6035627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Metrics: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 rate of text embedding and extraction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quality after embedding (PSNR and MSE values)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and robustness of the hidden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 Demonstrations: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Original vs.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Extracted text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484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Abadi</vt:lpstr>
      <vt:lpstr>Arial</vt:lpstr>
      <vt:lpstr>Calibri</vt:lpstr>
      <vt:lpstr>Franklin Gothic Book</vt:lpstr>
      <vt:lpstr>Franklin Gothic Demi</vt:lpstr>
      <vt:lpstr>Wingdings 2</vt:lpstr>
      <vt:lpstr>DividendVTI</vt:lpstr>
      <vt:lpstr>Student Details</vt:lpstr>
      <vt:lpstr>PROJECT TITLE/Problem Statement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  <vt:lpstr>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shashi Rock</cp:lastModifiedBy>
  <cp:revision>2</cp:revision>
  <dcterms:created xsi:type="dcterms:W3CDTF">2021-05-26T16:50:10Z</dcterms:created>
  <dcterms:modified xsi:type="dcterms:W3CDTF">2024-07-12T14:51:54Z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