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7" r:id="rId6"/>
    <p:sldId id="285" r:id="rId7"/>
    <p:sldId id="291" r:id="rId8"/>
    <p:sldId id="298" r:id="rId9"/>
    <p:sldId id="299" r:id="rId10"/>
    <p:sldId id="300" r:id="rId11"/>
    <p:sldId id="301" r:id="rId12"/>
    <p:sldId id="302" r:id="rId13"/>
    <p:sldId id="303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5/29/2020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Project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Praktikum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I Made Satya Vyasa</a:t>
            </a:r>
          </a:p>
          <a:p>
            <a:r>
              <a:rPr lang="en-US" dirty="0"/>
              <a:t>NIM. </a:t>
            </a:r>
            <a:r>
              <a:rPr lang="en-US"/>
              <a:t>1708561058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dashboard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matakuliah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pembimbingnya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KRS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1006812" y="2135350"/>
            <a:ext cx="10178375" cy="3352877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0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5034915"/>
            <a:ext cx="846997" cy="1007759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052" y="4549134"/>
            <a:ext cx="4459766" cy="100775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TENTANG SISTEM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administrasi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mengisi</a:t>
            </a:r>
            <a:r>
              <a:rPr lang="en-US" dirty="0"/>
              <a:t> KRS, daftar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2376298"/>
            <a:ext cx="5472000" cy="4302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FITUR</a:t>
            </a:r>
          </a:p>
          <a:p>
            <a:pPr marL="0" indent="0">
              <a:buNone/>
            </a:pP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, </a:t>
            </a:r>
            <a:r>
              <a:rPr lang="en-US" sz="1200" dirty="0" err="1"/>
              <a:t>diantaranya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mahasiswa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registrasi</a:t>
            </a:r>
            <a:r>
              <a:rPr lang="en-US" sz="1200" dirty="0"/>
              <a:t> KRS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diikuti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nama-nama</a:t>
            </a:r>
            <a:r>
              <a:rPr lang="en-US" sz="1200" dirty="0"/>
              <a:t> </a:t>
            </a:r>
            <a:r>
              <a:rPr lang="en-US" sz="1200" dirty="0" err="1"/>
              <a:t>dosen</a:t>
            </a:r>
            <a:r>
              <a:rPr lang="en-US" sz="1200" dirty="0"/>
              <a:t> </a:t>
            </a:r>
            <a:r>
              <a:rPr lang="en-US" sz="1200" dirty="0" err="1"/>
              <a:t>pengajarnya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Dosen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mana </a:t>
            </a:r>
            <a:r>
              <a:rPr lang="en-US" sz="1200" dirty="0" err="1"/>
              <a:t>saja</a:t>
            </a:r>
            <a:r>
              <a:rPr lang="en-US" sz="1200" dirty="0"/>
              <a:t> yang di ajar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daftar </a:t>
            </a:r>
            <a:r>
              <a:rPr lang="en-US" sz="1200" dirty="0" err="1"/>
              <a:t>mahasiswa</a:t>
            </a:r>
            <a:r>
              <a:rPr lang="en-US" sz="1200" dirty="0"/>
              <a:t> yang </a:t>
            </a:r>
            <a:r>
              <a:rPr lang="en-US" sz="1200" dirty="0" err="1"/>
              <a:t>dibimbing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Untuk</a:t>
            </a:r>
            <a:r>
              <a:rPr lang="en-US" sz="1200" dirty="0"/>
              <a:t> Admin:</a:t>
            </a:r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mengedit</a:t>
            </a:r>
            <a:r>
              <a:rPr lang="en-US" sz="1200" dirty="0"/>
              <a:t> data </a:t>
            </a:r>
            <a:r>
              <a:rPr lang="en-US" sz="1200" dirty="0" err="1"/>
              <a:t>mahasiswa</a:t>
            </a:r>
            <a:endParaRPr lang="en-US" sz="1200" dirty="0"/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mengedit</a:t>
            </a:r>
            <a:r>
              <a:rPr lang="en-US" sz="1200" dirty="0"/>
              <a:t> data </a:t>
            </a:r>
            <a:r>
              <a:rPr lang="en-US" sz="1200" dirty="0" err="1"/>
              <a:t>dosen</a:t>
            </a:r>
            <a:endParaRPr lang="en-US" sz="1200" dirty="0"/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mengedit</a:t>
            </a:r>
            <a:r>
              <a:rPr lang="en-US" sz="1200" dirty="0"/>
              <a:t> daftar </a:t>
            </a:r>
            <a:r>
              <a:rPr lang="en-US" sz="1200" dirty="0" err="1"/>
              <a:t>bimbingan</a:t>
            </a:r>
            <a:endParaRPr lang="en-US" sz="1200" dirty="0"/>
          </a:p>
          <a:p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mengedit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kuliah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241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9" y="1038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7" y="494452"/>
            <a:ext cx="5675313" cy="539345"/>
          </a:xfrm>
        </p:spPr>
        <p:txBody>
          <a:bodyPr/>
          <a:lstStyle/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9" y="288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Halaman Awal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Udayana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login dan </a:t>
            </a:r>
            <a:r>
              <a:rPr lang="en-US" dirty="0" err="1"/>
              <a:t>registrasi</a:t>
            </a:r>
            <a:r>
              <a:rPr lang="en-US" dirty="0"/>
              <a:t> (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user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282692" y="1180383"/>
            <a:ext cx="5511800" cy="4263234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 err="1"/>
              <a:t>Apabila</a:t>
            </a:r>
            <a:r>
              <a:rPr lang="en-US" dirty="0"/>
              <a:t> user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(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.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user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melengkapi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e-mail dan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753631" y="432000"/>
            <a:ext cx="4091561" cy="5677617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user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(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terdaftar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login. </a:t>
            </a:r>
            <a:r>
              <a:rPr lang="en-US" dirty="0" err="1"/>
              <a:t>Disini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username (NIM) dan password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753631" y="432000"/>
            <a:ext cx="4091561" cy="5677617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user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3 level, </a:t>
            </a:r>
            <a:r>
              <a:rPr lang="en-US" dirty="0" err="1"/>
              <a:t>yaitu</a:t>
            </a:r>
            <a:r>
              <a:rPr lang="en-US" dirty="0"/>
              <a:t> admin, </a:t>
            </a:r>
            <a:r>
              <a:rPr lang="en-US" dirty="0" err="1"/>
              <a:t>dosen</a:t>
            </a:r>
            <a:r>
              <a:rPr lang="en-US" dirty="0"/>
              <a:t>, dan </a:t>
            </a:r>
            <a:r>
              <a:rPr lang="en-US" dirty="0" err="1"/>
              <a:t>mahasiswa</a:t>
            </a:r>
            <a:r>
              <a:rPr lang="en-US" dirty="0"/>
              <a:t>.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user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dashboard yang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login.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6611964" y="1008000"/>
            <a:ext cx="4798718" cy="2664811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8C5F98F0-E049-45E9-9EE8-51C02D18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2691" y="1867717"/>
            <a:ext cx="4798718" cy="2585129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</p:pic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5FDAF8C1-F0D8-4D5C-8E68-62BEDB7AD5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03801" y="2710675"/>
            <a:ext cx="4798718" cy="2585129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10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Admin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dashboard admin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pengubahan</a:t>
            </a:r>
            <a:r>
              <a:rPr lang="en-US" dirty="0"/>
              <a:t> data pada </a:t>
            </a:r>
            <a:r>
              <a:rPr lang="en-US" dirty="0" err="1"/>
              <a:t>bagian</a:t>
            </a:r>
            <a:r>
              <a:rPr lang="en-US" dirty="0"/>
              <a:t> data </a:t>
            </a:r>
            <a:r>
              <a:rPr lang="en-US" dirty="0" err="1"/>
              <a:t>dosen</a:t>
            </a:r>
            <a:r>
              <a:rPr lang="en-US" dirty="0"/>
              <a:t>, data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dan data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732967" y="2045051"/>
            <a:ext cx="10726066" cy="3533475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5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208293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dashboard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di ajar, </a:t>
            </a:r>
            <a:r>
              <a:rPr lang="en-US" dirty="0" err="1"/>
              <a:t>serta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memjadi</a:t>
            </a:r>
            <a:r>
              <a:rPr lang="en-US" dirty="0"/>
              <a:t> </a:t>
            </a:r>
            <a:r>
              <a:rPr lang="en-US" dirty="0" err="1"/>
              <a:t>bimbingannya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732967" y="2135350"/>
            <a:ext cx="10726066" cy="3352877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23783" y="481294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0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{BED22025-DA83-4BE7-A9AC-7CF8AD3A79BD}tf16411253</Template>
  <TotalTime>0</TotalTime>
  <Words>387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Office Theme</vt:lpstr>
      <vt:lpstr>Final Project Praktikum Pemrograman Berbasis Web</vt:lpstr>
      <vt:lpstr>TENTANG SISTEM</vt:lpstr>
      <vt:lpstr>Mengenal Tentang Sistem</vt:lpstr>
      <vt:lpstr>Halaman Awal</vt:lpstr>
      <vt:lpstr>Register</vt:lpstr>
      <vt:lpstr>Login</vt:lpstr>
      <vt:lpstr>Dashboard</vt:lpstr>
      <vt:lpstr>Dashboard Admin</vt:lpstr>
      <vt:lpstr>Dashboard Dosen</vt:lpstr>
      <vt:lpstr>Dashboard Mahasiswa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2020-05-29T21:10:50Z</dcterms:created>
  <dcterms:modified xsi:type="dcterms:W3CDTF">2020-05-29T21:59:22Z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