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63" r:id="rId3"/>
    <p:sldId id="256" r:id="rId4"/>
    <p:sldId id="257" r:id="rId5"/>
    <p:sldId id="258" r:id="rId6"/>
    <p:sldId id="277" r:id="rId7"/>
    <p:sldId id="279" r:id="rId8"/>
    <p:sldId id="280" r:id="rId9"/>
    <p:sldId id="261" r:id="rId10"/>
    <p:sldId id="262" r:id="rId11"/>
    <p:sldId id="264"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9BB7FCD2-A86E-4469-BCEA-9BA538BB92F5}" type="datetimeFigureOut">
              <a:rPr lang="en-US" smtClean="0"/>
            </a:fld>
            <a:endParaRPr lang="en-US" dirty="0"/>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dirty="0"/>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CA494880-8D44-4B7C-858B-F35A9B8E05EF}" type="slidenum">
              <a:rPr lang="en-US" smtClean="0"/>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BB7FCD2-A86E-4469-BCEA-9BA538BB92F5}"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A494880-8D44-4B7C-858B-F35A9B8E05EF}" type="slidenum">
              <a:rPr lang="en-US" smtClean="0"/>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9BB7FCD2-A86E-4469-BCEA-9BA538BB92F5}" type="datetimeFigureOut">
              <a:rPr lang="en-US" smtClean="0"/>
            </a:fld>
            <a:endParaRPr lang="en-US" dirty="0"/>
          </a:p>
        </p:txBody>
      </p:sp>
      <p:sp>
        <p:nvSpPr>
          <p:cNvPr id="5" name="Footer Placeholder 4"/>
          <p:cNvSpPr>
            <a:spLocks noGrp="1"/>
          </p:cNvSpPr>
          <p:nvPr>
            <p:ph type="ftr" sz="quarter" idx="11"/>
          </p:nvPr>
        </p:nvSpPr>
        <p:spPr>
          <a:xfrm>
            <a:off x="457201" y="6248207"/>
            <a:ext cx="5573483" cy="365125"/>
          </a:xfrm>
        </p:spPr>
        <p:txBody>
          <a:bodyPr/>
          <a:lstStyle/>
          <a:p>
            <a:endParaRPr lang="en-US" dirty="0"/>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6" name="Slide Number Placeholder 5"/>
          <p:cNvSpPr>
            <a:spLocks noGrp="1"/>
          </p:cNvSpPr>
          <p:nvPr>
            <p:ph type="sldNum" sz="quarter" idx="12"/>
          </p:nvPr>
        </p:nvSpPr>
        <p:spPr>
          <a:xfrm rot="5400000">
            <a:off x="5989638" y="144462"/>
            <a:ext cx="533400" cy="244476"/>
          </a:xfrm>
        </p:spPr>
        <p:txBody>
          <a:bodyPr/>
          <a:lstStyle/>
          <a:p>
            <a:fld id="{CA494880-8D44-4B7C-858B-F35A9B8E05EF}" type="slidenum">
              <a:rPr lang="en-US" smtClean="0"/>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9BB7FCD2-A86E-4469-BCEA-9BA538BB92F5}"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CA494880-8D44-4B7C-858B-F35A9B8E05EF}" type="slidenum">
              <a:rPr lang="en-US" smtClean="0"/>
            </a:fld>
            <a:endParaRPr lang="en-US" dirty="0"/>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endParaRPr kumimoji="0" lang="en-US" smtClean="0"/>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9BB7FCD2-A86E-4469-BCEA-9BA538BB92F5}" type="datetimeFigureOut">
              <a:rPr lang="en-US" smtClean="0"/>
            </a:fld>
            <a:endParaRPr lang="en-US" dirty="0"/>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CA494880-8D44-4B7C-858B-F35A9B8E05EF}" type="slidenum">
              <a:rPr lang="en-US" smtClean="0"/>
            </a:fld>
            <a:endParaRPr lang="en-US" dirty="0"/>
          </a:p>
        </p:txBody>
      </p:sp>
      <p:sp>
        <p:nvSpPr>
          <p:cNvPr id="14" name="Footer Placeholder 13"/>
          <p:cNvSpPr>
            <a:spLocks noGrp="1"/>
          </p:cNvSpPr>
          <p:nvPr>
            <p:ph type="ftr" sz="quarter" idx="12"/>
          </p:nvPr>
        </p:nvSpPr>
        <p:spPr/>
        <p:txBody>
          <a:bodyPr/>
          <a:lstStyle/>
          <a:p>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9BB7FCD2-A86E-4469-BCEA-9BA538BB92F5}" type="datetimeFigureOut">
              <a:rPr lang="en-US" smtClean="0"/>
            </a:fld>
            <a:endParaRPr lang="en-US" dirty="0"/>
          </a:p>
        </p:txBody>
      </p:sp>
      <p:sp>
        <p:nvSpPr>
          <p:cNvPr id="10" name="Slide Number Placeholder 9"/>
          <p:cNvSpPr>
            <a:spLocks noGrp="1"/>
          </p:cNvSpPr>
          <p:nvPr>
            <p:ph type="sldNum" sz="quarter" idx="16"/>
          </p:nvPr>
        </p:nvSpPr>
        <p:spPr/>
        <p:txBody>
          <a:bodyPr rtlCol="0"/>
          <a:lstStyle/>
          <a:p>
            <a:fld id="{CA494880-8D44-4B7C-858B-F35A9B8E05EF}" type="slidenum">
              <a:rPr lang="en-US" smtClean="0"/>
            </a:fld>
            <a:endParaRPr lang="en-US" dirty="0"/>
          </a:p>
        </p:txBody>
      </p:sp>
      <p:sp>
        <p:nvSpPr>
          <p:cNvPr id="12" name="Footer Placeholder 11"/>
          <p:cNvSpPr>
            <a:spLocks noGrp="1"/>
          </p:cNvSpPr>
          <p:nvPr>
            <p:ph type="ftr" sz="quarter" idx="17"/>
          </p:nvPr>
        </p:nvSpPr>
        <p:spPr/>
        <p:txBody>
          <a:bodyPr rtlCol="0"/>
          <a:lstStyle/>
          <a:p>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9BB7FCD2-A86E-4469-BCEA-9BA538BB92F5}" type="datetimeFigureOut">
              <a:rPr lang="en-US" smtClean="0"/>
            </a:fld>
            <a:endParaRPr lang="en-US" dirty="0"/>
          </a:p>
        </p:txBody>
      </p:sp>
      <p:sp>
        <p:nvSpPr>
          <p:cNvPr id="12" name="Slide Number Placeholder 11"/>
          <p:cNvSpPr>
            <a:spLocks noGrp="1"/>
          </p:cNvSpPr>
          <p:nvPr>
            <p:ph type="sldNum" sz="quarter" idx="16"/>
          </p:nvPr>
        </p:nvSpPr>
        <p:spPr/>
        <p:txBody>
          <a:bodyPr rtlCol="0"/>
          <a:lstStyle/>
          <a:p>
            <a:fld id="{CA494880-8D44-4B7C-858B-F35A9B8E05EF}" type="slidenum">
              <a:rPr lang="en-US" smtClean="0"/>
            </a:fld>
            <a:endParaRPr lang="en-US" dirty="0"/>
          </a:p>
        </p:txBody>
      </p:sp>
      <p:sp>
        <p:nvSpPr>
          <p:cNvPr id="14" name="Footer Placeholder 13"/>
          <p:cNvSpPr>
            <a:spLocks noGrp="1"/>
          </p:cNvSpPr>
          <p:nvPr>
            <p:ph type="ftr" sz="quarter" idx="17"/>
          </p:nvPr>
        </p:nvSpPr>
        <p:spPr/>
        <p:txBody>
          <a:bodyPr rtlCol="0"/>
          <a:lstStyle/>
          <a:p>
            <a:endParaRPr lang="en-US" dirty="0"/>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endParaRPr kumimoji="0" lang="en-US" smtClean="0"/>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endParaRPr kumimoji="0" lang="en-US" smtClean="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9BB7FCD2-A86E-4469-BCEA-9BA538BB92F5}" type="datetimeFigureOut">
              <a:rPr lang="en-US" smtClean="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CA494880-8D44-4B7C-858B-F35A9B8E05EF}" type="slidenum">
              <a:rPr lang="en-US" smtClean="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BB7FCD2-A86E-4469-BCEA-9BA538BB92F5}" type="datetimeFigureOut">
              <a:rPr lang="en-US" smtClean="0"/>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CA494880-8D44-4B7C-858B-F35A9B8E05EF}" type="slidenum">
              <a:rPr lang="en-US" smtClean="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9BB7FCD2-A86E-4469-BCEA-9BA538BB92F5}"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CA494880-8D44-4B7C-858B-F35A9B8E05EF}" type="slidenum">
              <a:rPr lang="en-US" smtClean="0"/>
            </a:fld>
            <a:endParaRPr lang="en-US" dirty="0"/>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endParaRPr kumimoji="0" lang="en-US" smtClean="0"/>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endParaRPr kumimoji="0" lang="en-US" smtClean="0"/>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Date Placeholder 11"/>
          <p:cNvSpPr>
            <a:spLocks noGrp="1"/>
          </p:cNvSpPr>
          <p:nvPr>
            <p:ph type="dt" sz="half" idx="10"/>
          </p:nvPr>
        </p:nvSpPr>
        <p:spPr>
          <a:xfrm>
            <a:off x="6248400" y="6248400"/>
            <a:ext cx="2667000" cy="365125"/>
          </a:xfrm>
        </p:spPr>
        <p:txBody>
          <a:bodyPr rtlCol="0"/>
          <a:lstStyle/>
          <a:p>
            <a:fld id="{9BB7FCD2-A86E-4469-BCEA-9BA538BB92F5}" type="datetimeFigureOut">
              <a:rPr lang="en-US" smtClean="0"/>
            </a:fld>
            <a:endParaRPr lang="en-US" dirty="0"/>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CA494880-8D44-4B7C-858B-F35A9B8E05EF}" type="slidenum">
              <a:rPr lang="en-US" smtClean="0"/>
            </a:fld>
            <a:endParaRPr lang="en-US" dirty="0"/>
          </a:p>
        </p:txBody>
      </p:sp>
      <p:sp>
        <p:nvSpPr>
          <p:cNvPr id="14" name="Footer Placeholder 13"/>
          <p:cNvSpPr>
            <a:spLocks noGrp="1"/>
          </p:cNvSpPr>
          <p:nvPr>
            <p:ph type="ftr" sz="quarter" idx="12"/>
          </p:nvPr>
        </p:nvSpPr>
        <p:spPr>
          <a:xfrm>
            <a:off x="1600200" y="6248206"/>
            <a:ext cx="4572000" cy="365125"/>
          </a:xfrm>
        </p:spPr>
        <p:txBody>
          <a:bodyPr rtlCol="0"/>
          <a:lstStyle/>
          <a:p>
            <a:endParaRPr lang="en-US" dirty="0"/>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dirty="0" smtClean="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endParaRPr kumimoji="0" lang="en-US" smtClean="0"/>
          </a:p>
          <a:p>
            <a:pPr lvl="1" eaLnBrk="1" latinLnBrk="0" hangingPunct="1"/>
            <a:r>
              <a:rPr kumimoji="0" lang="en-US" smtClean="0"/>
              <a:t>Second level</a:t>
            </a:r>
            <a:endParaRPr kumimoji="0" lang="en-US" smtClean="0"/>
          </a:p>
          <a:p>
            <a:pPr lvl="2" eaLnBrk="1" latinLnBrk="0" hangingPunct="1"/>
            <a:r>
              <a:rPr kumimoji="0" lang="en-US" smtClean="0"/>
              <a:t>Third level</a:t>
            </a:r>
            <a:endParaRPr kumimoji="0" lang="en-US" smtClean="0"/>
          </a:p>
          <a:p>
            <a:pPr lvl="3" eaLnBrk="1" latinLnBrk="0" hangingPunct="1"/>
            <a:r>
              <a:rPr kumimoji="0" lang="en-US" smtClean="0"/>
              <a:t>Fourth level</a:t>
            </a:r>
            <a:endParaRPr kumimoji="0" lang="en-US" smtClean="0"/>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9BB7FCD2-A86E-4469-BCEA-9BA538BB92F5}" type="datetimeFigureOut">
              <a:rPr lang="en-US" smtClean="0"/>
            </a:fld>
            <a:endParaRPr lang="en-US" dirty="0"/>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dirty="0"/>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CA494880-8D44-4B7C-858B-F35A9B8E05EF}" type="slidenum">
              <a:rPr lang="en-US" smtClean="0"/>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panose="05000000000000000000"/>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panose="05020102010507070707"/>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panose="05000000000000000000"/>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panose="05000000000000000000"/>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panose="05000000000000000000"/>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panose="05000000000000000000"/>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panose="05000000000000000000"/>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panose="05000000000000000000"/>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panose="05000000000000000000"/>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jpe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Krishna Engineering College</a:t>
            </a:r>
            <a:endParaRPr lang="en-US" dirty="0"/>
          </a:p>
        </p:txBody>
      </p:sp>
      <p:pic>
        <p:nvPicPr>
          <p:cNvPr id="4" name="Content Placeholder 3" descr="28_02_17_071157_logo.png"/>
          <p:cNvPicPr>
            <a:picLocks noGrp="1" noChangeAspect="1"/>
          </p:cNvPicPr>
          <p:nvPr>
            <p:ph sz="quarter" idx="1"/>
          </p:nvPr>
        </p:nvPicPr>
        <p:blipFill>
          <a:blip r:embed="rId1"/>
          <a:stretch>
            <a:fillRect/>
          </a:stretch>
        </p:blipFill>
        <p:spPr>
          <a:xfrm>
            <a:off x="2755553" y="1600200"/>
            <a:ext cx="3867844" cy="4495800"/>
          </a:xfr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noAutofit/>
          </a:bodyPr>
          <a:lstStyle/>
          <a:p>
            <a:r>
              <a:rPr lang="en-US" sz="11500" dirty="0" smtClean="0"/>
              <a:t>Thank you</a:t>
            </a:r>
            <a:endParaRPr lang="en-US" sz="11500" dirty="0"/>
          </a:p>
        </p:txBody>
      </p:sp>
      <p:sp>
        <p:nvSpPr>
          <p:cNvPr id="3" name="Title 2"/>
          <p:cNvSpPr>
            <a:spLocks noGrp="1"/>
          </p:cNvSpPr>
          <p:nvPr>
            <p:ph type="title"/>
          </p:nvPr>
        </p:nvSpPr>
        <p:spPr/>
        <p:txBody>
          <a:bodyPr>
            <a:normAutofit fontScale="90000"/>
          </a:bodyPr>
          <a:lstStyle/>
          <a:p>
            <a:r>
              <a:rPr lang="en-US" sz="6700" dirty="0" smtClean="0"/>
              <a:t>At last </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Employee Management System</a:t>
            </a:r>
            <a:endParaRPr lang="en-US" dirty="0"/>
          </a:p>
        </p:txBody>
      </p:sp>
      <p:sp>
        <p:nvSpPr>
          <p:cNvPr id="3" name="Subtitle 2"/>
          <p:cNvSpPr>
            <a:spLocks noGrp="1"/>
          </p:cNvSpPr>
          <p:nvPr>
            <p:ph type="subTitle" idx="1"/>
          </p:nvPr>
        </p:nvSpPr>
        <p:spPr/>
        <p:txBody>
          <a:bodyPr>
            <a:normAutofit fontScale="92500" lnSpcReduction="20000"/>
          </a:bodyPr>
          <a:lstStyle/>
          <a:p>
            <a:r>
              <a:rPr lang="en-US" dirty="0" smtClean="0"/>
              <a:t>Aanchal Gupta,Ritika Srivastava ,Sudheer </a:t>
            </a:r>
            <a:r>
              <a:rPr lang="en-US" dirty="0"/>
              <a:t>P</a:t>
            </a:r>
            <a:r>
              <a:rPr lang="en-US" dirty="0" smtClean="0"/>
              <a:t>aswan,Sataywan Nishad,Vandana Sharma</a:t>
            </a:r>
            <a:endParaRPr lang="en-US" dirty="0"/>
          </a:p>
        </p:txBody>
      </p:sp>
      <p:pic>
        <p:nvPicPr>
          <p:cNvPr id="4" name="Picture 3" descr="shutterstock_200357702.jpg"/>
          <p:cNvPicPr>
            <a:picLocks noChangeAspect="1"/>
          </p:cNvPicPr>
          <p:nvPr/>
        </p:nvPicPr>
        <p:blipFill>
          <a:blip r:embed="rId1"/>
          <a:stretch>
            <a:fillRect/>
          </a:stretch>
        </p:blipFill>
        <p:spPr>
          <a:xfrm>
            <a:off x="533400" y="304800"/>
            <a:ext cx="7924800" cy="3810000"/>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INTRODUCTION</a:t>
            </a:r>
            <a:endParaRPr lang="en-US" dirty="0"/>
          </a:p>
        </p:txBody>
      </p:sp>
      <p:sp>
        <p:nvSpPr>
          <p:cNvPr id="3" name="Content Placeholder 2"/>
          <p:cNvSpPr>
            <a:spLocks noGrp="1"/>
          </p:cNvSpPr>
          <p:nvPr>
            <p:ph sz="quarter" idx="1"/>
          </p:nvPr>
        </p:nvSpPr>
        <p:spPr/>
        <p:txBody>
          <a:bodyPr>
            <a:normAutofit fontScale="77500" lnSpcReduction="20000"/>
          </a:bodyPr>
          <a:lstStyle/>
          <a:p>
            <a:r>
              <a:rPr lang="en-US" dirty="0" smtClean="0"/>
              <a:t>You’re The Employee Management System objective is to provide a system which manages the employee details, the payroll activities done in a company depending upon the employee’s attendance and its calculation is very huge. The users will consume less amount of time through computerized system rather than working manually. The system will take care of all the payroll activities like managing each employee’s attendance, number of leaves taken by that particular employee and calculation of salary in very quick manner. Data storage is easier. Paper work will be reduced and the company staffs spend more time on monitoring the progress. The system is user friendly and easy to use. All the important data’s will be stored in a database and it avoids miscalculation. Admin has the authority to add employee details. And he also has the right to edit or delete employee information to/from the list. Admin provides unique username and password for each employee through which he can login and all the information is stored in database.</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 </a:t>
            </a:r>
            <a:r>
              <a:rPr lang="en-US" b="1" dirty="0" smtClean="0"/>
              <a:t>TECHNOLOGY USED</a:t>
            </a:r>
            <a:endParaRPr lang="en-US" b="1" dirty="0" smtClean="0"/>
          </a:p>
        </p:txBody>
      </p:sp>
      <p:sp>
        <p:nvSpPr>
          <p:cNvPr id="3" name="Content Placeholder 2"/>
          <p:cNvSpPr>
            <a:spLocks noGrp="1"/>
          </p:cNvSpPr>
          <p:nvPr>
            <p:ph sz="quarter" idx="1"/>
          </p:nvPr>
        </p:nvSpPr>
        <p:spPr/>
        <p:txBody>
          <a:bodyPr/>
          <a:lstStyle/>
          <a:p>
            <a:r>
              <a:rPr lang="en-US" dirty="0" smtClean="0"/>
              <a:t>At front end we have used ‘JAVA’ and ‘CSS’, at the backend’ and for database we have used MySQL</a:t>
            </a:r>
            <a:endParaRPr lang="en-US" dirty="0"/>
          </a:p>
        </p:txBody>
      </p:sp>
      <p:pic>
        <p:nvPicPr>
          <p:cNvPr id="4" name="Picture 3" descr="Employee-Management-System.jpg"/>
          <p:cNvPicPr>
            <a:picLocks noChangeAspect="1"/>
          </p:cNvPicPr>
          <p:nvPr/>
        </p:nvPicPr>
        <p:blipFill>
          <a:blip r:embed="rId1" cstate="print"/>
          <a:stretch>
            <a:fillRect/>
          </a:stretch>
        </p:blipFill>
        <p:spPr>
          <a:xfrm>
            <a:off x="1447800" y="3276600"/>
            <a:ext cx="6096000" cy="2941320"/>
          </a:xfrm>
          <a:prstGeom prst="rect">
            <a:avLst/>
          </a:prstGeom>
          <a:ln>
            <a:noFill/>
          </a:ln>
          <a:effectLst>
            <a:softEdge rad="112500"/>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IN" altLang="en-US" b="1"/>
              <a:t>LOGIN</a:t>
            </a:r>
            <a:endParaRPr lang="en-IN" altLang="en-US" b="1"/>
          </a:p>
        </p:txBody>
      </p:sp>
      <p:pic>
        <p:nvPicPr>
          <p:cNvPr id="4" name="Content Placeholder 3"/>
          <p:cNvPicPr>
            <a:picLocks noChangeAspect="1"/>
          </p:cNvPicPr>
          <p:nvPr>
            <p:ph sz="quarter" idx="1"/>
          </p:nvPr>
        </p:nvPicPr>
        <p:blipFill>
          <a:blip r:embed="rId1"/>
          <a:srcRect t="-2937" b="7153"/>
          <a:stretch>
            <a:fillRect/>
          </a:stretch>
        </p:blipFill>
        <p:spPr>
          <a:xfrm>
            <a:off x="691515" y="1719580"/>
            <a:ext cx="7995920" cy="418338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IN" altLang="en-US" b="1"/>
              <a:t>MAIN FRAME</a:t>
            </a:r>
            <a:endParaRPr lang="en-IN" altLang="en-US" b="1"/>
          </a:p>
        </p:txBody>
      </p:sp>
      <p:pic>
        <p:nvPicPr>
          <p:cNvPr id="4" name="Content Placeholder 3"/>
          <p:cNvPicPr>
            <a:picLocks noChangeAspect="1"/>
          </p:cNvPicPr>
          <p:nvPr>
            <p:ph sz="quarter" idx="1"/>
          </p:nvPr>
        </p:nvPicPr>
        <p:blipFill>
          <a:blip r:embed="rId1"/>
          <a:srcRect b="5989"/>
          <a:stretch>
            <a:fillRect/>
          </a:stretch>
        </p:blipFill>
        <p:spPr>
          <a:xfrm>
            <a:off x="690880" y="1600200"/>
            <a:ext cx="7995920" cy="422656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IN" altLang="en-US" b="1"/>
              <a:t>MODULES</a:t>
            </a:r>
            <a:endParaRPr lang="en-IN" altLang="en-US" b="1"/>
          </a:p>
        </p:txBody>
      </p:sp>
      <p:sp>
        <p:nvSpPr>
          <p:cNvPr id="3" name="Content Placeholder 2"/>
          <p:cNvSpPr>
            <a:spLocks noGrp="1"/>
          </p:cNvSpPr>
          <p:nvPr>
            <p:ph sz="quarter" idx="1"/>
          </p:nvPr>
        </p:nvSpPr>
        <p:spPr>
          <a:xfrm>
            <a:off x="612775" y="1600200"/>
            <a:ext cx="8153400" cy="5865495"/>
          </a:xfrm>
        </p:spPr>
        <p:txBody>
          <a:bodyPr>
            <a:normAutofit fontScale="70000"/>
          </a:bodyPr>
          <a:p>
            <a:pPr marL="0" indent="0">
              <a:buNone/>
            </a:pPr>
            <a:r>
              <a:rPr lang="en-IN" altLang="en-US"/>
              <a:t>There are three Modules namely:</a:t>
            </a:r>
            <a:endParaRPr lang="en-IN" altLang="en-US"/>
          </a:p>
          <a:p>
            <a:r>
              <a:rPr lang="en-IN" altLang="en-US"/>
              <a:t>Admin: An administrator is a person who ensures that an organization operates efficiently. Their specific duties depend on the type of company, organization, or entity where they work. Above all, administrators need to be highly organized and have good communication skills.</a:t>
            </a:r>
            <a:endParaRPr lang="en-IN" altLang="en-US"/>
          </a:p>
          <a:p>
            <a:r>
              <a:rPr lang="en-IN" altLang="en-US"/>
              <a:t>HR's: Human resources (HR) is the department within a business that is responsible for all things worker-related. That includes recruiting, vetting, selecting, hiring, onboarding, training, promoting, paying, and firing employees and independent contractors.</a:t>
            </a:r>
            <a:endParaRPr lang="en-IN" altLang="en-US"/>
          </a:p>
          <a:p>
            <a:r>
              <a:rPr lang="en-IN" altLang="en-US"/>
              <a:t>Employee: An employee is an individual who was hired by an employer to do a specific job. ... The terms of an individual's employment are specified by an offer letter, an employment contract, or verbally. In a nonunion workplace, every employee negotiates on their own the terms of their employment.</a:t>
            </a:r>
            <a:endParaRPr lang="en-I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 SCOPE</a:t>
            </a:r>
            <a:endParaRPr lang="en-US" dirty="0"/>
          </a:p>
        </p:txBody>
      </p:sp>
      <p:sp>
        <p:nvSpPr>
          <p:cNvPr id="3" name="Content Placeholder 2"/>
          <p:cNvSpPr>
            <a:spLocks noGrp="1"/>
          </p:cNvSpPr>
          <p:nvPr>
            <p:ph sz="quarter" idx="1"/>
          </p:nvPr>
        </p:nvSpPr>
        <p:spPr/>
        <p:txBody>
          <a:bodyPr/>
          <a:lstStyle/>
          <a:p>
            <a:r>
              <a:rPr lang="en-US" dirty="0" smtClean="0"/>
              <a:t>This project is helpful in maintaining the employee’s record,</a:t>
            </a:r>
            <a:r>
              <a:rPr lang="en-IN" altLang="en-US" dirty="0" smtClean="0"/>
              <a:t>adding details,search,delete and many more.</a:t>
            </a:r>
            <a:r>
              <a:rPr lang="en-US" dirty="0" smtClean="0"/>
              <a:t>There is also a possibility of checking salary report at any time so that it doesn’t lead to any miscalculation.</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6.CONCLUSION</a:t>
            </a:r>
            <a:endParaRPr lang="en-US" dirty="0"/>
          </a:p>
        </p:txBody>
      </p:sp>
      <p:sp>
        <p:nvSpPr>
          <p:cNvPr id="3" name="Content Placeholder 2"/>
          <p:cNvSpPr>
            <a:spLocks noGrp="1"/>
          </p:cNvSpPr>
          <p:nvPr>
            <p:ph sz="quarter" idx="1"/>
          </p:nvPr>
        </p:nvSpPr>
        <p:spPr/>
        <p:txBody>
          <a:bodyPr/>
          <a:lstStyle/>
          <a:p>
            <a:r>
              <a:rPr lang="en-US" dirty="0" smtClean="0"/>
              <a:t>This project is used for computerizing employee management work in offices, schools, etc. The software keeps record of employee’s attendance, provident fund, gratuity and  generate. The software is capable of easy storage of information related to employee through database.</a:t>
            </a:r>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Median</Template>
  <TotalTime>0</TotalTime>
  <Words>2700</Words>
  <Application>WPS Presentation</Application>
  <PresentationFormat>On-screen Show (4:3)</PresentationFormat>
  <Paragraphs>37</Paragraphs>
  <Slides>10</Slides>
  <Notes>0</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10</vt:i4>
      </vt:variant>
    </vt:vector>
  </HeadingPairs>
  <TitlesOfParts>
    <vt:vector size="27" baseType="lpstr">
      <vt:lpstr>Arial</vt:lpstr>
      <vt:lpstr>SimSun</vt:lpstr>
      <vt:lpstr>Wingdings</vt:lpstr>
      <vt:lpstr>Wingdings</vt:lpstr>
      <vt:lpstr>Wingdings 2</vt:lpstr>
      <vt:lpstr>Tw Cen MT</vt:lpstr>
      <vt:lpstr>Microsoft YaHei</vt:lpstr>
      <vt:lpstr>Arial Unicode MS</vt:lpstr>
      <vt:lpstr>Calibri</vt:lpstr>
      <vt:lpstr>Malgun Gothic</vt:lpstr>
      <vt:lpstr>Microsoft JhengHei</vt:lpstr>
      <vt:lpstr>Microsoft JhengHei Light</vt:lpstr>
      <vt:lpstr>Microsoft YaHei UI Light</vt:lpstr>
      <vt:lpstr>MingLiU_HKSCS-ExtB</vt:lpstr>
      <vt:lpstr>Microsoft YaHei UI</vt:lpstr>
      <vt:lpstr>Microsoft YaHei Light</vt:lpstr>
      <vt:lpstr>Median</vt:lpstr>
      <vt:lpstr>Krishna Engineering College</vt:lpstr>
      <vt:lpstr>Employee Management System</vt:lpstr>
      <vt:lpstr>1.INTRODUCTION</vt:lpstr>
      <vt:lpstr>2. TECHNOLOGY USED</vt:lpstr>
      <vt:lpstr>PowerPoint 演示文稿</vt:lpstr>
      <vt:lpstr>PowerPoint 演示文稿</vt:lpstr>
      <vt:lpstr>PowerPoint 演示文稿</vt:lpstr>
      <vt:lpstr>5. SCOPE</vt:lpstr>
      <vt:lpstr>6.CONCLUSION</vt:lpstr>
      <vt:lpstr>At last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Management System</dc:title>
  <dc:creator>Windows User</dc:creator>
  <cp:lastModifiedBy>SATYAWAN NISHAD</cp:lastModifiedBy>
  <cp:revision>9</cp:revision>
  <dcterms:created xsi:type="dcterms:W3CDTF">2019-09-02T09:03:00Z</dcterms:created>
  <dcterms:modified xsi:type="dcterms:W3CDTF">2019-09-07T08:29:05Z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1033-10.2.0.7646</vt:lpwstr>
  </property>
</Properties>
</file>