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61" r:id="rId11"/>
    <p:sldId id="262" r:id="rId12"/>
    <p:sldId id="263" r:id="rId13"/>
    <p:sldId id="264" r:id="rId14"/>
    <p:sldId id="259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473388" y="2194695"/>
            <a:ext cx="2727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CF9CCE-0409-4A2E-902E-7D023A8B4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3" y="1290918"/>
            <a:ext cx="11720331" cy="488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CBB662-10A4-437A-ABA8-2A1A2DB67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4" y="1673089"/>
            <a:ext cx="11681012" cy="469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816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satyendra patle</cp:lastModifiedBy>
  <cp:revision>15</cp:revision>
  <dcterms:created xsi:type="dcterms:W3CDTF">2023-10-07T01:44:58Z</dcterms:created>
  <dcterms:modified xsi:type="dcterms:W3CDTF">2025-01-20T17:18:52Z</dcterms:modified>
</cp:coreProperties>
</file>