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drawings/drawing1.xml" ContentType="application/vnd.openxmlformats-officedocument.drawingml.chartshapes+xml"/>
  <Override PartName="/ppt/drawings/drawing3.xml" ContentType="application/vnd.openxmlformats-officedocument.drawingml.chartshapes+xml"/>
  <Override PartName="/ppt/drawings/drawing2.xml" ContentType="application/vnd.openxmlformats-officedocument.drawingml.chartshapes+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40.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2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4.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45.xml" ContentType="application/vnd.openxmlformats-officedocument.presentationml.slideLayout+xml"/>
  <Override PartName="/ppt/slideLayouts/slideLayout43.xml" ContentType="application/vnd.openxmlformats-officedocument.presentationml.slideLayout+xml"/>
  <Override PartName="/ppt/slideLayouts/slideLayout46.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tags/tag2.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3"/>
  </p:notesMasterIdLst>
  <p:handoutMasterIdLst>
    <p:handoutMasterId r:id="rId44"/>
  </p:handoutMasterIdLst>
  <p:sldIdLst>
    <p:sldId id="321" r:id="rId2"/>
    <p:sldId id="325" r:id="rId3"/>
    <p:sldId id="342" r:id="rId4"/>
    <p:sldId id="343" r:id="rId5"/>
    <p:sldId id="326" r:id="rId6"/>
    <p:sldId id="327" r:id="rId7"/>
    <p:sldId id="328" r:id="rId8"/>
    <p:sldId id="329" r:id="rId9"/>
    <p:sldId id="330" r:id="rId10"/>
    <p:sldId id="331" r:id="rId11"/>
    <p:sldId id="332" r:id="rId12"/>
    <p:sldId id="333" r:id="rId13"/>
    <p:sldId id="334" r:id="rId14"/>
    <p:sldId id="335" r:id="rId15"/>
    <p:sldId id="344" r:id="rId16"/>
    <p:sldId id="336" r:id="rId17"/>
    <p:sldId id="337" r:id="rId18"/>
    <p:sldId id="338" r:id="rId19"/>
    <p:sldId id="339" r:id="rId20"/>
    <p:sldId id="340" r:id="rId21"/>
    <p:sldId id="341"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23" r:id="rId42"/>
  </p:sldIdLst>
  <p:sldSz cx="9144000" cy="6858000" type="screen4x3"/>
  <p:notesSz cx="6858000" cy="9296400"/>
  <p:custDataLst>
    <p:tags r:id="rId45"/>
  </p:custDataLst>
  <p:defaultTextStyle>
    <a:defPPr>
      <a:defRPr lang="en-US"/>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09A"/>
    <a:srgbClr val="003366"/>
    <a:srgbClr val="66CCFF"/>
    <a:srgbClr val="33CCFF"/>
    <a:srgbClr val="0098C7"/>
    <a:srgbClr val="E37B1B"/>
    <a:srgbClr val="919DBD"/>
    <a:srgbClr val="465D75"/>
    <a:srgbClr val="465274"/>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8" autoAdjust="0"/>
    <p:restoredTop sz="98046" autoAdjust="0"/>
  </p:normalViewPr>
  <p:slideViewPr>
    <p:cSldViewPr showGuides="1">
      <p:cViewPr>
        <p:scale>
          <a:sx n="79" d="100"/>
          <a:sy n="79" d="100"/>
        </p:scale>
        <p:origin x="-1266" y="-78"/>
      </p:cViewPr>
      <p:guideLst>
        <p:guide orient="horz" pos="346"/>
        <p:guide orient="horz" pos="894"/>
        <p:guide orient="horz" pos="3959"/>
        <p:guide orient="horz" pos="2426"/>
        <p:guide pos="201"/>
        <p:guide pos="5567"/>
        <p:guide pos="2926"/>
        <p:guide pos="283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p:scale>
          <a:sx n="50" d="100"/>
          <a:sy n="50" d="100"/>
        </p:scale>
        <p:origin x="-786" y="-120"/>
      </p:cViewPr>
      <p:guideLst>
        <p:guide orient="horz" pos="2928"/>
        <p:guide pos="216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b="1" i="0" dirty="0" smtClean="0"/>
              <a:t>Producer</a:t>
            </a:r>
            <a:r>
              <a:rPr lang="en-US" sz="2000" b="1" i="0" baseline="0" dirty="0" smtClean="0"/>
              <a:t> throughput in MB/sec</a:t>
            </a:r>
            <a:endParaRPr lang="en-US" sz="2000" b="1" i="0" dirty="0"/>
          </a:p>
        </c:rich>
      </c:tx>
      <c:layout>
        <c:manualLayout>
          <c:xMode val="edge"/>
          <c:yMode val="edge"/>
          <c:x val="0.32314486730825298"/>
          <c:y val="0.92195121507094902"/>
        </c:manualLayout>
      </c:layout>
      <c:overlay val="0"/>
    </c:title>
    <c:autoTitleDeleted val="0"/>
    <c:plotArea>
      <c:layout>
        <c:manualLayout>
          <c:layoutTarget val="inner"/>
          <c:xMode val="edge"/>
          <c:yMode val="edge"/>
          <c:x val="0.130231967531836"/>
          <c:y val="3.8048620446834401E-2"/>
          <c:w val="0.83712914357927504"/>
          <c:h val="0.75248042179575503"/>
        </c:manualLayout>
      </c:layout>
      <c:scatterChart>
        <c:scatterStyle val="smoothMarker"/>
        <c:varyColors val="0"/>
        <c:ser>
          <c:idx val="9"/>
          <c:order val="9"/>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10"/>
          <c:order val="10"/>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11"/>
          <c:order val="11"/>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12"/>
          <c:order val="12"/>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13"/>
          <c:order val="13"/>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14"/>
          <c:order val="14"/>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15"/>
          <c:order val="15"/>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16"/>
          <c:order val="16"/>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17"/>
          <c:order val="17"/>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3"/>
          <c:order val="3"/>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4"/>
          <c:order val="4"/>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5"/>
          <c:order val="5"/>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6"/>
          <c:order val="6"/>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7"/>
          <c:order val="7"/>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8"/>
          <c:order val="8"/>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1"/>
          <c:order val="1"/>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2"/>
          <c:order val="2"/>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ser>
          <c:idx val="0"/>
          <c:order val="0"/>
          <c:tx>
            <c:strRef>
              <c:f>Sheet1!$B$1</c:f>
              <c:strCache>
                <c:ptCount val="1"/>
                <c:pt idx="0">
                  <c:v>producer throughput against consumer latency</c:v>
                </c:pt>
              </c:strCache>
            </c:strRef>
          </c:tx>
          <c:xVal>
            <c:numRef>
              <c:f>Sheet1!$A$2:$A$6</c:f>
              <c:numCache>
                <c:formatCode>General</c:formatCode>
                <c:ptCount val="5"/>
                <c:pt idx="0">
                  <c:v>3.6547000000000001</c:v>
                </c:pt>
                <c:pt idx="1">
                  <c:v>19.205100000000002</c:v>
                </c:pt>
                <c:pt idx="2">
                  <c:v>27.817299999999999</c:v>
                </c:pt>
                <c:pt idx="3">
                  <c:v>55.218200000000003</c:v>
                </c:pt>
                <c:pt idx="4">
                  <c:v>86.431299999999993</c:v>
                </c:pt>
              </c:numCache>
            </c:numRef>
          </c:xVal>
          <c:yVal>
            <c:numRef>
              <c:f>Sheet1!$B$2:$B$6</c:f>
              <c:numCache>
                <c:formatCode>General</c:formatCode>
                <c:ptCount val="5"/>
                <c:pt idx="0">
                  <c:v>25</c:v>
                </c:pt>
                <c:pt idx="1">
                  <c:v>50</c:v>
                </c:pt>
                <c:pt idx="2">
                  <c:v>66</c:v>
                </c:pt>
                <c:pt idx="3">
                  <c:v>181</c:v>
                </c:pt>
                <c:pt idx="4">
                  <c:v>222</c:v>
                </c:pt>
              </c:numCache>
            </c:numRef>
          </c:yVal>
          <c:smooth val="1"/>
        </c:ser>
        <c:dLbls>
          <c:showLegendKey val="0"/>
          <c:showVal val="0"/>
          <c:showCatName val="0"/>
          <c:showSerName val="0"/>
          <c:showPercent val="0"/>
          <c:showBubbleSize val="0"/>
        </c:dLbls>
        <c:axId val="102426112"/>
        <c:axId val="102427648"/>
      </c:scatterChart>
      <c:valAx>
        <c:axId val="102426112"/>
        <c:scaling>
          <c:orientation val="minMax"/>
        </c:scaling>
        <c:delete val="0"/>
        <c:axPos val="b"/>
        <c:numFmt formatCode="General" sourceLinked="1"/>
        <c:majorTickMark val="out"/>
        <c:minorTickMark val="none"/>
        <c:tickLblPos val="nextTo"/>
        <c:crossAx val="102427648"/>
        <c:crosses val="autoZero"/>
        <c:crossBetween val="midCat"/>
      </c:valAx>
      <c:valAx>
        <c:axId val="102427648"/>
        <c:scaling>
          <c:orientation val="minMax"/>
        </c:scaling>
        <c:delete val="0"/>
        <c:axPos val="l"/>
        <c:majorGridlines/>
        <c:numFmt formatCode="General" sourceLinked="1"/>
        <c:majorTickMark val="out"/>
        <c:minorTickMark val="none"/>
        <c:tickLblPos val="nextTo"/>
        <c:txPr>
          <a:bodyPr rot="0" vert="horz"/>
          <a:lstStyle/>
          <a:p>
            <a:pPr>
              <a:defRPr/>
            </a:pPr>
            <a:endParaRPr lang="en-US"/>
          </a:p>
        </c:txPr>
        <c:crossAx val="102426112"/>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6740066209672999"/>
          <c:y val="3.3193277310924398E-2"/>
          <c:w val="0.82066222554770696"/>
          <c:h val="0.86532736716733905"/>
        </c:manualLayout>
      </c:layout>
      <c:lineChart>
        <c:grouping val="stacked"/>
        <c:varyColors val="0"/>
        <c:ser>
          <c:idx val="0"/>
          <c:order val="0"/>
          <c:tx>
            <c:strRef>
              <c:f>Sheet1!$B$1</c:f>
              <c:strCache>
                <c:ptCount val="1"/>
                <c:pt idx="0">
                  <c:v>Series 1</c:v>
                </c:pt>
              </c:strCache>
            </c:strRef>
          </c:tx>
          <c:dLbls>
            <c:numFmt formatCode="0" sourceLinked="0"/>
            <c:showLegendKey val="0"/>
            <c:showVal val="1"/>
            <c:showCatName val="0"/>
            <c:showSerName val="0"/>
            <c:showPercent val="0"/>
            <c:showBubbleSize val="0"/>
            <c:showLeaderLines val="0"/>
          </c:dLbls>
          <c:cat>
            <c:strRef>
              <c:f>Sheet1!$A$2:$A$5</c:f>
              <c:strCache>
                <c:ptCount val="4"/>
                <c:pt idx="0">
                  <c:v>1 broker</c:v>
                </c:pt>
                <c:pt idx="1">
                  <c:v>2 brokers</c:v>
                </c:pt>
                <c:pt idx="2">
                  <c:v>3 brokers</c:v>
                </c:pt>
                <c:pt idx="3">
                  <c:v>4 brokers</c:v>
                </c:pt>
              </c:strCache>
            </c:strRef>
          </c:cat>
          <c:val>
            <c:numRef>
              <c:f>Sheet1!$B$2:$B$5</c:f>
              <c:numCache>
                <c:formatCode>General</c:formatCode>
                <c:ptCount val="4"/>
                <c:pt idx="0">
                  <c:v>100.5752</c:v>
                </c:pt>
                <c:pt idx="1">
                  <c:v>190.3245</c:v>
                </c:pt>
                <c:pt idx="2">
                  <c:v>293.43520000000001</c:v>
                </c:pt>
                <c:pt idx="3">
                  <c:v>380.83460000000002</c:v>
                </c:pt>
              </c:numCache>
            </c:numRef>
          </c:val>
          <c:smooth val="0"/>
        </c:ser>
        <c:dLbls>
          <c:showLegendKey val="0"/>
          <c:showVal val="0"/>
          <c:showCatName val="0"/>
          <c:showSerName val="0"/>
          <c:showPercent val="0"/>
          <c:showBubbleSize val="0"/>
        </c:dLbls>
        <c:marker val="1"/>
        <c:smooth val="0"/>
        <c:axId val="102576896"/>
        <c:axId val="102578432"/>
      </c:lineChart>
      <c:catAx>
        <c:axId val="102576896"/>
        <c:scaling>
          <c:orientation val="minMax"/>
        </c:scaling>
        <c:delete val="0"/>
        <c:axPos val="b"/>
        <c:majorTickMark val="out"/>
        <c:minorTickMark val="none"/>
        <c:tickLblPos val="nextTo"/>
        <c:crossAx val="102578432"/>
        <c:crosses val="autoZero"/>
        <c:auto val="1"/>
        <c:lblAlgn val="ctr"/>
        <c:lblOffset val="100"/>
        <c:noMultiLvlLbl val="0"/>
      </c:catAx>
      <c:valAx>
        <c:axId val="102578432"/>
        <c:scaling>
          <c:orientation val="minMax"/>
        </c:scaling>
        <c:delete val="0"/>
        <c:axPos val="l"/>
        <c:majorGridlines/>
        <c:numFmt formatCode="General" sourceLinked="1"/>
        <c:majorTickMark val="out"/>
        <c:minorTickMark val="none"/>
        <c:tickLblPos val="nextTo"/>
        <c:crossAx val="102576896"/>
        <c:crosses val="autoZero"/>
        <c:crossBetween val="between"/>
      </c:valAx>
    </c:plotArea>
    <c:plotVisOnly val="1"/>
    <c:dispBlanksAs val="zero"/>
    <c:showDLblsOverMax val="0"/>
  </c:chart>
  <c:txPr>
    <a:bodyPr/>
    <a:lstStyle/>
    <a:p>
      <a:pPr>
        <a:defRPr sz="18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559322445805403"/>
          <c:y val="0.18787632000226601"/>
          <c:w val="0.52891343443180705"/>
          <c:h val="0.58555363649549597"/>
        </c:manualLayout>
      </c:layout>
      <c:lineChart>
        <c:grouping val="standard"/>
        <c:varyColors val="0"/>
        <c:ser>
          <c:idx val="1"/>
          <c:order val="0"/>
          <c:tx>
            <c:strRef>
              <c:f>Sheet1!$C$1</c:f>
              <c:strCache>
                <c:ptCount val="1"/>
                <c:pt idx="0">
                  <c:v>GZIP compression</c:v>
                </c:pt>
              </c:strCache>
            </c:strRef>
          </c:tx>
          <c:spPr>
            <a:ln>
              <a:solidFill>
                <a:schemeClr val="tx2"/>
              </a:solidFill>
            </a:ln>
          </c:spPr>
          <c:marker>
            <c:symbol val="none"/>
          </c:marker>
          <c:cat>
            <c:numRef>
              <c:f>Sheet1!$A$2:$A$101</c:f>
              <c:numCache>
                <c:formatCode>General</c:formatCode>
                <c:ptCount val="100"/>
                <c:pt idx="0">
                  <c:v>10.49042</c:v>
                </c:pt>
                <c:pt idx="1">
                  <c:v>20.980830000000001</c:v>
                </c:pt>
                <c:pt idx="2">
                  <c:v>31.471250000000001</c:v>
                </c:pt>
                <c:pt idx="3">
                  <c:v>41.961669999999998</c:v>
                </c:pt>
                <c:pt idx="4">
                  <c:v>52.452089999999998</c:v>
                </c:pt>
                <c:pt idx="5">
                  <c:v>62.942500000000003</c:v>
                </c:pt>
                <c:pt idx="6">
                  <c:v>73.432919999999996</c:v>
                </c:pt>
                <c:pt idx="7">
                  <c:v>83.923339999999996</c:v>
                </c:pt>
                <c:pt idx="8">
                  <c:v>94.413759999999996</c:v>
                </c:pt>
                <c:pt idx="9">
                  <c:v>104.90416999999999</c:v>
                </c:pt>
                <c:pt idx="10">
                  <c:v>115.39458999999999</c:v>
                </c:pt>
                <c:pt idx="11">
                  <c:v>125.88500999999999</c:v>
                </c:pt>
                <c:pt idx="12">
                  <c:v>136.37542999999999</c:v>
                </c:pt>
                <c:pt idx="13">
                  <c:v>146.86583999999999</c:v>
                </c:pt>
                <c:pt idx="14">
                  <c:v>157.35625999999999</c:v>
                </c:pt>
                <c:pt idx="15">
                  <c:v>167.84667999999999</c:v>
                </c:pt>
                <c:pt idx="16">
                  <c:v>178.33709999999999</c:v>
                </c:pt>
                <c:pt idx="17">
                  <c:v>188.82750999999999</c:v>
                </c:pt>
                <c:pt idx="18">
                  <c:v>199.31792999999999</c:v>
                </c:pt>
                <c:pt idx="19">
                  <c:v>209.80834999999999</c:v>
                </c:pt>
                <c:pt idx="20">
                  <c:v>220.29876999999999</c:v>
                </c:pt>
                <c:pt idx="21">
                  <c:v>230.78917999999999</c:v>
                </c:pt>
                <c:pt idx="22">
                  <c:v>241.27959999999999</c:v>
                </c:pt>
                <c:pt idx="23">
                  <c:v>251.77001999999999</c:v>
                </c:pt>
                <c:pt idx="24">
                  <c:v>262.26044000000002</c:v>
                </c:pt>
                <c:pt idx="25">
                  <c:v>272.75085000000001</c:v>
                </c:pt>
                <c:pt idx="26">
                  <c:v>283.24126999999999</c:v>
                </c:pt>
                <c:pt idx="27">
                  <c:v>293.73169000000001</c:v>
                </c:pt>
                <c:pt idx="28">
                  <c:v>304.22210999999902</c:v>
                </c:pt>
                <c:pt idx="29">
                  <c:v>314.71251999999998</c:v>
                </c:pt>
                <c:pt idx="30">
                  <c:v>325.20294000000001</c:v>
                </c:pt>
                <c:pt idx="31">
                  <c:v>335.69335999999998</c:v>
                </c:pt>
                <c:pt idx="32">
                  <c:v>346.18378000000001</c:v>
                </c:pt>
                <c:pt idx="33">
                  <c:v>356.67419000000001</c:v>
                </c:pt>
                <c:pt idx="34">
                  <c:v>367.16460999999998</c:v>
                </c:pt>
                <c:pt idx="35">
                  <c:v>377.65503000000001</c:v>
                </c:pt>
                <c:pt idx="36">
                  <c:v>388.14544999999998</c:v>
                </c:pt>
                <c:pt idx="37">
                  <c:v>398.63585999999998</c:v>
                </c:pt>
                <c:pt idx="38">
                  <c:v>409.12628000000001</c:v>
                </c:pt>
                <c:pt idx="39">
                  <c:v>410.07371999999998</c:v>
                </c:pt>
                <c:pt idx="40">
                  <c:v>420.56414000000001</c:v>
                </c:pt>
                <c:pt idx="41">
                  <c:v>431.05455000000001</c:v>
                </c:pt>
                <c:pt idx="42">
                  <c:v>441.54496999999998</c:v>
                </c:pt>
                <c:pt idx="43">
                  <c:v>452.03538999999961</c:v>
                </c:pt>
                <c:pt idx="44">
                  <c:v>462.52580999999998</c:v>
                </c:pt>
                <c:pt idx="45">
                  <c:v>473.01621999999998</c:v>
                </c:pt>
                <c:pt idx="46">
                  <c:v>483.50664</c:v>
                </c:pt>
                <c:pt idx="47">
                  <c:v>493.99705999999998</c:v>
                </c:pt>
                <c:pt idx="48">
                  <c:v>504.48748000000001</c:v>
                </c:pt>
                <c:pt idx="49">
                  <c:v>514.97789</c:v>
                </c:pt>
                <c:pt idx="50">
                  <c:v>525.46831000000009</c:v>
                </c:pt>
                <c:pt idx="51">
                  <c:v>535.95872999999938</c:v>
                </c:pt>
                <c:pt idx="52">
                  <c:v>546.44914999999889</c:v>
                </c:pt>
                <c:pt idx="53">
                  <c:v>556.93955999999889</c:v>
                </c:pt>
                <c:pt idx="54">
                  <c:v>567.42998</c:v>
                </c:pt>
                <c:pt idx="55">
                  <c:v>577.92039999999997</c:v>
                </c:pt>
                <c:pt idx="56">
                  <c:v>588.41081999999938</c:v>
                </c:pt>
                <c:pt idx="57">
                  <c:v>598.90122999999778</c:v>
                </c:pt>
                <c:pt idx="58">
                  <c:v>609.39164999999889</c:v>
                </c:pt>
                <c:pt idx="59">
                  <c:v>619.88207</c:v>
                </c:pt>
                <c:pt idx="60">
                  <c:v>630.37248999999997</c:v>
                </c:pt>
                <c:pt idx="61">
                  <c:v>640.86289999999826</c:v>
                </c:pt>
                <c:pt idx="62">
                  <c:v>651.35331999999937</c:v>
                </c:pt>
                <c:pt idx="63">
                  <c:v>661.84374000000003</c:v>
                </c:pt>
                <c:pt idx="64">
                  <c:v>672.33415999999875</c:v>
                </c:pt>
                <c:pt idx="65">
                  <c:v>682.82456999999999</c:v>
                </c:pt>
                <c:pt idx="66">
                  <c:v>693.31498999999997</c:v>
                </c:pt>
                <c:pt idx="67">
                  <c:v>703.80541000000005</c:v>
                </c:pt>
                <c:pt idx="68">
                  <c:v>714.29583000000002</c:v>
                </c:pt>
                <c:pt idx="69">
                  <c:v>724.78624000000002</c:v>
                </c:pt>
                <c:pt idx="70">
                  <c:v>735.27665999999999</c:v>
                </c:pt>
                <c:pt idx="71">
                  <c:v>745.76707999999996</c:v>
                </c:pt>
                <c:pt idx="72">
                  <c:v>756.25749999999937</c:v>
                </c:pt>
                <c:pt idx="73">
                  <c:v>766.74790999999937</c:v>
                </c:pt>
                <c:pt idx="74">
                  <c:v>777.23833000000002</c:v>
                </c:pt>
                <c:pt idx="75">
                  <c:v>787.72874999999999</c:v>
                </c:pt>
                <c:pt idx="76">
                  <c:v>798.21916999999996</c:v>
                </c:pt>
                <c:pt idx="77">
                  <c:v>808.70957999999996</c:v>
                </c:pt>
                <c:pt idx="78">
                  <c:v>819.2</c:v>
                </c:pt>
                <c:pt idx="79">
                  <c:v>829.69042000000002</c:v>
                </c:pt>
                <c:pt idx="80">
                  <c:v>840.18083000000001</c:v>
                </c:pt>
                <c:pt idx="81">
                  <c:v>850.67124999999999</c:v>
                </c:pt>
                <c:pt idx="82">
                  <c:v>861.16167000000007</c:v>
                </c:pt>
                <c:pt idx="83">
                  <c:v>871.65208999999936</c:v>
                </c:pt>
                <c:pt idx="84">
                  <c:v>882.14249999999936</c:v>
                </c:pt>
                <c:pt idx="85">
                  <c:v>892.63291999999888</c:v>
                </c:pt>
                <c:pt idx="86">
                  <c:v>903.12333999999998</c:v>
                </c:pt>
                <c:pt idx="87">
                  <c:v>913.61375999999996</c:v>
                </c:pt>
                <c:pt idx="88">
                  <c:v>924.10416999999995</c:v>
                </c:pt>
                <c:pt idx="89">
                  <c:v>934.59459000000004</c:v>
                </c:pt>
                <c:pt idx="90">
                  <c:v>945.08501000000001</c:v>
                </c:pt>
                <c:pt idx="91">
                  <c:v>955.57542999999998</c:v>
                </c:pt>
                <c:pt idx="92">
                  <c:v>966.06583999999998</c:v>
                </c:pt>
                <c:pt idx="93">
                  <c:v>976.55625999999836</c:v>
                </c:pt>
                <c:pt idx="94">
                  <c:v>987.04667999999936</c:v>
                </c:pt>
                <c:pt idx="95">
                  <c:v>997.53709999999887</c:v>
                </c:pt>
                <c:pt idx="96">
                  <c:v>1008.02751</c:v>
                </c:pt>
                <c:pt idx="97">
                  <c:v>1018.51793</c:v>
                </c:pt>
                <c:pt idx="98">
                  <c:v>1029.0083500000001</c:v>
                </c:pt>
                <c:pt idx="99">
                  <c:v>1039.4987699999999</c:v>
                </c:pt>
              </c:numCache>
            </c:numRef>
          </c:cat>
          <c:val>
            <c:numRef>
              <c:f>Sheet1!$C$2:$C$101</c:f>
              <c:numCache>
                <c:formatCode>General</c:formatCode>
                <c:ptCount val="100"/>
                <c:pt idx="0">
                  <c:v>159170.2311</c:v>
                </c:pt>
                <c:pt idx="1">
                  <c:v>129745.13340000001</c:v>
                </c:pt>
                <c:pt idx="2">
                  <c:v>129670.18979999999</c:v>
                </c:pt>
                <c:pt idx="3">
                  <c:v>128498.36810000001</c:v>
                </c:pt>
                <c:pt idx="4">
                  <c:v>128447.6517</c:v>
                </c:pt>
                <c:pt idx="5">
                  <c:v>129044.065</c:v>
                </c:pt>
                <c:pt idx="6">
                  <c:v>128393.07889999999</c:v>
                </c:pt>
                <c:pt idx="7">
                  <c:v>128301.1297</c:v>
                </c:pt>
                <c:pt idx="8">
                  <c:v>129205.9472</c:v>
                </c:pt>
                <c:pt idx="9">
                  <c:v>128879.86990000001</c:v>
                </c:pt>
                <c:pt idx="10">
                  <c:v>128795.9685</c:v>
                </c:pt>
                <c:pt idx="11">
                  <c:v>128918.23540000001</c:v>
                </c:pt>
                <c:pt idx="12">
                  <c:v>128731.15549999999</c:v>
                </c:pt>
                <c:pt idx="13">
                  <c:v>129348.15579999999</c:v>
                </c:pt>
                <c:pt idx="14">
                  <c:v>128548.2231</c:v>
                </c:pt>
                <c:pt idx="15">
                  <c:v>129534.2889</c:v>
                </c:pt>
                <c:pt idx="16">
                  <c:v>128146.8796</c:v>
                </c:pt>
                <c:pt idx="17">
                  <c:v>127907.5717</c:v>
                </c:pt>
                <c:pt idx="18">
                  <c:v>128097.037</c:v>
                </c:pt>
                <c:pt idx="19">
                  <c:v>128817.9895</c:v>
                </c:pt>
                <c:pt idx="20">
                  <c:v>127540.9638</c:v>
                </c:pt>
                <c:pt idx="21">
                  <c:v>129133.7473</c:v>
                </c:pt>
                <c:pt idx="22">
                  <c:v>128273.8998</c:v>
                </c:pt>
                <c:pt idx="23">
                  <c:v>128686.2769</c:v>
                </c:pt>
                <c:pt idx="24">
                  <c:v>128263.1306</c:v>
                </c:pt>
                <c:pt idx="25">
                  <c:v>128234.1229</c:v>
                </c:pt>
                <c:pt idx="26">
                  <c:v>128435.3538</c:v>
                </c:pt>
                <c:pt idx="27">
                  <c:v>128835.4911</c:v>
                </c:pt>
                <c:pt idx="28">
                  <c:v>127897.1614</c:v>
                </c:pt>
                <c:pt idx="29">
                  <c:v>127774.7447</c:v>
                </c:pt>
                <c:pt idx="30">
                  <c:v>128203.03630000001</c:v>
                </c:pt>
                <c:pt idx="31">
                  <c:v>128516.08319999999</c:v>
                </c:pt>
                <c:pt idx="32">
                  <c:v>128536.80710000001</c:v>
                </c:pt>
                <c:pt idx="33">
                  <c:v>128009.6822</c:v>
                </c:pt>
                <c:pt idx="34">
                  <c:v>128333.16220000001</c:v>
                </c:pt>
                <c:pt idx="35">
                  <c:v>127378.50410000001</c:v>
                </c:pt>
                <c:pt idx="36">
                  <c:v>128112.8511</c:v>
                </c:pt>
                <c:pt idx="37">
                  <c:v>127215.2806</c:v>
                </c:pt>
                <c:pt idx="38">
                  <c:v>127868.6162</c:v>
                </c:pt>
                <c:pt idx="39">
                  <c:v>126703.8057</c:v>
                </c:pt>
                <c:pt idx="40">
                  <c:v>128790.23820000001</c:v>
                </c:pt>
                <c:pt idx="41">
                  <c:v>128155.5389</c:v>
                </c:pt>
                <c:pt idx="42">
                  <c:v>127622.9415</c:v>
                </c:pt>
                <c:pt idx="43">
                  <c:v>127353.1387</c:v>
                </c:pt>
                <c:pt idx="44">
                  <c:v>128433.5543</c:v>
                </c:pt>
                <c:pt idx="45">
                  <c:v>128299.0347</c:v>
                </c:pt>
                <c:pt idx="46">
                  <c:v>127647.2295</c:v>
                </c:pt>
                <c:pt idx="47">
                  <c:v>127880.8058</c:v>
                </c:pt>
                <c:pt idx="48">
                  <c:v>128121.8042</c:v>
                </c:pt>
                <c:pt idx="49">
                  <c:v>128214.3931</c:v>
                </c:pt>
                <c:pt idx="50">
                  <c:v>128117.3275</c:v>
                </c:pt>
                <c:pt idx="51">
                  <c:v>128340.6488</c:v>
                </c:pt>
                <c:pt idx="52">
                  <c:v>128640.226</c:v>
                </c:pt>
                <c:pt idx="53">
                  <c:v>128208.41559999999</c:v>
                </c:pt>
                <c:pt idx="54">
                  <c:v>128399.6732</c:v>
                </c:pt>
                <c:pt idx="55">
                  <c:v>127463.5223</c:v>
                </c:pt>
                <c:pt idx="56">
                  <c:v>127171.4526</c:v>
                </c:pt>
                <c:pt idx="57">
                  <c:v>127753.0788</c:v>
                </c:pt>
                <c:pt idx="58">
                  <c:v>128743.5102</c:v>
                </c:pt>
                <c:pt idx="59">
                  <c:v>128363.4132</c:v>
                </c:pt>
                <c:pt idx="60">
                  <c:v>127528.5432</c:v>
                </c:pt>
                <c:pt idx="61">
                  <c:v>127593.9265</c:v>
                </c:pt>
                <c:pt idx="62">
                  <c:v>127686.93949999999</c:v>
                </c:pt>
                <c:pt idx="63">
                  <c:v>128589.6983</c:v>
                </c:pt>
                <c:pt idx="64">
                  <c:v>128115.8354</c:v>
                </c:pt>
                <c:pt idx="65">
                  <c:v>127078.308</c:v>
                </c:pt>
                <c:pt idx="66">
                  <c:v>127576.4647</c:v>
                </c:pt>
                <c:pt idx="67">
                  <c:v>127500.4578</c:v>
                </c:pt>
                <c:pt idx="68">
                  <c:v>127651.9697</c:v>
                </c:pt>
                <c:pt idx="69">
                  <c:v>128379.8924</c:v>
                </c:pt>
                <c:pt idx="70">
                  <c:v>126999.9607</c:v>
                </c:pt>
                <c:pt idx="71">
                  <c:v>127589.4866</c:v>
                </c:pt>
                <c:pt idx="72">
                  <c:v>128175.54919999999</c:v>
                </c:pt>
                <c:pt idx="73">
                  <c:v>128361.61569999999</c:v>
                </c:pt>
                <c:pt idx="74">
                  <c:v>127548.65399999999</c:v>
                </c:pt>
                <c:pt idx="75">
                  <c:v>127853.15949999999</c:v>
                </c:pt>
                <c:pt idx="76">
                  <c:v>128662.7959</c:v>
                </c:pt>
                <c:pt idx="77">
                  <c:v>128140.9084</c:v>
                </c:pt>
                <c:pt idx="78">
                  <c:v>127826.7135</c:v>
                </c:pt>
                <c:pt idx="79">
                  <c:v>127389.42019999999</c:v>
                </c:pt>
                <c:pt idx="80">
                  <c:v>128478.85709999999</c:v>
                </c:pt>
                <c:pt idx="81">
                  <c:v>128083.91130000001</c:v>
                </c:pt>
                <c:pt idx="82">
                  <c:v>127305.0901</c:v>
                </c:pt>
                <c:pt idx="83">
                  <c:v>128217.681</c:v>
                </c:pt>
                <c:pt idx="84">
                  <c:v>128153.4486</c:v>
                </c:pt>
                <c:pt idx="85">
                  <c:v>127889.42909999999</c:v>
                </c:pt>
                <c:pt idx="86">
                  <c:v>127932.2657</c:v>
                </c:pt>
                <c:pt idx="87">
                  <c:v>127518.4902</c:v>
                </c:pt>
                <c:pt idx="88">
                  <c:v>127110.0264</c:v>
                </c:pt>
                <c:pt idx="89">
                  <c:v>126909.40979999999</c:v>
                </c:pt>
                <c:pt idx="90">
                  <c:v>128535.3051</c:v>
                </c:pt>
                <c:pt idx="91">
                  <c:v>128329.86840000001</c:v>
                </c:pt>
                <c:pt idx="92">
                  <c:v>127806.2179</c:v>
                </c:pt>
                <c:pt idx="93">
                  <c:v>127532.38740000001</c:v>
                </c:pt>
                <c:pt idx="94">
                  <c:v>127327.19379999999</c:v>
                </c:pt>
                <c:pt idx="95">
                  <c:v>127622.9415</c:v>
                </c:pt>
                <c:pt idx="96">
                  <c:v>127749.81479999999</c:v>
                </c:pt>
                <c:pt idx="97">
                  <c:v>126966.5385</c:v>
                </c:pt>
                <c:pt idx="98">
                  <c:v>126785.3685</c:v>
                </c:pt>
                <c:pt idx="99">
                  <c:v>127117.95849999999</c:v>
                </c:pt>
              </c:numCache>
            </c:numRef>
          </c:val>
          <c:smooth val="0"/>
        </c:ser>
        <c:dLbls>
          <c:showLegendKey val="0"/>
          <c:showVal val="0"/>
          <c:showCatName val="0"/>
          <c:showSerName val="0"/>
          <c:showPercent val="0"/>
          <c:showBubbleSize val="0"/>
        </c:dLbls>
        <c:marker val="1"/>
        <c:smooth val="0"/>
        <c:axId val="102613376"/>
        <c:axId val="102614912"/>
      </c:lineChart>
      <c:catAx>
        <c:axId val="102613376"/>
        <c:scaling>
          <c:orientation val="minMax"/>
        </c:scaling>
        <c:delete val="0"/>
        <c:axPos val="b"/>
        <c:numFmt formatCode="0" sourceLinked="0"/>
        <c:majorTickMark val="out"/>
        <c:minorTickMark val="none"/>
        <c:tickLblPos val="nextTo"/>
        <c:txPr>
          <a:bodyPr rot="-5400000" vert="horz" anchor="t" anchorCtr="0"/>
          <a:lstStyle/>
          <a:p>
            <a:pPr>
              <a:defRPr/>
            </a:pPr>
            <a:endParaRPr lang="en-US"/>
          </a:p>
        </c:txPr>
        <c:crossAx val="102614912"/>
        <c:crosses val="autoZero"/>
        <c:auto val="1"/>
        <c:lblAlgn val="ctr"/>
        <c:lblOffset val="100"/>
        <c:tickLblSkip val="9"/>
        <c:tickMarkSkip val="10"/>
        <c:noMultiLvlLbl val="0"/>
      </c:catAx>
      <c:valAx>
        <c:axId val="102614912"/>
        <c:scaling>
          <c:orientation val="minMax"/>
        </c:scaling>
        <c:delete val="0"/>
        <c:axPos val="l"/>
        <c:majorGridlines/>
        <c:numFmt formatCode="General" sourceLinked="1"/>
        <c:majorTickMark val="out"/>
        <c:minorTickMark val="none"/>
        <c:tickLblPos val="nextTo"/>
        <c:crossAx val="102613376"/>
        <c:crosses val="autoZero"/>
        <c:crossBetween val="between"/>
        <c:majorUnit val="40000"/>
      </c:valAx>
    </c:plotArea>
    <c:plotVisOnly val="1"/>
    <c:dispBlanksAs val="gap"/>
    <c:showDLblsOverMax val="0"/>
  </c:chart>
  <c:txPr>
    <a:bodyPr/>
    <a:lstStyle/>
    <a:p>
      <a:pPr>
        <a:defRPr sz="1800"/>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drawing1.xml><?xml version="1.0" encoding="utf-8"?>
<c:userShapes xmlns:c="http://schemas.openxmlformats.org/drawingml/2006/chart">
  <cdr:relSizeAnchor xmlns:cdr="http://schemas.openxmlformats.org/drawingml/2006/chartDrawing">
    <cdr:from>
      <cdr:x>0</cdr:x>
      <cdr:y>0.14634</cdr:y>
    </cdr:from>
    <cdr:to>
      <cdr:x>0.02878</cdr:x>
      <cdr:y>0.80488</cdr:y>
    </cdr:to>
    <cdr:sp macro="" textlink="">
      <cdr:nvSpPr>
        <cdr:cNvPr id="2" name="TextBox 1"/>
        <cdr:cNvSpPr txBox="1"/>
      </cdr:nvSpPr>
      <cdr:spPr>
        <a:xfrm xmlns:a="http://schemas.openxmlformats.org/drawingml/2006/main">
          <a:off x="0" y="914400"/>
          <a:ext cx="304800" cy="4114800"/>
        </a:xfrm>
        <a:prstGeom xmlns:a="http://schemas.openxmlformats.org/drawingml/2006/main" prst="rect">
          <a:avLst/>
        </a:prstGeom>
      </cdr:spPr>
      <cdr:txBody>
        <a:bodyPr xmlns:a="http://schemas.openxmlformats.org/drawingml/2006/main" vert="vert270" wrap="square" rtlCol="0"/>
        <a:lstStyle xmlns:a="http://schemas.openxmlformats.org/drawingml/2006/main"/>
        <a:p xmlns:a="http://schemas.openxmlformats.org/drawingml/2006/main">
          <a:r>
            <a:rPr lang="en-US" sz="1800" b="1" dirty="0" smtClean="0"/>
            <a:t>Consumer latency in ms</a:t>
          </a:r>
          <a:endParaRPr lang="en-US" sz="18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0.03699</cdr:x>
      <cdr:y>0.16835</cdr:y>
    </cdr:from>
    <cdr:to>
      <cdr:x>0.0678</cdr:x>
      <cdr:y>0.74202</cdr:y>
    </cdr:to>
    <cdr:sp macro="" textlink="">
      <cdr:nvSpPr>
        <cdr:cNvPr id="2" name="TextBox 1"/>
        <cdr:cNvSpPr txBox="1"/>
      </cdr:nvSpPr>
      <cdr:spPr>
        <a:xfrm xmlns:a="http://schemas.openxmlformats.org/drawingml/2006/main">
          <a:off x="304353" y="715565"/>
          <a:ext cx="253586" cy="2438400"/>
        </a:xfrm>
        <a:prstGeom xmlns:a="http://schemas.openxmlformats.org/drawingml/2006/main" prst="rect">
          <a:avLst/>
        </a:prstGeom>
      </cdr:spPr>
      <cdr:txBody>
        <a:bodyPr xmlns:a="http://schemas.openxmlformats.org/drawingml/2006/main" vert="vert270" wrap="square" rtlCol="0"/>
        <a:lstStyle xmlns:a="http://schemas.openxmlformats.org/drawingml/2006/main"/>
        <a:p xmlns:a="http://schemas.openxmlformats.org/drawingml/2006/main">
          <a:r>
            <a:rPr lang="en-US" sz="1800" b="1" dirty="0" smtClean="0"/>
            <a:t>Throughput in MB/</a:t>
          </a:r>
          <a:r>
            <a:rPr lang="en-US" sz="1800" b="1" dirty="0" err="1"/>
            <a:t>s</a:t>
          </a:r>
          <a:endParaRPr lang="en-US" sz="1800" b="1" dirty="0"/>
        </a:p>
      </cdr:txBody>
    </cdr:sp>
  </cdr:relSizeAnchor>
</c:userShapes>
</file>

<file path=ppt/drawings/drawing3.xml><?xml version="1.0" encoding="utf-8"?>
<c:userShapes xmlns:c="http://schemas.openxmlformats.org/drawingml/2006/chart">
  <cdr:relSizeAnchor xmlns:cdr="http://schemas.openxmlformats.org/drawingml/2006/chartDrawing">
    <cdr:from>
      <cdr:x>0.26852</cdr:x>
      <cdr:y>0.05832</cdr:y>
    </cdr:from>
    <cdr:to>
      <cdr:x>0.80522</cdr:x>
      <cdr:y>0.13544</cdr:y>
    </cdr:to>
    <cdr:sp macro="" textlink="">
      <cdr:nvSpPr>
        <cdr:cNvPr id="2" name="TextBox 1"/>
        <cdr:cNvSpPr txBox="1"/>
      </cdr:nvSpPr>
      <cdr:spPr>
        <a:xfrm xmlns:a="http://schemas.openxmlformats.org/drawingml/2006/main">
          <a:off x="2209800" y="304800"/>
          <a:ext cx="4416826" cy="403025"/>
        </a:xfrm>
        <a:prstGeom xmlns:a="http://schemas.openxmlformats.org/drawingml/2006/main" prst="rect">
          <a:avLst/>
        </a:prstGeom>
        <a:noFill xmlns:a="http://schemas.openxmlformats.org/drawingml/2006/main"/>
      </cdr:spPr>
      <cdr:txBody>
        <a:bodyPr xmlns:a="http://schemas.openxmlformats.org/drawingml/2006/main" wrap="square" lIns="64291" tIns="32146" rIns="64291" bIns="32146" rtlCol="0">
          <a:spAutoFit/>
        </a:bodyPr>
        <a:lstStyle xmlns:a="http://schemas.openxmlformats.org/drawingml/2006/main">
          <a:defPPr>
            <a:defRPr lang="en-US"/>
          </a:defPPr>
          <a:lvl1pPr marL="0" algn="l" defTabSz="457200" rtl="0" eaLnBrk="1" latinLnBrk="0" hangingPunct="1">
            <a:defRPr sz="1800" kern="1200">
              <a:solidFill>
                <a:sysClr val="windowText" lastClr="000000"/>
              </a:solidFill>
              <a:latin typeface="Calibri"/>
            </a:defRPr>
          </a:lvl1pPr>
          <a:lvl2pPr marL="457200" algn="l" defTabSz="457200" rtl="0" eaLnBrk="1" latinLnBrk="0" hangingPunct="1">
            <a:defRPr sz="1800" kern="1200">
              <a:solidFill>
                <a:sysClr val="windowText" lastClr="000000"/>
              </a:solidFill>
              <a:latin typeface="Calibri"/>
            </a:defRPr>
          </a:lvl2pPr>
          <a:lvl3pPr marL="914400" algn="l" defTabSz="457200" rtl="0" eaLnBrk="1" latinLnBrk="0" hangingPunct="1">
            <a:defRPr sz="1800" kern="1200">
              <a:solidFill>
                <a:sysClr val="windowText" lastClr="000000"/>
              </a:solidFill>
              <a:latin typeface="Calibri"/>
            </a:defRPr>
          </a:lvl3pPr>
          <a:lvl4pPr marL="1371600" algn="l" defTabSz="457200" rtl="0" eaLnBrk="1" latinLnBrk="0" hangingPunct="1">
            <a:defRPr sz="1800" kern="1200">
              <a:solidFill>
                <a:sysClr val="windowText" lastClr="000000"/>
              </a:solidFill>
              <a:latin typeface="Calibri"/>
            </a:defRPr>
          </a:lvl4pPr>
          <a:lvl5pPr marL="1828800" algn="l" defTabSz="457200" rtl="0" eaLnBrk="1" latinLnBrk="0" hangingPunct="1">
            <a:defRPr sz="1800" kern="1200">
              <a:solidFill>
                <a:sysClr val="windowText" lastClr="000000"/>
              </a:solidFill>
              <a:latin typeface="Calibri"/>
            </a:defRPr>
          </a:lvl5pPr>
          <a:lvl6pPr marL="2286000" algn="l" defTabSz="457200" rtl="0" eaLnBrk="1" latinLnBrk="0" hangingPunct="1">
            <a:defRPr sz="1800" kern="1200">
              <a:solidFill>
                <a:sysClr val="windowText" lastClr="000000"/>
              </a:solidFill>
              <a:latin typeface="Calibri"/>
            </a:defRPr>
          </a:lvl6pPr>
          <a:lvl7pPr marL="2743200" algn="l" defTabSz="457200" rtl="0" eaLnBrk="1" latinLnBrk="0" hangingPunct="1">
            <a:defRPr sz="1800" kern="1200">
              <a:solidFill>
                <a:sysClr val="windowText" lastClr="000000"/>
              </a:solidFill>
              <a:latin typeface="Calibri"/>
            </a:defRPr>
          </a:lvl7pPr>
          <a:lvl8pPr marL="3200400" algn="l" defTabSz="457200" rtl="0" eaLnBrk="1" latinLnBrk="0" hangingPunct="1">
            <a:defRPr sz="1800" kern="1200">
              <a:solidFill>
                <a:sysClr val="windowText" lastClr="000000"/>
              </a:solidFill>
              <a:latin typeface="Calibri"/>
            </a:defRPr>
          </a:lvl8pPr>
          <a:lvl9pPr marL="3657600" algn="l" defTabSz="457200" rtl="0" eaLnBrk="1" latinLnBrk="0" hangingPunct="1">
            <a:defRPr sz="1800" kern="1200">
              <a:solidFill>
                <a:sysClr val="windowText" lastClr="000000"/>
              </a:solidFill>
              <a:latin typeface="Calibri"/>
            </a:defRPr>
          </a:lvl9pPr>
        </a:lstStyle>
        <a:p xmlns:a="http://schemas.openxmlformats.org/drawingml/2006/main">
          <a:r>
            <a:rPr lang="en-US" sz="2000" b="1" dirty="0" smtClean="0"/>
            <a:t>(1 topic, broker flush interval 10K)</a:t>
          </a:r>
          <a:endParaRPr lang="en-US" sz="2000" b="1" dirty="0"/>
        </a:p>
      </cdr:txBody>
    </cdr:sp>
  </cdr:relSizeAnchor>
  <cdr:relSizeAnchor xmlns:cdr="http://schemas.openxmlformats.org/drawingml/2006/chartDrawing">
    <cdr:from>
      <cdr:x>0.10185</cdr:x>
      <cdr:y>0.21872</cdr:y>
    </cdr:from>
    <cdr:to>
      <cdr:x>0.13266</cdr:x>
      <cdr:y>0.68531</cdr:y>
    </cdr:to>
    <cdr:sp macro="" textlink="">
      <cdr:nvSpPr>
        <cdr:cNvPr id="3" name="TextBox 2"/>
        <cdr:cNvSpPr txBox="1"/>
      </cdr:nvSpPr>
      <cdr:spPr>
        <a:xfrm xmlns:a="http://schemas.openxmlformats.org/drawingml/2006/main">
          <a:off x="838200" y="1143000"/>
          <a:ext cx="253526" cy="2438402"/>
        </a:xfrm>
        <a:prstGeom xmlns:a="http://schemas.openxmlformats.org/drawingml/2006/main" prst="rect">
          <a:avLst/>
        </a:prstGeom>
      </cdr:spPr>
      <cdr:txBody>
        <a:bodyPr xmlns:a="http://schemas.openxmlformats.org/drawingml/2006/main" vert="vert270"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800" b="1" dirty="0" smtClean="0"/>
            <a:t>Throughput in </a:t>
          </a:r>
          <a:r>
            <a:rPr lang="en-US" sz="1800" b="1" dirty="0" err="1" smtClean="0"/>
            <a:t>msg/</a:t>
          </a:r>
          <a:r>
            <a:rPr lang="en-US" sz="1800" b="1" dirty="0" err="1"/>
            <a:t>s</a:t>
          </a:r>
          <a:endParaRPr lang="en-US" sz="1800" b="1" dirty="0"/>
        </a:p>
      </cdr:txBody>
    </cdr:sp>
  </cdr:relSizeAnchor>
  <cdr:relSizeAnchor xmlns:cdr="http://schemas.openxmlformats.org/drawingml/2006/chartDrawing">
    <cdr:from>
      <cdr:x>0.37037</cdr:x>
      <cdr:y>0.90403</cdr:y>
    </cdr:from>
    <cdr:to>
      <cdr:x>0.73148</cdr:x>
      <cdr:y>1</cdr:y>
    </cdr:to>
    <cdr:sp macro="" textlink="">
      <cdr:nvSpPr>
        <cdr:cNvPr id="4" name="TextBox 1"/>
        <cdr:cNvSpPr txBox="1"/>
      </cdr:nvSpPr>
      <cdr:spPr>
        <a:xfrm xmlns:a="http://schemas.openxmlformats.org/drawingml/2006/main">
          <a:off x="3048000" y="4724400"/>
          <a:ext cx="2971800" cy="501538"/>
        </a:xfrm>
        <a:prstGeom xmlns:a="http://schemas.openxmlformats.org/drawingml/2006/main" prst="rect">
          <a:avLst/>
        </a:prstGeom>
      </cdr:spPr>
      <cdr:txBody>
        <a:bodyPr xmlns:a="http://schemas.openxmlformats.org/drawingml/2006/main" vert="horz" wrap="square" rtlCol="0"/>
        <a:lstStyle xmlns:a="http://schemas.openxmlformats.org/drawingml/2006/main"/>
        <a:p xmlns:a="http://schemas.openxmlformats.org/drawingml/2006/main">
          <a:pPr algn="l"/>
          <a:r>
            <a:rPr lang="en-US" sz="1800" b="1" dirty="0" smtClean="0"/>
            <a:t>Unconsumed data in GB</a:t>
          </a:r>
          <a:endParaRPr lang="en-US" sz="1800" b="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a:defRPr kumimoji="1" sz="1200">
                <a:latin typeface="Times New Roman" pitchFamily="18" charset="0"/>
                <a:cs typeface="Arial" charset="0"/>
              </a:defRPr>
            </a:lvl1pPr>
          </a:lstStyle>
          <a:p>
            <a:pPr>
              <a:defRPr/>
            </a:pPr>
            <a:endParaRPr lang="fr-FR" dirty="0">
              <a:latin typeface="+mj-lt"/>
            </a:endParaRPr>
          </a:p>
        </p:txBody>
      </p:sp>
      <p:sp>
        <p:nvSpPr>
          <p:cNvPr id="19459" name="Rectangle 3"/>
          <p:cNvSpPr>
            <a:spLocks noGrp="1" noChangeArrowheads="1"/>
          </p:cNvSpPr>
          <p:nvPr>
            <p:ph type="dt" sz="quarter" idx="1"/>
          </p:nvPr>
        </p:nvSpPr>
        <p:spPr bwMode="auto">
          <a:xfrm>
            <a:off x="3886200" y="0"/>
            <a:ext cx="2971800"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kumimoji="1" sz="1200">
                <a:latin typeface="Times New Roman" pitchFamily="18" charset="0"/>
                <a:cs typeface="Arial" charset="0"/>
              </a:defRPr>
            </a:lvl1pPr>
          </a:lstStyle>
          <a:p>
            <a:pPr>
              <a:defRPr/>
            </a:pPr>
            <a:endParaRPr lang="fr-FR" dirty="0">
              <a:latin typeface="+mj-lt"/>
            </a:endParaRPr>
          </a:p>
        </p:txBody>
      </p:sp>
      <p:sp>
        <p:nvSpPr>
          <p:cNvPr id="19460" name="Rectangle 4"/>
          <p:cNvSpPr>
            <a:spLocks noGrp="1" noChangeArrowheads="1"/>
          </p:cNvSpPr>
          <p:nvPr>
            <p:ph type="ftr" sz="quarter" idx="2"/>
          </p:nvPr>
        </p:nvSpPr>
        <p:spPr bwMode="auto">
          <a:xfrm>
            <a:off x="0" y="8832850"/>
            <a:ext cx="2971800"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a:defRPr kumimoji="1" sz="1200">
                <a:latin typeface="Times New Roman" pitchFamily="18" charset="0"/>
                <a:cs typeface="Arial" charset="0"/>
              </a:defRPr>
            </a:lvl1pPr>
          </a:lstStyle>
          <a:p>
            <a:pPr>
              <a:defRPr/>
            </a:pPr>
            <a:r>
              <a:rPr lang="" altLang="nl-NL" dirty="0" smtClean="0">
                <a:latin typeface="+mj-lt"/>
              </a:rPr>
              <a:t>© 2016 Capgemini - All rights reserved</a:t>
            </a:r>
          </a:p>
        </p:txBody>
      </p:sp>
      <p:sp>
        <p:nvSpPr>
          <p:cNvPr id="19461" name="Rectangle 5"/>
          <p:cNvSpPr>
            <a:spLocks noGrp="1" noChangeArrowheads="1"/>
          </p:cNvSpPr>
          <p:nvPr>
            <p:ph type="sldNum" sz="quarter" idx="3"/>
          </p:nvPr>
        </p:nvSpPr>
        <p:spPr bwMode="auto">
          <a:xfrm>
            <a:off x="3886200" y="8832850"/>
            <a:ext cx="2971800"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kumimoji="1" sz="1200">
                <a:latin typeface="Times New Roman" pitchFamily="18" charset="0"/>
                <a:cs typeface="Arial" charset="0"/>
              </a:defRPr>
            </a:lvl1pPr>
          </a:lstStyle>
          <a:p>
            <a:pPr>
              <a:defRPr/>
            </a:pPr>
            <a:fld id="{5BD99166-E342-43C0-A2F6-3A14DB4DDDC0}" type="slidenum">
              <a:rPr lang="fr-FR" smtClean="0">
                <a:latin typeface="+mj-lt"/>
              </a:rPr>
              <a:pPr>
                <a:defRPr/>
              </a:pPr>
              <a:t>‹#›</a:t>
            </a:fld>
            <a:endParaRPr lang="fr-FR" dirty="0" smtClean="0">
              <a:latin typeface="+mj-lt"/>
            </a:endParaRPr>
          </a:p>
        </p:txBody>
      </p:sp>
    </p:spTree>
    <p:extLst>
      <p:ext uri="{BB962C8B-B14F-4D97-AF65-F5344CB8AC3E}">
        <p14:creationId xmlns:p14="http://schemas.microsoft.com/office/powerpoint/2010/main" val="9660095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3550"/>
          </a:xfrm>
          <a:prstGeom prst="rect">
            <a:avLst/>
          </a:prstGeom>
          <a:noFill/>
          <a:ln w="9525">
            <a:noFill/>
            <a:miter lim="800000"/>
            <a:headEnd/>
            <a:tailEnd/>
          </a:ln>
        </p:spPr>
        <p:txBody>
          <a:bodyPr vert="horz" wrap="square" lIns="92885" tIns="46442" rIns="92885" bIns="46442" numCol="1" anchor="t" anchorCtr="0" compatLnSpc="1">
            <a:prstTxWarp prst="textNoShape">
              <a:avLst/>
            </a:prstTxWarp>
          </a:bodyPr>
          <a:lstStyle>
            <a:lvl1pPr algn="l" defTabSz="928688" eaLnBrk="0" hangingPunct="0">
              <a:defRPr sz="1200">
                <a:latin typeface="+mj-lt"/>
                <a:cs typeface="Arial" charset="0"/>
              </a:defRPr>
            </a:lvl1pPr>
          </a:lstStyle>
          <a:p>
            <a:pPr>
              <a:defRPr/>
            </a:pPr>
            <a:endParaRPr lang="fr-FR" dirty="0"/>
          </a:p>
        </p:txBody>
      </p:sp>
      <p:sp>
        <p:nvSpPr>
          <p:cNvPr id="16387" name="Rectangle 3"/>
          <p:cNvSpPr>
            <a:spLocks noGrp="1" noChangeArrowheads="1"/>
          </p:cNvSpPr>
          <p:nvPr>
            <p:ph type="dt" idx="1"/>
          </p:nvPr>
        </p:nvSpPr>
        <p:spPr bwMode="auto">
          <a:xfrm>
            <a:off x="3886200" y="0"/>
            <a:ext cx="2971800" cy="463550"/>
          </a:xfrm>
          <a:prstGeom prst="rect">
            <a:avLst/>
          </a:prstGeom>
          <a:noFill/>
          <a:ln w="9525">
            <a:noFill/>
            <a:miter lim="800000"/>
            <a:headEnd/>
            <a:tailEnd/>
          </a:ln>
        </p:spPr>
        <p:txBody>
          <a:bodyPr vert="horz" wrap="square" lIns="92885" tIns="46442" rIns="92885" bIns="46442" numCol="1" anchor="t" anchorCtr="0" compatLnSpc="1">
            <a:prstTxWarp prst="textNoShape">
              <a:avLst/>
            </a:prstTxWarp>
          </a:bodyPr>
          <a:lstStyle>
            <a:lvl1pPr algn="r" defTabSz="928688" eaLnBrk="0" hangingPunct="0">
              <a:defRPr sz="1200">
                <a:latin typeface="+mj-lt"/>
                <a:cs typeface="Arial" charset="0"/>
              </a:defRPr>
            </a:lvl1pPr>
          </a:lstStyle>
          <a:p>
            <a:pPr>
              <a:defRPr/>
            </a:pPr>
            <a:endParaRPr lang="fr-FR" dirty="0"/>
          </a:p>
        </p:txBody>
      </p:sp>
      <p:sp>
        <p:nvSpPr>
          <p:cNvPr id="5124" name="Rectangle 4"/>
          <p:cNvSpPr>
            <a:spLocks noGrp="1" noRot="1" noChangeAspect="1" noChangeArrowheads="1" noTextEdit="1"/>
          </p:cNvSpPr>
          <p:nvPr>
            <p:ph type="sldImg" idx="2"/>
          </p:nvPr>
        </p:nvSpPr>
        <p:spPr bwMode="auto">
          <a:xfrm>
            <a:off x="1104900" y="696913"/>
            <a:ext cx="4648200" cy="348773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14400" y="4414838"/>
            <a:ext cx="5029200" cy="4304292"/>
          </a:xfrm>
          <a:prstGeom prst="rect">
            <a:avLst/>
          </a:prstGeom>
          <a:noFill/>
          <a:ln w="9525">
            <a:noFill/>
            <a:miter lim="800000"/>
            <a:headEnd/>
            <a:tailEnd/>
          </a:ln>
        </p:spPr>
        <p:txBody>
          <a:bodyPr vert="horz" wrap="square" lIns="92885" tIns="46442" rIns="92885" bIns="46442" numCol="1" anchor="t" anchorCtr="0" compatLnSpc="1">
            <a:prstTxWarp prst="textNoShape">
              <a:avLst/>
            </a:prstTxWarp>
            <a:normAutofit/>
          </a:bodyPr>
          <a:lstStyle/>
          <a:p>
            <a:pPr marL="182563" marR="0" lvl="0" indent="-182563" algn="l" defTabSz="914400" rtl="0" eaLnBrk="0" fontAlgn="base" latinLnBrk="0" hangingPunct="0">
              <a:lnSpc>
                <a:spcPct val="100000"/>
              </a:lnSpc>
              <a:spcBef>
                <a:spcPts val="300"/>
              </a:spcBef>
              <a:spcAft>
                <a:spcPct val="0"/>
              </a:spcAft>
              <a:buClrTx/>
              <a:buSzTx/>
              <a:buFont typeface="Arial" charset="0"/>
              <a:buChar char="•"/>
              <a:tabLst/>
              <a:defRPr/>
            </a:pPr>
            <a:r>
              <a:rPr kumimoji="0" lang="nl-NL" altLang="nl-NL" sz="10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Click to change text styles</a:t>
            </a:r>
          </a:p>
          <a:p>
            <a:pPr marL="365125" marR="0" lvl="1" indent="-182563" algn="l" defTabSz="914400" rtl="0" eaLnBrk="0" fontAlgn="base" latinLnBrk="0" hangingPunct="0">
              <a:lnSpc>
                <a:spcPct val="100000"/>
              </a:lnSpc>
              <a:spcBef>
                <a:spcPts val="300"/>
              </a:spcBef>
              <a:spcAft>
                <a:spcPct val="0"/>
              </a:spcAft>
              <a:buClrTx/>
              <a:buSzTx/>
              <a:buFont typeface="Arial" charset="0"/>
              <a:buChar char="•"/>
              <a:tabLst/>
              <a:defRPr/>
            </a:pPr>
            <a:r>
              <a:rPr kumimoji="0" lang="nl-NL" altLang="nl-NL" sz="9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Level 1</a:t>
            </a:r>
          </a:p>
          <a:p>
            <a:pPr marL="547688" marR="0" lvl="2" indent="-182563" algn="l" defTabSz="914400" rtl="0" eaLnBrk="0" fontAlgn="base" latinLnBrk="0" hangingPunct="0">
              <a:lnSpc>
                <a:spcPct val="100000"/>
              </a:lnSpc>
              <a:spcBef>
                <a:spcPts val="300"/>
              </a:spcBef>
              <a:spcAft>
                <a:spcPct val="0"/>
              </a:spcAft>
              <a:buClrTx/>
              <a:buSzTx/>
              <a:buFont typeface="Arial" charset="0"/>
              <a:buChar char="•"/>
              <a:tabLst/>
              <a:defRPr/>
            </a:pPr>
            <a:r>
              <a:rPr kumimoji="0" lang="nl-NL" altLang="nl-NL" sz="8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Level 2</a:t>
            </a:r>
          </a:p>
          <a:p>
            <a:pPr marL="730250" marR="0" lvl="3" indent="-182563" algn="l" defTabSz="914400" rtl="0" eaLnBrk="0" fontAlgn="base" latinLnBrk="0" hangingPunct="0">
              <a:lnSpc>
                <a:spcPct val="100000"/>
              </a:lnSpc>
              <a:spcBef>
                <a:spcPts val="300"/>
              </a:spcBef>
              <a:spcAft>
                <a:spcPct val="0"/>
              </a:spcAft>
              <a:buClrTx/>
              <a:buSzTx/>
              <a:buFont typeface="Arial" charset="0"/>
              <a:buChar char="•"/>
              <a:tabLst/>
              <a:defRPr/>
            </a:pPr>
            <a:r>
              <a:rPr kumimoji="0" lang="nl-NL" altLang="nl-NL" sz="8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Level 3</a:t>
            </a:r>
          </a:p>
          <a:p>
            <a:pPr marL="914400" marR="0" lvl="4" indent="-182563" algn="l" defTabSz="914400" rtl="0" eaLnBrk="0" fontAlgn="base" latinLnBrk="0" hangingPunct="0">
              <a:lnSpc>
                <a:spcPct val="100000"/>
              </a:lnSpc>
              <a:spcBef>
                <a:spcPts val="300"/>
              </a:spcBef>
              <a:spcAft>
                <a:spcPct val="0"/>
              </a:spcAft>
              <a:buClrTx/>
              <a:buSzTx/>
              <a:buFont typeface="Arial" charset="0"/>
              <a:buChar char="•"/>
              <a:tabLst/>
              <a:defRPr/>
            </a:pPr>
            <a:r>
              <a:rPr kumimoji="0" lang="nl-NL" altLang="nl-NL" sz="8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Level 4</a:t>
            </a:r>
          </a:p>
        </p:txBody>
      </p:sp>
      <p:sp>
        <p:nvSpPr>
          <p:cNvPr id="16390" name="Rectangle 6"/>
          <p:cNvSpPr>
            <a:spLocks noGrp="1" noChangeArrowheads="1"/>
          </p:cNvSpPr>
          <p:nvPr>
            <p:ph type="ftr" sz="quarter" idx="4"/>
          </p:nvPr>
        </p:nvSpPr>
        <p:spPr bwMode="auto">
          <a:xfrm>
            <a:off x="0" y="8832850"/>
            <a:ext cx="2971800" cy="463550"/>
          </a:xfrm>
          <a:prstGeom prst="rect">
            <a:avLst/>
          </a:prstGeom>
          <a:noFill/>
          <a:ln w="9525">
            <a:noFill/>
            <a:miter lim="800000"/>
            <a:headEnd/>
            <a:tailEnd/>
          </a:ln>
        </p:spPr>
        <p:txBody>
          <a:bodyPr vert="horz" wrap="square" lIns="92885" tIns="46442" rIns="92885" bIns="46442" numCol="1" anchor="b" anchorCtr="0" compatLnSpc="1">
            <a:prstTxWarp prst="textNoShape">
              <a:avLst/>
            </a:prstTxWarp>
          </a:bodyPr>
          <a:lstStyle>
            <a:lvl1pPr algn="l" defTabSz="928688" eaLnBrk="0" hangingPunct="0">
              <a:defRPr sz="1200">
                <a:latin typeface="+mj-lt"/>
                <a:cs typeface="Arial" charset="0"/>
              </a:defRPr>
            </a:lvl1pPr>
          </a:lstStyle>
          <a:p>
            <a:pPr>
              <a:defRPr/>
            </a:pPr>
            <a:r>
              <a:rPr lang="" altLang="nl-NL" dirty="0" smtClean="0"/>
              <a:t>© 2016 Capgemini - All rights reserved</a:t>
            </a:r>
          </a:p>
        </p:txBody>
      </p:sp>
      <p:sp>
        <p:nvSpPr>
          <p:cNvPr id="16391" name="Rectangle 7"/>
          <p:cNvSpPr>
            <a:spLocks noGrp="1" noChangeArrowheads="1"/>
          </p:cNvSpPr>
          <p:nvPr>
            <p:ph type="sldNum" sz="quarter" idx="5"/>
          </p:nvPr>
        </p:nvSpPr>
        <p:spPr bwMode="auto">
          <a:xfrm>
            <a:off x="3886200" y="8832850"/>
            <a:ext cx="2971800" cy="463550"/>
          </a:xfrm>
          <a:prstGeom prst="rect">
            <a:avLst/>
          </a:prstGeom>
          <a:noFill/>
          <a:ln w="9525">
            <a:noFill/>
            <a:miter lim="800000"/>
            <a:headEnd/>
            <a:tailEnd/>
          </a:ln>
        </p:spPr>
        <p:txBody>
          <a:bodyPr vert="horz" wrap="square" lIns="92885" tIns="46442" rIns="92885" bIns="46442" numCol="1" anchor="b" anchorCtr="0" compatLnSpc="1">
            <a:prstTxWarp prst="textNoShape">
              <a:avLst/>
            </a:prstTxWarp>
          </a:bodyPr>
          <a:lstStyle>
            <a:lvl1pPr algn="r" defTabSz="928688" eaLnBrk="0" hangingPunct="0">
              <a:defRPr sz="1200">
                <a:latin typeface="+mj-lt"/>
                <a:cs typeface="Arial" charset="0"/>
              </a:defRPr>
            </a:lvl1pPr>
          </a:lstStyle>
          <a:p>
            <a:pPr>
              <a:defRPr/>
            </a:pPr>
            <a:fld id="{5BD99166-E342-43C0-A2F6-3A14DB4DDDC0}" type="slidenum">
              <a:rPr lang="fr-FR" smtClean="0"/>
              <a:pPr>
                <a:defRPr/>
              </a:pPr>
              <a:t>‹#›</a:t>
            </a:fld>
            <a:endParaRPr lang="fr-FR" dirty="0"/>
          </a:p>
        </p:txBody>
      </p:sp>
    </p:spTree>
    <p:extLst>
      <p:ext uri="{BB962C8B-B14F-4D97-AF65-F5344CB8AC3E}">
        <p14:creationId xmlns:p14="http://schemas.microsoft.com/office/powerpoint/2010/main" val="746201925"/>
      </p:ext>
    </p:extLst>
  </p:cSld>
  <p:clrMap bg1="lt1" tx1="dk1" bg2="lt2" tx2="dk2" accent1="accent1" accent2="accent2" accent3="accent3" accent4="accent4" accent5="accent5" accent6="accent6" hlink="hlink" folHlink="folHlink"/>
  <p:hf hdr="0" dt="0"/>
  <p:notesStyle>
    <a:lvl1pPr marL="182563" marR="0" indent="-182563" algn="l" defTabSz="914400" rtl="0" eaLnBrk="0" fontAlgn="base" latinLnBrk="0" hangingPunct="0">
      <a:lnSpc>
        <a:spcPct val="100000"/>
      </a:lnSpc>
      <a:spcBef>
        <a:spcPts val="300"/>
      </a:spcBef>
      <a:spcAft>
        <a:spcPct val="0"/>
      </a:spcAft>
      <a:buClrTx/>
      <a:buSzTx/>
      <a:buFont typeface="Arial" charset="0"/>
      <a:buChar char="•"/>
      <a:tabLst/>
      <a:defRPr kumimoji="1" sz="1200" kern="1200">
        <a:solidFill>
          <a:schemeClr val="tx1"/>
        </a:solidFill>
        <a:latin typeface="+mj-lt"/>
        <a:ea typeface="+mn-ea"/>
        <a:cs typeface="+mn-cs"/>
      </a:defRPr>
    </a:lvl1pPr>
    <a:lvl2pPr marL="365125" marR="0" indent="-182563" algn="l" defTabSz="914400" rtl="0" eaLnBrk="0" fontAlgn="base" latinLnBrk="0" hangingPunct="0">
      <a:lnSpc>
        <a:spcPct val="100000"/>
      </a:lnSpc>
      <a:spcBef>
        <a:spcPts val="300"/>
      </a:spcBef>
      <a:spcAft>
        <a:spcPct val="0"/>
      </a:spcAft>
      <a:buClrTx/>
      <a:buSzTx/>
      <a:buFont typeface="Arial" charset="0"/>
      <a:buChar char="•"/>
      <a:tabLst/>
      <a:defRPr kumimoji="1" sz="1200" kern="1200">
        <a:solidFill>
          <a:schemeClr val="tx1"/>
        </a:solidFill>
        <a:latin typeface="+mj-lt"/>
        <a:ea typeface="+mn-ea"/>
        <a:cs typeface="+mn-cs"/>
      </a:defRPr>
    </a:lvl2pPr>
    <a:lvl3pPr marL="547688" marR="0" indent="-182563" algn="l" defTabSz="914400" rtl="0" eaLnBrk="0" fontAlgn="base" latinLnBrk="0" hangingPunct="0">
      <a:lnSpc>
        <a:spcPct val="100000"/>
      </a:lnSpc>
      <a:spcBef>
        <a:spcPts val="300"/>
      </a:spcBef>
      <a:spcAft>
        <a:spcPct val="0"/>
      </a:spcAft>
      <a:buClrTx/>
      <a:buSzTx/>
      <a:buFont typeface="Arial" charset="0"/>
      <a:buChar char="•"/>
      <a:tabLst/>
      <a:defRPr kumimoji="1" sz="1200" kern="1200">
        <a:solidFill>
          <a:schemeClr val="tx1"/>
        </a:solidFill>
        <a:latin typeface="+mj-lt"/>
        <a:ea typeface="+mn-ea"/>
        <a:cs typeface="+mn-cs"/>
      </a:defRPr>
    </a:lvl3pPr>
    <a:lvl4pPr marL="730250" marR="0" indent="-182563" algn="l" defTabSz="914400" rtl="0" eaLnBrk="0" fontAlgn="base" latinLnBrk="0" hangingPunct="0">
      <a:lnSpc>
        <a:spcPct val="100000"/>
      </a:lnSpc>
      <a:spcBef>
        <a:spcPts val="300"/>
      </a:spcBef>
      <a:spcAft>
        <a:spcPct val="0"/>
      </a:spcAft>
      <a:buClrTx/>
      <a:buSzTx/>
      <a:buFont typeface="Arial" charset="0"/>
      <a:buChar char="•"/>
      <a:tabLst/>
      <a:defRPr kumimoji="1" sz="1200" kern="1200">
        <a:solidFill>
          <a:schemeClr val="tx1"/>
        </a:solidFill>
        <a:latin typeface="+mj-lt"/>
        <a:ea typeface="+mn-ea"/>
        <a:cs typeface="+mn-cs"/>
      </a:defRPr>
    </a:lvl4pPr>
    <a:lvl5pPr marL="914400" marR="0" indent="-182563" algn="l" defTabSz="914400" rtl="0" eaLnBrk="0" fontAlgn="base" latinLnBrk="0" hangingPunct="0">
      <a:lnSpc>
        <a:spcPct val="100000"/>
      </a:lnSpc>
      <a:spcBef>
        <a:spcPts val="300"/>
      </a:spcBef>
      <a:spcAft>
        <a:spcPct val="0"/>
      </a:spcAft>
      <a:buClrTx/>
      <a:buSzTx/>
      <a:buFont typeface="Arial" charset="0"/>
      <a:buChar char="•"/>
      <a:tabLst/>
      <a:defRPr kumimoji="1" sz="1200" kern="1200">
        <a:solidFill>
          <a:schemeClr val="tx1"/>
        </a:solidFill>
        <a:latin typeface="+mj-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Multiple subscribers,</a:t>
            </a:r>
            <a:r>
              <a:rPr lang="en-US" baseline="0" dirty="0" smtClean="0"/>
              <a:t> decoupling</a:t>
            </a:r>
            <a:endParaRPr lang="en-US" dirty="0" smtClean="0"/>
          </a:p>
          <a:p>
            <a:r>
              <a:rPr lang="en-US" dirty="0" smtClean="0"/>
              <a:t>Some examples</a:t>
            </a:r>
            <a:r>
              <a:rPr lang="en-US" baseline="0" dirty="0" smtClean="0"/>
              <a:t> : email notification on adding connection etc</a:t>
            </a:r>
            <a:endParaRPr lang="en-US" dirty="0"/>
          </a:p>
        </p:txBody>
      </p:sp>
      <p:sp>
        <p:nvSpPr>
          <p:cNvPr id="4" name="Slide Number Placeholder 3"/>
          <p:cNvSpPr>
            <a:spLocks noGrp="1"/>
          </p:cNvSpPr>
          <p:nvPr>
            <p:ph type="sldNum" sz="quarter" idx="10"/>
          </p:nvPr>
        </p:nvSpPr>
        <p:spPr/>
        <p:txBody>
          <a:bodyPr/>
          <a:lstStyle/>
          <a:p>
            <a:fld id="{F4B7F0DA-ED62-6E47-84B6-F4BD1DDC745A}"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B7F0DA-ED62-6E47-84B6-F4BD1DDC745A}"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Rot="1" noChangeAspect="1" noChangeArrowheads="1"/>
          </p:cNvSpPr>
          <p:nvPr>
            <p:ph type="sldImg"/>
          </p:nvPr>
        </p:nvSpPr>
        <p:spPr bwMode="auto">
          <a:xfrm>
            <a:off x="1104900" y="696913"/>
            <a:ext cx="4648200" cy="3486150"/>
          </a:xfrm>
          <a:prstGeom prst="rect">
            <a:avLst/>
          </a:prstGeom>
          <a:solidFill>
            <a:srgbClr val="FFFFFF"/>
          </a:solidFill>
          <a:ln>
            <a:solidFill>
              <a:srgbClr val="000000"/>
            </a:solidFill>
            <a:miter lim="800000"/>
            <a:headEnd/>
            <a:tailEnd/>
          </a:ln>
        </p:spPr>
      </p:sp>
      <p:sp>
        <p:nvSpPr>
          <p:cNvPr id="36866" name="Rectangle 2"/>
          <p:cNvSpPr>
            <a:spLocks noGrp="1" noChangeArrowheads="1"/>
          </p:cNvSpPr>
          <p:nvPr>
            <p:ph type="body" idx="1"/>
          </p:nvPr>
        </p:nvSpPr>
        <p:spPr bwMode="auto">
          <a:xfrm>
            <a:off x="685800" y="4415790"/>
            <a:ext cx="5486400" cy="4183380"/>
          </a:xfrm>
          <a:prstGeom prst="rect">
            <a:avLst/>
          </a:prstGeom>
          <a:noFill/>
          <a:ln>
            <a:miter lim="800000"/>
            <a:headEnd/>
            <a:tailEnd/>
          </a:ln>
        </p:spPr>
        <p:txBody>
          <a:bodyPr>
            <a:prstTxWarp prst="textNoShape">
              <a:avLst/>
            </a:prstTxWarp>
          </a:bodyPr>
          <a:lstStyle/>
          <a:p>
            <a:r>
              <a:rPr lang="en-US" sz="2000" dirty="0" smtClean="0">
                <a:latin typeface="Lucida Grande" pitchFamily="-107" charset="0"/>
                <a:ea typeface="Lucida Grande" pitchFamily="-107" charset="0"/>
                <a:cs typeface="Lucida Grande" pitchFamily="-107" charset="0"/>
                <a:sym typeface="Lucida Grande" pitchFamily="-107" charset="0"/>
              </a:rPr>
              <a:t>One topic </a:t>
            </a:r>
            <a:r>
              <a:rPr lang="en-US" sz="2000" smtClean="0">
                <a:latin typeface="Lucida Grande" pitchFamily="-107" charset="0"/>
                <a:ea typeface="Lucida Grande" pitchFamily="-107" charset="0"/>
                <a:cs typeface="Lucida Grande" pitchFamily="-107" charset="0"/>
                <a:sym typeface="Lucida Grande" pitchFamily="-107" charset="0"/>
              </a:rPr>
              <a:t>is enough</a:t>
            </a:r>
            <a:endParaRPr lang="en-US" sz="2000" dirty="0">
              <a:latin typeface="Lucida Grande" pitchFamily="-107" charset="0"/>
              <a:ea typeface="Lucida Grande" pitchFamily="-107" charset="0"/>
              <a:cs typeface="Lucida Grande" pitchFamily="-107" charset="0"/>
              <a:sym typeface="Lucida Grande" pitchFamily="-107"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Rot="1" noChangeAspect="1" noChangeArrowheads="1"/>
          </p:cNvSpPr>
          <p:nvPr>
            <p:ph type="sldImg"/>
          </p:nvPr>
        </p:nvSpPr>
        <p:spPr bwMode="auto">
          <a:xfrm>
            <a:off x="1104900" y="696913"/>
            <a:ext cx="4648200" cy="3486150"/>
          </a:xfrm>
          <a:prstGeom prst="rect">
            <a:avLst/>
          </a:prstGeom>
          <a:solidFill>
            <a:srgbClr val="FFFFFF"/>
          </a:solidFill>
          <a:ln>
            <a:solidFill>
              <a:srgbClr val="000000"/>
            </a:solidFill>
            <a:miter lim="800000"/>
            <a:headEnd/>
            <a:tailEnd/>
          </a:ln>
        </p:spPr>
      </p:sp>
      <p:sp>
        <p:nvSpPr>
          <p:cNvPr id="38914" name="Rectangle 2"/>
          <p:cNvSpPr>
            <a:spLocks noGrp="1" noChangeArrowheads="1"/>
          </p:cNvSpPr>
          <p:nvPr>
            <p:ph type="body" idx="1"/>
          </p:nvPr>
        </p:nvSpPr>
        <p:spPr bwMode="auto">
          <a:xfrm>
            <a:off x="685800" y="4415790"/>
            <a:ext cx="5486400" cy="4183380"/>
          </a:xfrm>
          <a:prstGeom prst="rect">
            <a:avLst/>
          </a:prstGeom>
          <a:noFill/>
          <a:ln>
            <a:miter lim="800000"/>
            <a:headEnd/>
            <a:tailEnd/>
          </a:ln>
        </p:spPr>
        <p:txBody>
          <a:bodyPr>
            <a:prstTxWarp prst="textNoShape">
              <a:avLst/>
            </a:prstTxWarp>
          </a:bodyPr>
          <a:lstStyle/>
          <a:p>
            <a:pPr marL="342900" indent="-114300" algn="just">
              <a:buFont typeface="Hoefler Text" pitchFamily="-107" charset="0"/>
              <a:buChar char="•"/>
            </a:pPr>
            <a:endParaRPr lang="en-US" dirty="0">
              <a:latin typeface="Hoefler Text" pitchFamily="-107" charset="0"/>
              <a:ea typeface="Hoefler Text" pitchFamily="-107" charset="0"/>
              <a:cs typeface="Hoefler Text" pitchFamily="-107" charset="0"/>
              <a:sym typeface="Hoefler Text" pitchFamily="-107"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a:t>
            </a:r>
            <a:endParaRPr lang="en-US" dirty="0"/>
          </a:p>
        </p:txBody>
      </p:sp>
      <p:sp>
        <p:nvSpPr>
          <p:cNvPr id="4" name="Slide Number Placeholder 3"/>
          <p:cNvSpPr>
            <a:spLocks noGrp="1"/>
          </p:cNvSpPr>
          <p:nvPr>
            <p:ph type="sldNum" sz="quarter" idx="10"/>
          </p:nvPr>
        </p:nvSpPr>
        <p:spPr/>
        <p:txBody>
          <a:bodyPr/>
          <a:lstStyle/>
          <a:p>
            <a:fld id="{F4B7F0DA-ED62-6E47-84B6-F4BD1DDC745A}" type="slidenum">
              <a:rPr lang="en-US" smtClean="0"/>
              <a:pPr/>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B7F0DA-ED62-6E47-84B6-F4BD1DDC745A}" type="slidenum">
              <a:rPr lang="en-US" smtClean="0"/>
              <a:pPr/>
              <a:t>31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a:t>
            </a:r>
            <a:r>
              <a:rPr lang="en-US" baseline="0" dirty="0" smtClean="0"/>
              <a:t> compression line here instead</a:t>
            </a:r>
            <a:endParaRPr lang="en-US" dirty="0"/>
          </a:p>
        </p:txBody>
      </p:sp>
      <p:sp>
        <p:nvSpPr>
          <p:cNvPr id="4" name="Slide Number Placeholder 3"/>
          <p:cNvSpPr>
            <a:spLocks noGrp="1"/>
          </p:cNvSpPr>
          <p:nvPr>
            <p:ph type="sldNum" sz="quarter" idx="10"/>
          </p:nvPr>
        </p:nvSpPr>
        <p:spPr/>
        <p:txBody>
          <a:bodyPr/>
          <a:lstStyle/>
          <a:p>
            <a:fld id="{F4B7F0DA-ED62-6E47-84B6-F4BD1DDC745A}"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academy.capgemini.nl/blog" TargetMode="External"/><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hyperlink" Target="http://www.academy.capgemini.nl/" TargetMode="External"/><Relationship Id="rId4"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6.emf"/><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7"/>
          <p:cNvSpPr/>
          <p:nvPr userDrawn="1">
            <p:custDataLst>
              <p:tags r:id="rId1"/>
            </p:custDataLst>
          </p:nvPr>
        </p:nvSpPr>
        <p:spPr bwMode="auto">
          <a:xfrm>
            <a:off x="0" y="-1"/>
            <a:ext cx="9145216" cy="31999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6238 w 10567318"/>
              <a:gd name="connsiteY0" fmla="*/ 2791 h 2958168"/>
              <a:gd name="connsiteX1" fmla="*/ 10566562 w 10567318"/>
              <a:gd name="connsiteY1" fmla="*/ 0 h 2958168"/>
              <a:gd name="connsiteX2" fmla="*/ 10566064 w 10567318"/>
              <a:gd name="connsiteY2" fmla="*/ 1476338 h 2958168"/>
              <a:gd name="connsiteX3" fmla="*/ 9293501 w 10567318"/>
              <a:gd name="connsiteY3" fmla="*/ 2153103 h 2958168"/>
              <a:gd name="connsiteX4" fmla="*/ 2322465 w 10567318"/>
              <a:gd name="connsiteY4" fmla="*/ 2159512 h 2958168"/>
              <a:gd name="connsiteX5" fmla="*/ 1185796 w 10567318"/>
              <a:gd name="connsiteY5" fmla="*/ 2958168 h 2958168"/>
              <a:gd name="connsiteX6" fmla="*/ 0 w 10567318"/>
              <a:gd name="connsiteY6" fmla="*/ 2169590 h 2958168"/>
              <a:gd name="connsiteX7" fmla="*/ 6238 w 10567318"/>
              <a:gd name="connsiteY7" fmla="*/ 2791 h 2958168"/>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445150 w 11012468"/>
              <a:gd name="connsiteY6" fmla="*/ 2195234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422886 w 11012468"/>
              <a:gd name="connsiteY3" fmla="*/ 2174273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9422886 w 11037007"/>
              <a:gd name="connsiteY3" fmla="*/ 2174273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8191040 w 11037007"/>
              <a:gd name="connsiteY3" fmla="*/ 2169800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12225"/>
              <a:gd name="connsiteY0" fmla="*/ 0 h 3006182"/>
              <a:gd name="connsiteX1" fmla="*/ 11011712 w 11012225"/>
              <a:gd name="connsiteY1" fmla="*/ 25644 h 3006182"/>
              <a:gd name="connsiteX2" fmla="*/ 9422885 w 11012225"/>
              <a:gd name="connsiteY2" fmla="*/ 1551199 h 3006182"/>
              <a:gd name="connsiteX3" fmla="*/ 8191040 w 11012225"/>
              <a:gd name="connsiteY3" fmla="*/ 2169800 h 3006182"/>
              <a:gd name="connsiteX4" fmla="*/ 2767615 w 11012225"/>
              <a:gd name="connsiteY4" fmla="*/ 2185156 h 3006182"/>
              <a:gd name="connsiteX5" fmla="*/ 1640762 w 11012225"/>
              <a:gd name="connsiteY5" fmla="*/ 3006182 h 3006182"/>
              <a:gd name="connsiteX6" fmla="*/ 0 w 11012225"/>
              <a:gd name="connsiteY6" fmla="*/ 2163915 h 3006182"/>
              <a:gd name="connsiteX7" fmla="*/ 0 w 11012225"/>
              <a:gd name="connsiteY7" fmla="*/ 0 h 3006182"/>
              <a:gd name="connsiteX0" fmla="*/ 0 w 9424139"/>
              <a:gd name="connsiteY0" fmla="*/ 0 h 3006182"/>
              <a:gd name="connsiteX1" fmla="*/ 9422886 w 9424139"/>
              <a:gd name="connsiteY1" fmla="*/ 1 h 3006182"/>
              <a:gd name="connsiteX2" fmla="*/ 9422885 w 9424139"/>
              <a:gd name="connsiteY2" fmla="*/ 1551199 h 3006182"/>
              <a:gd name="connsiteX3" fmla="*/ 8191040 w 9424139"/>
              <a:gd name="connsiteY3" fmla="*/ 2169800 h 3006182"/>
              <a:gd name="connsiteX4" fmla="*/ 2767615 w 9424139"/>
              <a:gd name="connsiteY4" fmla="*/ 2185156 h 3006182"/>
              <a:gd name="connsiteX5" fmla="*/ 1640762 w 9424139"/>
              <a:gd name="connsiteY5" fmla="*/ 3006182 h 3006182"/>
              <a:gd name="connsiteX6" fmla="*/ 0 w 9424139"/>
              <a:gd name="connsiteY6" fmla="*/ 2163915 h 3006182"/>
              <a:gd name="connsiteX7" fmla="*/ 0 w 9424139"/>
              <a:gd name="connsiteY7" fmla="*/ 0 h 30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4139" h="3006182">
                <a:moveTo>
                  <a:pt x="0" y="0"/>
                </a:moveTo>
                <a:lnTo>
                  <a:pt x="9422886" y="1"/>
                </a:lnTo>
                <a:cubicBezTo>
                  <a:pt x="9423399" y="67601"/>
                  <a:pt x="9424139" y="1507784"/>
                  <a:pt x="9422885" y="1551199"/>
                </a:cubicBezTo>
                <a:cubicBezTo>
                  <a:pt x="8945489" y="2223208"/>
                  <a:pt x="8607626" y="2175120"/>
                  <a:pt x="8191040" y="2169800"/>
                </a:cubicBezTo>
                <a:lnTo>
                  <a:pt x="2767615" y="2185156"/>
                </a:lnTo>
                <a:cubicBezTo>
                  <a:pt x="2308188" y="2254092"/>
                  <a:pt x="1832371" y="2543360"/>
                  <a:pt x="1640762" y="3006182"/>
                </a:cubicBezTo>
                <a:cubicBezTo>
                  <a:pt x="1342408" y="2302405"/>
                  <a:pt x="568197" y="2171986"/>
                  <a:pt x="0" y="2163915"/>
                </a:cubicBezTo>
                <a:cubicBezTo>
                  <a:pt x="2067" y="212840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Picture 10" descr="D:\Users\ansingha\Desktop\Capgemini_aca_cmyk_8 [Converted].png"/>
          <p:cNvPicPr/>
          <p:nvPr userDrawn="1"/>
        </p:nvPicPr>
        <p:blipFill>
          <a:blip r:embed="rId3" cstate="print"/>
          <a:srcRect/>
          <a:stretch>
            <a:fillRect/>
          </a:stretch>
        </p:blipFill>
        <p:spPr bwMode="auto">
          <a:xfrm>
            <a:off x="424913" y="307975"/>
            <a:ext cx="2445287" cy="1104884"/>
          </a:xfrm>
          <a:prstGeom prst="rect">
            <a:avLst/>
          </a:prstGeom>
          <a:noFill/>
          <a:ln w="9525">
            <a:noFill/>
            <a:miter lim="800000"/>
            <a:headEnd/>
            <a:tailEnd/>
          </a:ln>
        </p:spPr>
      </p:pic>
      <p:pic>
        <p:nvPicPr>
          <p:cNvPr id="8" name="Picture 7" descr="D:\Ankit Data\NL Academy - Xyleme\12-November\MSIS\banner.png"/>
          <p:cNvPicPr/>
          <p:nvPr userDrawn="1"/>
        </p:nvPicPr>
        <p:blipFill>
          <a:blip r:embed="rId4" cstate="print"/>
          <a:srcRect r="258"/>
          <a:stretch>
            <a:fillRect/>
          </a:stretch>
        </p:blipFill>
        <p:spPr bwMode="auto">
          <a:xfrm>
            <a:off x="1" y="1168400"/>
            <a:ext cx="9143999" cy="5384799"/>
          </a:xfrm>
          <a:prstGeom prst="rect">
            <a:avLst/>
          </a:prstGeom>
          <a:noFill/>
          <a:ln w="9525">
            <a:noFill/>
            <a:miter lim="800000"/>
            <a:headEnd/>
            <a:tailEnd/>
          </a:ln>
        </p:spPr>
      </p:pic>
      <p:sp>
        <p:nvSpPr>
          <p:cNvPr id="2" name="Title 1"/>
          <p:cNvSpPr>
            <a:spLocks noGrp="1"/>
          </p:cNvSpPr>
          <p:nvPr>
            <p:ph type="ctrTitle"/>
          </p:nvPr>
        </p:nvSpPr>
        <p:spPr>
          <a:xfrm>
            <a:off x="4405952" y="3011927"/>
            <a:ext cx="4724400" cy="1454008"/>
          </a:xfrm>
          <a:prstGeom prst="round2DiagRect">
            <a:avLst/>
          </a:prstGeom>
          <a:solidFill>
            <a:schemeClr val="bg1">
              <a:alpha val="80000"/>
            </a:schemeClr>
          </a:solidFill>
          <a:ln w="9525">
            <a:noFill/>
            <a:miter lim="800000"/>
            <a:headEnd/>
            <a:tailEnd/>
          </a:ln>
        </p:spPr>
        <p:txBody>
          <a:bodyPr wrap="square" lIns="182880" tIns="182880" rIns="182880" bIns="182880">
            <a:noAutofit/>
          </a:bodyPr>
          <a:lstStyle>
            <a:lvl1pPr algn="r" rtl="0" eaLnBrk="1" fontAlgn="base" hangingPunct="1">
              <a:lnSpc>
                <a:spcPct val="100000"/>
              </a:lnSpc>
              <a:spcBef>
                <a:spcPct val="0"/>
              </a:spcBef>
              <a:spcAft>
                <a:spcPct val="0"/>
              </a:spcAft>
              <a:defRPr lang="ru-RU" altLang="en-US" sz="2400" b="1" dirty="0">
                <a:solidFill>
                  <a:srgbClr val="003366"/>
                </a:solidFill>
                <a:latin typeface="+mj-lt"/>
                <a:ea typeface="+mj-ea"/>
                <a:cs typeface="Arial" pitchFamily="34" charset="0"/>
              </a:defRPr>
            </a:lvl1pPr>
          </a:lstStyle>
          <a:p>
            <a:r>
              <a:rPr lang="en-US" smtClean="0"/>
              <a:t>Click to edit Master title style</a:t>
            </a:r>
            <a:endParaRPr lang="ru-RU" dirty="0"/>
          </a:p>
        </p:txBody>
      </p:sp>
      <p:sp>
        <p:nvSpPr>
          <p:cNvPr id="3" name="Subtitle 2"/>
          <p:cNvSpPr>
            <a:spLocks noGrp="1"/>
          </p:cNvSpPr>
          <p:nvPr>
            <p:ph type="subTitle" idx="1"/>
          </p:nvPr>
        </p:nvSpPr>
        <p:spPr>
          <a:xfrm>
            <a:off x="5079052" y="4747225"/>
            <a:ext cx="4051300" cy="959320"/>
          </a:xfrm>
          <a:prstGeom prst="round2DiagRect">
            <a:avLst/>
          </a:prstGeom>
          <a:solidFill>
            <a:schemeClr val="bg1">
              <a:alpha val="80000"/>
            </a:schemeClr>
          </a:solidFill>
          <a:ln w="9525">
            <a:noFill/>
            <a:miter lim="800000"/>
            <a:headEnd/>
            <a:tailEnd/>
          </a:ln>
        </p:spPr>
        <p:txBody>
          <a:bodyPr lIns="180000" tIns="108000" rIns="144000" anchor="ctr">
            <a:noAutofit/>
          </a:bodyPr>
          <a:lstStyle>
            <a:lvl1pPr marL="0" indent="0" algn="r" rtl="0" eaLnBrk="1" fontAlgn="base" hangingPunct="1">
              <a:lnSpc>
                <a:spcPct val="100000"/>
              </a:lnSpc>
              <a:spcBef>
                <a:spcPct val="0"/>
              </a:spcBef>
              <a:spcAft>
                <a:spcPct val="0"/>
              </a:spcAft>
              <a:buClrTx/>
              <a:buFontTx/>
              <a:buNone/>
              <a:defRPr lang="ru-RU" altLang="en-US" sz="2000" b="1" dirty="0">
                <a:solidFill>
                  <a:srgbClr val="0098C7"/>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
        <p:nvSpPr>
          <p:cNvPr id="7" name="XylemeSlideType" hidden="1"/>
          <p:cNvSpPr txBox="1"/>
          <p:nvPr userDrawn="1"/>
        </p:nvSpPr>
        <p:spPr>
          <a:xfrm>
            <a:off x="6471345" y="0"/>
            <a:ext cx="2735172"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Slide</a:t>
            </a:r>
            <a:endParaRPr lang="en-US" sz="140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Content Placeholder 2"/>
          <p:cNvSpPr>
            <a:spLocks noGrp="1"/>
          </p:cNvSpPr>
          <p:nvPr>
            <p:ph sz="half" idx="10"/>
          </p:nvPr>
        </p:nvSpPr>
        <p:spPr>
          <a:xfrm>
            <a:off x="4645026" y="1408113"/>
            <a:ext cx="4187952" cy="4855464"/>
          </a:xfrm>
        </p:spPr>
        <p:txBody>
          <a:bodyPr>
            <a:normAutofit/>
          </a:bodyPr>
          <a:lstStyle>
            <a:lvl1pPr>
              <a:defRPr lang="en-US" altLang="nl-NL" sz="2400" kern="1200" dirty="0" smtClean="0">
                <a:solidFill>
                  <a:srgbClr val="003366"/>
                </a:solidFill>
                <a:latin typeface="+mj-lt"/>
                <a:ea typeface="+mn-ea"/>
                <a:cs typeface="Arial" pitchFamily="34" charset="0"/>
              </a:defRPr>
            </a:lvl1pPr>
            <a:lvl2pPr>
              <a:defRPr lang="en-US" altLang="nl-NL" sz="2000" kern="1200" dirty="0" smtClean="0">
                <a:solidFill>
                  <a:srgbClr val="003366"/>
                </a:solidFill>
                <a:latin typeface="+mj-lt"/>
                <a:ea typeface="+mn-ea"/>
                <a:cs typeface="Arial" pitchFamily="34" charset="0"/>
              </a:defRPr>
            </a:lvl2pPr>
            <a:lvl3pPr>
              <a:defRPr lang="en-US" altLang="nl-NL" sz="1800" kern="1200" dirty="0" smtClean="0">
                <a:solidFill>
                  <a:srgbClr val="003366"/>
                </a:solidFill>
                <a:latin typeface="+mj-lt"/>
                <a:ea typeface="+mn-ea"/>
                <a:cs typeface="Arial" pitchFamily="34" charset="0"/>
              </a:defRPr>
            </a:lvl3pPr>
            <a:lvl4pPr>
              <a:defRPr lang="en-US" altLang="nl-NL" sz="1600" kern="1200" dirty="0" smtClean="0">
                <a:solidFill>
                  <a:srgbClr val="003366"/>
                </a:solidFill>
                <a:latin typeface="+mj-lt"/>
                <a:ea typeface="+mn-ea"/>
                <a:cs typeface="Arial" pitchFamily="34" charset="0"/>
              </a:defRPr>
            </a:lvl4pPr>
            <a:lvl5pPr>
              <a:defRPr lang="en-US" altLang="nl-NL" sz="1600" kern="1200" dirty="0">
                <a:solidFill>
                  <a:srgbClr val="003366"/>
                </a:solidFill>
                <a:latin typeface="+mj-lt"/>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XylemeSlideType" hidden="1"/>
          <p:cNvSpPr txBox="1"/>
          <p:nvPr userDrawn="1"/>
        </p:nvSpPr>
        <p:spPr>
          <a:xfrm>
            <a:off x="5988841" y="0"/>
            <a:ext cx="2964529"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=Two Content</a:t>
            </a:r>
            <a:endParaRPr lang="en-US" sz="1400" dirty="0"/>
          </a:p>
        </p:txBody>
      </p:sp>
      <p:sp>
        <p:nvSpPr>
          <p:cNvPr id="8"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9"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with footer and custom note">
    <p:spTree>
      <p:nvGrpSpPr>
        <p:cNvPr id="1" name=""/>
        <p:cNvGrpSpPr/>
        <p:nvPr/>
      </p:nvGrpSpPr>
      <p:grpSpPr>
        <a:xfrm>
          <a:off x="0" y="0"/>
          <a:ext cx="0" cy="0"/>
          <a:chOff x="0" y="0"/>
          <a:chExt cx="0" cy="0"/>
        </a:xfrm>
      </p:grpSpPr>
      <p:sp>
        <p:nvSpPr>
          <p:cNvPr id="5" name="Content Placeholder 2"/>
          <p:cNvSpPr>
            <a:spLocks noGrp="1"/>
          </p:cNvSpPr>
          <p:nvPr>
            <p:ph sz="half" idx="10"/>
          </p:nvPr>
        </p:nvSpPr>
        <p:spPr>
          <a:xfrm>
            <a:off x="4645026" y="1408176"/>
            <a:ext cx="4187952" cy="4855464"/>
          </a:xfrm>
        </p:spPr>
        <p:txBody>
          <a:bodyPr>
            <a:normAutofit/>
          </a:bodyPr>
          <a:lstStyle>
            <a:lvl1pPr>
              <a:defRPr lang="en-US" altLang="nl-NL" sz="2400" kern="1200" dirty="0" smtClean="0">
                <a:solidFill>
                  <a:srgbClr val="003366"/>
                </a:solidFill>
                <a:latin typeface="+mj-lt"/>
                <a:ea typeface="+mn-ea"/>
                <a:cs typeface="Arial" pitchFamily="34" charset="0"/>
              </a:defRPr>
            </a:lvl1pPr>
            <a:lvl2pPr>
              <a:defRPr lang="en-US" altLang="nl-NL" sz="2000" kern="1200" dirty="0" smtClean="0">
                <a:solidFill>
                  <a:srgbClr val="003366"/>
                </a:solidFill>
                <a:latin typeface="+mj-lt"/>
                <a:ea typeface="+mn-ea"/>
                <a:cs typeface="Arial" pitchFamily="34" charset="0"/>
              </a:defRPr>
            </a:lvl2pPr>
            <a:lvl3pPr>
              <a:defRPr lang="en-US" altLang="nl-NL" sz="1800" kern="1200" dirty="0" smtClean="0">
                <a:solidFill>
                  <a:srgbClr val="003366"/>
                </a:solidFill>
                <a:latin typeface="+mj-lt"/>
                <a:ea typeface="+mn-ea"/>
                <a:cs typeface="Arial" pitchFamily="34" charset="0"/>
              </a:defRPr>
            </a:lvl3pPr>
            <a:lvl4pPr>
              <a:defRPr lang="en-US" altLang="nl-NL" sz="1600" kern="1200" dirty="0" smtClean="0">
                <a:solidFill>
                  <a:srgbClr val="003366"/>
                </a:solidFill>
                <a:latin typeface="+mj-lt"/>
                <a:ea typeface="+mn-ea"/>
                <a:cs typeface="Arial" pitchFamily="34" charset="0"/>
              </a:defRPr>
            </a:lvl4pPr>
            <a:lvl5pPr>
              <a:defRPr lang="en-US" altLang="nl-NL" sz="1600" kern="1200" dirty="0">
                <a:solidFill>
                  <a:srgbClr val="003366"/>
                </a:solidFill>
                <a:latin typeface="+mj-lt"/>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XylemeSlideType" hidden="1"/>
          <p:cNvSpPr txBox="1"/>
          <p:nvPr userDrawn="1"/>
        </p:nvSpPr>
        <p:spPr>
          <a:xfrm>
            <a:off x="3561766" y="0"/>
            <a:ext cx="5582234"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=Two Content with footer and custom note</a:t>
            </a:r>
            <a:endParaRPr lang="en-US" sz="1400" dirty="0"/>
          </a:p>
        </p:txBody>
      </p:sp>
      <p:sp>
        <p:nvSpPr>
          <p:cNvPr id="8"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9"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12" name="Content Placeholder 11"/>
          <p:cNvSpPr>
            <a:spLocks noGrp="1"/>
          </p:cNvSpPr>
          <p:nvPr>
            <p:ph sz="quarter" idx="11"/>
          </p:nvPr>
        </p:nvSpPr>
        <p:spPr>
          <a:xfrm>
            <a:off x="319088" y="6284913"/>
            <a:ext cx="4179887" cy="255587"/>
          </a:xfrm>
        </p:spPr>
        <p:txBody>
          <a:bodyPr/>
          <a:lstStyle>
            <a:lvl1pP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
        <p:nvSpPr>
          <p:cNvPr id="14" name="Content Placeholder 13"/>
          <p:cNvSpPr>
            <a:spLocks noGrp="1"/>
          </p:cNvSpPr>
          <p:nvPr>
            <p:ph sz="quarter" idx="12"/>
          </p:nvPr>
        </p:nvSpPr>
        <p:spPr>
          <a:xfrm>
            <a:off x="4645025" y="6284914"/>
            <a:ext cx="4192588" cy="254892"/>
          </a:xfrm>
        </p:spPr>
        <p:txBody>
          <a:bodyPr/>
          <a:lstStyle>
            <a:lvl1pPr algn="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lpha bullets">
    <p:spTree>
      <p:nvGrpSpPr>
        <p:cNvPr id="1" name=""/>
        <p:cNvGrpSpPr/>
        <p:nvPr/>
      </p:nvGrpSpPr>
      <p:grpSpPr>
        <a:xfrm>
          <a:off x="0" y="0"/>
          <a:ext cx="0" cy="0"/>
          <a:chOff x="0" y="0"/>
          <a:chExt cx="0" cy="0"/>
        </a:xfrm>
      </p:grpSpPr>
      <p:sp>
        <p:nvSpPr>
          <p:cNvPr id="5" name="Content Placeholder 2"/>
          <p:cNvSpPr>
            <a:spLocks noGrp="1"/>
          </p:cNvSpPr>
          <p:nvPr>
            <p:ph sz="half" idx="10"/>
          </p:nvPr>
        </p:nvSpPr>
        <p:spPr>
          <a:xfrm>
            <a:off x="4645026" y="1408176"/>
            <a:ext cx="4187952" cy="4855464"/>
          </a:xfrm>
        </p:spPr>
        <p:txBody>
          <a:bodyPr>
            <a:normAutofit/>
          </a:bodyPr>
          <a:lstStyle>
            <a:lvl1pPr marL="231775" indent="-231775">
              <a:buFont typeface="+mj-lt"/>
              <a:buAutoNum type="alphaLcPeriod"/>
              <a:defRPr lang="en-US" altLang="nl-NL" sz="2400" kern="1200" dirty="0" smtClean="0">
                <a:solidFill>
                  <a:srgbClr val="003366"/>
                </a:solidFill>
                <a:latin typeface="+mj-lt"/>
                <a:ea typeface="+mn-ea"/>
                <a:cs typeface="Arial" pitchFamily="34" charset="0"/>
              </a:defRPr>
            </a:lvl1pPr>
            <a:lvl2pPr marL="463550" indent="-231775">
              <a:buFont typeface="+mj-lt"/>
              <a:buAutoNum type="alphaLcPeriod"/>
              <a:defRPr lang="en-US" altLang="nl-NL" sz="2000" kern="1200" dirty="0" smtClean="0">
                <a:solidFill>
                  <a:srgbClr val="003366"/>
                </a:solidFill>
                <a:latin typeface="+mj-lt"/>
                <a:ea typeface="+mn-ea"/>
                <a:cs typeface="Arial" pitchFamily="34" charset="0"/>
              </a:defRPr>
            </a:lvl2pPr>
            <a:lvl3pPr marL="682625" indent="-219075">
              <a:buFont typeface="+mj-lt"/>
              <a:buAutoNum type="alphaLcPeriod"/>
              <a:defRPr lang="en-US" altLang="nl-NL" sz="1800" kern="1200" dirty="0" smtClean="0">
                <a:solidFill>
                  <a:srgbClr val="003366"/>
                </a:solidFill>
                <a:latin typeface="+mj-lt"/>
                <a:ea typeface="+mn-ea"/>
                <a:cs typeface="Arial" pitchFamily="34" charset="0"/>
              </a:defRPr>
            </a:lvl3pPr>
            <a:lvl4pPr marL="914400" indent="-231775">
              <a:buFont typeface="+mj-lt"/>
              <a:buAutoNum type="alphaLcPeriod"/>
              <a:defRPr lang="en-US" altLang="nl-NL" sz="1600" kern="1200" dirty="0" smtClean="0">
                <a:solidFill>
                  <a:srgbClr val="003366"/>
                </a:solidFill>
                <a:latin typeface="+mj-lt"/>
                <a:ea typeface="+mn-ea"/>
                <a:cs typeface="Arial" pitchFamily="34" charset="0"/>
              </a:defRPr>
            </a:lvl4pPr>
            <a:lvl5pPr marL="1146175" indent="-231775">
              <a:buFont typeface="+mj-lt"/>
              <a:buAutoNum type="alphaLcPeriod"/>
              <a:defRPr lang="en-US" altLang="nl-NL" sz="1600" kern="1200" dirty="0">
                <a:solidFill>
                  <a:srgbClr val="003366"/>
                </a:solidFill>
                <a:latin typeface="+mj-lt"/>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XylemeSlideType" hidden="1"/>
          <p:cNvSpPr txBox="1"/>
          <p:nvPr userDrawn="1"/>
        </p:nvSpPr>
        <p:spPr>
          <a:xfrm>
            <a:off x="4951570" y="0"/>
            <a:ext cx="4192430"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=Two Content Alpha bullets</a:t>
            </a:r>
            <a:endParaRPr lang="en-US" sz="1400" dirty="0"/>
          </a:p>
        </p:txBody>
      </p:sp>
      <p:sp>
        <p:nvSpPr>
          <p:cNvPr id="8"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9"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lphaL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914400" indent="-231775">
              <a:buFont typeface="+mj-lt"/>
              <a:buAutoNum type="alphaLcPeriod"/>
              <a:defRPr sz="1600">
                <a:latin typeface="+mj-lt"/>
                <a:cs typeface="Arial" pitchFamily="34" charset="0"/>
              </a:defRPr>
            </a:lvl4pPr>
            <a:lvl5pPr marL="1146175" indent="-231775">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Numerical bullets">
    <p:spTree>
      <p:nvGrpSpPr>
        <p:cNvPr id="1" name=""/>
        <p:cNvGrpSpPr/>
        <p:nvPr/>
      </p:nvGrpSpPr>
      <p:grpSpPr>
        <a:xfrm>
          <a:off x="0" y="0"/>
          <a:ext cx="0" cy="0"/>
          <a:chOff x="0" y="0"/>
          <a:chExt cx="0" cy="0"/>
        </a:xfrm>
      </p:grpSpPr>
      <p:sp>
        <p:nvSpPr>
          <p:cNvPr id="5" name="Content Placeholder 2"/>
          <p:cNvSpPr>
            <a:spLocks noGrp="1"/>
          </p:cNvSpPr>
          <p:nvPr>
            <p:ph sz="half" idx="10"/>
          </p:nvPr>
        </p:nvSpPr>
        <p:spPr>
          <a:xfrm>
            <a:off x="4645026" y="1408176"/>
            <a:ext cx="4187952" cy="4855464"/>
          </a:xfrm>
        </p:spPr>
        <p:txBody>
          <a:bodyPr>
            <a:normAutofit/>
          </a:bodyPr>
          <a:lstStyle>
            <a:lvl1pPr marL="231775" indent="-231775">
              <a:buFont typeface="+mj-lt"/>
              <a:buAutoNum type="arabicPeriod"/>
              <a:defRPr lang="en-US" altLang="nl-NL" sz="2400" kern="1200" dirty="0" smtClean="0">
                <a:solidFill>
                  <a:srgbClr val="003366"/>
                </a:solidFill>
                <a:latin typeface="+mj-lt"/>
                <a:ea typeface="+mn-ea"/>
                <a:cs typeface="Arial" pitchFamily="34" charset="0"/>
              </a:defRPr>
            </a:lvl1pPr>
            <a:lvl2pPr marL="463550" indent="-231775">
              <a:buFont typeface="+mj-lt"/>
              <a:buAutoNum type="arabicPeriod"/>
              <a:defRPr lang="en-US" altLang="nl-NL" sz="2000" kern="1200" dirty="0" smtClean="0">
                <a:solidFill>
                  <a:srgbClr val="003366"/>
                </a:solidFill>
                <a:latin typeface="+mj-lt"/>
                <a:ea typeface="+mn-ea"/>
                <a:cs typeface="Arial" pitchFamily="34" charset="0"/>
              </a:defRPr>
            </a:lvl2pPr>
            <a:lvl3pPr marL="682625" indent="-219075">
              <a:buFont typeface="+mj-lt"/>
              <a:buAutoNum type="arabicPeriod"/>
              <a:defRPr lang="en-US" altLang="nl-NL" sz="1800" kern="1200" dirty="0" smtClean="0">
                <a:solidFill>
                  <a:srgbClr val="003366"/>
                </a:solidFill>
                <a:latin typeface="+mj-lt"/>
                <a:ea typeface="+mn-ea"/>
                <a:cs typeface="Arial" pitchFamily="34" charset="0"/>
              </a:defRPr>
            </a:lvl3pPr>
            <a:lvl4pPr marL="914400" indent="-231775">
              <a:buFont typeface="+mj-lt"/>
              <a:buAutoNum type="arabicPeriod"/>
              <a:defRPr lang="en-US" altLang="nl-NL" sz="1600" kern="1200" dirty="0" smtClean="0">
                <a:solidFill>
                  <a:srgbClr val="003366"/>
                </a:solidFill>
                <a:latin typeface="+mj-lt"/>
                <a:ea typeface="+mn-ea"/>
                <a:cs typeface="Arial" pitchFamily="34" charset="0"/>
              </a:defRPr>
            </a:lvl4pPr>
            <a:lvl5pPr marL="1146175" indent="-231775">
              <a:buFont typeface="+mj-lt"/>
              <a:buAutoNum type="arabicPeriod"/>
              <a:defRPr lang="en-US" altLang="nl-NL" sz="1600" kern="1200" dirty="0">
                <a:solidFill>
                  <a:srgbClr val="003366"/>
                </a:solidFill>
                <a:latin typeface="+mj-lt"/>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XylemeSlideType" hidden="1"/>
          <p:cNvSpPr txBox="1"/>
          <p:nvPr userDrawn="1"/>
        </p:nvSpPr>
        <p:spPr>
          <a:xfrm>
            <a:off x="4550820" y="0"/>
            <a:ext cx="4593180"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=Two Content Numerical</a:t>
            </a:r>
            <a:r>
              <a:rPr lang="en-US" sz="1400" b="0" i="0" kern="1200" baseline="0" dirty="0" smtClean="0">
                <a:solidFill>
                  <a:schemeClr val="tx1"/>
                </a:solidFill>
                <a:latin typeface="Verdana" pitchFamily="34" charset="0"/>
                <a:ea typeface="+mn-ea"/>
                <a:cs typeface="Arial" charset="0"/>
              </a:rPr>
              <a:t> </a:t>
            </a:r>
            <a:r>
              <a:rPr lang="en-US" sz="1400" b="0" i="0" kern="1200" dirty="0" smtClean="0">
                <a:solidFill>
                  <a:schemeClr val="tx1"/>
                </a:solidFill>
                <a:latin typeface="Verdana" pitchFamily="34" charset="0"/>
                <a:ea typeface="+mn-ea"/>
                <a:cs typeface="Arial" charset="0"/>
              </a:rPr>
              <a:t>bullets</a:t>
            </a:r>
            <a:endParaRPr lang="en-US" sz="1400" dirty="0"/>
          </a:p>
        </p:txBody>
      </p:sp>
      <p:sp>
        <p:nvSpPr>
          <p:cNvPr id="8"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9"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rabicPeriod"/>
              <a:defRPr sz="2000">
                <a:latin typeface="+mj-lt"/>
                <a:cs typeface="Arial" pitchFamily="34" charset="0"/>
              </a:defRPr>
            </a:lvl2pPr>
            <a:lvl3pPr marL="682625" indent="-219075">
              <a:buFont typeface="+mj-lt"/>
              <a:buAutoNum type="arabicPeriod"/>
              <a:defRPr sz="1800">
                <a:latin typeface="+mj-lt"/>
                <a:cs typeface="Arial" pitchFamily="34" charset="0"/>
              </a:defRPr>
            </a:lvl3pPr>
            <a:lvl4pPr marL="914400" indent="-231775">
              <a:buFont typeface="+mj-lt"/>
              <a:buAutoNum type="arabicPeriod"/>
              <a:defRPr sz="1600">
                <a:latin typeface="+mj-lt"/>
                <a:cs typeface="Arial" pitchFamily="34" charset="0"/>
              </a:defRPr>
            </a:lvl4pPr>
            <a:lvl5pPr marL="1146175" indent="-231775">
              <a:buFont typeface="+mj-lt"/>
              <a:buAutoNum type="arabi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Content and Right Image">
    <p:spTree>
      <p:nvGrpSpPr>
        <p:cNvPr id="1" name=""/>
        <p:cNvGrpSpPr/>
        <p:nvPr/>
      </p:nvGrpSpPr>
      <p:grpSpPr>
        <a:xfrm>
          <a:off x="0" y="0"/>
          <a:ext cx="0" cy="0"/>
          <a:chOff x="0" y="0"/>
          <a:chExt cx="0" cy="0"/>
        </a:xfrm>
      </p:grpSpPr>
      <p:sp>
        <p:nvSpPr>
          <p:cNvPr id="5" name="Picture Placeholder 2"/>
          <p:cNvSpPr>
            <a:spLocks noGrp="1"/>
          </p:cNvSpPr>
          <p:nvPr>
            <p:ph type="pic" idx="11"/>
          </p:nvPr>
        </p:nvSpPr>
        <p:spPr>
          <a:xfrm>
            <a:off x="4645024"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6" name="XylemeSlideType" hidden="1"/>
          <p:cNvSpPr txBox="1"/>
          <p:nvPr userDrawn="1"/>
        </p:nvSpPr>
        <p:spPr>
          <a:xfrm>
            <a:off x="4560091" y="0"/>
            <a:ext cx="4586640"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Content and Right Image</a:t>
            </a:r>
            <a:endParaRPr lang="en-US" sz="1400" dirty="0"/>
          </a:p>
        </p:txBody>
      </p:sp>
      <p:sp>
        <p:nvSpPr>
          <p:cNvPr id="7"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8"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Content and Right Image Alpha bullets">
    <p:spTree>
      <p:nvGrpSpPr>
        <p:cNvPr id="1" name=""/>
        <p:cNvGrpSpPr/>
        <p:nvPr/>
      </p:nvGrpSpPr>
      <p:grpSpPr>
        <a:xfrm>
          <a:off x="0" y="0"/>
          <a:ext cx="0" cy="0"/>
          <a:chOff x="0" y="0"/>
          <a:chExt cx="0" cy="0"/>
        </a:xfrm>
      </p:grpSpPr>
      <p:sp>
        <p:nvSpPr>
          <p:cNvPr id="5" name="Picture Placeholder 2"/>
          <p:cNvSpPr>
            <a:spLocks noGrp="1"/>
          </p:cNvSpPr>
          <p:nvPr>
            <p:ph type="pic" idx="11"/>
          </p:nvPr>
        </p:nvSpPr>
        <p:spPr>
          <a:xfrm>
            <a:off x="4645024"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6" name="XylemeSlideType" hidden="1"/>
          <p:cNvSpPr txBox="1"/>
          <p:nvPr userDrawn="1"/>
        </p:nvSpPr>
        <p:spPr>
          <a:xfrm>
            <a:off x="3391976" y="0"/>
            <a:ext cx="5752024"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Content and Right Image Alpha bullets</a:t>
            </a:r>
            <a:endParaRPr lang="en-US" sz="1400" dirty="0"/>
          </a:p>
        </p:txBody>
      </p:sp>
      <p:sp>
        <p:nvSpPr>
          <p:cNvPr id="7"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8"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lphaL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914400" indent="-231775">
              <a:buFont typeface="+mj-lt"/>
              <a:buAutoNum type="alphaLcPeriod"/>
              <a:defRPr sz="1600">
                <a:latin typeface="+mj-lt"/>
                <a:cs typeface="Arial" pitchFamily="34" charset="0"/>
              </a:defRPr>
            </a:lvl4pPr>
            <a:lvl5pPr marL="1146175" indent="-231775">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Content and Right Image Numerical bullets">
    <p:spTree>
      <p:nvGrpSpPr>
        <p:cNvPr id="1" name=""/>
        <p:cNvGrpSpPr/>
        <p:nvPr/>
      </p:nvGrpSpPr>
      <p:grpSpPr>
        <a:xfrm>
          <a:off x="0" y="0"/>
          <a:ext cx="0" cy="0"/>
          <a:chOff x="0" y="0"/>
          <a:chExt cx="0" cy="0"/>
        </a:xfrm>
      </p:grpSpPr>
      <p:sp>
        <p:nvSpPr>
          <p:cNvPr id="5" name="Picture Placeholder 2"/>
          <p:cNvSpPr>
            <a:spLocks noGrp="1"/>
          </p:cNvSpPr>
          <p:nvPr>
            <p:ph type="pic" idx="11"/>
          </p:nvPr>
        </p:nvSpPr>
        <p:spPr>
          <a:xfrm>
            <a:off x="4645024"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6" name="XylemeSlideType" hidden="1"/>
          <p:cNvSpPr txBox="1"/>
          <p:nvPr userDrawn="1"/>
        </p:nvSpPr>
        <p:spPr>
          <a:xfrm>
            <a:off x="2991225" y="0"/>
            <a:ext cx="6152775"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Content and Right Image Numerical bullets</a:t>
            </a:r>
            <a:endParaRPr lang="en-US" sz="1400" dirty="0"/>
          </a:p>
        </p:txBody>
      </p:sp>
      <p:sp>
        <p:nvSpPr>
          <p:cNvPr id="7"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8"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rabicPeriod"/>
              <a:defRPr sz="2000">
                <a:latin typeface="+mj-lt"/>
                <a:cs typeface="Arial" pitchFamily="34" charset="0"/>
              </a:defRPr>
            </a:lvl2pPr>
            <a:lvl3pPr marL="682625" indent="-219075">
              <a:buFont typeface="+mj-lt"/>
              <a:buAutoNum type="arabicPeriod"/>
              <a:tabLst/>
              <a:defRPr sz="1800">
                <a:latin typeface="+mj-lt"/>
                <a:cs typeface="Arial" pitchFamily="34" charset="0"/>
              </a:defRPr>
            </a:lvl3pPr>
            <a:lvl4pPr marL="914400" indent="-231775">
              <a:buFont typeface="+mj-lt"/>
              <a:buAutoNum type="arabicPeriod"/>
              <a:defRPr sz="1600">
                <a:latin typeface="+mj-lt"/>
                <a:cs typeface="Arial" pitchFamily="34" charset="0"/>
              </a:defRPr>
            </a:lvl4pPr>
            <a:lvl5pPr marL="1146175" indent="-231775">
              <a:buFont typeface="+mj-lt"/>
              <a:buAutoNum type="arabi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Image and Right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71657" cy="914400"/>
          </a:xfrm>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Picture Placeholder 2"/>
          <p:cNvSpPr>
            <a:spLocks noGrp="1"/>
          </p:cNvSpPr>
          <p:nvPr>
            <p:ph type="pic" idx="11"/>
          </p:nvPr>
        </p:nvSpPr>
        <p:spPr>
          <a:xfrm>
            <a:off x="310896"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5" name="Content Placeholder 2"/>
          <p:cNvSpPr>
            <a:spLocks noGrp="1"/>
          </p:cNvSpPr>
          <p:nvPr>
            <p:ph idx="1"/>
          </p:nvPr>
        </p:nvSpPr>
        <p:spPr>
          <a:xfrm>
            <a:off x="4645025"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XylemeSlideType" hidden="1"/>
          <p:cNvSpPr txBox="1"/>
          <p:nvPr userDrawn="1"/>
        </p:nvSpPr>
        <p:spPr>
          <a:xfrm>
            <a:off x="4560091" y="0"/>
            <a:ext cx="4524124"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Image and Right Content</a:t>
            </a:r>
            <a:endParaRPr lang="en-US" sz="14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Image and Right Content Alpha bulle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71657" cy="914400"/>
          </a:xfrm>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Picture Placeholder 2"/>
          <p:cNvSpPr>
            <a:spLocks noGrp="1"/>
          </p:cNvSpPr>
          <p:nvPr>
            <p:ph type="pic" idx="11"/>
          </p:nvPr>
        </p:nvSpPr>
        <p:spPr>
          <a:xfrm>
            <a:off x="310896"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5" name="Content Placeholder 2"/>
          <p:cNvSpPr>
            <a:spLocks noGrp="1"/>
          </p:cNvSpPr>
          <p:nvPr>
            <p:ph idx="1"/>
          </p:nvPr>
        </p:nvSpPr>
        <p:spPr>
          <a:xfrm>
            <a:off x="4645025"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lphaL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914400" indent="-231775">
              <a:buFont typeface="+mj-lt"/>
              <a:buAutoNum type="alphaLcPeriod"/>
              <a:defRPr sz="1600">
                <a:latin typeface="+mj-lt"/>
                <a:cs typeface="Arial" pitchFamily="34" charset="0"/>
              </a:defRPr>
            </a:lvl4pPr>
            <a:lvl5pPr marL="1146175" indent="-231775">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XylemeSlideType" hidden="1"/>
          <p:cNvSpPr txBox="1"/>
          <p:nvPr userDrawn="1"/>
        </p:nvSpPr>
        <p:spPr>
          <a:xfrm>
            <a:off x="3391976" y="0"/>
            <a:ext cx="5752024"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Image and Right Content Alpha bullets</a:t>
            </a:r>
            <a:endParaRPr lang="en-US" sz="14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 Image and Right Content Numerical bulle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71657" cy="914400"/>
          </a:xfrm>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Picture Placeholder 2"/>
          <p:cNvSpPr>
            <a:spLocks noGrp="1"/>
          </p:cNvSpPr>
          <p:nvPr>
            <p:ph type="pic" idx="11"/>
          </p:nvPr>
        </p:nvSpPr>
        <p:spPr>
          <a:xfrm>
            <a:off x="310896"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5" name="Content Placeholder 2"/>
          <p:cNvSpPr>
            <a:spLocks noGrp="1"/>
          </p:cNvSpPr>
          <p:nvPr>
            <p:ph idx="1"/>
          </p:nvPr>
        </p:nvSpPr>
        <p:spPr>
          <a:xfrm>
            <a:off x="4645025"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rabicPeriod"/>
              <a:defRPr sz="2000">
                <a:latin typeface="+mj-lt"/>
                <a:cs typeface="Arial" pitchFamily="34" charset="0"/>
              </a:defRPr>
            </a:lvl2pPr>
            <a:lvl3pPr marL="682625" indent="-219075">
              <a:buFont typeface="+mj-lt"/>
              <a:buAutoNum type="arabicPeriod"/>
              <a:defRPr sz="1800">
                <a:latin typeface="+mj-lt"/>
                <a:cs typeface="Arial" pitchFamily="34" charset="0"/>
              </a:defRPr>
            </a:lvl3pPr>
            <a:lvl4pPr marL="914400" indent="-231775">
              <a:buFont typeface="+mj-lt"/>
              <a:buAutoNum type="arabicPeriod"/>
              <a:defRPr sz="1600">
                <a:latin typeface="+mj-lt"/>
                <a:cs typeface="Arial" pitchFamily="34" charset="0"/>
              </a:defRPr>
            </a:lvl4pPr>
            <a:lvl5pPr marL="1146175" indent="-231775">
              <a:buFont typeface="+mj-lt"/>
              <a:buAutoNum type="arabi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XylemeSlideType" hidden="1"/>
          <p:cNvSpPr txBox="1"/>
          <p:nvPr userDrawn="1"/>
        </p:nvSpPr>
        <p:spPr>
          <a:xfrm>
            <a:off x="2991225" y="0"/>
            <a:ext cx="6152775"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Image and Right Content Numerical bullets</a:t>
            </a:r>
            <a:endParaRPr lang="en-US"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0" name="Rectangle 7"/>
          <p:cNvSpPr/>
          <p:nvPr userDrawn="1">
            <p:custDataLst>
              <p:tags r:id="rId1"/>
            </p:custDataLst>
          </p:nvPr>
        </p:nvSpPr>
        <p:spPr bwMode="auto">
          <a:xfrm>
            <a:off x="0" y="-1"/>
            <a:ext cx="9145216" cy="31999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6238 w 10567318"/>
              <a:gd name="connsiteY0" fmla="*/ 2791 h 2958168"/>
              <a:gd name="connsiteX1" fmla="*/ 10566562 w 10567318"/>
              <a:gd name="connsiteY1" fmla="*/ 0 h 2958168"/>
              <a:gd name="connsiteX2" fmla="*/ 10566064 w 10567318"/>
              <a:gd name="connsiteY2" fmla="*/ 1476338 h 2958168"/>
              <a:gd name="connsiteX3" fmla="*/ 9293501 w 10567318"/>
              <a:gd name="connsiteY3" fmla="*/ 2153103 h 2958168"/>
              <a:gd name="connsiteX4" fmla="*/ 2322465 w 10567318"/>
              <a:gd name="connsiteY4" fmla="*/ 2159512 h 2958168"/>
              <a:gd name="connsiteX5" fmla="*/ 1185796 w 10567318"/>
              <a:gd name="connsiteY5" fmla="*/ 2958168 h 2958168"/>
              <a:gd name="connsiteX6" fmla="*/ 0 w 10567318"/>
              <a:gd name="connsiteY6" fmla="*/ 2169590 h 2958168"/>
              <a:gd name="connsiteX7" fmla="*/ 6238 w 10567318"/>
              <a:gd name="connsiteY7" fmla="*/ 2791 h 2958168"/>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445150 w 11012468"/>
              <a:gd name="connsiteY6" fmla="*/ 2195234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422886 w 11012468"/>
              <a:gd name="connsiteY3" fmla="*/ 2174273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9422886 w 11037007"/>
              <a:gd name="connsiteY3" fmla="*/ 2174273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8191040 w 11037007"/>
              <a:gd name="connsiteY3" fmla="*/ 2169800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12225"/>
              <a:gd name="connsiteY0" fmla="*/ 0 h 3006182"/>
              <a:gd name="connsiteX1" fmla="*/ 11011712 w 11012225"/>
              <a:gd name="connsiteY1" fmla="*/ 25644 h 3006182"/>
              <a:gd name="connsiteX2" fmla="*/ 9422885 w 11012225"/>
              <a:gd name="connsiteY2" fmla="*/ 1551199 h 3006182"/>
              <a:gd name="connsiteX3" fmla="*/ 8191040 w 11012225"/>
              <a:gd name="connsiteY3" fmla="*/ 2169800 h 3006182"/>
              <a:gd name="connsiteX4" fmla="*/ 2767615 w 11012225"/>
              <a:gd name="connsiteY4" fmla="*/ 2185156 h 3006182"/>
              <a:gd name="connsiteX5" fmla="*/ 1640762 w 11012225"/>
              <a:gd name="connsiteY5" fmla="*/ 3006182 h 3006182"/>
              <a:gd name="connsiteX6" fmla="*/ 0 w 11012225"/>
              <a:gd name="connsiteY6" fmla="*/ 2163915 h 3006182"/>
              <a:gd name="connsiteX7" fmla="*/ 0 w 11012225"/>
              <a:gd name="connsiteY7" fmla="*/ 0 h 3006182"/>
              <a:gd name="connsiteX0" fmla="*/ 0 w 9424139"/>
              <a:gd name="connsiteY0" fmla="*/ 0 h 3006182"/>
              <a:gd name="connsiteX1" fmla="*/ 9422886 w 9424139"/>
              <a:gd name="connsiteY1" fmla="*/ 1 h 3006182"/>
              <a:gd name="connsiteX2" fmla="*/ 9422885 w 9424139"/>
              <a:gd name="connsiteY2" fmla="*/ 1551199 h 3006182"/>
              <a:gd name="connsiteX3" fmla="*/ 8191040 w 9424139"/>
              <a:gd name="connsiteY3" fmla="*/ 2169800 h 3006182"/>
              <a:gd name="connsiteX4" fmla="*/ 2767615 w 9424139"/>
              <a:gd name="connsiteY4" fmla="*/ 2185156 h 3006182"/>
              <a:gd name="connsiteX5" fmla="*/ 1640762 w 9424139"/>
              <a:gd name="connsiteY5" fmla="*/ 3006182 h 3006182"/>
              <a:gd name="connsiteX6" fmla="*/ 0 w 9424139"/>
              <a:gd name="connsiteY6" fmla="*/ 2163915 h 3006182"/>
              <a:gd name="connsiteX7" fmla="*/ 0 w 9424139"/>
              <a:gd name="connsiteY7" fmla="*/ 0 h 30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4139" h="3006182">
                <a:moveTo>
                  <a:pt x="0" y="0"/>
                </a:moveTo>
                <a:lnTo>
                  <a:pt x="9422886" y="1"/>
                </a:lnTo>
                <a:cubicBezTo>
                  <a:pt x="9423399" y="67601"/>
                  <a:pt x="9424139" y="1507784"/>
                  <a:pt x="9422885" y="1551199"/>
                </a:cubicBezTo>
                <a:cubicBezTo>
                  <a:pt x="8945489" y="2223208"/>
                  <a:pt x="8607626" y="2175120"/>
                  <a:pt x="8191040" y="2169800"/>
                </a:cubicBezTo>
                <a:lnTo>
                  <a:pt x="2767615" y="2185156"/>
                </a:lnTo>
                <a:cubicBezTo>
                  <a:pt x="2308188" y="2254092"/>
                  <a:pt x="1832371" y="2543360"/>
                  <a:pt x="1640762" y="3006182"/>
                </a:cubicBezTo>
                <a:cubicBezTo>
                  <a:pt x="1342408" y="2302405"/>
                  <a:pt x="568197" y="2171986"/>
                  <a:pt x="0" y="2163915"/>
                </a:cubicBezTo>
                <a:cubicBezTo>
                  <a:pt x="2067" y="212840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Picture 10" descr="D:\Users\ansingha\Desktop\Capgemini_aca_cmyk_8 [Converted].png"/>
          <p:cNvPicPr/>
          <p:nvPr userDrawn="1"/>
        </p:nvPicPr>
        <p:blipFill>
          <a:blip r:embed="rId3" cstate="print"/>
          <a:srcRect/>
          <a:stretch>
            <a:fillRect/>
          </a:stretch>
        </p:blipFill>
        <p:spPr bwMode="auto">
          <a:xfrm>
            <a:off x="424913" y="307975"/>
            <a:ext cx="2445287" cy="1104884"/>
          </a:xfrm>
          <a:prstGeom prst="rect">
            <a:avLst/>
          </a:prstGeom>
          <a:noFill/>
          <a:ln w="9525">
            <a:noFill/>
            <a:miter lim="800000"/>
            <a:headEnd/>
            <a:tailEnd/>
          </a:ln>
        </p:spPr>
      </p:pic>
      <p:pic>
        <p:nvPicPr>
          <p:cNvPr id="8" name="Picture 7" descr="D:\Ankit Data\NL Academy - Xyleme\12-November\MSIS\banner.png"/>
          <p:cNvPicPr/>
          <p:nvPr userDrawn="1"/>
        </p:nvPicPr>
        <p:blipFill>
          <a:blip r:embed="rId4" cstate="print"/>
          <a:srcRect r="258"/>
          <a:stretch>
            <a:fillRect/>
          </a:stretch>
        </p:blipFill>
        <p:spPr bwMode="auto">
          <a:xfrm>
            <a:off x="1" y="1168400"/>
            <a:ext cx="9143999" cy="5384799"/>
          </a:xfrm>
          <a:prstGeom prst="rect">
            <a:avLst/>
          </a:prstGeom>
          <a:noFill/>
          <a:ln w="9525">
            <a:noFill/>
            <a:miter lim="800000"/>
            <a:headEnd/>
            <a:tailEnd/>
          </a:ln>
        </p:spPr>
      </p:pic>
      <p:sp>
        <p:nvSpPr>
          <p:cNvPr id="2" name="Title 1"/>
          <p:cNvSpPr>
            <a:spLocks noGrp="1"/>
          </p:cNvSpPr>
          <p:nvPr>
            <p:ph type="ctrTitle"/>
          </p:nvPr>
        </p:nvSpPr>
        <p:spPr>
          <a:xfrm>
            <a:off x="4405952" y="3011927"/>
            <a:ext cx="4724400" cy="1454008"/>
          </a:xfrm>
          <a:prstGeom prst="round2DiagRect">
            <a:avLst/>
          </a:prstGeom>
          <a:solidFill>
            <a:schemeClr val="bg1">
              <a:alpha val="80000"/>
            </a:schemeClr>
          </a:solidFill>
          <a:ln w="9525">
            <a:noFill/>
            <a:miter lim="800000"/>
            <a:headEnd/>
            <a:tailEnd/>
          </a:ln>
        </p:spPr>
        <p:txBody>
          <a:bodyPr wrap="square" lIns="182880" tIns="182880" rIns="182880" bIns="182880">
            <a:noAutofit/>
          </a:bodyPr>
          <a:lstStyle>
            <a:lvl1pPr algn="r" rtl="0" eaLnBrk="1" fontAlgn="base" hangingPunct="1">
              <a:lnSpc>
                <a:spcPct val="100000"/>
              </a:lnSpc>
              <a:spcBef>
                <a:spcPct val="0"/>
              </a:spcBef>
              <a:spcAft>
                <a:spcPct val="0"/>
              </a:spcAft>
              <a:defRPr lang="ru-RU" altLang="en-US" sz="2400" b="1" dirty="0">
                <a:solidFill>
                  <a:srgbClr val="003366"/>
                </a:solidFill>
                <a:latin typeface="+mj-lt"/>
                <a:ea typeface="+mj-ea"/>
                <a:cs typeface="Arial" pitchFamily="34" charset="0"/>
              </a:defRPr>
            </a:lvl1pPr>
          </a:lstStyle>
          <a:p>
            <a:r>
              <a:rPr lang="en-US" smtClean="0"/>
              <a:t>Click to edit Master title style</a:t>
            </a:r>
            <a:endParaRPr lang="ru-RU" dirty="0"/>
          </a:p>
        </p:txBody>
      </p:sp>
      <p:sp>
        <p:nvSpPr>
          <p:cNvPr id="3" name="Subtitle 2"/>
          <p:cNvSpPr>
            <a:spLocks noGrp="1"/>
          </p:cNvSpPr>
          <p:nvPr>
            <p:ph type="subTitle" idx="1"/>
          </p:nvPr>
        </p:nvSpPr>
        <p:spPr>
          <a:xfrm>
            <a:off x="5079052" y="4747225"/>
            <a:ext cx="4051300" cy="959320"/>
          </a:xfrm>
          <a:prstGeom prst="round2DiagRect">
            <a:avLst/>
          </a:prstGeom>
          <a:solidFill>
            <a:schemeClr val="bg1">
              <a:alpha val="80000"/>
            </a:schemeClr>
          </a:solidFill>
          <a:ln w="9525">
            <a:noFill/>
            <a:miter lim="800000"/>
            <a:headEnd/>
            <a:tailEnd/>
          </a:ln>
        </p:spPr>
        <p:txBody>
          <a:bodyPr lIns="180000" tIns="108000" rIns="144000" anchor="ctr">
            <a:noAutofit/>
          </a:bodyPr>
          <a:lstStyle>
            <a:lvl1pPr marL="0" indent="0" algn="r" rtl="0" eaLnBrk="1" fontAlgn="base" hangingPunct="1">
              <a:lnSpc>
                <a:spcPct val="100000"/>
              </a:lnSpc>
              <a:spcBef>
                <a:spcPct val="0"/>
              </a:spcBef>
              <a:spcAft>
                <a:spcPct val="0"/>
              </a:spcAft>
              <a:buClrTx/>
              <a:buFontTx/>
              <a:buNone/>
              <a:defRPr lang="ru-RU" altLang="en-US" sz="2000" b="1" dirty="0">
                <a:solidFill>
                  <a:srgbClr val="0098C7"/>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
        <p:nvSpPr>
          <p:cNvPr id="7" name="XylemeSlideType" hidden="1"/>
          <p:cNvSpPr txBox="1"/>
          <p:nvPr userDrawn="1"/>
        </p:nvSpPr>
        <p:spPr>
          <a:xfrm>
            <a:off x="5350846" y="0"/>
            <a:ext cx="3793154"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Slide with image</a:t>
            </a:r>
            <a:endParaRPr lang="en-US" sz="1400" dirty="0"/>
          </a:p>
        </p:txBody>
      </p:sp>
      <p:sp>
        <p:nvSpPr>
          <p:cNvPr id="9" name="Picture Placeholder 11"/>
          <p:cNvSpPr>
            <a:spLocks noGrp="1"/>
          </p:cNvSpPr>
          <p:nvPr>
            <p:ph type="pic" sz="quarter" idx="11"/>
          </p:nvPr>
        </p:nvSpPr>
        <p:spPr>
          <a:xfrm>
            <a:off x="297935" y="3198813"/>
            <a:ext cx="3544369" cy="2611022"/>
          </a:xfrm>
        </p:spPr>
        <p:txBody>
          <a:bodyPr/>
          <a:lstStyle/>
          <a:p>
            <a:r>
              <a:rPr lang="en-US" smtClean="0"/>
              <a:t>Click icon to add picture</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p:cNvSpPr/>
          <p:nvPr userDrawn="1">
            <p:custDataLst>
              <p:tags r:id="rId1"/>
            </p:custDataLst>
          </p:nvPr>
        </p:nvSpPr>
        <p:spPr bwMode="auto">
          <a:xfrm>
            <a:off x="0" y="-1"/>
            <a:ext cx="9145216" cy="31999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6238 w 10567318"/>
              <a:gd name="connsiteY0" fmla="*/ 2791 h 2958168"/>
              <a:gd name="connsiteX1" fmla="*/ 10566562 w 10567318"/>
              <a:gd name="connsiteY1" fmla="*/ 0 h 2958168"/>
              <a:gd name="connsiteX2" fmla="*/ 10566064 w 10567318"/>
              <a:gd name="connsiteY2" fmla="*/ 1476338 h 2958168"/>
              <a:gd name="connsiteX3" fmla="*/ 9293501 w 10567318"/>
              <a:gd name="connsiteY3" fmla="*/ 2153103 h 2958168"/>
              <a:gd name="connsiteX4" fmla="*/ 2322465 w 10567318"/>
              <a:gd name="connsiteY4" fmla="*/ 2159512 h 2958168"/>
              <a:gd name="connsiteX5" fmla="*/ 1185796 w 10567318"/>
              <a:gd name="connsiteY5" fmla="*/ 2958168 h 2958168"/>
              <a:gd name="connsiteX6" fmla="*/ 0 w 10567318"/>
              <a:gd name="connsiteY6" fmla="*/ 2169590 h 2958168"/>
              <a:gd name="connsiteX7" fmla="*/ 6238 w 10567318"/>
              <a:gd name="connsiteY7" fmla="*/ 2791 h 2958168"/>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445150 w 11012468"/>
              <a:gd name="connsiteY6" fmla="*/ 2195234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422886 w 11012468"/>
              <a:gd name="connsiteY3" fmla="*/ 2174273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9422886 w 11037007"/>
              <a:gd name="connsiteY3" fmla="*/ 2174273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8191040 w 11037007"/>
              <a:gd name="connsiteY3" fmla="*/ 2169800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12225"/>
              <a:gd name="connsiteY0" fmla="*/ 0 h 3006182"/>
              <a:gd name="connsiteX1" fmla="*/ 11011712 w 11012225"/>
              <a:gd name="connsiteY1" fmla="*/ 25644 h 3006182"/>
              <a:gd name="connsiteX2" fmla="*/ 9422885 w 11012225"/>
              <a:gd name="connsiteY2" fmla="*/ 1551199 h 3006182"/>
              <a:gd name="connsiteX3" fmla="*/ 8191040 w 11012225"/>
              <a:gd name="connsiteY3" fmla="*/ 2169800 h 3006182"/>
              <a:gd name="connsiteX4" fmla="*/ 2767615 w 11012225"/>
              <a:gd name="connsiteY4" fmla="*/ 2185156 h 3006182"/>
              <a:gd name="connsiteX5" fmla="*/ 1640762 w 11012225"/>
              <a:gd name="connsiteY5" fmla="*/ 3006182 h 3006182"/>
              <a:gd name="connsiteX6" fmla="*/ 0 w 11012225"/>
              <a:gd name="connsiteY6" fmla="*/ 2163915 h 3006182"/>
              <a:gd name="connsiteX7" fmla="*/ 0 w 11012225"/>
              <a:gd name="connsiteY7" fmla="*/ 0 h 3006182"/>
              <a:gd name="connsiteX0" fmla="*/ 0 w 9424139"/>
              <a:gd name="connsiteY0" fmla="*/ 0 h 3006182"/>
              <a:gd name="connsiteX1" fmla="*/ 9422886 w 9424139"/>
              <a:gd name="connsiteY1" fmla="*/ 1 h 3006182"/>
              <a:gd name="connsiteX2" fmla="*/ 9422885 w 9424139"/>
              <a:gd name="connsiteY2" fmla="*/ 1551199 h 3006182"/>
              <a:gd name="connsiteX3" fmla="*/ 8191040 w 9424139"/>
              <a:gd name="connsiteY3" fmla="*/ 2169800 h 3006182"/>
              <a:gd name="connsiteX4" fmla="*/ 2767615 w 9424139"/>
              <a:gd name="connsiteY4" fmla="*/ 2185156 h 3006182"/>
              <a:gd name="connsiteX5" fmla="*/ 1640762 w 9424139"/>
              <a:gd name="connsiteY5" fmla="*/ 3006182 h 3006182"/>
              <a:gd name="connsiteX6" fmla="*/ 0 w 9424139"/>
              <a:gd name="connsiteY6" fmla="*/ 2163915 h 3006182"/>
              <a:gd name="connsiteX7" fmla="*/ 0 w 9424139"/>
              <a:gd name="connsiteY7" fmla="*/ 0 h 30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4139" h="3006182">
                <a:moveTo>
                  <a:pt x="0" y="0"/>
                </a:moveTo>
                <a:lnTo>
                  <a:pt x="9422886" y="1"/>
                </a:lnTo>
                <a:cubicBezTo>
                  <a:pt x="9423399" y="67601"/>
                  <a:pt x="9424139" y="1507784"/>
                  <a:pt x="9422885" y="1551199"/>
                </a:cubicBezTo>
                <a:cubicBezTo>
                  <a:pt x="8945489" y="2223208"/>
                  <a:pt x="8607626" y="2175120"/>
                  <a:pt x="8191040" y="2169800"/>
                </a:cubicBezTo>
                <a:lnTo>
                  <a:pt x="2767615" y="2185156"/>
                </a:lnTo>
                <a:cubicBezTo>
                  <a:pt x="2308188" y="2254092"/>
                  <a:pt x="1832371" y="2543360"/>
                  <a:pt x="1640762" y="3006182"/>
                </a:cubicBezTo>
                <a:cubicBezTo>
                  <a:pt x="1342408" y="2302405"/>
                  <a:pt x="568197" y="2171986"/>
                  <a:pt x="0" y="2163915"/>
                </a:cubicBezTo>
                <a:cubicBezTo>
                  <a:pt x="2067" y="212840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8" descr="D:\Users\ansingha\Desktop\Capgemini_aca_cmyk_8 [Converted].png"/>
          <p:cNvPicPr/>
          <p:nvPr userDrawn="1"/>
        </p:nvPicPr>
        <p:blipFill>
          <a:blip r:embed="rId3" cstate="print"/>
          <a:srcRect/>
          <a:stretch>
            <a:fillRect/>
          </a:stretch>
        </p:blipFill>
        <p:spPr bwMode="auto">
          <a:xfrm>
            <a:off x="424913" y="307975"/>
            <a:ext cx="2445287" cy="1104884"/>
          </a:xfrm>
          <a:prstGeom prst="rect">
            <a:avLst/>
          </a:prstGeom>
          <a:noFill/>
          <a:ln w="9525">
            <a:noFill/>
            <a:miter lim="800000"/>
            <a:headEnd/>
            <a:tailEnd/>
          </a:ln>
        </p:spPr>
      </p:pic>
      <p:pic>
        <p:nvPicPr>
          <p:cNvPr id="10" name="Picture 9" descr="D:\Ankit Data\NL Academy - Xyleme\12-November\MSIS\banner.png"/>
          <p:cNvPicPr/>
          <p:nvPr userDrawn="1"/>
        </p:nvPicPr>
        <p:blipFill>
          <a:blip r:embed="rId4" cstate="print"/>
          <a:srcRect r="258"/>
          <a:stretch>
            <a:fillRect/>
          </a:stretch>
        </p:blipFill>
        <p:spPr bwMode="auto">
          <a:xfrm>
            <a:off x="1" y="1168400"/>
            <a:ext cx="9143999" cy="5384799"/>
          </a:xfrm>
          <a:prstGeom prst="rect">
            <a:avLst/>
          </a:prstGeom>
          <a:noFill/>
          <a:ln w="9525">
            <a:noFill/>
            <a:miter lim="800000"/>
            <a:headEnd/>
            <a:tailEnd/>
          </a:ln>
        </p:spPr>
      </p:pic>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6" name="Title 1"/>
          <p:cNvSpPr txBox="1">
            <a:spLocks/>
          </p:cNvSpPr>
          <p:nvPr userDrawn="1"/>
        </p:nvSpPr>
        <p:spPr bwMode="auto">
          <a:xfrm>
            <a:off x="722313" y="4406900"/>
            <a:ext cx="7772400" cy="1362075"/>
          </a:xfrm>
          <a:prstGeom prst="rect">
            <a:avLst/>
          </a:prstGeom>
          <a:noFill/>
          <a:ln w="9525">
            <a:noFill/>
            <a:miter lim="800000"/>
            <a:headEnd/>
            <a:tailEnd/>
          </a:ln>
        </p:spPr>
        <p:txBody>
          <a:bodyPr vert="horz" wrap="square" lIns="180000" tIns="36000" rIns="108000" bIns="36000" numCol="1" anchor="t" anchorCtr="0" compatLnSpc="1">
            <a:prstTxWarp prst="textNoShape">
              <a:avLst/>
            </a:prstTxWarp>
          </a:bodyPr>
          <a:lstStyle>
            <a:lvl1pPr algn="l">
              <a:defRPr sz="4000" b="1" cap="all">
                <a:solidFill>
                  <a:srgbClr val="0070C0"/>
                </a:solidFill>
              </a:defRPr>
            </a:lvl1pPr>
          </a:lstStyle>
          <a:p>
            <a:pPr marL="0" marR="0" lvl="0" indent="0" algn="l" defTabSz="914400" rtl="0" eaLnBrk="0" fontAlgn="base" latinLnBrk="0" hangingPunct="0">
              <a:lnSpc>
                <a:spcPct val="70000"/>
              </a:lnSpc>
              <a:spcBef>
                <a:spcPct val="0"/>
              </a:spcBef>
              <a:spcAft>
                <a:spcPct val="0"/>
              </a:spcAft>
              <a:buClrTx/>
              <a:buSzTx/>
              <a:buFontTx/>
              <a:buNone/>
              <a:tabLst/>
              <a:defRPr/>
            </a:pPr>
            <a:endParaRPr kumimoji="0" lang="en-US" altLang="nl-NL" sz="4000" b="1" i="0" u="none" strike="noStrike" kern="0" cap="all" spc="0" normalizeH="0" baseline="0" noProof="0" dirty="0">
              <a:ln>
                <a:noFill/>
              </a:ln>
              <a:solidFill>
                <a:srgbClr val="0070C0"/>
              </a:solidFill>
              <a:effectLst/>
              <a:uLnTx/>
              <a:uFillTx/>
              <a:latin typeface="+mj-lt"/>
              <a:ea typeface="+mj-ea"/>
              <a:cs typeface="Arial" pitchFamily="34" charset="0"/>
            </a:endParaRPr>
          </a:p>
        </p:txBody>
      </p:sp>
      <p:sp>
        <p:nvSpPr>
          <p:cNvPr id="7" name="XylemeSlideType" hidden="1"/>
          <p:cNvSpPr txBox="1"/>
          <p:nvPr userDrawn="1"/>
        </p:nvSpPr>
        <p:spPr>
          <a:xfrm>
            <a:off x="5926324" y="0"/>
            <a:ext cx="3217676"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=Section Header</a:t>
            </a:r>
            <a:endParaRPr lang="en-US" sz="1400" dirty="0"/>
          </a:p>
        </p:txBody>
      </p:sp>
      <p:sp>
        <p:nvSpPr>
          <p:cNvPr id="11" name="Title 1"/>
          <p:cNvSpPr>
            <a:spLocks noGrp="1"/>
          </p:cNvSpPr>
          <p:nvPr>
            <p:ph type="ctrTitle"/>
          </p:nvPr>
        </p:nvSpPr>
        <p:spPr>
          <a:xfrm>
            <a:off x="4405952" y="3011927"/>
            <a:ext cx="4724400" cy="1454008"/>
          </a:xfrm>
          <a:prstGeom prst="round2DiagRect">
            <a:avLst/>
          </a:prstGeom>
          <a:solidFill>
            <a:schemeClr val="bg1">
              <a:alpha val="80000"/>
            </a:schemeClr>
          </a:solidFill>
          <a:ln w="9525">
            <a:noFill/>
            <a:miter lim="800000"/>
            <a:headEnd/>
            <a:tailEnd/>
          </a:ln>
        </p:spPr>
        <p:txBody>
          <a:bodyPr wrap="square" lIns="182880" tIns="182880" rIns="182880" bIns="182880">
            <a:noAutofit/>
          </a:bodyPr>
          <a:lstStyle>
            <a:lvl1pPr algn="r" rtl="0" eaLnBrk="1" fontAlgn="base" hangingPunct="1">
              <a:lnSpc>
                <a:spcPct val="100000"/>
              </a:lnSpc>
              <a:spcBef>
                <a:spcPct val="0"/>
              </a:spcBef>
              <a:spcAft>
                <a:spcPct val="0"/>
              </a:spcAft>
              <a:defRPr lang="ru-RU" altLang="en-US" sz="2400" b="1" dirty="0">
                <a:solidFill>
                  <a:srgbClr val="003366"/>
                </a:solidFill>
                <a:latin typeface="+mj-lt"/>
                <a:ea typeface="+mj-ea"/>
                <a:cs typeface="Arial" pitchFamily="34" charset="0"/>
              </a:defRPr>
            </a:lvl1pPr>
          </a:lstStyle>
          <a:p>
            <a:r>
              <a:rPr lang="en-US" smtClean="0"/>
              <a:t>Click to edit Master title style</a:t>
            </a:r>
            <a:endParaRPr lang="ru-RU" dirty="0"/>
          </a:p>
        </p:txBody>
      </p:sp>
      <p:sp>
        <p:nvSpPr>
          <p:cNvPr id="12" name="Subtitle 2"/>
          <p:cNvSpPr>
            <a:spLocks noGrp="1"/>
          </p:cNvSpPr>
          <p:nvPr>
            <p:ph type="subTitle" idx="1"/>
          </p:nvPr>
        </p:nvSpPr>
        <p:spPr>
          <a:xfrm>
            <a:off x="5079052" y="4747225"/>
            <a:ext cx="4051300" cy="959320"/>
          </a:xfrm>
          <a:prstGeom prst="round2DiagRect">
            <a:avLst/>
          </a:prstGeom>
          <a:solidFill>
            <a:schemeClr val="bg1">
              <a:alpha val="80000"/>
            </a:schemeClr>
          </a:solidFill>
          <a:ln w="9525">
            <a:noFill/>
            <a:miter lim="800000"/>
            <a:headEnd/>
            <a:tailEnd/>
          </a:ln>
        </p:spPr>
        <p:txBody>
          <a:bodyPr lIns="180000" tIns="108000" rIns="144000" anchor="ctr">
            <a:noAutofit/>
          </a:bodyPr>
          <a:lstStyle>
            <a:lvl1pPr marL="0" indent="0" algn="r" rtl="0" eaLnBrk="1" fontAlgn="base" hangingPunct="1">
              <a:lnSpc>
                <a:spcPct val="100000"/>
              </a:lnSpc>
              <a:spcBef>
                <a:spcPct val="0"/>
              </a:spcBef>
              <a:spcAft>
                <a:spcPct val="0"/>
              </a:spcAft>
              <a:buClrTx/>
              <a:buFontTx/>
              <a:buNone/>
              <a:defRPr lang="ru-RU" altLang="en-US" sz="2000" b="1" dirty="0">
                <a:solidFill>
                  <a:srgbClr val="0098C7"/>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Picture Placeholder 4"/>
          <p:cNvSpPr>
            <a:spLocks noGrp="1"/>
          </p:cNvSpPr>
          <p:nvPr>
            <p:ph type="pic" sz="quarter" idx="11"/>
          </p:nvPr>
        </p:nvSpPr>
        <p:spPr>
          <a:xfrm>
            <a:off x="310896" y="1411288"/>
            <a:ext cx="8513064" cy="4859337"/>
          </a:xfrm>
        </p:spPr>
        <p:txBody>
          <a:bodyPr/>
          <a:lstStyle/>
          <a:p>
            <a:r>
              <a:rPr lang="en-US" smtClean="0"/>
              <a:t>Click icon to add picture</a:t>
            </a:r>
            <a:endParaRPr lang="en-GB" dirty="0"/>
          </a:p>
        </p:txBody>
      </p:sp>
      <p:sp>
        <p:nvSpPr>
          <p:cNvPr id="6" name="XylemeSlideType" hidden="1"/>
          <p:cNvSpPr txBox="1"/>
          <p:nvPr userDrawn="1"/>
        </p:nvSpPr>
        <p:spPr>
          <a:xfrm>
            <a:off x="5926324" y="0"/>
            <a:ext cx="3265766"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Image</a:t>
            </a:r>
            <a:endParaRPr lang="en-US" sz="14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Top and Image Bottom">
    <p:spTree>
      <p:nvGrpSpPr>
        <p:cNvPr id="1" name=""/>
        <p:cNvGrpSpPr/>
        <p:nvPr/>
      </p:nvGrpSpPr>
      <p:grpSpPr>
        <a:xfrm>
          <a:off x="0" y="0"/>
          <a:ext cx="0" cy="0"/>
          <a:chOff x="0" y="0"/>
          <a:chExt cx="0" cy="0"/>
        </a:xfrm>
      </p:grpSpPr>
      <p:sp>
        <p:nvSpPr>
          <p:cNvPr id="4" name="XylemeSlideType" hidden="1"/>
          <p:cNvSpPr txBox="1"/>
          <p:nvPr userDrawn="1"/>
        </p:nvSpPr>
        <p:spPr>
          <a:xfrm>
            <a:off x="4796335" y="0"/>
            <a:ext cx="4347665"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a:t>
            </a:r>
            <a:r>
              <a:rPr lang="en-US" sz="1400" b="0" i="0" kern="1200" baseline="0" dirty="0" smtClean="0">
                <a:solidFill>
                  <a:schemeClr val="tx1"/>
                </a:solidFill>
                <a:latin typeface="Verdana" pitchFamily="34" charset="0"/>
                <a:ea typeface="+mn-ea"/>
                <a:cs typeface="Arial" charset="0"/>
              </a:rPr>
              <a:t> Top and Image Bottom</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6" name="Picture Placeholder 4"/>
          <p:cNvSpPr>
            <a:spLocks noGrp="1"/>
          </p:cNvSpPr>
          <p:nvPr>
            <p:ph type="pic" sz="quarter" idx="11"/>
          </p:nvPr>
        </p:nvSpPr>
        <p:spPr>
          <a:xfrm>
            <a:off x="318402" y="2252959"/>
            <a:ext cx="8513064" cy="4000446"/>
          </a:xfrm>
        </p:spPr>
        <p:txBody>
          <a:bodyPr/>
          <a:lstStyle/>
          <a:p>
            <a:r>
              <a:rPr lang="en-US" smtClean="0"/>
              <a:t>Click icon to add picture</a:t>
            </a:r>
            <a:endParaRPr lang="en-GB" dirty="0"/>
          </a:p>
        </p:txBody>
      </p:sp>
      <p:sp>
        <p:nvSpPr>
          <p:cNvPr id="10" name="Text Placeholder 9"/>
          <p:cNvSpPr>
            <a:spLocks noGrp="1"/>
          </p:cNvSpPr>
          <p:nvPr>
            <p:ph type="body" sz="quarter" idx="12"/>
          </p:nvPr>
        </p:nvSpPr>
        <p:spPr>
          <a:xfrm>
            <a:off x="310896" y="1408176"/>
            <a:ext cx="8513064" cy="819220"/>
          </a:xfrm>
        </p:spPr>
        <p:txBody>
          <a:bodyPr>
            <a:normAutofit/>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Bottom and Image Top">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949" y="5426060"/>
            <a:ext cx="8514102" cy="822960"/>
          </a:xfrm>
        </p:spPr>
        <p:txBody>
          <a:bodyPr wrap="square" lIns="0" tIns="0" rIns="0" bIns="0" anchor="ctr">
            <a:normAutofit/>
          </a:bodyPr>
          <a:lstStyle>
            <a:lvl1pPr marL="231775" marR="0" indent="-231775" algn="ctr" defTabSz="914400" rtl="0" eaLnBrk="0" fontAlgn="base" latinLnBrk="0" hangingPunct="0">
              <a:lnSpc>
                <a:spcPct val="100000"/>
              </a:lnSpc>
              <a:spcBef>
                <a:spcPct val="20000"/>
              </a:spcBef>
              <a:spcAft>
                <a:spcPct val="0"/>
              </a:spcAft>
              <a:buClr>
                <a:srgbClr val="00A2C9"/>
              </a:buClr>
              <a:buSzPct val="100000"/>
              <a:buFont typeface="Arial" pitchFamily="34" charset="0"/>
              <a:buNone/>
              <a:tabLst/>
              <a:defRPr sz="2000" b="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p:txBody>
      </p:sp>
      <p:sp>
        <p:nvSpPr>
          <p:cNvPr id="4" name="XylemeSlideType" hidden="1"/>
          <p:cNvSpPr txBox="1"/>
          <p:nvPr userDrawn="1"/>
        </p:nvSpPr>
        <p:spPr>
          <a:xfrm>
            <a:off x="4796335" y="0"/>
            <a:ext cx="4347665"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a:t>
            </a:r>
            <a:r>
              <a:rPr lang="en-US" sz="1400" b="0" i="0" kern="1200" baseline="0" dirty="0" smtClean="0">
                <a:solidFill>
                  <a:schemeClr val="tx1"/>
                </a:solidFill>
                <a:latin typeface="Verdana" pitchFamily="34" charset="0"/>
                <a:ea typeface="+mn-ea"/>
                <a:cs typeface="Arial" charset="0"/>
              </a:rPr>
              <a:t> Bottom and Image Top</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6" name="Picture Placeholder 4"/>
          <p:cNvSpPr>
            <a:spLocks noGrp="1"/>
          </p:cNvSpPr>
          <p:nvPr>
            <p:ph type="pic" sz="quarter" idx="11"/>
          </p:nvPr>
        </p:nvSpPr>
        <p:spPr>
          <a:xfrm>
            <a:off x="310896" y="1411288"/>
            <a:ext cx="8513064" cy="4000446"/>
          </a:xfrm>
        </p:spPr>
        <p:txBody>
          <a:bodyPr/>
          <a:lstStyle/>
          <a:p>
            <a:r>
              <a:rPr lang="en-US" smtClean="0"/>
              <a:t>Click icon to add picture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center and text on both sides">
    <p:spTree>
      <p:nvGrpSpPr>
        <p:cNvPr id="1" name=""/>
        <p:cNvGrpSpPr/>
        <p:nvPr/>
      </p:nvGrpSpPr>
      <p:grpSpPr>
        <a:xfrm>
          <a:off x="0" y="0"/>
          <a:ext cx="0" cy="0"/>
          <a:chOff x="0" y="0"/>
          <a:chExt cx="0" cy="0"/>
        </a:xfrm>
      </p:grpSpPr>
      <p:sp>
        <p:nvSpPr>
          <p:cNvPr id="4" name="XylemeSlideType" hidden="1"/>
          <p:cNvSpPr txBox="1"/>
          <p:nvPr userDrawn="1"/>
        </p:nvSpPr>
        <p:spPr>
          <a:xfrm>
            <a:off x="4009133" y="0"/>
            <a:ext cx="5134867"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=Image</a:t>
            </a:r>
            <a:r>
              <a:rPr lang="en-US" sz="1400" b="0" i="0" kern="1200" baseline="0" dirty="0" smtClean="0">
                <a:solidFill>
                  <a:schemeClr val="tx1"/>
                </a:solidFill>
                <a:latin typeface="Verdana" pitchFamily="34" charset="0"/>
                <a:ea typeface="+mn-ea"/>
                <a:cs typeface="Arial" charset="0"/>
              </a:rPr>
              <a:t> center and text on both sides</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6" name="Picture Placeholder 4"/>
          <p:cNvSpPr>
            <a:spLocks noGrp="1"/>
          </p:cNvSpPr>
          <p:nvPr>
            <p:ph type="pic" sz="quarter" idx="11"/>
          </p:nvPr>
        </p:nvSpPr>
        <p:spPr>
          <a:xfrm>
            <a:off x="3158961" y="1411287"/>
            <a:ext cx="2834640" cy="4855464"/>
          </a:xfrm>
        </p:spPr>
        <p:txBody>
          <a:bodyPr/>
          <a:lstStyle/>
          <a:p>
            <a:r>
              <a:rPr lang="en-US" smtClean="0"/>
              <a:t>Click icon to add picture</a:t>
            </a:r>
            <a:endParaRPr lang="en-GB" dirty="0"/>
          </a:p>
        </p:txBody>
      </p:sp>
      <p:sp>
        <p:nvSpPr>
          <p:cNvPr id="7" name="Content Placeholder 2"/>
          <p:cNvSpPr>
            <a:spLocks noGrp="1"/>
          </p:cNvSpPr>
          <p:nvPr>
            <p:ph idx="1"/>
          </p:nvPr>
        </p:nvSpPr>
        <p:spPr>
          <a:xfrm>
            <a:off x="314949" y="1408113"/>
            <a:ext cx="2834640"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idx="12"/>
          </p:nvPr>
        </p:nvSpPr>
        <p:spPr>
          <a:xfrm>
            <a:off x="6002973" y="1408113"/>
            <a:ext cx="2834640"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mage right bottom">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950" y="1408113"/>
            <a:ext cx="613889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4696885" y="0"/>
            <a:ext cx="4447115"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 and</a:t>
            </a:r>
            <a:r>
              <a:rPr lang="en-US" sz="1400" b="0" i="0" kern="1200" baseline="0" dirty="0" smtClean="0">
                <a:solidFill>
                  <a:schemeClr val="tx1"/>
                </a:solidFill>
                <a:latin typeface="Verdana" pitchFamily="34" charset="0"/>
                <a:ea typeface="+mn-ea"/>
                <a:cs typeface="Arial" charset="0"/>
              </a:rPr>
              <a:t> Image right bottom</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7" name="Picture Placeholder 4"/>
          <p:cNvSpPr>
            <a:spLocks noGrp="1"/>
          </p:cNvSpPr>
          <p:nvPr>
            <p:ph type="pic" sz="quarter" idx="11"/>
          </p:nvPr>
        </p:nvSpPr>
        <p:spPr>
          <a:xfrm>
            <a:off x="6469706" y="4389125"/>
            <a:ext cx="2354253" cy="1881500"/>
          </a:xfrm>
        </p:spPr>
        <p:txBody>
          <a:bodyPr/>
          <a:lstStyle/>
          <a:p>
            <a:r>
              <a:rPr lang="en-US" smtClean="0"/>
              <a:t>Click icon to add picture</a:t>
            </a:r>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top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949" y="1408113"/>
            <a:ext cx="613889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5051148" y="0"/>
            <a:ext cx="4092852"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 and</a:t>
            </a:r>
            <a:r>
              <a:rPr lang="en-US" sz="1400" b="0" i="0" kern="1200" baseline="0" dirty="0" smtClean="0">
                <a:solidFill>
                  <a:schemeClr val="tx1"/>
                </a:solidFill>
                <a:latin typeface="Verdana" pitchFamily="34" charset="0"/>
                <a:ea typeface="+mn-ea"/>
                <a:cs typeface="Arial" charset="0"/>
              </a:rPr>
              <a:t> Image top right</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7" name="Picture Placeholder 4"/>
          <p:cNvSpPr>
            <a:spLocks noGrp="1"/>
          </p:cNvSpPr>
          <p:nvPr>
            <p:ph type="pic" sz="quarter" idx="11"/>
          </p:nvPr>
        </p:nvSpPr>
        <p:spPr>
          <a:xfrm>
            <a:off x="6469706" y="1419225"/>
            <a:ext cx="2354253" cy="1881500"/>
          </a:xfrm>
        </p:spPr>
        <p:txBody>
          <a:bodyPr/>
          <a:lstStyle/>
          <a:p>
            <a:r>
              <a:rPr lang="en-US" smtClean="0"/>
              <a:t>Click icon to add picture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with bottom picture place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896" y="1408113"/>
            <a:ext cx="8514102" cy="4159250"/>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2805277" y="0"/>
            <a:ext cx="6338723"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with bottom</a:t>
            </a:r>
            <a:r>
              <a:rPr lang="en-US" sz="1400" b="0" i="0" kern="1200" baseline="0" dirty="0" smtClean="0">
                <a:solidFill>
                  <a:schemeClr val="tx1"/>
                </a:solidFill>
                <a:latin typeface="Verdana" pitchFamily="34" charset="0"/>
                <a:ea typeface="+mn-ea"/>
                <a:cs typeface="Arial" charset="0"/>
              </a:rPr>
              <a:t> picture placeholder</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9" name="Picture Placeholder 8"/>
          <p:cNvSpPr>
            <a:spLocks noGrp="1"/>
          </p:cNvSpPr>
          <p:nvPr>
            <p:ph type="pic" sz="quarter" idx="10"/>
          </p:nvPr>
        </p:nvSpPr>
        <p:spPr>
          <a:xfrm>
            <a:off x="310896" y="5567465"/>
            <a:ext cx="8513064" cy="704747"/>
          </a:xfrm>
        </p:spPr>
        <p:txBody>
          <a:bodyPr/>
          <a:lstStyle/>
          <a:p>
            <a:r>
              <a:rPr lang="en-US" smtClean="0"/>
              <a:t>Click icon to add picture</a:t>
            </a:r>
            <a:endParaRPr lang="en-GB"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with footer and custom n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Picture Placeholder 4"/>
          <p:cNvSpPr>
            <a:spLocks noGrp="1"/>
          </p:cNvSpPr>
          <p:nvPr>
            <p:ph type="pic" sz="quarter" idx="11"/>
          </p:nvPr>
        </p:nvSpPr>
        <p:spPr>
          <a:xfrm>
            <a:off x="310896" y="1411288"/>
            <a:ext cx="8513064" cy="4859337"/>
          </a:xfrm>
        </p:spPr>
        <p:txBody>
          <a:bodyPr/>
          <a:lstStyle/>
          <a:p>
            <a:r>
              <a:rPr lang="en-US" smtClean="0"/>
              <a:t>Click icon to add picture</a:t>
            </a:r>
            <a:endParaRPr lang="en-GB" dirty="0"/>
          </a:p>
        </p:txBody>
      </p:sp>
      <p:sp>
        <p:nvSpPr>
          <p:cNvPr id="6" name="XylemeSlideType" hidden="1"/>
          <p:cNvSpPr txBox="1"/>
          <p:nvPr userDrawn="1"/>
        </p:nvSpPr>
        <p:spPr>
          <a:xfrm>
            <a:off x="3260530" y="0"/>
            <a:ext cx="5883470"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Image with footer and custom note</a:t>
            </a:r>
            <a:endParaRPr lang="en-US" sz="1400" dirty="0"/>
          </a:p>
        </p:txBody>
      </p:sp>
      <p:sp>
        <p:nvSpPr>
          <p:cNvPr id="8" name="Content Placeholder 7"/>
          <p:cNvSpPr>
            <a:spLocks noGrp="1"/>
          </p:cNvSpPr>
          <p:nvPr>
            <p:ph sz="quarter" idx="12"/>
          </p:nvPr>
        </p:nvSpPr>
        <p:spPr>
          <a:xfrm>
            <a:off x="319088" y="6284913"/>
            <a:ext cx="4179887" cy="255587"/>
          </a:xfrm>
        </p:spPr>
        <p:txBody>
          <a:bodyPr/>
          <a:lstStyle>
            <a:lvl1pP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
        <p:nvSpPr>
          <p:cNvPr id="10" name="Content Placeholder 9"/>
          <p:cNvSpPr>
            <a:spLocks noGrp="1"/>
          </p:cNvSpPr>
          <p:nvPr>
            <p:ph sz="quarter" idx="13"/>
          </p:nvPr>
        </p:nvSpPr>
        <p:spPr>
          <a:xfrm>
            <a:off x="4645025" y="6284914"/>
            <a:ext cx="4192588" cy="254892"/>
          </a:xfrm>
        </p:spPr>
        <p:txBody>
          <a:bodyPr/>
          <a:lstStyle>
            <a:lvl1pPr algn="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nd Image with footer and custom n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Picture Placeholder 4"/>
          <p:cNvSpPr>
            <a:spLocks noGrp="1"/>
          </p:cNvSpPr>
          <p:nvPr>
            <p:ph type="pic" sz="quarter" idx="11"/>
          </p:nvPr>
        </p:nvSpPr>
        <p:spPr>
          <a:xfrm>
            <a:off x="310896" y="2238445"/>
            <a:ext cx="8513064" cy="4032180"/>
          </a:xfrm>
        </p:spPr>
        <p:txBody>
          <a:bodyPr/>
          <a:lstStyle/>
          <a:p>
            <a:r>
              <a:rPr lang="en-US" smtClean="0"/>
              <a:t>Click icon to add picture</a:t>
            </a:r>
            <a:endParaRPr lang="en-GB" dirty="0"/>
          </a:p>
        </p:txBody>
      </p:sp>
      <p:sp>
        <p:nvSpPr>
          <p:cNvPr id="6" name="XylemeSlideType" hidden="1"/>
          <p:cNvSpPr txBox="1"/>
          <p:nvPr userDrawn="1"/>
        </p:nvSpPr>
        <p:spPr>
          <a:xfrm>
            <a:off x="2843749" y="0"/>
            <a:ext cx="6300251"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text and Image with footer and custom note</a:t>
            </a:r>
            <a:endParaRPr lang="en-US" sz="1400" dirty="0"/>
          </a:p>
        </p:txBody>
      </p:sp>
      <p:sp>
        <p:nvSpPr>
          <p:cNvPr id="10" name="Content Placeholder 9"/>
          <p:cNvSpPr>
            <a:spLocks noGrp="1"/>
          </p:cNvSpPr>
          <p:nvPr>
            <p:ph sz="quarter" idx="14"/>
          </p:nvPr>
        </p:nvSpPr>
        <p:spPr>
          <a:xfrm>
            <a:off x="310896" y="1408176"/>
            <a:ext cx="8513064" cy="822960"/>
          </a:xfrm>
        </p:spPr>
        <p:txBody>
          <a:bodyPr anchor="ctr">
            <a:normAutofit/>
          </a:bodyPr>
          <a:lstStyle>
            <a:lvl1pPr algn="ctr">
              <a:buNone/>
              <a:defRPr/>
            </a:lvl1pPr>
          </a:lstStyle>
          <a:p>
            <a:pPr lvl="0"/>
            <a:r>
              <a:rPr lang="en-US" smtClean="0"/>
              <a:t>Click to edit Master text styles</a:t>
            </a:r>
          </a:p>
        </p:txBody>
      </p:sp>
      <p:sp>
        <p:nvSpPr>
          <p:cNvPr id="8" name="Content Placeholder 7"/>
          <p:cNvSpPr>
            <a:spLocks noGrp="1"/>
          </p:cNvSpPr>
          <p:nvPr>
            <p:ph sz="quarter" idx="15"/>
          </p:nvPr>
        </p:nvSpPr>
        <p:spPr>
          <a:xfrm>
            <a:off x="319088" y="6284914"/>
            <a:ext cx="4179887" cy="254892"/>
          </a:xfrm>
        </p:spPr>
        <p:txBody>
          <a:bodyPr/>
          <a:lstStyle>
            <a:lvl1pP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
        <p:nvSpPr>
          <p:cNvPr id="11" name="Content Placeholder 10"/>
          <p:cNvSpPr>
            <a:spLocks noGrp="1"/>
          </p:cNvSpPr>
          <p:nvPr>
            <p:ph sz="quarter" idx="16"/>
          </p:nvPr>
        </p:nvSpPr>
        <p:spPr>
          <a:xfrm>
            <a:off x="4645025" y="6284914"/>
            <a:ext cx="4192588" cy="254892"/>
          </a:xfrm>
        </p:spPr>
        <p:txBody>
          <a:bodyPr/>
          <a:lstStyle>
            <a:lvl1pPr algn="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footer">
    <p:spTree>
      <p:nvGrpSpPr>
        <p:cNvPr id="1" name=""/>
        <p:cNvGrpSpPr/>
        <p:nvPr/>
      </p:nvGrpSpPr>
      <p:grpSpPr>
        <a:xfrm>
          <a:off x="0" y="0"/>
          <a:ext cx="0" cy="0"/>
          <a:chOff x="0" y="0"/>
          <a:chExt cx="0" cy="0"/>
        </a:xfrm>
      </p:grpSpPr>
      <p:sp>
        <p:nvSpPr>
          <p:cNvPr id="10" name="Rectangle 7"/>
          <p:cNvSpPr/>
          <p:nvPr userDrawn="1">
            <p:custDataLst>
              <p:tags r:id="rId1"/>
            </p:custDataLst>
          </p:nvPr>
        </p:nvSpPr>
        <p:spPr bwMode="auto">
          <a:xfrm>
            <a:off x="0" y="-1"/>
            <a:ext cx="9145216" cy="31999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6238 w 10567318"/>
              <a:gd name="connsiteY0" fmla="*/ 2791 h 2958168"/>
              <a:gd name="connsiteX1" fmla="*/ 10566562 w 10567318"/>
              <a:gd name="connsiteY1" fmla="*/ 0 h 2958168"/>
              <a:gd name="connsiteX2" fmla="*/ 10566064 w 10567318"/>
              <a:gd name="connsiteY2" fmla="*/ 1476338 h 2958168"/>
              <a:gd name="connsiteX3" fmla="*/ 9293501 w 10567318"/>
              <a:gd name="connsiteY3" fmla="*/ 2153103 h 2958168"/>
              <a:gd name="connsiteX4" fmla="*/ 2322465 w 10567318"/>
              <a:gd name="connsiteY4" fmla="*/ 2159512 h 2958168"/>
              <a:gd name="connsiteX5" fmla="*/ 1185796 w 10567318"/>
              <a:gd name="connsiteY5" fmla="*/ 2958168 h 2958168"/>
              <a:gd name="connsiteX6" fmla="*/ 0 w 10567318"/>
              <a:gd name="connsiteY6" fmla="*/ 2169590 h 2958168"/>
              <a:gd name="connsiteX7" fmla="*/ 6238 w 10567318"/>
              <a:gd name="connsiteY7" fmla="*/ 2791 h 2958168"/>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445150 w 11012468"/>
              <a:gd name="connsiteY6" fmla="*/ 2195234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422886 w 11012468"/>
              <a:gd name="connsiteY3" fmla="*/ 2174273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9422886 w 11037007"/>
              <a:gd name="connsiteY3" fmla="*/ 2174273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8191040 w 11037007"/>
              <a:gd name="connsiteY3" fmla="*/ 2169800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12225"/>
              <a:gd name="connsiteY0" fmla="*/ 0 h 3006182"/>
              <a:gd name="connsiteX1" fmla="*/ 11011712 w 11012225"/>
              <a:gd name="connsiteY1" fmla="*/ 25644 h 3006182"/>
              <a:gd name="connsiteX2" fmla="*/ 9422885 w 11012225"/>
              <a:gd name="connsiteY2" fmla="*/ 1551199 h 3006182"/>
              <a:gd name="connsiteX3" fmla="*/ 8191040 w 11012225"/>
              <a:gd name="connsiteY3" fmla="*/ 2169800 h 3006182"/>
              <a:gd name="connsiteX4" fmla="*/ 2767615 w 11012225"/>
              <a:gd name="connsiteY4" fmla="*/ 2185156 h 3006182"/>
              <a:gd name="connsiteX5" fmla="*/ 1640762 w 11012225"/>
              <a:gd name="connsiteY5" fmla="*/ 3006182 h 3006182"/>
              <a:gd name="connsiteX6" fmla="*/ 0 w 11012225"/>
              <a:gd name="connsiteY6" fmla="*/ 2163915 h 3006182"/>
              <a:gd name="connsiteX7" fmla="*/ 0 w 11012225"/>
              <a:gd name="connsiteY7" fmla="*/ 0 h 3006182"/>
              <a:gd name="connsiteX0" fmla="*/ 0 w 9424139"/>
              <a:gd name="connsiteY0" fmla="*/ 0 h 3006182"/>
              <a:gd name="connsiteX1" fmla="*/ 9422886 w 9424139"/>
              <a:gd name="connsiteY1" fmla="*/ 1 h 3006182"/>
              <a:gd name="connsiteX2" fmla="*/ 9422885 w 9424139"/>
              <a:gd name="connsiteY2" fmla="*/ 1551199 h 3006182"/>
              <a:gd name="connsiteX3" fmla="*/ 8191040 w 9424139"/>
              <a:gd name="connsiteY3" fmla="*/ 2169800 h 3006182"/>
              <a:gd name="connsiteX4" fmla="*/ 2767615 w 9424139"/>
              <a:gd name="connsiteY4" fmla="*/ 2185156 h 3006182"/>
              <a:gd name="connsiteX5" fmla="*/ 1640762 w 9424139"/>
              <a:gd name="connsiteY5" fmla="*/ 3006182 h 3006182"/>
              <a:gd name="connsiteX6" fmla="*/ 0 w 9424139"/>
              <a:gd name="connsiteY6" fmla="*/ 2163915 h 3006182"/>
              <a:gd name="connsiteX7" fmla="*/ 0 w 9424139"/>
              <a:gd name="connsiteY7" fmla="*/ 0 h 30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4139" h="3006182">
                <a:moveTo>
                  <a:pt x="0" y="0"/>
                </a:moveTo>
                <a:lnTo>
                  <a:pt x="9422886" y="1"/>
                </a:lnTo>
                <a:cubicBezTo>
                  <a:pt x="9423399" y="67601"/>
                  <a:pt x="9424139" y="1507784"/>
                  <a:pt x="9422885" y="1551199"/>
                </a:cubicBezTo>
                <a:cubicBezTo>
                  <a:pt x="8945489" y="2223208"/>
                  <a:pt x="8607626" y="2175120"/>
                  <a:pt x="8191040" y="2169800"/>
                </a:cubicBezTo>
                <a:lnTo>
                  <a:pt x="2767615" y="2185156"/>
                </a:lnTo>
                <a:cubicBezTo>
                  <a:pt x="2308188" y="2254092"/>
                  <a:pt x="1832371" y="2543360"/>
                  <a:pt x="1640762" y="3006182"/>
                </a:cubicBezTo>
                <a:cubicBezTo>
                  <a:pt x="1342408" y="2302405"/>
                  <a:pt x="568197" y="2171986"/>
                  <a:pt x="0" y="2163915"/>
                </a:cubicBezTo>
                <a:cubicBezTo>
                  <a:pt x="2067" y="212840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Picture 10" descr="D:\Users\ansingha\Desktop\Capgemini_aca_cmyk_8 [Converted].png"/>
          <p:cNvPicPr/>
          <p:nvPr userDrawn="1"/>
        </p:nvPicPr>
        <p:blipFill>
          <a:blip r:embed="rId3" cstate="print"/>
          <a:srcRect/>
          <a:stretch>
            <a:fillRect/>
          </a:stretch>
        </p:blipFill>
        <p:spPr bwMode="auto">
          <a:xfrm>
            <a:off x="424913" y="307975"/>
            <a:ext cx="2445287" cy="1104884"/>
          </a:xfrm>
          <a:prstGeom prst="rect">
            <a:avLst/>
          </a:prstGeom>
          <a:noFill/>
          <a:ln w="9525">
            <a:noFill/>
            <a:miter lim="800000"/>
            <a:headEnd/>
            <a:tailEnd/>
          </a:ln>
        </p:spPr>
      </p:pic>
      <p:pic>
        <p:nvPicPr>
          <p:cNvPr id="8" name="Picture 7" descr="D:\Ankit Data\NL Academy - Xyleme\12-November\MSIS\banner.png"/>
          <p:cNvPicPr/>
          <p:nvPr userDrawn="1"/>
        </p:nvPicPr>
        <p:blipFill>
          <a:blip r:embed="rId4" cstate="print"/>
          <a:srcRect r="258"/>
          <a:stretch>
            <a:fillRect/>
          </a:stretch>
        </p:blipFill>
        <p:spPr bwMode="auto">
          <a:xfrm>
            <a:off x="1" y="1168400"/>
            <a:ext cx="9143999" cy="5384799"/>
          </a:xfrm>
          <a:prstGeom prst="rect">
            <a:avLst/>
          </a:prstGeom>
          <a:noFill/>
          <a:ln w="9525">
            <a:noFill/>
            <a:miter lim="800000"/>
            <a:headEnd/>
            <a:tailEnd/>
          </a:ln>
        </p:spPr>
      </p:pic>
      <p:sp>
        <p:nvSpPr>
          <p:cNvPr id="2" name="Title 1"/>
          <p:cNvSpPr>
            <a:spLocks noGrp="1"/>
          </p:cNvSpPr>
          <p:nvPr>
            <p:ph type="ctrTitle"/>
          </p:nvPr>
        </p:nvSpPr>
        <p:spPr>
          <a:xfrm>
            <a:off x="4405952" y="3011927"/>
            <a:ext cx="4724400" cy="1454008"/>
          </a:xfrm>
          <a:prstGeom prst="round2DiagRect">
            <a:avLst/>
          </a:prstGeom>
          <a:solidFill>
            <a:schemeClr val="bg1">
              <a:alpha val="80000"/>
            </a:schemeClr>
          </a:solidFill>
          <a:ln w="9525">
            <a:noFill/>
            <a:miter lim="800000"/>
            <a:headEnd/>
            <a:tailEnd/>
          </a:ln>
        </p:spPr>
        <p:txBody>
          <a:bodyPr wrap="square" lIns="182880" tIns="182880" rIns="182880" bIns="182880">
            <a:noAutofit/>
          </a:bodyPr>
          <a:lstStyle>
            <a:lvl1pPr algn="r" rtl="0" eaLnBrk="1" fontAlgn="base" hangingPunct="1">
              <a:lnSpc>
                <a:spcPct val="100000"/>
              </a:lnSpc>
              <a:spcBef>
                <a:spcPct val="0"/>
              </a:spcBef>
              <a:spcAft>
                <a:spcPct val="0"/>
              </a:spcAft>
              <a:defRPr lang="ru-RU" altLang="en-US" sz="2400" b="1" dirty="0">
                <a:solidFill>
                  <a:srgbClr val="003366"/>
                </a:solidFill>
                <a:latin typeface="+mj-lt"/>
                <a:ea typeface="+mj-ea"/>
                <a:cs typeface="Arial" pitchFamily="34" charset="0"/>
              </a:defRPr>
            </a:lvl1pPr>
          </a:lstStyle>
          <a:p>
            <a:r>
              <a:rPr lang="en-US" smtClean="0"/>
              <a:t>Click to edit Master title style</a:t>
            </a:r>
            <a:endParaRPr lang="ru-RU" dirty="0"/>
          </a:p>
        </p:txBody>
      </p:sp>
      <p:sp>
        <p:nvSpPr>
          <p:cNvPr id="3" name="Subtitle 2"/>
          <p:cNvSpPr>
            <a:spLocks noGrp="1"/>
          </p:cNvSpPr>
          <p:nvPr>
            <p:ph type="subTitle" idx="1"/>
          </p:nvPr>
        </p:nvSpPr>
        <p:spPr>
          <a:xfrm>
            <a:off x="5079052" y="4747225"/>
            <a:ext cx="4051300" cy="959320"/>
          </a:xfrm>
          <a:prstGeom prst="round2DiagRect">
            <a:avLst/>
          </a:prstGeom>
          <a:solidFill>
            <a:schemeClr val="bg1">
              <a:alpha val="80000"/>
            </a:schemeClr>
          </a:solidFill>
          <a:ln w="9525">
            <a:noFill/>
            <a:miter lim="800000"/>
            <a:headEnd/>
            <a:tailEnd/>
          </a:ln>
        </p:spPr>
        <p:txBody>
          <a:bodyPr lIns="180000" tIns="108000" rIns="144000" anchor="ctr">
            <a:noAutofit/>
          </a:bodyPr>
          <a:lstStyle>
            <a:lvl1pPr marL="0" indent="0" algn="r" rtl="0" eaLnBrk="1" fontAlgn="base" hangingPunct="1">
              <a:lnSpc>
                <a:spcPct val="100000"/>
              </a:lnSpc>
              <a:spcBef>
                <a:spcPct val="0"/>
              </a:spcBef>
              <a:spcAft>
                <a:spcPct val="0"/>
              </a:spcAft>
              <a:buClrTx/>
              <a:buFontTx/>
              <a:buNone/>
              <a:defRPr lang="ru-RU" altLang="en-US" sz="2000" b="1" dirty="0">
                <a:solidFill>
                  <a:srgbClr val="0098C7"/>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
        <p:nvSpPr>
          <p:cNvPr id="7" name="XylemeSlideType" hidden="1"/>
          <p:cNvSpPr txBox="1"/>
          <p:nvPr userDrawn="1"/>
        </p:nvSpPr>
        <p:spPr>
          <a:xfrm>
            <a:off x="5366876" y="0"/>
            <a:ext cx="3777124"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Slide with footer</a:t>
            </a:r>
            <a:endParaRPr lang="en-US" sz="1400" dirty="0"/>
          </a:p>
        </p:txBody>
      </p:sp>
      <p:sp>
        <p:nvSpPr>
          <p:cNvPr id="16" name="Text Placeholder 13"/>
          <p:cNvSpPr>
            <a:spLocks noGrp="1"/>
          </p:cNvSpPr>
          <p:nvPr>
            <p:ph type="body" sz="quarter" idx="10"/>
          </p:nvPr>
        </p:nvSpPr>
        <p:spPr>
          <a:xfrm>
            <a:off x="0" y="5987836"/>
            <a:ext cx="9130353" cy="568754"/>
          </a:xfrm>
          <a:solidFill>
            <a:schemeClr val="bg1">
              <a:alpha val="70000"/>
            </a:schemeClr>
          </a:solidFill>
          <a:ln w="9525">
            <a:noFill/>
            <a:miter lim="800000"/>
            <a:headEnd/>
            <a:tailEnd/>
          </a:ln>
        </p:spPr>
        <p:txBody>
          <a:bodyPr vert="horz" wrap="square" lIns="182880" tIns="182880" rIns="182880" bIns="182880" numCol="1" anchor="ctr" anchorCtr="0" compatLnSpc="1">
            <a:prstTxWarp prst="textNoShape">
              <a:avLst/>
            </a:prstTxWarp>
            <a:noAutofit/>
          </a:bodyPr>
          <a:lstStyle>
            <a:lvl1pPr algn="r" rtl="0" eaLnBrk="1" fontAlgn="base" hangingPunct="1">
              <a:lnSpc>
                <a:spcPct val="100000"/>
              </a:lnSpc>
              <a:spcBef>
                <a:spcPct val="0"/>
              </a:spcBef>
              <a:spcAft>
                <a:spcPct val="0"/>
              </a:spcAft>
              <a:buNone/>
              <a:defRPr lang="en-GB" altLang="en-US" sz="1100" b="1" dirty="0" smtClean="0">
                <a:solidFill>
                  <a:srgbClr val="003366"/>
                </a:solidFill>
                <a:effectLst/>
                <a:latin typeface="+mj-lt"/>
                <a:ea typeface="+mj-ea"/>
                <a:cs typeface="Arial" pitchFamily="34" charset="0"/>
              </a:defRPr>
            </a:lvl1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Table Placeholder 4"/>
          <p:cNvSpPr>
            <a:spLocks noGrp="1"/>
          </p:cNvSpPr>
          <p:nvPr>
            <p:ph type="tbl" sz="quarter" idx="11"/>
          </p:nvPr>
        </p:nvSpPr>
        <p:spPr>
          <a:xfrm>
            <a:off x="310896" y="1408176"/>
            <a:ext cx="8513064" cy="4852988"/>
          </a:xfrm>
        </p:spPr>
        <p:txBody>
          <a:bodyPr>
            <a:normAutofit/>
          </a:bodyPr>
          <a:lstStyle>
            <a:lvl1pPr>
              <a:defRPr sz="1000"/>
            </a:lvl1pPr>
          </a:lstStyle>
          <a:p>
            <a:r>
              <a:rPr lang="en-US" smtClean="0"/>
              <a:t>Click icon to add table</a:t>
            </a:r>
            <a:endParaRPr lang="en-GB" dirty="0"/>
          </a:p>
        </p:txBody>
      </p:sp>
      <p:sp>
        <p:nvSpPr>
          <p:cNvPr id="6" name="XylemeSlideType" hidden="1"/>
          <p:cNvSpPr txBox="1"/>
          <p:nvPr userDrawn="1"/>
        </p:nvSpPr>
        <p:spPr>
          <a:xfrm>
            <a:off x="6008077" y="0"/>
            <a:ext cx="3135923"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table</a:t>
            </a:r>
            <a:endParaRPr lang="en-US" sz="1400"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with image placeholder in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Content Placeholder 2"/>
          <p:cNvSpPr>
            <a:spLocks noGrp="1"/>
          </p:cNvSpPr>
          <p:nvPr>
            <p:ph idx="1"/>
          </p:nvPr>
        </p:nvSpPr>
        <p:spPr>
          <a:xfrm>
            <a:off x="314949" y="1408113"/>
            <a:ext cx="8514102"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Picture Placeholder 5"/>
          <p:cNvSpPr>
            <a:spLocks noGrp="1"/>
          </p:cNvSpPr>
          <p:nvPr>
            <p:ph type="pic" sz="quarter" idx="11"/>
          </p:nvPr>
        </p:nvSpPr>
        <p:spPr>
          <a:xfrm>
            <a:off x="1820223" y="6549329"/>
            <a:ext cx="2304288" cy="307997"/>
          </a:xfrm>
        </p:spPr>
        <p:txBody>
          <a:bodyPr/>
          <a:lstStyle>
            <a:lvl1pPr>
              <a:defRPr sz="1000"/>
            </a:lvl1pPr>
          </a:lstStyle>
          <a:p>
            <a:r>
              <a:rPr lang="en-US" smtClean="0"/>
              <a:t>Click icon to add picture</a:t>
            </a:r>
            <a:endParaRPr lang="en-GB" dirty="0"/>
          </a:p>
        </p:txBody>
      </p:sp>
      <p:sp>
        <p:nvSpPr>
          <p:cNvPr id="10" name="Picture Placeholder 9"/>
          <p:cNvSpPr>
            <a:spLocks noGrp="1"/>
          </p:cNvSpPr>
          <p:nvPr>
            <p:ph type="pic" sz="quarter" idx="12"/>
          </p:nvPr>
        </p:nvSpPr>
        <p:spPr>
          <a:xfrm>
            <a:off x="4994455" y="6549329"/>
            <a:ext cx="2305050" cy="308671"/>
          </a:xfrm>
        </p:spPr>
        <p:txBody>
          <a:bodyPr/>
          <a:lstStyle>
            <a:lvl1pPr>
              <a:defRPr sz="1000"/>
            </a:lvl1pPr>
          </a:lstStyle>
          <a:p>
            <a:r>
              <a:rPr lang="en-US" smtClean="0"/>
              <a:t>Click icon to add picture</a:t>
            </a:r>
            <a:endParaRPr lang="en-GB" dirty="0"/>
          </a:p>
        </p:txBody>
      </p:sp>
      <p:sp>
        <p:nvSpPr>
          <p:cNvPr id="11" name="XylemeSlideType" hidden="1"/>
          <p:cNvSpPr txBox="1"/>
          <p:nvPr userDrawn="1"/>
        </p:nvSpPr>
        <p:spPr>
          <a:xfrm>
            <a:off x="2794057" y="0"/>
            <a:ext cx="6349943"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with image placeholder in footer</a:t>
            </a:r>
            <a:endParaRPr lang="en-US" sz="1400"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Three images 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XylemeSlideType" hidden="1"/>
          <p:cNvSpPr txBox="1"/>
          <p:nvPr userDrawn="1"/>
        </p:nvSpPr>
        <p:spPr>
          <a:xfrm>
            <a:off x="4050874" y="0"/>
            <a:ext cx="5093126"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a:t>
            </a:r>
            <a:r>
              <a:rPr lang="en-US" sz="1400" b="0" i="0" kern="1200" baseline="0" dirty="0" smtClean="0">
                <a:solidFill>
                  <a:schemeClr val="tx1"/>
                </a:solidFill>
                <a:latin typeface="Verdana" pitchFamily="34" charset="0"/>
                <a:ea typeface="+mn-ea"/>
                <a:cs typeface="Arial" charset="0"/>
              </a:rPr>
              <a:t> and Three images placeholders</a:t>
            </a:r>
            <a:endParaRPr lang="en-US" sz="1400" dirty="0"/>
          </a:p>
        </p:txBody>
      </p:sp>
      <p:sp>
        <p:nvSpPr>
          <p:cNvPr id="5" name="Content Placeholder 2"/>
          <p:cNvSpPr>
            <a:spLocks noGrp="1"/>
          </p:cNvSpPr>
          <p:nvPr>
            <p:ph idx="1"/>
          </p:nvPr>
        </p:nvSpPr>
        <p:spPr>
          <a:xfrm>
            <a:off x="314949" y="1408113"/>
            <a:ext cx="613889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Picture Placeholder 4"/>
          <p:cNvSpPr>
            <a:spLocks noGrp="1"/>
          </p:cNvSpPr>
          <p:nvPr>
            <p:ph type="pic" sz="quarter" idx="11"/>
          </p:nvPr>
        </p:nvSpPr>
        <p:spPr>
          <a:xfrm>
            <a:off x="6469706" y="1408176"/>
            <a:ext cx="2354253" cy="1881500"/>
          </a:xfrm>
        </p:spPr>
        <p:txBody>
          <a:bodyPr/>
          <a:lstStyle/>
          <a:p>
            <a:r>
              <a:rPr lang="en-US" smtClean="0"/>
              <a:t>Click icon to add picture</a:t>
            </a:r>
            <a:endParaRPr lang="en-GB" dirty="0"/>
          </a:p>
        </p:txBody>
      </p:sp>
      <p:sp>
        <p:nvSpPr>
          <p:cNvPr id="8" name="Picture Placeholder 7"/>
          <p:cNvSpPr>
            <a:spLocks noGrp="1"/>
          </p:cNvSpPr>
          <p:nvPr>
            <p:ph type="pic" sz="quarter" idx="12"/>
          </p:nvPr>
        </p:nvSpPr>
        <p:spPr>
          <a:xfrm>
            <a:off x="6469706" y="3313113"/>
            <a:ext cx="2357588" cy="2957857"/>
          </a:xfrm>
        </p:spPr>
        <p:txBody>
          <a:bodyPr/>
          <a:lstStyle/>
          <a:p>
            <a:r>
              <a:rPr lang="en-US" smtClean="0"/>
              <a:t>Click icon to add picture</a:t>
            </a:r>
            <a:endParaRPr lang="en-GB"/>
          </a:p>
        </p:txBody>
      </p:sp>
      <p:sp>
        <p:nvSpPr>
          <p:cNvPr id="9" name="Picture Placeholder 6"/>
          <p:cNvSpPr>
            <a:spLocks noGrp="1"/>
          </p:cNvSpPr>
          <p:nvPr>
            <p:ph type="pic" sz="quarter" idx="13"/>
          </p:nvPr>
        </p:nvSpPr>
        <p:spPr>
          <a:xfrm>
            <a:off x="1" y="5618085"/>
            <a:ext cx="648122" cy="648122"/>
          </a:xfrm>
        </p:spPr>
        <p:txBody>
          <a:bodyPr/>
          <a:lstStyle>
            <a:lvl1pPr algn="ctr">
              <a:buNone/>
              <a:defRPr sz="900"/>
            </a:lvl1pPr>
          </a:lstStyle>
          <a:p>
            <a:r>
              <a:rPr lang="en-US" smtClean="0"/>
              <a:t>Click icon to add picture</a:t>
            </a:r>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ft content and right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Text Placeholder 4"/>
          <p:cNvSpPr>
            <a:spLocks noGrp="1"/>
          </p:cNvSpPr>
          <p:nvPr>
            <p:ph type="body" sz="quarter" idx="11"/>
          </p:nvPr>
        </p:nvSpPr>
        <p:spPr>
          <a:xfrm>
            <a:off x="310895" y="1408176"/>
            <a:ext cx="4187952" cy="48554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able Placeholder 6"/>
          <p:cNvSpPr>
            <a:spLocks noGrp="1"/>
          </p:cNvSpPr>
          <p:nvPr>
            <p:ph type="tbl" sz="quarter" idx="12"/>
          </p:nvPr>
        </p:nvSpPr>
        <p:spPr>
          <a:xfrm>
            <a:off x="4645025" y="1408176"/>
            <a:ext cx="4187952" cy="4855464"/>
          </a:xfrm>
        </p:spPr>
        <p:txBody>
          <a:bodyPr/>
          <a:lstStyle/>
          <a:p>
            <a:r>
              <a:rPr lang="en-US" smtClean="0"/>
              <a:t>Click icon to add table</a:t>
            </a:r>
            <a:endParaRPr lang="en-GB"/>
          </a:p>
        </p:txBody>
      </p:sp>
      <p:sp>
        <p:nvSpPr>
          <p:cNvPr id="8" name="XylemeSlideType" hidden="1"/>
          <p:cNvSpPr txBox="1"/>
          <p:nvPr userDrawn="1"/>
        </p:nvSpPr>
        <p:spPr>
          <a:xfrm>
            <a:off x="4829870" y="0"/>
            <a:ext cx="4314130"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a:t>
            </a:r>
            <a:r>
              <a:rPr lang="en-US" sz="1400" b="0" i="0" kern="1200" baseline="0" dirty="0" smtClean="0">
                <a:solidFill>
                  <a:schemeClr val="tx1"/>
                </a:solidFill>
                <a:latin typeface="Verdana" pitchFamily="34" charset="0"/>
                <a:ea typeface="+mn-ea"/>
                <a:cs typeface="Arial" charset="0"/>
              </a:rPr>
              <a:t> content and right table</a:t>
            </a:r>
            <a:endParaRPr lang="en-US" sz="140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top and tabl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Content Placeholder 4"/>
          <p:cNvSpPr>
            <a:spLocks noGrp="1"/>
          </p:cNvSpPr>
          <p:nvPr>
            <p:ph sz="quarter" idx="11"/>
          </p:nvPr>
        </p:nvSpPr>
        <p:spPr>
          <a:xfrm>
            <a:off x="310896" y="1408176"/>
            <a:ext cx="8513064" cy="24231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Table Placeholder 7"/>
          <p:cNvSpPr>
            <a:spLocks noGrp="1"/>
          </p:cNvSpPr>
          <p:nvPr>
            <p:ph type="tbl" sz="quarter" idx="12"/>
          </p:nvPr>
        </p:nvSpPr>
        <p:spPr>
          <a:xfrm>
            <a:off x="310896" y="3845936"/>
            <a:ext cx="8513064" cy="2423160"/>
          </a:xfrm>
        </p:spPr>
        <p:txBody>
          <a:bodyPr/>
          <a:lstStyle/>
          <a:p>
            <a:r>
              <a:rPr lang="en-US" smtClean="0"/>
              <a:t>Click icon to add table</a:t>
            </a:r>
            <a:endParaRPr lang="en-GB"/>
          </a:p>
        </p:txBody>
      </p:sp>
      <p:sp>
        <p:nvSpPr>
          <p:cNvPr id="9" name="XylemeSlideType" hidden="1"/>
          <p:cNvSpPr txBox="1"/>
          <p:nvPr userDrawn="1"/>
        </p:nvSpPr>
        <p:spPr>
          <a:xfrm>
            <a:off x="4958174" y="0"/>
            <a:ext cx="4185826"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 top and table bottom</a:t>
            </a:r>
            <a:endParaRPr lang="en-US" sz="140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top and text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Content Placeholder 4"/>
          <p:cNvSpPr>
            <a:spLocks noGrp="1"/>
          </p:cNvSpPr>
          <p:nvPr>
            <p:ph sz="quarter" idx="11"/>
          </p:nvPr>
        </p:nvSpPr>
        <p:spPr>
          <a:xfrm>
            <a:off x="310896" y="3849624"/>
            <a:ext cx="8513064" cy="24231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Table Placeholder 7"/>
          <p:cNvSpPr>
            <a:spLocks noGrp="1"/>
          </p:cNvSpPr>
          <p:nvPr>
            <p:ph type="tbl" sz="quarter" idx="12"/>
          </p:nvPr>
        </p:nvSpPr>
        <p:spPr>
          <a:xfrm>
            <a:off x="310896" y="1408176"/>
            <a:ext cx="8513064" cy="2423160"/>
          </a:xfrm>
        </p:spPr>
        <p:txBody>
          <a:bodyPr/>
          <a:lstStyle/>
          <a:p>
            <a:r>
              <a:rPr lang="en-US" smtClean="0"/>
              <a:t>Click icon to add table</a:t>
            </a:r>
            <a:endParaRPr lang="en-GB"/>
          </a:p>
        </p:txBody>
      </p:sp>
      <p:sp>
        <p:nvSpPr>
          <p:cNvPr id="9" name="XylemeSlideType" hidden="1"/>
          <p:cNvSpPr txBox="1"/>
          <p:nvPr userDrawn="1"/>
        </p:nvSpPr>
        <p:spPr>
          <a:xfrm>
            <a:off x="4958174" y="0"/>
            <a:ext cx="4184094"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=Table top and text bottom</a:t>
            </a:r>
            <a:endParaRPr lang="en-US" sz="140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top and image bottom equally div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Content Placeholder 4"/>
          <p:cNvSpPr>
            <a:spLocks noGrp="1"/>
          </p:cNvSpPr>
          <p:nvPr>
            <p:ph sz="quarter" idx="11"/>
          </p:nvPr>
        </p:nvSpPr>
        <p:spPr>
          <a:xfrm>
            <a:off x="310896" y="1408176"/>
            <a:ext cx="8513064" cy="24231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XylemeSlideType" hidden="1"/>
          <p:cNvSpPr txBox="1"/>
          <p:nvPr userDrawn="1"/>
        </p:nvSpPr>
        <p:spPr>
          <a:xfrm>
            <a:off x="3371201" y="0"/>
            <a:ext cx="5772799"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 Text top and image bottom equally divided</a:t>
            </a:r>
            <a:endParaRPr lang="en-US" sz="1400" dirty="0"/>
          </a:p>
        </p:txBody>
      </p:sp>
      <p:sp>
        <p:nvSpPr>
          <p:cNvPr id="10" name="Picture Placeholder 9"/>
          <p:cNvSpPr>
            <a:spLocks noGrp="1"/>
          </p:cNvSpPr>
          <p:nvPr>
            <p:ph type="pic" sz="quarter" idx="12"/>
          </p:nvPr>
        </p:nvSpPr>
        <p:spPr>
          <a:xfrm>
            <a:off x="310896" y="3849624"/>
            <a:ext cx="8513064" cy="2423160"/>
          </a:xfrm>
        </p:spPr>
        <p:txBody>
          <a:bodyPr/>
          <a:lstStyle/>
          <a:p>
            <a:r>
              <a:rPr lang="en-US" smtClean="0"/>
              <a:t>Click icon to add picture</a:t>
            </a:r>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ent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9" name="XylemeSlideType" hidden="1"/>
          <p:cNvSpPr txBox="1"/>
          <p:nvPr userDrawn="1"/>
        </p:nvSpPr>
        <p:spPr>
          <a:xfrm>
            <a:off x="6221277" y="0"/>
            <a:ext cx="2922723"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=Center</a:t>
            </a:r>
            <a:r>
              <a:rPr lang="en-US" sz="1400" b="0" i="0" kern="1200" baseline="0" dirty="0" smtClean="0">
                <a:solidFill>
                  <a:schemeClr val="tx1"/>
                </a:solidFill>
                <a:latin typeface="Verdana" pitchFamily="34" charset="0"/>
                <a:ea typeface="+mn-ea"/>
                <a:cs typeface="Arial" charset="0"/>
              </a:rPr>
              <a:t> text</a:t>
            </a:r>
            <a:endParaRPr lang="en-US" sz="1400" dirty="0"/>
          </a:p>
        </p:txBody>
      </p:sp>
      <p:sp>
        <p:nvSpPr>
          <p:cNvPr id="8" name="Content Placeholder 7"/>
          <p:cNvSpPr>
            <a:spLocks noGrp="1"/>
          </p:cNvSpPr>
          <p:nvPr>
            <p:ph sz="quarter" idx="11"/>
          </p:nvPr>
        </p:nvSpPr>
        <p:spPr>
          <a:xfrm>
            <a:off x="310896" y="1408176"/>
            <a:ext cx="8513064" cy="4855464"/>
          </a:xfrm>
        </p:spPr>
        <p:txBody>
          <a:bodyPr anchor="ctr">
            <a:normAutofit/>
          </a:bodyPr>
          <a:lstStyle>
            <a:lvl1pPr algn="ctr">
              <a:buNone/>
              <a:defRPr/>
            </a:lvl1pPr>
            <a:lvl2pPr algn="ctr">
              <a:buNone/>
              <a:defRPr/>
            </a:lvl2pPr>
            <a:lvl3pPr algn="ctr">
              <a:buNone/>
              <a:defRPr/>
            </a:lvl3pPr>
            <a:lvl4pPr algn="ctr">
              <a:buNone/>
              <a:defRPr/>
            </a:lvl4pPr>
            <a:lvl5pPr algn="ctr">
              <a:buNone/>
              <a:defRPr/>
            </a:lvl5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image with right to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Picture Placeholder 4"/>
          <p:cNvSpPr>
            <a:spLocks noGrp="1"/>
          </p:cNvSpPr>
          <p:nvPr>
            <p:ph type="pic" sz="quarter" idx="11"/>
          </p:nvPr>
        </p:nvSpPr>
        <p:spPr>
          <a:xfrm>
            <a:off x="310896" y="1411288"/>
            <a:ext cx="6680619" cy="4859337"/>
          </a:xfrm>
        </p:spPr>
        <p:txBody>
          <a:bodyPr/>
          <a:lstStyle/>
          <a:p>
            <a:r>
              <a:rPr lang="en-US" smtClean="0"/>
              <a:t>Click icon to add picture</a:t>
            </a:r>
            <a:endParaRPr lang="en-GB" dirty="0"/>
          </a:p>
        </p:txBody>
      </p:sp>
      <p:sp>
        <p:nvSpPr>
          <p:cNvPr id="6" name="XylemeSlideType" hidden="1"/>
          <p:cNvSpPr txBox="1"/>
          <p:nvPr userDrawn="1"/>
        </p:nvSpPr>
        <p:spPr>
          <a:xfrm>
            <a:off x="3943409" y="0"/>
            <a:ext cx="5200591"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image with right top image</a:t>
            </a:r>
            <a:endParaRPr lang="en-US" sz="1400" dirty="0"/>
          </a:p>
        </p:txBody>
      </p:sp>
      <p:sp>
        <p:nvSpPr>
          <p:cNvPr id="7" name="Picture Placeholder 4"/>
          <p:cNvSpPr>
            <a:spLocks noGrp="1"/>
          </p:cNvSpPr>
          <p:nvPr>
            <p:ph type="pic" sz="quarter" idx="12"/>
          </p:nvPr>
        </p:nvSpPr>
        <p:spPr>
          <a:xfrm>
            <a:off x="6991515" y="1411288"/>
            <a:ext cx="1832444" cy="1464474"/>
          </a:xfrm>
        </p:spPr>
        <p:txBody>
          <a:bodyPr/>
          <a:lstStyle/>
          <a:p>
            <a:r>
              <a:rPr lang="en-US" smtClean="0"/>
              <a:t>Click icon to add picture</a:t>
            </a:r>
            <a:endParaRPr lang="en-GB"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image with right bottom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Picture Placeholder 4"/>
          <p:cNvSpPr>
            <a:spLocks noGrp="1"/>
          </p:cNvSpPr>
          <p:nvPr>
            <p:ph type="pic" sz="quarter" idx="11"/>
          </p:nvPr>
        </p:nvSpPr>
        <p:spPr>
          <a:xfrm>
            <a:off x="310896" y="1411288"/>
            <a:ext cx="6680619" cy="4859337"/>
          </a:xfrm>
        </p:spPr>
        <p:txBody>
          <a:bodyPr/>
          <a:lstStyle/>
          <a:p>
            <a:r>
              <a:rPr lang="en-US" smtClean="0"/>
              <a:t>Click icon to add picture</a:t>
            </a:r>
            <a:endParaRPr lang="en-GB" dirty="0"/>
          </a:p>
        </p:txBody>
      </p:sp>
      <p:sp>
        <p:nvSpPr>
          <p:cNvPr id="6" name="XylemeSlideType" hidden="1"/>
          <p:cNvSpPr txBox="1"/>
          <p:nvPr userDrawn="1"/>
        </p:nvSpPr>
        <p:spPr>
          <a:xfrm>
            <a:off x="3651663" y="0"/>
            <a:ext cx="5492337"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image with right bottom image</a:t>
            </a:r>
            <a:endParaRPr lang="en-US" sz="1400" dirty="0"/>
          </a:p>
        </p:txBody>
      </p:sp>
      <p:sp>
        <p:nvSpPr>
          <p:cNvPr id="7" name="Picture Placeholder 4"/>
          <p:cNvSpPr>
            <a:spLocks noGrp="1"/>
          </p:cNvSpPr>
          <p:nvPr>
            <p:ph type="pic" sz="quarter" idx="12"/>
          </p:nvPr>
        </p:nvSpPr>
        <p:spPr>
          <a:xfrm>
            <a:off x="7005169" y="4806151"/>
            <a:ext cx="1832444" cy="1464474"/>
          </a:xfrm>
        </p:spPr>
        <p:txBody>
          <a:bodyPr/>
          <a:lstStyle/>
          <a:p>
            <a:r>
              <a:rPr lang="en-US" smtClean="0"/>
              <a:t>Click icon to add picture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footer and image">
    <p:spTree>
      <p:nvGrpSpPr>
        <p:cNvPr id="1" name=""/>
        <p:cNvGrpSpPr/>
        <p:nvPr/>
      </p:nvGrpSpPr>
      <p:grpSpPr>
        <a:xfrm>
          <a:off x="0" y="0"/>
          <a:ext cx="0" cy="0"/>
          <a:chOff x="0" y="0"/>
          <a:chExt cx="0" cy="0"/>
        </a:xfrm>
      </p:grpSpPr>
      <p:sp>
        <p:nvSpPr>
          <p:cNvPr id="10" name="Rectangle 7"/>
          <p:cNvSpPr/>
          <p:nvPr userDrawn="1">
            <p:custDataLst>
              <p:tags r:id="rId1"/>
            </p:custDataLst>
          </p:nvPr>
        </p:nvSpPr>
        <p:spPr bwMode="auto">
          <a:xfrm>
            <a:off x="0" y="-1"/>
            <a:ext cx="9145216" cy="31999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6238 w 10567318"/>
              <a:gd name="connsiteY0" fmla="*/ 2791 h 2958168"/>
              <a:gd name="connsiteX1" fmla="*/ 10566562 w 10567318"/>
              <a:gd name="connsiteY1" fmla="*/ 0 h 2958168"/>
              <a:gd name="connsiteX2" fmla="*/ 10566064 w 10567318"/>
              <a:gd name="connsiteY2" fmla="*/ 1476338 h 2958168"/>
              <a:gd name="connsiteX3" fmla="*/ 9293501 w 10567318"/>
              <a:gd name="connsiteY3" fmla="*/ 2153103 h 2958168"/>
              <a:gd name="connsiteX4" fmla="*/ 2322465 w 10567318"/>
              <a:gd name="connsiteY4" fmla="*/ 2159512 h 2958168"/>
              <a:gd name="connsiteX5" fmla="*/ 1185796 w 10567318"/>
              <a:gd name="connsiteY5" fmla="*/ 2958168 h 2958168"/>
              <a:gd name="connsiteX6" fmla="*/ 0 w 10567318"/>
              <a:gd name="connsiteY6" fmla="*/ 2169590 h 2958168"/>
              <a:gd name="connsiteX7" fmla="*/ 6238 w 10567318"/>
              <a:gd name="connsiteY7" fmla="*/ 2791 h 2958168"/>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445150 w 11012468"/>
              <a:gd name="connsiteY6" fmla="*/ 2195234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422886 w 11012468"/>
              <a:gd name="connsiteY3" fmla="*/ 2174273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9422886 w 11037007"/>
              <a:gd name="connsiteY3" fmla="*/ 2174273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8191040 w 11037007"/>
              <a:gd name="connsiteY3" fmla="*/ 2169800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12225"/>
              <a:gd name="connsiteY0" fmla="*/ 0 h 3006182"/>
              <a:gd name="connsiteX1" fmla="*/ 11011712 w 11012225"/>
              <a:gd name="connsiteY1" fmla="*/ 25644 h 3006182"/>
              <a:gd name="connsiteX2" fmla="*/ 9422885 w 11012225"/>
              <a:gd name="connsiteY2" fmla="*/ 1551199 h 3006182"/>
              <a:gd name="connsiteX3" fmla="*/ 8191040 w 11012225"/>
              <a:gd name="connsiteY3" fmla="*/ 2169800 h 3006182"/>
              <a:gd name="connsiteX4" fmla="*/ 2767615 w 11012225"/>
              <a:gd name="connsiteY4" fmla="*/ 2185156 h 3006182"/>
              <a:gd name="connsiteX5" fmla="*/ 1640762 w 11012225"/>
              <a:gd name="connsiteY5" fmla="*/ 3006182 h 3006182"/>
              <a:gd name="connsiteX6" fmla="*/ 0 w 11012225"/>
              <a:gd name="connsiteY6" fmla="*/ 2163915 h 3006182"/>
              <a:gd name="connsiteX7" fmla="*/ 0 w 11012225"/>
              <a:gd name="connsiteY7" fmla="*/ 0 h 3006182"/>
              <a:gd name="connsiteX0" fmla="*/ 0 w 9424139"/>
              <a:gd name="connsiteY0" fmla="*/ 0 h 3006182"/>
              <a:gd name="connsiteX1" fmla="*/ 9422886 w 9424139"/>
              <a:gd name="connsiteY1" fmla="*/ 1 h 3006182"/>
              <a:gd name="connsiteX2" fmla="*/ 9422885 w 9424139"/>
              <a:gd name="connsiteY2" fmla="*/ 1551199 h 3006182"/>
              <a:gd name="connsiteX3" fmla="*/ 8191040 w 9424139"/>
              <a:gd name="connsiteY3" fmla="*/ 2169800 h 3006182"/>
              <a:gd name="connsiteX4" fmla="*/ 2767615 w 9424139"/>
              <a:gd name="connsiteY4" fmla="*/ 2185156 h 3006182"/>
              <a:gd name="connsiteX5" fmla="*/ 1640762 w 9424139"/>
              <a:gd name="connsiteY5" fmla="*/ 3006182 h 3006182"/>
              <a:gd name="connsiteX6" fmla="*/ 0 w 9424139"/>
              <a:gd name="connsiteY6" fmla="*/ 2163915 h 3006182"/>
              <a:gd name="connsiteX7" fmla="*/ 0 w 9424139"/>
              <a:gd name="connsiteY7" fmla="*/ 0 h 30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4139" h="3006182">
                <a:moveTo>
                  <a:pt x="0" y="0"/>
                </a:moveTo>
                <a:lnTo>
                  <a:pt x="9422886" y="1"/>
                </a:lnTo>
                <a:cubicBezTo>
                  <a:pt x="9423399" y="67601"/>
                  <a:pt x="9424139" y="1507784"/>
                  <a:pt x="9422885" y="1551199"/>
                </a:cubicBezTo>
                <a:cubicBezTo>
                  <a:pt x="8945489" y="2223208"/>
                  <a:pt x="8607626" y="2175120"/>
                  <a:pt x="8191040" y="2169800"/>
                </a:cubicBezTo>
                <a:lnTo>
                  <a:pt x="2767615" y="2185156"/>
                </a:lnTo>
                <a:cubicBezTo>
                  <a:pt x="2308188" y="2254092"/>
                  <a:pt x="1832371" y="2543360"/>
                  <a:pt x="1640762" y="3006182"/>
                </a:cubicBezTo>
                <a:cubicBezTo>
                  <a:pt x="1342408" y="2302405"/>
                  <a:pt x="568197" y="2171986"/>
                  <a:pt x="0" y="2163915"/>
                </a:cubicBezTo>
                <a:cubicBezTo>
                  <a:pt x="2067" y="212840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Picture 10" descr="D:\Users\ansingha\Desktop\Capgemini_aca_cmyk_8 [Converted].png"/>
          <p:cNvPicPr/>
          <p:nvPr userDrawn="1"/>
        </p:nvPicPr>
        <p:blipFill>
          <a:blip r:embed="rId3" cstate="print"/>
          <a:srcRect/>
          <a:stretch>
            <a:fillRect/>
          </a:stretch>
        </p:blipFill>
        <p:spPr bwMode="auto">
          <a:xfrm>
            <a:off x="424913" y="307975"/>
            <a:ext cx="2445287" cy="1104884"/>
          </a:xfrm>
          <a:prstGeom prst="rect">
            <a:avLst/>
          </a:prstGeom>
          <a:noFill/>
          <a:ln w="9525">
            <a:noFill/>
            <a:miter lim="800000"/>
            <a:headEnd/>
            <a:tailEnd/>
          </a:ln>
        </p:spPr>
      </p:pic>
      <p:pic>
        <p:nvPicPr>
          <p:cNvPr id="8" name="Picture 7" descr="D:\Ankit Data\NL Academy - Xyleme\12-November\MSIS\banner.png"/>
          <p:cNvPicPr/>
          <p:nvPr userDrawn="1"/>
        </p:nvPicPr>
        <p:blipFill>
          <a:blip r:embed="rId4" cstate="print"/>
          <a:srcRect r="258"/>
          <a:stretch>
            <a:fillRect/>
          </a:stretch>
        </p:blipFill>
        <p:spPr bwMode="auto">
          <a:xfrm>
            <a:off x="1" y="1168400"/>
            <a:ext cx="9143999" cy="5384799"/>
          </a:xfrm>
          <a:prstGeom prst="rect">
            <a:avLst/>
          </a:prstGeom>
          <a:noFill/>
          <a:ln w="9525">
            <a:noFill/>
            <a:miter lim="800000"/>
            <a:headEnd/>
            <a:tailEnd/>
          </a:ln>
        </p:spPr>
      </p:pic>
      <p:sp>
        <p:nvSpPr>
          <p:cNvPr id="2" name="Title 1"/>
          <p:cNvSpPr>
            <a:spLocks noGrp="1"/>
          </p:cNvSpPr>
          <p:nvPr>
            <p:ph type="ctrTitle"/>
          </p:nvPr>
        </p:nvSpPr>
        <p:spPr>
          <a:xfrm>
            <a:off x="4405952" y="3011927"/>
            <a:ext cx="4724400" cy="1454008"/>
          </a:xfrm>
          <a:prstGeom prst="round2DiagRect">
            <a:avLst/>
          </a:prstGeom>
          <a:solidFill>
            <a:schemeClr val="bg1">
              <a:alpha val="80000"/>
            </a:schemeClr>
          </a:solidFill>
          <a:ln w="9525">
            <a:noFill/>
            <a:miter lim="800000"/>
            <a:headEnd/>
            <a:tailEnd/>
          </a:ln>
        </p:spPr>
        <p:txBody>
          <a:bodyPr wrap="square" lIns="182880" tIns="182880" rIns="182880" bIns="182880">
            <a:noAutofit/>
          </a:bodyPr>
          <a:lstStyle>
            <a:lvl1pPr algn="r" rtl="0" eaLnBrk="1" fontAlgn="base" hangingPunct="1">
              <a:lnSpc>
                <a:spcPct val="100000"/>
              </a:lnSpc>
              <a:spcBef>
                <a:spcPct val="0"/>
              </a:spcBef>
              <a:spcAft>
                <a:spcPct val="0"/>
              </a:spcAft>
              <a:defRPr lang="ru-RU" altLang="en-US" sz="2400" b="1" dirty="0">
                <a:solidFill>
                  <a:srgbClr val="003366"/>
                </a:solidFill>
                <a:latin typeface="+mj-lt"/>
                <a:ea typeface="+mj-ea"/>
                <a:cs typeface="Arial" pitchFamily="34" charset="0"/>
              </a:defRPr>
            </a:lvl1pPr>
          </a:lstStyle>
          <a:p>
            <a:r>
              <a:rPr lang="en-US" smtClean="0"/>
              <a:t>Click to edit Master title style</a:t>
            </a:r>
            <a:endParaRPr lang="ru-RU" dirty="0"/>
          </a:p>
        </p:txBody>
      </p:sp>
      <p:sp>
        <p:nvSpPr>
          <p:cNvPr id="3" name="Subtitle 2"/>
          <p:cNvSpPr>
            <a:spLocks noGrp="1"/>
          </p:cNvSpPr>
          <p:nvPr>
            <p:ph type="subTitle" idx="1"/>
          </p:nvPr>
        </p:nvSpPr>
        <p:spPr>
          <a:xfrm>
            <a:off x="5079052" y="4747225"/>
            <a:ext cx="4051300" cy="959320"/>
          </a:xfrm>
          <a:prstGeom prst="round2DiagRect">
            <a:avLst/>
          </a:prstGeom>
          <a:solidFill>
            <a:schemeClr val="bg1">
              <a:alpha val="80000"/>
            </a:schemeClr>
          </a:solidFill>
          <a:ln w="9525">
            <a:noFill/>
            <a:miter lim="800000"/>
            <a:headEnd/>
            <a:tailEnd/>
          </a:ln>
        </p:spPr>
        <p:txBody>
          <a:bodyPr lIns="180000" tIns="108000" rIns="144000" anchor="ctr">
            <a:noAutofit/>
          </a:bodyPr>
          <a:lstStyle>
            <a:lvl1pPr marL="0" indent="0" algn="r" rtl="0" eaLnBrk="1" fontAlgn="base" hangingPunct="1">
              <a:lnSpc>
                <a:spcPct val="100000"/>
              </a:lnSpc>
              <a:spcBef>
                <a:spcPct val="0"/>
              </a:spcBef>
              <a:spcAft>
                <a:spcPct val="0"/>
              </a:spcAft>
              <a:buClrTx/>
              <a:buFontTx/>
              <a:buNone/>
              <a:defRPr lang="ru-RU" altLang="en-US" sz="2000" b="1" dirty="0">
                <a:solidFill>
                  <a:srgbClr val="0098C7"/>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
        <p:nvSpPr>
          <p:cNvPr id="7" name="XylemeSlideType" hidden="1"/>
          <p:cNvSpPr txBox="1"/>
          <p:nvPr userDrawn="1"/>
        </p:nvSpPr>
        <p:spPr>
          <a:xfrm>
            <a:off x="4356984" y="0"/>
            <a:ext cx="4787016"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Slide with footer and image</a:t>
            </a:r>
            <a:endParaRPr lang="en-US" sz="1400" dirty="0"/>
          </a:p>
        </p:txBody>
      </p:sp>
      <p:sp>
        <p:nvSpPr>
          <p:cNvPr id="14" name="Text Placeholder 13"/>
          <p:cNvSpPr>
            <a:spLocks noGrp="1"/>
          </p:cNvSpPr>
          <p:nvPr>
            <p:ph type="body" sz="quarter" idx="10"/>
          </p:nvPr>
        </p:nvSpPr>
        <p:spPr>
          <a:xfrm>
            <a:off x="0" y="5987836"/>
            <a:ext cx="9130353" cy="568754"/>
          </a:xfrm>
          <a:solidFill>
            <a:schemeClr val="bg1">
              <a:alpha val="70000"/>
            </a:schemeClr>
          </a:solidFill>
          <a:ln w="9525">
            <a:noFill/>
            <a:miter lim="800000"/>
            <a:headEnd/>
            <a:tailEnd/>
          </a:ln>
        </p:spPr>
        <p:txBody>
          <a:bodyPr vert="horz" wrap="square" lIns="182880" tIns="182880" rIns="182880" bIns="182880" numCol="1" anchor="ctr" anchorCtr="0" compatLnSpc="1">
            <a:prstTxWarp prst="textNoShape">
              <a:avLst/>
            </a:prstTxWarp>
            <a:noAutofit/>
          </a:bodyPr>
          <a:lstStyle>
            <a:lvl1pPr algn="r" rtl="0" eaLnBrk="1" fontAlgn="base" hangingPunct="1">
              <a:lnSpc>
                <a:spcPct val="100000"/>
              </a:lnSpc>
              <a:spcBef>
                <a:spcPct val="0"/>
              </a:spcBef>
              <a:spcAft>
                <a:spcPct val="0"/>
              </a:spcAft>
              <a:buNone/>
              <a:defRPr lang="en-GB" altLang="en-US" sz="1100" b="1" dirty="0" smtClean="0">
                <a:solidFill>
                  <a:srgbClr val="003366"/>
                </a:solidFill>
                <a:effectLst/>
                <a:latin typeface="+mj-lt"/>
                <a:ea typeface="+mj-ea"/>
                <a:cs typeface="Arial"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297935" y="3198813"/>
            <a:ext cx="3544369" cy="2611022"/>
          </a:xfrm>
        </p:spPr>
        <p:txBody>
          <a:bodyPr/>
          <a:lstStyle/>
          <a:p>
            <a:r>
              <a:rPr lang="en-US" smtClean="0"/>
              <a:t>Click icon to add picture</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estion and Answ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1025525" indent="-342900">
              <a:buFont typeface="+mj-lt"/>
              <a:buAutoNum type="alphaLcPeriod"/>
              <a:defRPr sz="1600">
                <a:latin typeface="+mj-lt"/>
                <a:cs typeface="Arial" pitchFamily="34" charset="0"/>
              </a:defRPr>
            </a:lvl4pPr>
            <a:lvl5pPr marL="1257300" indent="-342900">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5382906" y="0"/>
            <a:ext cx="3761094"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=Question and Answer</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estion and Answer with bottom image place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949" y="1408113"/>
            <a:ext cx="8514102" cy="4160520"/>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1025525" indent="-342900">
              <a:buFont typeface="+mj-lt"/>
              <a:buAutoNum type="alphaLcPeriod"/>
              <a:defRPr sz="1600">
                <a:latin typeface="+mj-lt"/>
                <a:cs typeface="Arial" pitchFamily="34" charset="0"/>
              </a:defRPr>
            </a:lvl4pPr>
            <a:lvl5pPr marL="1257300" indent="-342900">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2515134" y="0"/>
            <a:ext cx="6628866"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=Question and Answer with bottom image placeholder</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6" name="Picture Placeholder 8"/>
          <p:cNvSpPr>
            <a:spLocks noGrp="1"/>
          </p:cNvSpPr>
          <p:nvPr>
            <p:ph type="pic" sz="quarter" idx="10"/>
          </p:nvPr>
        </p:nvSpPr>
        <p:spPr>
          <a:xfrm>
            <a:off x="310896" y="5567465"/>
            <a:ext cx="8513064" cy="704747"/>
          </a:xfrm>
        </p:spPr>
        <p:txBody>
          <a:bodyPr/>
          <a:lstStyle/>
          <a:p>
            <a:r>
              <a:rPr lang="en-US" smtClean="0"/>
              <a:t>Click icon to add picture</a:t>
            </a:r>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with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Table Placeholder 4"/>
          <p:cNvSpPr>
            <a:spLocks noGrp="1"/>
          </p:cNvSpPr>
          <p:nvPr>
            <p:ph type="tbl" sz="quarter" idx="11"/>
          </p:nvPr>
        </p:nvSpPr>
        <p:spPr>
          <a:xfrm>
            <a:off x="310896" y="1408176"/>
            <a:ext cx="8513064" cy="4852988"/>
          </a:xfrm>
        </p:spPr>
        <p:txBody>
          <a:bodyPr>
            <a:normAutofit/>
          </a:bodyPr>
          <a:lstStyle>
            <a:lvl1pPr>
              <a:defRPr sz="1000"/>
            </a:lvl1pPr>
          </a:lstStyle>
          <a:p>
            <a:r>
              <a:rPr lang="en-US" smtClean="0"/>
              <a:t>Click icon to add table</a:t>
            </a:r>
            <a:endParaRPr lang="en-GB" dirty="0"/>
          </a:p>
        </p:txBody>
      </p:sp>
      <p:sp>
        <p:nvSpPr>
          <p:cNvPr id="6" name="XylemeSlideType" hidden="1"/>
          <p:cNvSpPr txBox="1"/>
          <p:nvPr userDrawn="1"/>
        </p:nvSpPr>
        <p:spPr>
          <a:xfrm>
            <a:off x="5948958" y="0"/>
            <a:ext cx="3195042"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=Table with logo</a:t>
            </a:r>
            <a:endParaRPr lang="en-US" sz="1400" dirty="0"/>
          </a:p>
        </p:txBody>
      </p:sp>
      <p:sp>
        <p:nvSpPr>
          <p:cNvPr id="5" name="Picture Placeholder 6"/>
          <p:cNvSpPr>
            <a:spLocks noGrp="1"/>
          </p:cNvSpPr>
          <p:nvPr>
            <p:ph type="pic" sz="quarter" idx="13"/>
          </p:nvPr>
        </p:nvSpPr>
        <p:spPr>
          <a:xfrm>
            <a:off x="1" y="5618085"/>
            <a:ext cx="648122" cy="648122"/>
          </a:xfrm>
        </p:spPr>
        <p:txBody>
          <a:bodyPr/>
          <a:lstStyle>
            <a:lvl1pPr algn="ctr">
              <a:buNone/>
              <a:defRPr sz="900"/>
            </a:lvl1pPr>
          </a:lstStyle>
          <a:p>
            <a:r>
              <a:rPr lang="en-US" smtClean="0"/>
              <a:t>Click icon to add picture</a:t>
            </a:r>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with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6" name="XylemeSlideType" hidden="1"/>
          <p:cNvSpPr txBox="1"/>
          <p:nvPr userDrawn="1"/>
        </p:nvSpPr>
        <p:spPr>
          <a:xfrm>
            <a:off x="5838159" y="0"/>
            <a:ext cx="3305841"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=Image with logo</a:t>
            </a:r>
            <a:endParaRPr lang="en-US" sz="1400" dirty="0"/>
          </a:p>
        </p:txBody>
      </p:sp>
      <p:sp>
        <p:nvSpPr>
          <p:cNvPr id="7" name="Picture Placeholder 4"/>
          <p:cNvSpPr>
            <a:spLocks noGrp="1"/>
          </p:cNvSpPr>
          <p:nvPr>
            <p:ph type="pic" sz="quarter" idx="11"/>
          </p:nvPr>
        </p:nvSpPr>
        <p:spPr>
          <a:xfrm>
            <a:off x="310896" y="1411288"/>
            <a:ext cx="8513064" cy="4859337"/>
          </a:xfrm>
        </p:spPr>
        <p:txBody>
          <a:bodyPr/>
          <a:lstStyle/>
          <a:p>
            <a:r>
              <a:rPr lang="en-US" smtClean="0"/>
              <a:t>Click icon to add picture</a:t>
            </a:r>
            <a:endParaRPr lang="en-GB" dirty="0"/>
          </a:p>
        </p:txBody>
      </p:sp>
      <p:sp>
        <p:nvSpPr>
          <p:cNvPr id="5" name="Picture Placeholder 6"/>
          <p:cNvSpPr>
            <a:spLocks noGrp="1"/>
          </p:cNvSpPr>
          <p:nvPr>
            <p:ph type="pic" sz="quarter" idx="13"/>
          </p:nvPr>
        </p:nvSpPr>
        <p:spPr>
          <a:xfrm>
            <a:off x="1" y="5618085"/>
            <a:ext cx="648122" cy="648122"/>
          </a:xfrm>
        </p:spPr>
        <p:txBody>
          <a:bodyPr/>
          <a:lstStyle>
            <a:lvl1pPr algn="ctr">
              <a:buNone/>
              <a:defRPr sz="900"/>
            </a:lvl1pPr>
          </a:lstStyle>
          <a:p>
            <a:r>
              <a:rPr lang="en-US" smtClean="0"/>
              <a:t>Click icon to add picture</a:t>
            </a:r>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4" name="Picture 3" descr="D:\Ankit Data\NL Academy - Xyleme\12-November\MSIS\banner.png"/>
          <p:cNvPicPr/>
          <p:nvPr userDrawn="1"/>
        </p:nvPicPr>
        <p:blipFill>
          <a:blip r:embed="rId3" cstate="print"/>
          <a:srcRect t="36342" r="258"/>
          <a:stretch>
            <a:fillRect/>
          </a:stretch>
        </p:blipFill>
        <p:spPr bwMode="auto">
          <a:xfrm>
            <a:off x="1" y="0"/>
            <a:ext cx="9143999" cy="3427867"/>
          </a:xfrm>
          <a:prstGeom prst="rect">
            <a:avLst/>
          </a:prstGeom>
          <a:noFill/>
          <a:ln w="9525">
            <a:noFill/>
            <a:miter lim="800000"/>
            <a:headEnd/>
            <a:tailEnd/>
          </a:ln>
        </p:spPr>
      </p:pic>
      <p:sp>
        <p:nvSpPr>
          <p:cNvPr id="5" name="Rectangle 7"/>
          <p:cNvSpPr/>
          <p:nvPr userDrawn="1">
            <p:custDataLst>
              <p:tags r:id="rId1"/>
            </p:custDataLst>
          </p:nvPr>
        </p:nvSpPr>
        <p:spPr bwMode="auto">
          <a:xfrm rot="10800000">
            <a:off x="-445" y="1446639"/>
            <a:ext cx="9144445" cy="541136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584"/>
              <a:gd name="connsiteY0" fmla="*/ 3509427 h 6464804"/>
              <a:gd name="connsiteX1" fmla="*/ 10562071 w 10562584"/>
              <a:gd name="connsiteY1" fmla="*/ 0 h 6464804"/>
              <a:gd name="connsiteX2" fmla="*/ 10561157 w 10562584"/>
              <a:gd name="connsiteY2" fmla="*/ 4982974 h 6464804"/>
              <a:gd name="connsiteX3" fmla="*/ 9288594 w 10562584"/>
              <a:gd name="connsiteY3" fmla="*/ 5659739 h 6464804"/>
              <a:gd name="connsiteX4" fmla="*/ 2317558 w 10562584"/>
              <a:gd name="connsiteY4" fmla="*/ 5666148 h 6464804"/>
              <a:gd name="connsiteX5" fmla="*/ 1180889 w 10562584"/>
              <a:gd name="connsiteY5" fmla="*/ 6464804 h 6464804"/>
              <a:gd name="connsiteX6" fmla="*/ 0 w 10562584"/>
              <a:gd name="connsiteY6" fmla="*/ 5680701 h 6464804"/>
              <a:gd name="connsiteX7" fmla="*/ 1331 w 10562584"/>
              <a:gd name="connsiteY7" fmla="*/ 3509427 h 6464804"/>
              <a:gd name="connsiteX0" fmla="*/ 0 w 10562586"/>
              <a:gd name="connsiteY0" fmla="*/ 0 h 6464804"/>
              <a:gd name="connsiteX1" fmla="*/ 10562073 w 10562586"/>
              <a:gd name="connsiteY1" fmla="*/ 0 h 6464804"/>
              <a:gd name="connsiteX2" fmla="*/ 10561159 w 10562586"/>
              <a:gd name="connsiteY2" fmla="*/ 4982974 h 6464804"/>
              <a:gd name="connsiteX3" fmla="*/ 9288596 w 10562586"/>
              <a:gd name="connsiteY3" fmla="*/ 5659739 h 6464804"/>
              <a:gd name="connsiteX4" fmla="*/ 2317560 w 10562586"/>
              <a:gd name="connsiteY4" fmla="*/ 5666148 h 6464804"/>
              <a:gd name="connsiteX5" fmla="*/ 1180891 w 10562586"/>
              <a:gd name="connsiteY5" fmla="*/ 6464804 h 6464804"/>
              <a:gd name="connsiteX6" fmla="*/ 2 w 10562586"/>
              <a:gd name="connsiteY6" fmla="*/ 5680701 h 6464804"/>
              <a:gd name="connsiteX7" fmla="*/ 0 w 10562586"/>
              <a:gd name="connsiteY7" fmla="*/ 0 h 646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6" h="6464804">
                <a:moveTo>
                  <a:pt x="0" y="0"/>
                </a:moveTo>
                <a:lnTo>
                  <a:pt x="10562073" y="0"/>
                </a:lnTo>
                <a:cubicBezTo>
                  <a:pt x="10562586" y="67600"/>
                  <a:pt x="10562413" y="4939559"/>
                  <a:pt x="10561159" y="4982974"/>
                </a:cubicBezTo>
                <a:cubicBezTo>
                  <a:pt x="10083763" y="5654983"/>
                  <a:pt x="9705182" y="5665059"/>
                  <a:pt x="9288596" y="5659739"/>
                </a:cubicBezTo>
                <a:lnTo>
                  <a:pt x="2317560" y="5666148"/>
                </a:lnTo>
                <a:cubicBezTo>
                  <a:pt x="1740346" y="5699290"/>
                  <a:pt x="1372500" y="6001982"/>
                  <a:pt x="1180891" y="6464804"/>
                </a:cubicBezTo>
                <a:cubicBezTo>
                  <a:pt x="882537" y="5761027"/>
                  <a:pt x="278642" y="5679823"/>
                  <a:pt x="2" y="5680701"/>
                </a:cubicBezTo>
                <a:cubicBezTo>
                  <a:pt x="2069" y="5645188"/>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6" name="Bedrijfsnaam"/>
          <p:cNvSpPr txBox="1">
            <a:spLocks noChangeArrowheads="1"/>
          </p:cNvSpPr>
          <p:nvPr userDrawn="1"/>
        </p:nvSpPr>
        <p:spPr bwMode="auto">
          <a:xfrm>
            <a:off x="4916488" y="6608763"/>
            <a:ext cx="4227512" cy="225425"/>
          </a:xfrm>
          <a:prstGeom prst="rect">
            <a:avLst/>
          </a:prstGeom>
          <a:noFill/>
          <a:ln w="19050">
            <a:noFill/>
            <a:miter lim="800000"/>
            <a:headEnd/>
            <a:tailEnd/>
          </a:ln>
          <a:effectLst/>
        </p:spPr>
        <p:txBody>
          <a:bodyPr lIns="180000" rIns="180000" anchor="ctr">
            <a:spAutoFit/>
          </a:bodyPr>
          <a:lstStyle/>
          <a:p>
            <a:pPr algn="r" eaLnBrk="0" hangingPunct="0">
              <a:lnSpc>
                <a:spcPct val="85000"/>
              </a:lnSpc>
              <a:defRPr/>
            </a:pPr>
            <a:r>
              <a:rPr lang="" altLang="nl-NL" sz="1000" b="1" noProof="1">
                <a:solidFill>
                  <a:srgbClr val="003366"/>
                </a:solidFill>
                <a:latin typeface="+mj-lt"/>
                <a:cs typeface="Arial" pitchFamily="34" charset="0"/>
              </a:rPr>
              <a:t>Capgemini Academy</a:t>
            </a:r>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20" name="Title 1"/>
          <p:cNvSpPr>
            <a:spLocks noGrp="1"/>
          </p:cNvSpPr>
          <p:nvPr>
            <p:ph type="title" hasCustomPrompt="1"/>
          </p:nvPr>
        </p:nvSpPr>
        <p:spPr>
          <a:xfrm>
            <a:off x="0" y="0"/>
            <a:ext cx="7271657" cy="914400"/>
          </a:xfrm>
        </p:spPr>
        <p:txBody>
          <a:bodyPr/>
          <a:lstStyle>
            <a:lvl1pPr>
              <a:defRPr sz="100"/>
            </a:lvl1pPr>
          </a:lstStyle>
          <a:p>
            <a:r>
              <a:rPr lang="en-US" dirty="0" smtClean="0"/>
              <a:t>      </a:t>
            </a:r>
            <a:endParaRPr lang="en-GB" dirty="0"/>
          </a:p>
        </p:txBody>
      </p:sp>
      <p:sp>
        <p:nvSpPr>
          <p:cNvPr id="14" name="XylemeSlideType" hidden="1"/>
          <p:cNvSpPr txBox="1"/>
          <p:nvPr userDrawn="1"/>
        </p:nvSpPr>
        <p:spPr>
          <a:xfrm>
            <a:off x="6373562" y="0"/>
            <a:ext cx="2770438"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=Final</a:t>
            </a:r>
            <a:r>
              <a:rPr lang="en-US" sz="1400" b="0" i="0" kern="1200" baseline="0" dirty="0" smtClean="0">
                <a:solidFill>
                  <a:schemeClr val="tx1"/>
                </a:solidFill>
                <a:latin typeface="Verdana" pitchFamily="34" charset="0"/>
                <a:ea typeface="+mn-ea"/>
                <a:cs typeface="Arial" charset="0"/>
              </a:rPr>
              <a:t> Slide</a:t>
            </a:r>
            <a:endParaRPr lang="en-US" sz="1400" dirty="0"/>
          </a:p>
        </p:txBody>
      </p:sp>
      <p:sp>
        <p:nvSpPr>
          <p:cNvPr id="7" name="Rectangle 2"/>
          <p:cNvSpPr>
            <a:spLocks noChangeArrowheads="1"/>
          </p:cNvSpPr>
          <p:nvPr userDrawn="1"/>
        </p:nvSpPr>
        <p:spPr bwMode="auto">
          <a:xfrm>
            <a:off x="5004057" y="3120955"/>
            <a:ext cx="380209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98C7"/>
                </a:solidFill>
                <a:effectLst/>
                <a:latin typeface="+mj-lt"/>
                <a:ea typeface="Calibri" pitchFamily="34" charset="0"/>
                <a:cs typeface="Times New Roman" pitchFamily="18" charset="0"/>
              </a:rPr>
              <a:t>Are you looking for more information regarding our training courses or education related services? Check</a:t>
            </a:r>
            <a:endParaRPr kumimoji="0" lang="en-US" sz="1200" b="1" i="0" u="none" strike="noStrike" cap="none" normalizeH="0" baseline="0" dirty="0" smtClean="0">
              <a:ln>
                <a:noFill/>
              </a:ln>
              <a:solidFill>
                <a:srgbClr val="0098C7"/>
              </a:solidFill>
              <a:effectLst/>
              <a:latin typeface="+mj-lt"/>
              <a:cs typeface="Arial" pitchFamily="34" charset="0"/>
            </a:endParaRPr>
          </a:p>
        </p:txBody>
      </p:sp>
      <p:pic>
        <p:nvPicPr>
          <p:cNvPr id="8" name="Picture 18"/>
          <p:cNvPicPr>
            <a:picLocks noChangeAspect="1" noChangeArrowheads="1"/>
          </p:cNvPicPr>
          <p:nvPr userDrawn="1"/>
        </p:nvPicPr>
        <p:blipFill>
          <a:blip r:embed="rId4" cstate="print"/>
          <a:srcRect/>
          <a:stretch>
            <a:fillRect/>
          </a:stretch>
        </p:blipFill>
        <p:spPr bwMode="auto">
          <a:xfrm>
            <a:off x="6038329" y="3633753"/>
            <a:ext cx="1733550" cy="781050"/>
          </a:xfrm>
          <a:prstGeom prst="rect">
            <a:avLst/>
          </a:prstGeom>
          <a:noFill/>
        </p:spPr>
      </p:pic>
      <p:sp>
        <p:nvSpPr>
          <p:cNvPr id="10" name="Rectangle 2"/>
          <p:cNvSpPr>
            <a:spLocks noChangeArrowheads="1"/>
          </p:cNvSpPr>
          <p:nvPr userDrawn="1"/>
        </p:nvSpPr>
        <p:spPr bwMode="auto">
          <a:xfrm>
            <a:off x="4999660" y="4773175"/>
            <a:ext cx="381088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98C7"/>
                </a:solidFill>
                <a:effectLst/>
                <a:latin typeface="+mj-lt"/>
                <a:ea typeface="Calibri" pitchFamily="34" charset="0"/>
                <a:cs typeface="Times New Roman" pitchFamily="18" charset="0"/>
              </a:rPr>
              <a:t>If you are looking for a new view on professionalism, learning and developing in IT? Check</a:t>
            </a:r>
            <a:endParaRPr kumimoji="0" lang="en-US" sz="1200" b="1" i="0" u="none" strike="noStrike" cap="none" normalizeH="0" baseline="0" dirty="0" smtClean="0">
              <a:ln>
                <a:noFill/>
              </a:ln>
              <a:solidFill>
                <a:srgbClr val="0098C7"/>
              </a:solidFill>
              <a:effectLst/>
              <a:latin typeface="+mj-lt"/>
              <a:cs typeface="Arial" pitchFamily="34" charset="0"/>
            </a:endParaRPr>
          </a:p>
        </p:txBody>
      </p:sp>
      <p:sp>
        <p:nvSpPr>
          <p:cNvPr id="12" name="TextBox 11"/>
          <p:cNvSpPr txBox="1"/>
          <p:nvPr userDrawn="1"/>
        </p:nvSpPr>
        <p:spPr>
          <a:xfrm>
            <a:off x="6092638" y="4465935"/>
            <a:ext cx="1624932" cy="276999"/>
          </a:xfrm>
          <a:prstGeom prst="rect">
            <a:avLst/>
          </a:prstGeom>
          <a:noFill/>
        </p:spPr>
        <p:txBody>
          <a:bodyPr wrap="none" rtlCol="0">
            <a:spAutoFit/>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sz="1200" b="0" kern="1200" dirty="0" smtClean="0">
                <a:solidFill>
                  <a:schemeClr val="tx1"/>
                </a:solidFill>
                <a:latin typeface="+mj-lt"/>
                <a:ea typeface="+mn-ea"/>
                <a:cs typeface="Arial" charset="0"/>
                <a:hlinkClick r:id="rId5"/>
              </a:rPr>
              <a:t>academy.capgemini.nl</a:t>
            </a:r>
            <a:endParaRPr lang="en-US" sz="1200" b="0" kern="1200" dirty="0" smtClean="0">
              <a:solidFill>
                <a:schemeClr val="tx1"/>
              </a:solidFill>
              <a:latin typeface="+mj-lt"/>
              <a:ea typeface="+mn-ea"/>
              <a:cs typeface="Arial" charset="0"/>
            </a:endParaRPr>
          </a:p>
        </p:txBody>
      </p:sp>
      <p:sp>
        <p:nvSpPr>
          <p:cNvPr id="23" name="TextBox 22"/>
          <p:cNvSpPr txBox="1"/>
          <p:nvPr userDrawn="1"/>
        </p:nvSpPr>
        <p:spPr>
          <a:xfrm>
            <a:off x="0" y="6598131"/>
            <a:ext cx="2199641" cy="246221"/>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 altLang="en-US" sz="1000" kern="1200" noProof="1" smtClean="0">
                <a:solidFill>
                  <a:srgbClr val="003366"/>
                </a:solidFill>
                <a:latin typeface="+mj-lt"/>
                <a:ea typeface="+mn-ea"/>
                <a:cs typeface="Arial" pitchFamily="34" charset="0"/>
              </a:rPr>
              <a:t>© 2016 Capgemini - All rights reserved</a:t>
            </a:r>
          </a:p>
        </p:txBody>
      </p:sp>
      <p:sp>
        <p:nvSpPr>
          <p:cNvPr id="2" name="TextBox 1"/>
          <p:cNvSpPr txBox="1"/>
          <p:nvPr userDrawn="1"/>
        </p:nvSpPr>
        <p:spPr>
          <a:xfrm>
            <a:off x="363298" y="3120955"/>
            <a:ext cx="4227370" cy="3046988"/>
          </a:xfrm>
          <a:prstGeom prst="rect">
            <a:avLst/>
          </a:prstGeom>
          <a:noFill/>
        </p:spPr>
        <p:txBody>
          <a:bodyPr wrap="square" rtlCol="0">
            <a:spAutoFit/>
          </a:bodyPr>
          <a:lstStyle/>
          <a:p>
            <a:pPr marL="0" indent="0" algn="just"/>
            <a:r>
              <a:rPr lang="en-US" sz="1200" b="1" kern="1200" dirty="0" smtClean="0">
                <a:solidFill>
                  <a:srgbClr val="003366"/>
                </a:solidFill>
                <a:latin typeface="+mj-lt"/>
                <a:ea typeface="+mn-ea"/>
                <a:cs typeface="Arial" pitchFamily="34" charset="0"/>
              </a:rPr>
              <a:t>Anyone who chooses a career in IT knows that regular training is essential to keep up to speed with developments. IT ages quickly, far quicker than IT  professionals themselves.</a:t>
            </a:r>
          </a:p>
          <a:p>
            <a:pPr marL="0" indent="0" algn="just"/>
            <a:endParaRPr lang="en-US" sz="1200" b="1" kern="1200" dirty="0" smtClean="0">
              <a:solidFill>
                <a:srgbClr val="003366"/>
              </a:solidFill>
              <a:latin typeface="+mj-lt"/>
              <a:ea typeface="+mn-ea"/>
              <a:cs typeface="Arial" pitchFamily="34" charset="0"/>
            </a:endParaRPr>
          </a:p>
          <a:p>
            <a:pPr marL="0" indent="0" algn="just"/>
            <a:r>
              <a:rPr lang="en-US" sz="1200" b="1" kern="1200" dirty="0" smtClean="0">
                <a:solidFill>
                  <a:srgbClr val="003366"/>
                </a:solidFill>
                <a:latin typeface="+mj-lt"/>
                <a:ea typeface="+mn-ea"/>
                <a:cs typeface="Arial" pitchFamily="34" charset="0"/>
              </a:rPr>
              <a:t>There’s more to life than just training, however. High work pressure, tight deadlines and a busy private life all demand attention. As a result, IT professionals are often held hostage; they hardly have any time left to spend on career planning and necessary refresher courses. That’s why it is essential that IT-knowledge and skills are transferred as quickly and effectively as possible. Each minute devoted to training should be spent wisely and efficiently. Once the training is done, the IT professional should be able to really apply his new skills and knowledge to his own professional practice. It is no wonder, then, that most IT professionals choose </a:t>
            </a:r>
            <a:r>
              <a:rPr lang="en-US" sz="1200" b="1" kern="1200" dirty="0" err="1" smtClean="0">
                <a:solidFill>
                  <a:srgbClr val="003366"/>
                </a:solidFill>
                <a:latin typeface="+mj-lt"/>
                <a:ea typeface="+mn-ea"/>
                <a:cs typeface="Arial" pitchFamily="34" charset="0"/>
              </a:rPr>
              <a:t>Capgemini</a:t>
            </a:r>
            <a:r>
              <a:rPr lang="en-US" sz="1200" b="1" kern="1200" dirty="0" smtClean="0">
                <a:solidFill>
                  <a:srgbClr val="003366"/>
                </a:solidFill>
                <a:latin typeface="+mj-lt"/>
                <a:ea typeface="+mn-ea"/>
                <a:cs typeface="Arial" pitchFamily="34" charset="0"/>
              </a:rPr>
              <a:t> Academy.</a:t>
            </a:r>
          </a:p>
          <a:p>
            <a:endParaRPr lang="en-GB" sz="1200" dirty="0">
              <a:latin typeface="+mj-lt"/>
            </a:endParaRPr>
          </a:p>
        </p:txBody>
      </p:sp>
      <p:pic>
        <p:nvPicPr>
          <p:cNvPr id="17" name="Picture 16"/>
          <p:cNvPicPr/>
          <p:nvPr userDrawn="1"/>
        </p:nvPicPr>
        <p:blipFill rotWithShape="1">
          <a:blip r:embed="rId6">
            <a:extLst>
              <a:ext uri="{28A0092B-C50C-407E-A947-70E740481C1C}">
                <a14:useLocalDpi xmlns:a14="http://schemas.microsoft.com/office/drawing/2010/main" val="0"/>
              </a:ext>
            </a:extLst>
          </a:blip>
          <a:srcRect l="6282" t="6590" r="5689" b="11611"/>
          <a:stretch/>
        </p:blipFill>
        <p:spPr bwMode="auto">
          <a:xfrm>
            <a:off x="6312171" y="5274992"/>
            <a:ext cx="1185866" cy="714138"/>
          </a:xfrm>
          <a:prstGeom prst="rect">
            <a:avLst/>
          </a:prstGeom>
          <a:noFill/>
          <a:ln w="9525">
            <a:noFill/>
            <a:miter lim="800000"/>
            <a:headEnd/>
            <a:tailEnd/>
          </a:ln>
        </p:spPr>
      </p:pic>
      <p:sp>
        <p:nvSpPr>
          <p:cNvPr id="18" name="TextBox 17"/>
          <p:cNvSpPr txBox="1"/>
          <p:nvPr userDrawn="1"/>
        </p:nvSpPr>
        <p:spPr>
          <a:xfrm>
            <a:off x="5957986" y="6007914"/>
            <a:ext cx="1894237" cy="276999"/>
          </a:xfrm>
          <a:prstGeom prst="rect">
            <a:avLst/>
          </a:prstGeom>
          <a:noFill/>
        </p:spPr>
        <p:txBody>
          <a:bodyPr wrap="none" rtlCol="0">
            <a:spAutoFit/>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sz="1200" u="sng" kern="1200" dirty="0" smtClean="0">
                <a:solidFill>
                  <a:schemeClr val="tx1"/>
                </a:solidFill>
                <a:latin typeface="+mj-lt"/>
                <a:ea typeface="+mn-ea"/>
                <a:cs typeface="Arial" charset="0"/>
                <a:hlinkClick r:id="rId7"/>
              </a:rPr>
              <a:t>academy.capgemini.nl/blog</a:t>
            </a:r>
            <a:endParaRPr lang="en-US" sz="1200" b="0" kern="1200" dirty="0" smtClean="0">
              <a:solidFill>
                <a:schemeClr val="tx1"/>
              </a:solidFill>
              <a:latin typeface="+mj-lt"/>
              <a:ea typeface="+mn-ea"/>
              <a:cs typeface="Arial"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3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315058" y="1255714"/>
            <a:ext cx="851388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019399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C87FCC2-AFFF-478E-A827-D8DD4AB5E717}" type="datetimeFigureOut">
              <a:rPr lang="en-US" smtClean="0"/>
              <a:pPr/>
              <a:t>11/28/2016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D7D018F-DCE7-4E7C-94C6-1A191101F29E}" type="slidenum">
              <a:rPr lang="en-US" smtClean="0"/>
              <a:pPr/>
              <a:t>‹#›</a:t>
            </a:fld>
            <a:endParaRPr lang="en-US"/>
          </a:p>
        </p:txBody>
      </p:sp>
    </p:spTree>
    <p:extLst>
      <p:ext uri="{BB962C8B-B14F-4D97-AF65-F5344CB8AC3E}">
        <p14:creationId xmlns:p14="http://schemas.microsoft.com/office/powerpoint/2010/main" val="107535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5745184" y="0"/>
            <a:ext cx="3398816"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footer and custom not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XylemeSlideType" hidden="1"/>
          <p:cNvSpPr txBox="1"/>
          <p:nvPr userDrawn="1"/>
        </p:nvSpPr>
        <p:spPr>
          <a:xfrm>
            <a:off x="3127481" y="0"/>
            <a:ext cx="6016519"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with footer and custom note</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10" name="Content Placeholder 9"/>
          <p:cNvSpPr>
            <a:spLocks noGrp="1"/>
          </p:cNvSpPr>
          <p:nvPr>
            <p:ph sz="quarter" idx="10"/>
          </p:nvPr>
        </p:nvSpPr>
        <p:spPr>
          <a:xfrm>
            <a:off x="319088" y="6284913"/>
            <a:ext cx="4179887" cy="255587"/>
          </a:xfrm>
        </p:spPr>
        <p:txBody>
          <a:bodyPr/>
          <a:lstStyle>
            <a:lvl1pPr>
              <a:defRPr sz="1100"/>
            </a:lvl1pPr>
            <a:lvl2pPr>
              <a:defRPr sz="1050"/>
            </a:lvl2pPr>
            <a:lvl3pPr>
              <a:defRPr sz="1000"/>
            </a:lvl3pPr>
            <a:lvl4pPr>
              <a:defRPr sz="900"/>
            </a:lvl4pPr>
            <a:lvl5pP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Content Placeholder 12"/>
          <p:cNvSpPr>
            <a:spLocks noGrp="1"/>
          </p:cNvSpPr>
          <p:nvPr>
            <p:ph sz="quarter" idx="11"/>
          </p:nvPr>
        </p:nvSpPr>
        <p:spPr>
          <a:xfrm>
            <a:off x="4645025" y="6284913"/>
            <a:ext cx="4192588" cy="293687"/>
          </a:xfrm>
        </p:spPr>
        <p:txBody>
          <a:bodyPr/>
          <a:lstStyle>
            <a:lvl1pPr>
              <a:defRPr sz="1100"/>
            </a:lvl1pPr>
            <a:lvl2pPr>
              <a:defRPr sz="1050"/>
            </a:lvl2pPr>
            <a:lvl3pPr>
              <a:defRPr sz="1000"/>
            </a:lvl3pPr>
            <a:lvl4pPr>
              <a:defRPr sz="900"/>
            </a:lvl4pPr>
            <a:lvl5pP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pha bullet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lphaL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914400" indent="-231775">
              <a:buFont typeface="+mj-lt"/>
              <a:buAutoNum type="alphaLcPeriod"/>
              <a:defRPr sz="1600">
                <a:latin typeface="+mj-lt"/>
                <a:cs typeface="Arial" pitchFamily="34" charset="0"/>
              </a:defRPr>
            </a:lvl4pPr>
            <a:lvl5pPr marL="1146175" indent="-231775">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4517284" y="0"/>
            <a:ext cx="4626716"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Alpha bullets</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umerical bullet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rabicPeriod"/>
              <a:defRPr sz="2000">
                <a:latin typeface="+mj-lt"/>
                <a:cs typeface="Arial" pitchFamily="34" charset="0"/>
              </a:defRPr>
            </a:lvl2pPr>
            <a:lvl3pPr marL="682625" indent="-219075">
              <a:buFont typeface="+mj-lt"/>
              <a:buAutoNum type="arabicPeriod"/>
              <a:defRPr sz="1800">
                <a:latin typeface="+mj-lt"/>
                <a:cs typeface="Arial" pitchFamily="34" charset="0"/>
              </a:defRPr>
            </a:lvl3pPr>
            <a:lvl4pPr marL="914400" indent="-231775">
              <a:buFont typeface="+mj-lt"/>
              <a:buAutoNum type="arabicPeriod"/>
              <a:defRPr sz="1600">
                <a:latin typeface="+mj-lt"/>
                <a:cs typeface="Arial" pitchFamily="34" charset="0"/>
              </a:defRPr>
            </a:lvl4pPr>
            <a:lvl5pPr marL="1146175" indent="-231775">
              <a:buFont typeface="+mj-lt"/>
              <a:buAutoNum type="arabi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4116533" y="0"/>
            <a:ext cx="5027467"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Numerical bullets</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logo left botto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3735019" y="0"/>
            <a:ext cx="5408981"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with logo</a:t>
            </a:r>
            <a:r>
              <a:rPr lang="en-US" sz="1400" b="0" i="0" kern="1200" baseline="0" dirty="0" smtClean="0">
                <a:solidFill>
                  <a:schemeClr val="tx1"/>
                </a:solidFill>
                <a:latin typeface="Verdana" pitchFamily="34" charset="0"/>
                <a:ea typeface="+mn-ea"/>
                <a:cs typeface="Arial" charset="0"/>
              </a:rPr>
              <a:t> left bottom</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7" name="Picture Placeholder 6"/>
          <p:cNvSpPr>
            <a:spLocks noGrp="1"/>
          </p:cNvSpPr>
          <p:nvPr>
            <p:ph type="pic" sz="quarter" idx="10"/>
          </p:nvPr>
        </p:nvSpPr>
        <p:spPr>
          <a:xfrm>
            <a:off x="1" y="5618085"/>
            <a:ext cx="648122" cy="648122"/>
          </a:xfrm>
        </p:spPr>
        <p:txBody>
          <a:bodyPr/>
          <a:lstStyle>
            <a:lvl1pPr algn="ctr">
              <a:buNone/>
              <a:defRPr sz="900"/>
            </a:lvl1pPr>
          </a:lstStyle>
          <a:p>
            <a:r>
              <a:rPr lang="en-US" smtClean="0"/>
              <a:t>Click icon to add picture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2.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16"/>
          <p:cNvSpPr>
            <a:spLocks noGrp="1" noChangeArrowheads="1"/>
          </p:cNvSpPr>
          <p:nvPr>
            <p:ph type="body" idx="1"/>
          </p:nvPr>
        </p:nvSpPr>
        <p:spPr bwMode="auto">
          <a:xfrm>
            <a:off x="314949" y="1408113"/>
            <a:ext cx="8514102" cy="4856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423"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endParaRPr noProof="0" dirty="0"/>
          </a:p>
        </p:txBody>
      </p:sp>
      <p:sp>
        <p:nvSpPr>
          <p:cNvPr id="6" name="SlideMasterCopyRight"/>
          <p:cNvSpPr>
            <a:spLocks noChangeArrowheads="1"/>
          </p:cNvSpPr>
          <p:nvPr/>
        </p:nvSpPr>
        <p:spPr bwMode="auto">
          <a:xfrm>
            <a:off x="0" y="6647657"/>
            <a:ext cx="2895600" cy="147637"/>
          </a:xfrm>
          <a:prstGeom prst="rect">
            <a:avLst/>
          </a:prstGeom>
          <a:noFill/>
          <a:ln w="9525">
            <a:noFill/>
            <a:miter lim="800000"/>
            <a:headEnd/>
            <a:tailEnd/>
          </a:ln>
          <a:effectLst/>
        </p:spPr>
        <p:txBody>
          <a:bodyPr anchor="ctr"/>
          <a:lstStyle/>
          <a:p>
            <a:pPr eaLnBrk="0" hangingPunct="0">
              <a:defRPr/>
            </a:pPr>
            <a:r>
              <a:rPr lang="" altLang="en-US" sz="1000" noProof="1">
                <a:solidFill>
                  <a:srgbClr val="003366"/>
                </a:solidFill>
                <a:latin typeface="+mj-lt"/>
                <a:cs typeface="Arial" pitchFamily="34" charset="0"/>
              </a:rPr>
              <a:t>© </a:t>
            </a:r>
            <a:r>
              <a:rPr lang="" altLang="en-US" sz="1000" noProof="1" smtClean="0">
                <a:solidFill>
                  <a:srgbClr val="003366"/>
                </a:solidFill>
                <a:latin typeface="+mj-lt"/>
                <a:cs typeface="Arial" pitchFamily="34" charset="0"/>
              </a:rPr>
              <a:t>2016 </a:t>
            </a:r>
            <a:r>
              <a:rPr lang="" altLang="en-US" sz="1000" noProof="1">
                <a:solidFill>
                  <a:srgbClr val="003366"/>
                </a:solidFill>
                <a:latin typeface="+mj-lt"/>
                <a:cs typeface="Arial" pitchFamily="34" charset="0"/>
              </a:rPr>
              <a:t>Capgemini - All rights reserved</a:t>
            </a:r>
          </a:p>
        </p:txBody>
      </p:sp>
      <p:sp>
        <p:nvSpPr>
          <p:cNvPr id="7" name="Bedrijfsnaam"/>
          <p:cNvSpPr txBox="1">
            <a:spLocks noChangeArrowheads="1"/>
          </p:cNvSpPr>
          <p:nvPr/>
        </p:nvSpPr>
        <p:spPr bwMode="auto">
          <a:xfrm>
            <a:off x="4916488" y="6609329"/>
            <a:ext cx="4227512" cy="224292"/>
          </a:xfrm>
          <a:prstGeom prst="rect">
            <a:avLst/>
          </a:prstGeom>
          <a:noFill/>
          <a:ln w="19050">
            <a:noFill/>
            <a:miter lim="800000"/>
            <a:headEnd/>
            <a:tailEnd/>
          </a:ln>
          <a:effectLst/>
        </p:spPr>
        <p:txBody>
          <a:bodyPr lIns="180000" rIns="180000" anchor="ctr">
            <a:spAutoFit/>
          </a:bodyPr>
          <a:lstStyle/>
          <a:p>
            <a:pPr algn="r" eaLnBrk="0" hangingPunct="0">
              <a:lnSpc>
                <a:spcPct val="85000"/>
              </a:lnSpc>
              <a:defRPr/>
            </a:pPr>
            <a:r>
              <a:rPr lang="" altLang="nl-NL" sz="1000" b="1" noProof="1">
                <a:solidFill>
                  <a:srgbClr val="003366"/>
                </a:solidFill>
                <a:latin typeface="+mj-lt"/>
                <a:cs typeface="Arial" pitchFamily="34" charset="0"/>
              </a:rPr>
              <a:t>Capgemini Academy</a:t>
            </a:r>
          </a:p>
        </p:txBody>
      </p:sp>
      <p:cxnSp>
        <p:nvCxnSpPr>
          <p:cNvPr id="8" name="Straight Connector 5"/>
          <p:cNvCxnSpPr/>
          <p:nvPr>
            <p:custDataLst>
              <p:tags r:id="rId48"/>
            </p:custDataLst>
          </p:nvPr>
        </p:nvCxnSpPr>
        <p:spPr>
          <a:xfrm flipH="1">
            <a:off x="3" y="6553200"/>
            <a:ext cx="9143997" cy="0"/>
          </a:xfrm>
          <a:prstGeom prst="line">
            <a:avLst/>
          </a:prstGeom>
          <a:ln w="9525" cmpd="sng">
            <a:solidFill>
              <a:srgbClr val="0098C7"/>
            </a:solidFill>
          </a:ln>
          <a:effectLst/>
        </p:spPr>
        <p:style>
          <a:lnRef idx="2">
            <a:schemeClr val="accent1"/>
          </a:lnRef>
          <a:fillRef idx="0">
            <a:schemeClr val="accent1"/>
          </a:fillRef>
          <a:effectRef idx="1">
            <a:schemeClr val="accent1"/>
          </a:effectRef>
          <a:fontRef idx="minor">
            <a:schemeClr val="tx1"/>
          </a:fontRef>
        </p:style>
      </p:cxnSp>
      <p:sp>
        <p:nvSpPr>
          <p:cNvPr id="11" name="Freeform 4"/>
          <p:cNvSpPr>
            <a:spLocks/>
          </p:cNvSpPr>
          <p:nvPr>
            <p:custDataLst>
              <p:tags r:id="rId49"/>
            </p:custDataLst>
          </p:nvPr>
        </p:nvSpPr>
        <p:spPr bwMode="auto">
          <a:xfrm>
            <a:off x="3" y="616298"/>
            <a:ext cx="9143998"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98C7"/>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endParaRPr>
          </a:p>
        </p:txBody>
      </p:sp>
      <p:pic>
        <p:nvPicPr>
          <p:cNvPr id="12" name="Picture 11" descr="D:\Users\ansingha\Desktop\Capgemini_aca_cmyk_8 [Converted].png"/>
          <p:cNvPicPr/>
          <p:nvPr/>
        </p:nvPicPr>
        <p:blipFill>
          <a:blip r:embed="rId50" cstate="print"/>
          <a:srcRect/>
          <a:stretch>
            <a:fillRect/>
          </a:stretch>
        </p:blipFill>
        <p:spPr bwMode="auto">
          <a:xfrm>
            <a:off x="7497853" y="144674"/>
            <a:ext cx="1405432" cy="635034"/>
          </a:xfrm>
          <a:prstGeom prst="rect">
            <a:avLst/>
          </a:prstGeom>
          <a:noFill/>
          <a:ln w="9525">
            <a:noFill/>
            <a:miter lim="800000"/>
            <a:headEnd/>
            <a:tailEnd/>
          </a:ln>
        </p:spPr>
      </p:pic>
      <p:sp>
        <p:nvSpPr>
          <p:cNvPr id="13"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4036" r:id="rId1"/>
    <p:sldLayoutId id="2147484073" r:id="rId2"/>
    <p:sldLayoutId id="2147484071" r:id="rId3"/>
    <p:sldLayoutId id="2147484072" r:id="rId4"/>
    <p:sldLayoutId id="2147484025" r:id="rId5"/>
    <p:sldLayoutId id="2147484084" r:id="rId6"/>
    <p:sldLayoutId id="2147484074" r:id="rId7"/>
    <p:sldLayoutId id="2147484075" r:id="rId8"/>
    <p:sldLayoutId id="2147484088" r:id="rId9"/>
    <p:sldLayoutId id="2147484029" r:id="rId10"/>
    <p:sldLayoutId id="2147484087" r:id="rId11"/>
    <p:sldLayoutId id="2147484076" r:id="rId12"/>
    <p:sldLayoutId id="2147484077" r:id="rId13"/>
    <p:sldLayoutId id="2147484044" r:id="rId14"/>
    <p:sldLayoutId id="2147484078" r:id="rId15"/>
    <p:sldLayoutId id="2147484079" r:id="rId16"/>
    <p:sldLayoutId id="2147484060" r:id="rId17"/>
    <p:sldLayoutId id="2147484080" r:id="rId18"/>
    <p:sldLayoutId id="2147484081" r:id="rId19"/>
    <p:sldLayoutId id="2147484059" r:id="rId20"/>
    <p:sldLayoutId id="2147484061" r:id="rId21"/>
    <p:sldLayoutId id="2147484066" r:id="rId22"/>
    <p:sldLayoutId id="2147484067" r:id="rId23"/>
    <p:sldLayoutId id="2147484068" r:id="rId24"/>
    <p:sldLayoutId id="2147484069" r:id="rId25"/>
    <p:sldLayoutId id="2147484070" r:id="rId26"/>
    <p:sldLayoutId id="2147484085" r:id="rId27"/>
    <p:sldLayoutId id="2147484089" r:id="rId28"/>
    <p:sldLayoutId id="2147484090" r:id="rId29"/>
    <p:sldLayoutId id="2147484091" r:id="rId30"/>
    <p:sldLayoutId id="2147484092" r:id="rId31"/>
    <p:sldLayoutId id="2147484093" r:id="rId32"/>
    <p:sldLayoutId id="2147484094" r:id="rId33"/>
    <p:sldLayoutId id="2147484095" r:id="rId34"/>
    <p:sldLayoutId id="2147484096" r:id="rId35"/>
    <p:sldLayoutId id="2147484097" r:id="rId36"/>
    <p:sldLayoutId id="2147484098" r:id="rId37"/>
    <p:sldLayoutId id="2147484099" r:id="rId38"/>
    <p:sldLayoutId id="2147484100" r:id="rId39"/>
    <p:sldLayoutId id="2147484101" r:id="rId40"/>
    <p:sldLayoutId id="2147484105" r:id="rId41"/>
    <p:sldLayoutId id="2147484103" r:id="rId42"/>
    <p:sldLayoutId id="2147484104" r:id="rId43"/>
    <p:sldLayoutId id="2147484106" r:id="rId44"/>
    <p:sldLayoutId id="2147484107" r:id="rId45"/>
    <p:sldLayoutId id="2147484108" r:id="rId46"/>
  </p:sldLayoutIdLst>
  <p:timing>
    <p:tnLst>
      <p:par>
        <p:cTn id="1" dur="indefinite" restart="never" nodeType="tmRoot"/>
      </p:par>
    </p:tnLst>
  </p:timing>
  <p:hf hdr="0" dt="0"/>
  <p:txStyles>
    <p:titleStyle>
      <a:lvl1pPr algn="l" rtl="0" eaLnBrk="1" fontAlgn="base" hangingPunct="1">
        <a:lnSpc>
          <a:spcPct val="70000"/>
        </a:lnSpc>
        <a:spcBef>
          <a:spcPct val="0"/>
        </a:spcBef>
        <a:spcAft>
          <a:spcPct val="0"/>
        </a:spcAft>
        <a:defRPr lang="nl-NL" altLang="nl-NL" sz="2400" b="1">
          <a:solidFill>
            <a:srgbClr val="003366"/>
          </a:solidFill>
          <a:effectLst/>
          <a:latin typeface="+mj-lt"/>
          <a:ea typeface="+mj-ea"/>
          <a:cs typeface="Arial" pitchFamily="34" charset="0"/>
        </a:defRPr>
      </a:lvl1pPr>
      <a:lvl2pPr algn="r" rtl="0" eaLnBrk="1" fontAlgn="base" hangingPunct="1">
        <a:lnSpc>
          <a:spcPct val="70000"/>
        </a:lnSpc>
        <a:spcBef>
          <a:spcPct val="0"/>
        </a:spcBef>
        <a:spcAft>
          <a:spcPct val="0"/>
        </a:spcAft>
        <a:defRPr sz="2400" b="1">
          <a:solidFill>
            <a:srgbClr val="003366"/>
          </a:solidFill>
          <a:effectLst>
            <a:outerShdw blurRad="38100" dist="38100" dir="2700000" algn="tl">
              <a:srgbClr val="C0C0C0"/>
            </a:outerShdw>
          </a:effectLst>
          <a:latin typeface="Arial" charset="0"/>
          <a:cs typeface="Arial" charset="0"/>
        </a:defRPr>
      </a:lvl2pPr>
      <a:lvl3pPr algn="r" rtl="0" eaLnBrk="1" fontAlgn="base" hangingPunct="1">
        <a:lnSpc>
          <a:spcPct val="70000"/>
        </a:lnSpc>
        <a:spcBef>
          <a:spcPct val="0"/>
        </a:spcBef>
        <a:spcAft>
          <a:spcPct val="0"/>
        </a:spcAft>
        <a:defRPr sz="2400" b="1">
          <a:solidFill>
            <a:srgbClr val="003366"/>
          </a:solidFill>
          <a:effectLst>
            <a:outerShdw blurRad="38100" dist="38100" dir="2700000" algn="tl">
              <a:srgbClr val="C0C0C0"/>
            </a:outerShdw>
          </a:effectLst>
          <a:latin typeface="Arial" charset="0"/>
          <a:cs typeface="Arial" charset="0"/>
        </a:defRPr>
      </a:lvl3pPr>
      <a:lvl4pPr algn="r" rtl="0" eaLnBrk="1" fontAlgn="base" hangingPunct="1">
        <a:lnSpc>
          <a:spcPct val="70000"/>
        </a:lnSpc>
        <a:spcBef>
          <a:spcPct val="0"/>
        </a:spcBef>
        <a:spcAft>
          <a:spcPct val="0"/>
        </a:spcAft>
        <a:defRPr sz="2400" b="1">
          <a:solidFill>
            <a:srgbClr val="003366"/>
          </a:solidFill>
          <a:effectLst>
            <a:outerShdw blurRad="38100" dist="38100" dir="2700000" algn="tl">
              <a:srgbClr val="C0C0C0"/>
            </a:outerShdw>
          </a:effectLst>
          <a:latin typeface="Arial" charset="0"/>
          <a:cs typeface="Arial" charset="0"/>
        </a:defRPr>
      </a:lvl4pPr>
      <a:lvl5pPr algn="r" rtl="0" eaLnBrk="1" fontAlgn="base" hangingPunct="1">
        <a:lnSpc>
          <a:spcPct val="70000"/>
        </a:lnSpc>
        <a:spcBef>
          <a:spcPct val="0"/>
        </a:spcBef>
        <a:spcAft>
          <a:spcPct val="0"/>
        </a:spcAft>
        <a:defRPr sz="2400" b="1">
          <a:solidFill>
            <a:srgbClr val="003366"/>
          </a:solidFill>
          <a:effectLst>
            <a:outerShdw blurRad="38100" dist="38100" dir="2700000" algn="tl">
              <a:srgbClr val="C0C0C0"/>
            </a:outerShdw>
          </a:effectLst>
          <a:latin typeface="Arial" charset="0"/>
          <a:cs typeface="Arial" charset="0"/>
        </a:defRPr>
      </a:lvl5pPr>
      <a:lvl6pPr marL="457200" algn="ctr" rtl="0" eaLnBrk="1" fontAlgn="base" hangingPunct="1">
        <a:lnSpc>
          <a:spcPct val="70000"/>
        </a:lnSpc>
        <a:spcBef>
          <a:spcPct val="0"/>
        </a:spcBef>
        <a:spcAft>
          <a:spcPct val="0"/>
        </a:spcAft>
        <a:defRPr sz="3200" b="1">
          <a:solidFill>
            <a:srgbClr val="465D75"/>
          </a:solidFill>
          <a:effectLst>
            <a:outerShdw blurRad="38100" dist="38100" dir="2700000" algn="tl">
              <a:srgbClr val="C0C0C0"/>
            </a:outerShdw>
          </a:effectLst>
          <a:latin typeface="Arial" charset="0"/>
          <a:cs typeface="Arial" charset="0"/>
        </a:defRPr>
      </a:lvl6pPr>
      <a:lvl7pPr marL="914400" algn="ctr" rtl="0" eaLnBrk="1" fontAlgn="base" hangingPunct="1">
        <a:lnSpc>
          <a:spcPct val="70000"/>
        </a:lnSpc>
        <a:spcBef>
          <a:spcPct val="0"/>
        </a:spcBef>
        <a:spcAft>
          <a:spcPct val="0"/>
        </a:spcAft>
        <a:defRPr sz="3200" b="1">
          <a:solidFill>
            <a:srgbClr val="465D75"/>
          </a:solidFill>
          <a:effectLst>
            <a:outerShdw blurRad="38100" dist="38100" dir="2700000" algn="tl">
              <a:srgbClr val="C0C0C0"/>
            </a:outerShdw>
          </a:effectLst>
          <a:latin typeface="Arial" charset="0"/>
          <a:cs typeface="Arial" charset="0"/>
        </a:defRPr>
      </a:lvl7pPr>
      <a:lvl8pPr marL="1371600" algn="ctr" rtl="0" eaLnBrk="1" fontAlgn="base" hangingPunct="1">
        <a:lnSpc>
          <a:spcPct val="70000"/>
        </a:lnSpc>
        <a:spcBef>
          <a:spcPct val="0"/>
        </a:spcBef>
        <a:spcAft>
          <a:spcPct val="0"/>
        </a:spcAft>
        <a:defRPr sz="3200" b="1">
          <a:solidFill>
            <a:srgbClr val="465D75"/>
          </a:solidFill>
          <a:effectLst>
            <a:outerShdw blurRad="38100" dist="38100" dir="2700000" algn="tl">
              <a:srgbClr val="C0C0C0"/>
            </a:outerShdw>
          </a:effectLst>
          <a:latin typeface="Arial" charset="0"/>
          <a:cs typeface="Arial" charset="0"/>
        </a:defRPr>
      </a:lvl8pPr>
      <a:lvl9pPr marL="1828800" algn="ctr" rtl="0" eaLnBrk="1" fontAlgn="base" hangingPunct="1">
        <a:lnSpc>
          <a:spcPct val="70000"/>
        </a:lnSpc>
        <a:spcBef>
          <a:spcPct val="0"/>
        </a:spcBef>
        <a:spcAft>
          <a:spcPct val="0"/>
        </a:spcAft>
        <a:defRPr sz="3200" b="1">
          <a:solidFill>
            <a:srgbClr val="465D75"/>
          </a:solidFill>
          <a:effectLst>
            <a:outerShdw blurRad="38100" dist="38100" dir="2700000" algn="tl">
              <a:srgbClr val="C0C0C0"/>
            </a:outerShdw>
          </a:effectLst>
          <a:latin typeface="Arial" charset="0"/>
          <a:cs typeface="Arial" charset="0"/>
        </a:defRPr>
      </a:lvl9pPr>
    </p:titleStyle>
    <p:bodyStyle>
      <a:lvl1pPr marL="231775" indent="-231775" algn="l" rtl="0" eaLnBrk="1" fontAlgn="base" hangingPunct="1">
        <a:spcBef>
          <a:spcPct val="20000"/>
        </a:spcBef>
        <a:spcAft>
          <a:spcPct val="0"/>
        </a:spcAft>
        <a:buClr>
          <a:srgbClr val="00A2C9"/>
        </a:buClr>
        <a:buSzPct val="100000"/>
        <a:buFont typeface="Arial" charset="0"/>
        <a:buChar char="•"/>
        <a:defRPr sz="2400">
          <a:solidFill>
            <a:srgbClr val="003366"/>
          </a:solidFill>
          <a:latin typeface="+mj-lt"/>
          <a:ea typeface="+mn-ea"/>
          <a:cs typeface="Arial" pitchFamily="34" charset="0"/>
        </a:defRPr>
      </a:lvl1pPr>
      <a:lvl2pPr marL="465138" indent="-233363" algn="l" rtl="0" eaLnBrk="1" fontAlgn="base" hangingPunct="1">
        <a:spcBef>
          <a:spcPct val="20000"/>
        </a:spcBef>
        <a:spcAft>
          <a:spcPct val="0"/>
        </a:spcAft>
        <a:buClr>
          <a:srgbClr val="A6CE12"/>
        </a:buClr>
        <a:buSzPct val="100000"/>
        <a:buFont typeface="Arial" charset="0"/>
        <a:buChar char="•"/>
        <a:defRPr sz="2000">
          <a:solidFill>
            <a:srgbClr val="003366"/>
          </a:solidFill>
          <a:latin typeface="+mj-lt"/>
          <a:cs typeface="Arial" pitchFamily="34" charset="0"/>
        </a:defRPr>
      </a:lvl2pPr>
      <a:lvl3pPr marL="682625" indent="-217488" algn="l" rtl="0" eaLnBrk="1" fontAlgn="base" hangingPunct="1">
        <a:spcBef>
          <a:spcPct val="20000"/>
        </a:spcBef>
        <a:spcAft>
          <a:spcPct val="0"/>
        </a:spcAft>
        <a:buClr>
          <a:srgbClr val="ACDCF0"/>
        </a:buClr>
        <a:buSzPct val="100000"/>
        <a:buFont typeface="Arial" charset="0"/>
        <a:buChar char="•"/>
        <a:defRPr>
          <a:solidFill>
            <a:srgbClr val="003366"/>
          </a:solidFill>
          <a:latin typeface="+mj-lt"/>
          <a:cs typeface="Arial" pitchFamily="34" charset="0"/>
        </a:defRPr>
      </a:lvl3pPr>
      <a:lvl4pPr marL="914400" indent="-231775" algn="l" rtl="0" eaLnBrk="1" fontAlgn="base" hangingPunct="1">
        <a:spcBef>
          <a:spcPct val="20000"/>
        </a:spcBef>
        <a:spcAft>
          <a:spcPct val="0"/>
        </a:spcAft>
        <a:buClr>
          <a:schemeClr val="tx1"/>
        </a:buClr>
        <a:buSzPct val="100000"/>
        <a:buFont typeface="Arial" charset="0"/>
        <a:buChar char="–"/>
        <a:defRPr sz="1600">
          <a:solidFill>
            <a:srgbClr val="003366"/>
          </a:solidFill>
          <a:latin typeface="+mj-lt"/>
          <a:cs typeface="Arial" pitchFamily="34" charset="0"/>
        </a:defRPr>
      </a:lvl4pPr>
      <a:lvl5pPr marL="1146175" indent="-231775" algn="l" rtl="0" eaLnBrk="1" fontAlgn="base" hangingPunct="1">
        <a:spcBef>
          <a:spcPct val="20000"/>
        </a:spcBef>
        <a:spcAft>
          <a:spcPct val="0"/>
        </a:spcAft>
        <a:buSzPct val="100000"/>
        <a:buFont typeface="Arial" charset="0"/>
        <a:buChar char="»"/>
        <a:defRPr sz="1600">
          <a:solidFill>
            <a:srgbClr val="003366"/>
          </a:solidFill>
          <a:latin typeface="+mj-lt"/>
          <a:cs typeface="Arial" pitchFamily="34" charset="0"/>
        </a:defRPr>
      </a:lvl5pPr>
      <a:lvl6pPr marL="2514600" indent="-228600" algn="l" rtl="0" eaLnBrk="1" fontAlgn="base" hangingPunct="1">
        <a:spcBef>
          <a:spcPct val="20000"/>
        </a:spcBef>
        <a:spcAft>
          <a:spcPct val="0"/>
        </a:spcAft>
        <a:buClr>
          <a:srgbClr val="E37B1B"/>
        </a:buClr>
        <a:buSzPct val="75000"/>
        <a:buFont typeface="Times New Roman" pitchFamily="18" charset="0"/>
        <a:buChar char="–"/>
        <a:defRPr sz="1400">
          <a:solidFill>
            <a:schemeClr val="tx1"/>
          </a:solidFill>
          <a:latin typeface="+mn-lt"/>
          <a:cs typeface="+mn-cs"/>
        </a:defRPr>
      </a:lvl6pPr>
      <a:lvl7pPr marL="2971800" indent="-228600" algn="l" rtl="0" eaLnBrk="1" fontAlgn="base" hangingPunct="1">
        <a:spcBef>
          <a:spcPct val="20000"/>
        </a:spcBef>
        <a:spcAft>
          <a:spcPct val="0"/>
        </a:spcAft>
        <a:buClr>
          <a:srgbClr val="E37B1B"/>
        </a:buClr>
        <a:buSzPct val="75000"/>
        <a:buFont typeface="Times New Roman" pitchFamily="18" charset="0"/>
        <a:buChar char="–"/>
        <a:defRPr sz="1400">
          <a:solidFill>
            <a:schemeClr val="tx1"/>
          </a:solidFill>
          <a:latin typeface="+mn-lt"/>
          <a:cs typeface="+mn-cs"/>
        </a:defRPr>
      </a:lvl7pPr>
      <a:lvl8pPr marL="3429000" indent="-228600" algn="l" rtl="0" eaLnBrk="1" fontAlgn="base" hangingPunct="1">
        <a:spcBef>
          <a:spcPct val="20000"/>
        </a:spcBef>
        <a:spcAft>
          <a:spcPct val="0"/>
        </a:spcAft>
        <a:buClr>
          <a:srgbClr val="E37B1B"/>
        </a:buClr>
        <a:buSzPct val="75000"/>
        <a:buFont typeface="Times New Roman" pitchFamily="18" charset="0"/>
        <a:buChar char="–"/>
        <a:defRPr sz="1400">
          <a:solidFill>
            <a:schemeClr val="tx1"/>
          </a:solidFill>
          <a:latin typeface="+mn-lt"/>
          <a:cs typeface="+mn-cs"/>
        </a:defRPr>
      </a:lvl8pPr>
      <a:lvl9pPr marL="3886200" indent="-228600" algn="l" rtl="0" eaLnBrk="1" fontAlgn="base" hangingPunct="1">
        <a:spcBef>
          <a:spcPct val="20000"/>
        </a:spcBef>
        <a:spcAft>
          <a:spcPct val="0"/>
        </a:spcAft>
        <a:buClr>
          <a:srgbClr val="E37B1B"/>
        </a:buClr>
        <a:buSzPct val="75000"/>
        <a:buFont typeface="Times New Roman" pitchFamily="18"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Apache Kafka </a:t>
            </a:r>
            <a:endParaRPr lang="en-US" sz="5400" dirty="0"/>
          </a:p>
        </p:txBody>
      </p:sp>
      <p:sp>
        <p:nvSpPr>
          <p:cNvPr id="3" name="Subtitle 2"/>
          <p:cNvSpPr>
            <a:spLocks noGrp="1"/>
          </p:cNvSpPr>
          <p:nvPr>
            <p:ph type="subTitle" idx="1"/>
          </p:nvPr>
        </p:nvSpPr>
        <p:spPr/>
        <p:txBody>
          <a:bodyPr/>
          <a:lstStyle/>
          <a:p>
            <a:r>
              <a:rPr lang="en-US" dirty="0" smtClean="0"/>
              <a:t>Insights &amp; Data - BigData</a:t>
            </a:r>
            <a:endParaRPr lang="en-US" dirty="0"/>
          </a:p>
        </p:txBody>
      </p:sp>
    </p:spTree>
    <p:extLst>
      <p:ext uri="{BB962C8B-B14F-4D97-AF65-F5344CB8AC3E}">
        <p14:creationId xmlns:p14="http://schemas.microsoft.com/office/powerpoint/2010/main" val="253026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   Why Kafka ?</a:t>
            </a:r>
            <a:endParaRPr lang="en-US" sz="4000"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3"/>
          <p:cNvSpPr/>
          <p:nvPr/>
        </p:nvSpPr>
        <p:spPr>
          <a:xfrm>
            <a:off x="2872549" y="4640806"/>
            <a:ext cx="5678617" cy="10726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smtClean="0">
              <a:solidFill>
                <a:schemeClr val="tx1">
                  <a:lumMod val="50000"/>
                </a:schemeClr>
              </a:solidFill>
            </a:endParaRPr>
          </a:p>
          <a:p>
            <a:pPr algn="ctr"/>
            <a:r>
              <a:rPr lang="en-US" sz="2400" dirty="0" smtClean="0">
                <a:solidFill>
                  <a:schemeClr val="tx1"/>
                </a:solidFill>
              </a:rPr>
              <a:t>Kafka </a:t>
            </a:r>
            <a:r>
              <a:rPr lang="en-US" sz="2400" dirty="0">
                <a:solidFill>
                  <a:schemeClr val="tx1"/>
                </a:solidFill>
              </a:rPr>
              <a:t>decouples Data Pipelines</a:t>
            </a:r>
          </a:p>
        </p:txBody>
      </p:sp>
      <p:sp>
        <p:nvSpPr>
          <p:cNvPr id="5" name="Rectangle 4"/>
          <p:cNvSpPr/>
          <p:nvPr/>
        </p:nvSpPr>
        <p:spPr>
          <a:xfrm>
            <a:off x="2872549" y="1144559"/>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Source System</a:t>
            </a:r>
            <a:endParaRPr lang="en-US" sz="1200" dirty="0">
              <a:solidFill>
                <a:srgbClr val="000000"/>
              </a:solidFill>
            </a:endParaRPr>
          </a:p>
        </p:txBody>
      </p:sp>
      <p:sp>
        <p:nvSpPr>
          <p:cNvPr id="6" name="Rectangle 5"/>
          <p:cNvSpPr/>
          <p:nvPr/>
        </p:nvSpPr>
        <p:spPr>
          <a:xfrm>
            <a:off x="4300790" y="1144559"/>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Source System</a:t>
            </a:r>
            <a:endParaRPr lang="en-US" sz="1200" dirty="0">
              <a:solidFill>
                <a:srgbClr val="000000"/>
              </a:solidFill>
            </a:endParaRPr>
          </a:p>
        </p:txBody>
      </p:sp>
      <p:sp>
        <p:nvSpPr>
          <p:cNvPr id="7" name="Rectangle 6"/>
          <p:cNvSpPr/>
          <p:nvPr/>
        </p:nvSpPr>
        <p:spPr>
          <a:xfrm>
            <a:off x="5729031" y="1144559"/>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Source System</a:t>
            </a:r>
            <a:endParaRPr lang="en-US" sz="1200" dirty="0">
              <a:solidFill>
                <a:srgbClr val="000000"/>
              </a:solidFill>
            </a:endParaRPr>
          </a:p>
        </p:txBody>
      </p:sp>
      <p:sp>
        <p:nvSpPr>
          <p:cNvPr id="8" name="Rectangle 7"/>
          <p:cNvSpPr/>
          <p:nvPr/>
        </p:nvSpPr>
        <p:spPr>
          <a:xfrm>
            <a:off x="7157271" y="1144559"/>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Source System</a:t>
            </a:r>
            <a:endParaRPr lang="en-US" sz="1200" dirty="0">
              <a:solidFill>
                <a:srgbClr val="000000"/>
              </a:solidFill>
            </a:endParaRPr>
          </a:p>
        </p:txBody>
      </p:sp>
      <p:sp>
        <p:nvSpPr>
          <p:cNvPr id="9" name="Rectangle 8"/>
          <p:cNvSpPr/>
          <p:nvPr/>
        </p:nvSpPr>
        <p:spPr>
          <a:xfrm>
            <a:off x="2878599" y="382057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Hadoop</a:t>
            </a:r>
            <a:endParaRPr lang="en-US" sz="1200" dirty="0">
              <a:solidFill>
                <a:srgbClr val="000000"/>
              </a:solidFill>
            </a:endParaRPr>
          </a:p>
        </p:txBody>
      </p:sp>
      <p:sp>
        <p:nvSpPr>
          <p:cNvPr id="10" name="Rectangle 9"/>
          <p:cNvSpPr/>
          <p:nvPr/>
        </p:nvSpPr>
        <p:spPr>
          <a:xfrm>
            <a:off x="4306839" y="382057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Security Systems</a:t>
            </a:r>
            <a:endParaRPr lang="en-US" sz="1200" dirty="0">
              <a:solidFill>
                <a:srgbClr val="000000"/>
              </a:solidFill>
            </a:endParaRPr>
          </a:p>
        </p:txBody>
      </p:sp>
      <p:sp>
        <p:nvSpPr>
          <p:cNvPr id="11" name="Rectangle 10"/>
          <p:cNvSpPr/>
          <p:nvPr/>
        </p:nvSpPr>
        <p:spPr>
          <a:xfrm>
            <a:off x="5735080" y="382057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Real-time monitoring</a:t>
            </a:r>
            <a:endParaRPr lang="en-US" sz="1200" dirty="0">
              <a:solidFill>
                <a:srgbClr val="000000"/>
              </a:solidFill>
            </a:endParaRPr>
          </a:p>
        </p:txBody>
      </p:sp>
      <p:sp>
        <p:nvSpPr>
          <p:cNvPr id="12" name="Rectangle 11"/>
          <p:cNvSpPr/>
          <p:nvPr/>
        </p:nvSpPr>
        <p:spPr>
          <a:xfrm>
            <a:off x="7163321" y="382057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Data Warehouse</a:t>
            </a:r>
            <a:endParaRPr lang="en-US" sz="1200" dirty="0">
              <a:solidFill>
                <a:srgbClr val="000000"/>
              </a:solidFill>
            </a:endParaRPr>
          </a:p>
        </p:txBody>
      </p:sp>
      <p:sp>
        <p:nvSpPr>
          <p:cNvPr id="13" name="Rectangle 12"/>
          <p:cNvSpPr/>
          <p:nvPr/>
        </p:nvSpPr>
        <p:spPr>
          <a:xfrm>
            <a:off x="5046171" y="2640701"/>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Kafka</a:t>
            </a:r>
            <a:endParaRPr lang="en-US" sz="1200" dirty="0">
              <a:solidFill>
                <a:srgbClr val="000000"/>
              </a:solidFill>
            </a:endParaRPr>
          </a:p>
        </p:txBody>
      </p:sp>
      <p:cxnSp>
        <p:nvCxnSpPr>
          <p:cNvPr id="14" name="Curved Connector 13"/>
          <p:cNvCxnSpPr>
            <a:stCxn id="5" idx="2"/>
            <a:endCxn id="13" idx="0"/>
          </p:cNvCxnSpPr>
          <p:nvPr/>
        </p:nvCxnSpPr>
        <p:spPr>
          <a:xfrm rot="16200000" flipH="1">
            <a:off x="4070467" y="1091606"/>
            <a:ext cx="924563" cy="2173624"/>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6" idx="2"/>
            <a:endCxn id="13" idx="0"/>
          </p:cNvCxnSpPr>
          <p:nvPr/>
        </p:nvCxnSpPr>
        <p:spPr>
          <a:xfrm rot="16200000" flipH="1">
            <a:off x="4784587" y="1805726"/>
            <a:ext cx="924563" cy="745383"/>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16" name="Curved Connector 15"/>
          <p:cNvCxnSpPr>
            <a:stCxn id="7" idx="2"/>
            <a:endCxn id="13" idx="0"/>
          </p:cNvCxnSpPr>
          <p:nvPr/>
        </p:nvCxnSpPr>
        <p:spPr>
          <a:xfrm rot="5400000">
            <a:off x="5498709" y="1836990"/>
            <a:ext cx="924563" cy="682858"/>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8" idx="2"/>
            <a:endCxn id="13" idx="0"/>
          </p:cNvCxnSpPr>
          <p:nvPr/>
        </p:nvCxnSpPr>
        <p:spPr>
          <a:xfrm rot="5400000">
            <a:off x="6212829" y="1122869"/>
            <a:ext cx="924563" cy="2111099"/>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2"/>
            <a:endCxn id="9" idx="0"/>
          </p:cNvCxnSpPr>
          <p:nvPr/>
        </p:nvCxnSpPr>
        <p:spPr>
          <a:xfrm rot="5400000">
            <a:off x="4231628" y="2432637"/>
            <a:ext cx="608291" cy="2167573"/>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13" idx="2"/>
            <a:endCxn id="10" idx="0"/>
          </p:cNvCxnSpPr>
          <p:nvPr/>
        </p:nvCxnSpPr>
        <p:spPr>
          <a:xfrm rot="5400000">
            <a:off x="4945749" y="3146758"/>
            <a:ext cx="608291" cy="739332"/>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13" idx="2"/>
            <a:endCxn id="11" idx="0"/>
          </p:cNvCxnSpPr>
          <p:nvPr/>
        </p:nvCxnSpPr>
        <p:spPr>
          <a:xfrm rot="16200000" flipH="1">
            <a:off x="5659869" y="3171969"/>
            <a:ext cx="608291" cy="688909"/>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3" idx="2"/>
            <a:endCxn id="12" idx="0"/>
          </p:cNvCxnSpPr>
          <p:nvPr/>
        </p:nvCxnSpPr>
        <p:spPr>
          <a:xfrm rot="16200000" flipH="1">
            <a:off x="6373990" y="2457849"/>
            <a:ext cx="608291" cy="2117150"/>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sp>
        <p:nvSpPr>
          <p:cNvPr id="22" name="TextBox 64"/>
          <p:cNvSpPr txBox="1"/>
          <p:nvPr/>
        </p:nvSpPr>
        <p:spPr>
          <a:xfrm>
            <a:off x="592834" y="1258762"/>
            <a:ext cx="162316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solidFill>
                  <a:schemeClr val="tx2"/>
                </a:solidFill>
              </a:rPr>
              <a:t>Producers</a:t>
            </a:r>
            <a:endParaRPr lang="en-US" sz="2400" dirty="0">
              <a:solidFill>
                <a:schemeClr val="tx2"/>
              </a:solidFill>
            </a:endParaRPr>
          </a:p>
        </p:txBody>
      </p:sp>
      <p:sp>
        <p:nvSpPr>
          <p:cNvPr id="23" name="TextBox 66"/>
          <p:cNvSpPr txBox="1"/>
          <p:nvPr/>
        </p:nvSpPr>
        <p:spPr>
          <a:xfrm>
            <a:off x="639212" y="2484516"/>
            <a:ext cx="162316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Brokers</a:t>
            </a:r>
          </a:p>
        </p:txBody>
      </p:sp>
      <p:sp>
        <p:nvSpPr>
          <p:cNvPr id="24" name="TextBox 67"/>
          <p:cNvSpPr txBox="1"/>
          <p:nvPr/>
        </p:nvSpPr>
        <p:spPr>
          <a:xfrm>
            <a:off x="645261" y="3915110"/>
            <a:ext cx="162316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tx2"/>
                </a:solidFill>
              </a:rPr>
              <a:t>Consumers</a:t>
            </a:r>
          </a:p>
        </p:txBody>
      </p:sp>
    </p:spTree>
    <p:extLst>
      <p:ext uri="{BB962C8B-B14F-4D97-AF65-F5344CB8AC3E}">
        <p14:creationId xmlns:p14="http://schemas.microsoft.com/office/powerpoint/2010/main" val="492108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Key Terminologies</a:t>
            </a:r>
            <a:endParaRPr lang="en-US" sz="4000" dirty="0"/>
          </a:p>
        </p:txBody>
      </p:sp>
      <p:sp>
        <p:nvSpPr>
          <p:cNvPr id="3" name="Content Placeholder 2"/>
          <p:cNvSpPr>
            <a:spLocks noGrp="1"/>
          </p:cNvSpPr>
          <p:nvPr>
            <p:ph idx="1"/>
          </p:nvPr>
        </p:nvSpPr>
        <p:spPr/>
        <p:txBody>
          <a:bodyPr/>
          <a:lstStyle/>
          <a:p>
            <a:pPr algn="just"/>
            <a:r>
              <a:rPr lang="en-US" dirty="0"/>
              <a:t>Kafka maintains feeds of messages in categories called topics.</a:t>
            </a:r>
          </a:p>
          <a:p>
            <a:pPr algn="just"/>
            <a:r>
              <a:rPr lang="en-US" dirty="0"/>
              <a:t>Processes that publish messages to a Kafka topic are called producers.</a:t>
            </a:r>
          </a:p>
          <a:p>
            <a:pPr algn="just"/>
            <a:r>
              <a:rPr lang="en-US" dirty="0"/>
              <a:t>Processes that subscribe to topics and process the feed of published messages are called consumers.</a:t>
            </a:r>
          </a:p>
          <a:p>
            <a:pPr algn="just"/>
            <a:r>
              <a:rPr lang="en-US" dirty="0"/>
              <a:t>Kafka is run as a cluster comprised of one or more servers each of which is called a broker</a:t>
            </a:r>
            <a:r>
              <a:rPr lang="en-US" dirty="0" smtClean="0"/>
              <a:t>.</a:t>
            </a:r>
            <a:endParaRPr lang="en-US" dirty="0"/>
          </a:p>
          <a:p>
            <a:pPr algn="just"/>
            <a:r>
              <a:rPr lang="en-US" dirty="0"/>
              <a:t>Communication between all components is done via a high performance simple binary API over TCP </a:t>
            </a:r>
            <a:r>
              <a:rPr lang="en-US" dirty="0" smtClean="0"/>
              <a:t>protocol</a:t>
            </a:r>
            <a:endParaRPr lang="en-US" dirty="0"/>
          </a:p>
        </p:txBody>
      </p:sp>
    </p:spTree>
    <p:extLst>
      <p:ext uri="{BB962C8B-B14F-4D97-AF65-F5344CB8AC3E}">
        <p14:creationId xmlns:p14="http://schemas.microsoft.com/office/powerpoint/2010/main" val="2935300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Architecture</a:t>
            </a:r>
          </a:p>
        </p:txBody>
      </p:sp>
      <p:sp>
        <p:nvSpPr>
          <p:cNvPr id="4" name="Rectangle 3"/>
          <p:cNvSpPr/>
          <p:nvPr/>
        </p:nvSpPr>
        <p:spPr>
          <a:xfrm>
            <a:off x="3700788" y="1518359"/>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Producer</a:t>
            </a:r>
            <a:endParaRPr lang="en-US" sz="1200" dirty="0">
              <a:solidFill>
                <a:srgbClr val="000000"/>
              </a:solidFill>
            </a:endParaRPr>
          </a:p>
        </p:txBody>
      </p:sp>
      <p:sp>
        <p:nvSpPr>
          <p:cNvPr id="5" name="Rectangle 4"/>
          <p:cNvSpPr/>
          <p:nvPr/>
        </p:nvSpPr>
        <p:spPr>
          <a:xfrm>
            <a:off x="3700788" y="476595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Consumer</a:t>
            </a:r>
            <a:endParaRPr lang="en-US" sz="1200" dirty="0">
              <a:solidFill>
                <a:srgbClr val="000000"/>
              </a:solidFill>
            </a:endParaRPr>
          </a:p>
        </p:txBody>
      </p:sp>
      <p:sp>
        <p:nvSpPr>
          <p:cNvPr id="6" name="Rectangle 5"/>
          <p:cNvSpPr/>
          <p:nvPr/>
        </p:nvSpPr>
        <p:spPr>
          <a:xfrm>
            <a:off x="6515099" y="4768064"/>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Consumer</a:t>
            </a:r>
            <a:endParaRPr lang="en-US" sz="1200" dirty="0">
              <a:solidFill>
                <a:srgbClr val="000000"/>
              </a:solidFill>
            </a:endParaRPr>
          </a:p>
        </p:txBody>
      </p:sp>
      <p:sp>
        <p:nvSpPr>
          <p:cNvPr id="7" name="TextBox 64"/>
          <p:cNvSpPr txBox="1"/>
          <p:nvPr/>
        </p:nvSpPr>
        <p:spPr>
          <a:xfrm>
            <a:off x="716395" y="1918351"/>
            <a:ext cx="181579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chemeClr val="tx2"/>
                </a:solidFill>
              </a:rPr>
              <a:t>Producers</a:t>
            </a:r>
            <a:endParaRPr lang="en-US" sz="2800" dirty="0">
              <a:solidFill>
                <a:schemeClr val="tx2"/>
              </a:solidFill>
            </a:endParaRPr>
          </a:p>
        </p:txBody>
      </p:sp>
      <p:sp>
        <p:nvSpPr>
          <p:cNvPr id="8" name="TextBox 66"/>
          <p:cNvSpPr txBox="1"/>
          <p:nvPr/>
        </p:nvSpPr>
        <p:spPr>
          <a:xfrm>
            <a:off x="762772" y="3144107"/>
            <a:ext cx="162316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Kafka Cluster</a:t>
            </a:r>
            <a:endParaRPr lang="en-US" dirty="0"/>
          </a:p>
        </p:txBody>
      </p:sp>
      <p:sp>
        <p:nvSpPr>
          <p:cNvPr id="9" name="TextBox 67"/>
          <p:cNvSpPr txBox="1"/>
          <p:nvPr/>
        </p:nvSpPr>
        <p:spPr>
          <a:xfrm>
            <a:off x="768821" y="4574700"/>
            <a:ext cx="197437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tx2"/>
                </a:solidFill>
              </a:rPr>
              <a:t>Consumers</a:t>
            </a:r>
          </a:p>
        </p:txBody>
      </p:sp>
      <p:sp>
        <p:nvSpPr>
          <p:cNvPr id="10" name="Rectangle 9"/>
          <p:cNvSpPr/>
          <p:nvPr/>
        </p:nvSpPr>
        <p:spPr>
          <a:xfrm>
            <a:off x="2996109" y="3095748"/>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Broker</a:t>
            </a:r>
            <a:endParaRPr lang="en-US" sz="1200" dirty="0">
              <a:solidFill>
                <a:srgbClr val="000000"/>
              </a:solidFill>
            </a:endParaRPr>
          </a:p>
        </p:txBody>
      </p:sp>
      <p:sp>
        <p:nvSpPr>
          <p:cNvPr id="11" name="Rectangle 10"/>
          <p:cNvSpPr/>
          <p:nvPr/>
        </p:nvSpPr>
        <p:spPr>
          <a:xfrm>
            <a:off x="4424350" y="3095748"/>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Broker</a:t>
            </a:r>
            <a:endParaRPr lang="en-US" sz="1200" dirty="0">
              <a:solidFill>
                <a:srgbClr val="000000"/>
              </a:solidFill>
            </a:endParaRPr>
          </a:p>
        </p:txBody>
      </p:sp>
      <p:sp>
        <p:nvSpPr>
          <p:cNvPr id="12" name="Rectangle 11"/>
          <p:cNvSpPr/>
          <p:nvPr/>
        </p:nvSpPr>
        <p:spPr>
          <a:xfrm>
            <a:off x="5852591" y="3095748"/>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Broker</a:t>
            </a:r>
            <a:endParaRPr lang="en-US" sz="1200" dirty="0">
              <a:solidFill>
                <a:srgbClr val="000000"/>
              </a:solidFill>
            </a:endParaRPr>
          </a:p>
        </p:txBody>
      </p:sp>
      <p:sp>
        <p:nvSpPr>
          <p:cNvPr id="13" name="Rectangle 12"/>
          <p:cNvSpPr/>
          <p:nvPr/>
        </p:nvSpPr>
        <p:spPr>
          <a:xfrm>
            <a:off x="7280832" y="3095748"/>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Broker</a:t>
            </a:r>
            <a:endParaRPr lang="en-US" sz="1200" dirty="0">
              <a:solidFill>
                <a:srgbClr val="000000"/>
              </a:solidFill>
            </a:endParaRPr>
          </a:p>
        </p:txBody>
      </p:sp>
      <p:sp>
        <p:nvSpPr>
          <p:cNvPr id="14" name="Rectangle 13"/>
          <p:cNvSpPr/>
          <p:nvPr/>
        </p:nvSpPr>
        <p:spPr>
          <a:xfrm>
            <a:off x="6502422" y="1518359"/>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Producer</a:t>
            </a:r>
            <a:endParaRPr lang="en-US" sz="1200" dirty="0">
              <a:solidFill>
                <a:srgbClr val="000000"/>
              </a:solidFill>
            </a:endParaRPr>
          </a:p>
        </p:txBody>
      </p:sp>
      <p:sp>
        <p:nvSpPr>
          <p:cNvPr id="15" name="Rectangle 14"/>
          <p:cNvSpPr/>
          <p:nvPr/>
        </p:nvSpPr>
        <p:spPr>
          <a:xfrm>
            <a:off x="5145824" y="4046380"/>
            <a:ext cx="1106601" cy="46736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Zookeeper</a:t>
            </a:r>
            <a:endParaRPr lang="en-US" sz="1200" dirty="0">
              <a:solidFill>
                <a:srgbClr val="000000"/>
              </a:solidFill>
            </a:endParaRPr>
          </a:p>
        </p:txBody>
      </p:sp>
      <p:cxnSp>
        <p:nvCxnSpPr>
          <p:cNvPr id="16" name="Straight Arrow Connector 15"/>
          <p:cNvCxnSpPr>
            <a:stCxn id="5" idx="0"/>
            <a:endCxn id="10" idx="2"/>
          </p:cNvCxnSpPr>
          <p:nvPr/>
        </p:nvCxnSpPr>
        <p:spPr>
          <a:xfrm flipH="1" flipV="1">
            <a:off x="3569496" y="3667327"/>
            <a:ext cx="704679" cy="1098623"/>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a:endCxn id="11" idx="2"/>
          </p:cNvCxnSpPr>
          <p:nvPr/>
        </p:nvCxnSpPr>
        <p:spPr>
          <a:xfrm flipV="1">
            <a:off x="4274175" y="3667327"/>
            <a:ext cx="723562" cy="1098623"/>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0"/>
            <a:endCxn id="12" idx="2"/>
          </p:cNvCxnSpPr>
          <p:nvPr/>
        </p:nvCxnSpPr>
        <p:spPr>
          <a:xfrm flipH="1" flipV="1">
            <a:off x="6425978" y="3667327"/>
            <a:ext cx="662508" cy="1100737"/>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13" idx="2"/>
          </p:cNvCxnSpPr>
          <p:nvPr/>
        </p:nvCxnSpPr>
        <p:spPr>
          <a:xfrm flipV="1">
            <a:off x="7088486" y="3667327"/>
            <a:ext cx="765733" cy="1100737"/>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2"/>
            <a:endCxn id="10" idx="0"/>
          </p:cNvCxnSpPr>
          <p:nvPr/>
        </p:nvCxnSpPr>
        <p:spPr>
          <a:xfrm flipH="1">
            <a:off x="3569496" y="2089937"/>
            <a:ext cx="704679" cy="100581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a:endCxn id="11" idx="0"/>
          </p:cNvCxnSpPr>
          <p:nvPr/>
        </p:nvCxnSpPr>
        <p:spPr>
          <a:xfrm>
            <a:off x="4274175" y="2089937"/>
            <a:ext cx="723562" cy="100581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2"/>
            <a:endCxn id="12" idx="0"/>
          </p:cNvCxnSpPr>
          <p:nvPr/>
        </p:nvCxnSpPr>
        <p:spPr>
          <a:xfrm flipH="1">
            <a:off x="6425978" y="2089937"/>
            <a:ext cx="649831" cy="100581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13" idx="0"/>
          </p:cNvCxnSpPr>
          <p:nvPr/>
        </p:nvCxnSpPr>
        <p:spPr>
          <a:xfrm>
            <a:off x="7075809" y="2089937"/>
            <a:ext cx="778410" cy="100581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2"/>
            <a:endCxn id="11" idx="0"/>
          </p:cNvCxnSpPr>
          <p:nvPr/>
        </p:nvCxnSpPr>
        <p:spPr>
          <a:xfrm flipH="1">
            <a:off x="4997738" y="2089937"/>
            <a:ext cx="2078072" cy="100581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a:endCxn id="10" idx="0"/>
          </p:cNvCxnSpPr>
          <p:nvPr/>
        </p:nvCxnSpPr>
        <p:spPr>
          <a:xfrm flipH="1">
            <a:off x="3569496" y="2089937"/>
            <a:ext cx="3506313" cy="100581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2"/>
            <a:endCxn id="12" idx="0"/>
          </p:cNvCxnSpPr>
          <p:nvPr/>
        </p:nvCxnSpPr>
        <p:spPr>
          <a:xfrm>
            <a:off x="4274175" y="2089937"/>
            <a:ext cx="2151803" cy="100581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a:endCxn id="13" idx="0"/>
          </p:cNvCxnSpPr>
          <p:nvPr/>
        </p:nvCxnSpPr>
        <p:spPr>
          <a:xfrm>
            <a:off x="4274175" y="2089937"/>
            <a:ext cx="3580044" cy="100581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1"/>
            <a:endCxn id="15" idx="2"/>
          </p:cNvCxnSpPr>
          <p:nvPr/>
        </p:nvCxnSpPr>
        <p:spPr>
          <a:xfrm flipH="1" flipV="1">
            <a:off x="5699125" y="4513741"/>
            <a:ext cx="815974" cy="540113"/>
          </a:xfrm>
          <a:prstGeom prst="line">
            <a:avLst/>
          </a:prstGeom>
          <a:ln w="25400"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5" idx="2"/>
            <a:endCxn id="5" idx="3"/>
          </p:cNvCxnSpPr>
          <p:nvPr/>
        </p:nvCxnSpPr>
        <p:spPr>
          <a:xfrm flipH="1">
            <a:off x="4847562" y="4513741"/>
            <a:ext cx="851563" cy="537999"/>
          </a:xfrm>
          <a:prstGeom prst="line">
            <a:avLst/>
          </a:prstGeom>
          <a:ln w="25400"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5" idx="0"/>
          </p:cNvCxnSpPr>
          <p:nvPr/>
        </p:nvCxnSpPr>
        <p:spPr>
          <a:xfrm flipH="1">
            <a:off x="5699125" y="3667326"/>
            <a:ext cx="153466" cy="379054"/>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5" idx="0"/>
          </p:cNvCxnSpPr>
          <p:nvPr/>
        </p:nvCxnSpPr>
        <p:spPr>
          <a:xfrm>
            <a:off x="5571124" y="3667326"/>
            <a:ext cx="128001" cy="379054"/>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extBox 4"/>
          <p:cNvSpPr txBox="1"/>
          <p:nvPr/>
        </p:nvSpPr>
        <p:spPr>
          <a:xfrm>
            <a:off x="5230226" y="4702177"/>
            <a:ext cx="937797"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200" dirty="0">
                <a:solidFill>
                  <a:schemeClr val="tx1">
                    <a:lumMod val="50000"/>
                  </a:schemeClr>
                </a:solidFill>
              </a:rPr>
              <a:t>Offsets</a:t>
            </a:r>
          </a:p>
        </p:txBody>
      </p:sp>
      <p:cxnSp>
        <p:nvCxnSpPr>
          <p:cNvPr id="33" name="Straight Connector 32"/>
          <p:cNvCxnSpPr>
            <a:stCxn id="10" idx="2"/>
            <a:endCxn id="5" idx="1"/>
          </p:cNvCxnSpPr>
          <p:nvPr/>
        </p:nvCxnSpPr>
        <p:spPr>
          <a:xfrm>
            <a:off x="3569496" y="3667327"/>
            <a:ext cx="131292" cy="1384413"/>
          </a:xfrm>
          <a:prstGeom prst="line">
            <a:avLst/>
          </a:prstGeom>
          <a:ln w="25400"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2"/>
            <a:endCxn id="6" idx="3"/>
          </p:cNvCxnSpPr>
          <p:nvPr/>
        </p:nvCxnSpPr>
        <p:spPr>
          <a:xfrm flipH="1">
            <a:off x="7661873" y="3667326"/>
            <a:ext cx="192346" cy="1386527"/>
          </a:xfrm>
          <a:prstGeom prst="line">
            <a:avLst/>
          </a:prstGeom>
          <a:ln w="25400"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5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Topics - Partitions</a:t>
            </a:r>
          </a:p>
        </p:txBody>
      </p:sp>
      <p:sp>
        <p:nvSpPr>
          <p:cNvPr id="3" name="Content Placeholder 2"/>
          <p:cNvSpPr>
            <a:spLocks noGrp="1"/>
          </p:cNvSpPr>
          <p:nvPr>
            <p:ph idx="1"/>
          </p:nvPr>
        </p:nvSpPr>
        <p:spPr/>
        <p:txBody>
          <a:bodyPr/>
          <a:lstStyle/>
          <a:p>
            <a:endParaRPr lang="en-US" dirty="0" smtClean="0"/>
          </a:p>
          <a:p>
            <a:endParaRPr lang="en-US" dirty="0"/>
          </a:p>
        </p:txBody>
      </p:sp>
      <p:sp>
        <p:nvSpPr>
          <p:cNvPr id="4" name="Content Placeholder 2"/>
          <p:cNvSpPr>
            <a:spLocks noGrp="1"/>
          </p:cNvSpPr>
          <p:nvPr/>
        </p:nvSpPr>
        <p:spPr>
          <a:xfrm>
            <a:off x="422031" y="990600"/>
            <a:ext cx="8581292" cy="2268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buClr>
                <a:schemeClr val="tx1"/>
              </a:buClr>
              <a:buSzPct val="85000"/>
              <a:buFont typeface="Arial" panose="020B0604020202020204" pitchFamily="34" charset="0"/>
              <a:buChar char="•"/>
              <a:defRPr sz="2800" kern="1200">
                <a:solidFill>
                  <a:schemeClr val="tx1"/>
                </a:solidFill>
                <a:latin typeface="+mn-lt"/>
                <a:ea typeface="+mn-ea"/>
                <a:cs typeface="+mn-cs"/>
              </a:defRPr>
            </a:lvl1pPr>
            <a:lvl2pPr marL="457200" indent="-228600" algn="l" defTabSz="914400" rtl="0" eaLnBrk="1" latinLnBrk="0" hangingPunct="1">
              <a:lnSpc>
                <a:spcPct val="90000"/>
              </a:lnSpc>
              <a:spcBef>
                <a:spcPct val="20000"/>
              </a:spcBef>
              <a:buClr>
                <a:schemeClr val="tx1"/>
              </a:buClr>
              <a:buSzPct val="85000"/>
              <a:buFont typeface="Arial" panose="020B0604020202020204" pitchFamily="34" charset="0"/>
              <a:buChar char="•"/>
              <a:defRPr sz="2400" kern="1200">
                <a:solidFill>
                  <a:schemeClr val="tx1"/>
                </a:solidFill>
                <a:latin typeface="+mn-lt"/>
                <a:ea typeface="+mn-ea"/>
                <a:cs typeface="+mn-cs"/>
              </a:defRPr>
            </a:lvl2pPr>
            <a:lvl3pPr marL="739775" indent="-168275" algn="l" defTabSz="914400" rtl="0" eaLnBrk="1" latinLnBrk="0" hangingPunct="1">
              <a:lnSpc>
                <a:spcPct val="90000"/>
              </a:lnSpc>
              <a:spcBef>
                <a:spcPct val="20000"/>
              </a:spcBef>
              <a:buClr>
                <a:schemeClr val="tx1"/>
              </a:buClr>
              <a:buSzPct val="85000"/>
              <a:buFont typeface="Arial" panose="020B0604020202020204" pitchFamily="34" charset="0"/>
              <a:buChar char="•"/>
              <a:defRPr sz="2000" kern="1200">
                <a:solidFill>
                  <a:schemeClr val="tx1"/>
                </a:solidFill>
                <a:latin typeface="+mn-lt"/>
                <a:ea typeface="+mn-ea"/>
                <a:cs typeface="+mn-cs"/>
              </a:defRPr>
            </a:lvl3pPr>
            <a:lvl4pPr marL="1028700" indent="-171450" algn="l" defTabSz="914400" rtl="0" eaLnBrk="1" latinLnBrk="0" hangingPunct="1">
              <a:lnSpc>
                <a:spcPct val="90000"/>
              </a:lnSpc>
              <a:spcBef>
                <a:spcPct val="20000"/>
              </a:spcBef>
              <a:buClr>
                <a:schemeClr val="tx1"/>
              </a:buClr>
              <a:buSzPct val="85000"/>
              <a:buFont typeface="Arial" panose="020B0604020202020204" pitchFamily="34" charset="0"/>
              <a:buChar char="•"/>
              <a:defRPr sz="1800" kern="1200">
                <a:solidFill>
                  <a:schemeClr val="tx1"/>
                </a:solidFill>
                <a:latin typeface="+mn-lt"/>
                <a:ea typeface="+mn-ea"/>
                <a:cs typeface="+mn-cs"/>
              </a:defRPr>
            </a:lvl4pPr>
            <a:lvl5pPr marL="1371600" indent="-228600" algn="l" defTabSz="914400" rtl="0" eaLnBrk="1" latinLnBrk="0" hangingPunct="1">
              <a:lnSpc>
                <a:spcPct val="90000"/>
              </a:lnSpc>
              <a:spcBef>
                <a:spcPct val="20000"/>
              </a:spcBef>
              <a:buClr>
                <a:schemeClr val="tx1"/>
              </a:buClr>
              <a:buSzPct val="85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t>Topics are broken up into ordered commit logs called partitions.</a:t>
            </a:r>
          </a:p>
          <a:p>
            <a:r>
              <a:rPr lang="en-US" sz="2400" dirty="0" smtClean="0"/>
              <a:t>Each message in a partition is assigned a sequential id called an offset.</a:t>
            </a:r>
          </a:p>
          <a:p>
            <a:r>
              <a:rPr lang="en-US" sz="2400" dirty="0" smtClean="0"/>
              <a:t>Data is retained for a configurable period of time*</a:t>
            </a:r>
          </a:p>
          <a:p>
            <a:pPr marL="0" indent="0">
              <a:buNone/>
            </a:pPr>
            <a:endParaRPr lang="en-US" sz="2400" dirty="0"/>
          </a:p>
        </p:txBody>
      </p:sp>
      <p:grpSp>
        <p:nvGrpSpPr>
          <p:cNvPr id="5" name="Group 4"/>
          <p:cNvGrpSpPr/>
          <p:nvPr/>
        </p:nvGrpSpPr>
        <p:grpSpPr>
          <a:xfrm>
            <a:off x="562709" y="2989265"/>
            <a:ext cx="7875570" cy="2629289"/>
            <a:chOff x="731483" y="3773440"/>
            <a:chExt cx="7954873" cy="2629289"/>
          </a:xfrm>
        </p:grpSpPr>
        <p:grpSp>
          <p:nvGrpSpPr>
            <p:cNvPr id="6" name="Group 5"/>
            <p:cNvGrpSpPr/>
            <p:nvPr/>
          </p:nvGrpSpPr>
          <p:grpSpPr>
            <a:xfrm>
              <a:off x="1887323" y="3773440"/>
              <a:ext cx="3588550" cy="571579"/>
              <a:chOff x="5646327" y="3773440"/>
              <a:chExt cx="3588550" cy="571579"/>
            </a:xfrm>
          </p:grpSpPr>
          <p:sp>
            <p:nvSpPr>
              <p:cNvPr id="47" name="Rectangle 46"/>
              <p:cNvSpPr/>
              <p:nvPr/>
            </p:nvSpPr>
            <p:spPr>
              <a:xfrm>
                <a:off x="5646327" y="3773440"/>
                <a:ext cx="33322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48" name="Rectangle 47"/>
              <p:cNvSpPr/>
              <p:nvPr/>
            </p:nvSpPr>
            <p:spPr>
              <a:xfrm>
                <a:off x="564632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0</a:t>
                </a:r>
                <a:endParaRPr lang="en-US" sz="1200" dirty="0">
                  <a:solidFill>
                    <a:srgbClr val="000000"/>
                  </a:solidFill>
                </a:endParaRPr>
              </a:p>
            </p:txBody>
          </p:sp>
          <p:sp>
            <p:nvSpPr>
              <p:cNvPr id="49" name="Rectangle 48"/>
              <p:cNvSpPr/>
              <p:nvPr/>
            </p:nvSpPr>
            <p:spPr>
              <a:xfrm>
                <a:off x="590265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1</a:t>
                </a:r>
              </a:p>
            </p:txBody>
          </p:sp>
          <p:sp>
            <p:nvSpPr>
              <p:cNvPr id="50" name="Rectangle 49"/>
              <p:cNvSpPr/>
              <p:nvPr/>
            </p:nvSpPr>
            <p:spPr>
              <a:xfrm>
                <a:off x="615897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2</a:t>
                </a:r>
              </a:p>
            </p:txBody>
          </p:sp>
          <p:sp>
            <p:nvSpPr>
              <p:cNvPr id="51" name="Rectangle 50"/>
              <p:cNvSpPr/>
              <p:nvPr/>
            </p:nvSpPr>
            <p:spPr>
              <a:xfrm>
                <a:off x="641530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3</a:t>
                </a:r>
              </a:p>
            </p:txBody>
          </p:sp>
          <p:sp>
            <p:nvSpPr>
              <p:cNvPr id="52" name="Rectangle 51"/>
              <p:cNvSpPr/>
              <p:nvPr/>
            </p:nvSpPr>
            <p:spPr>
              <a:xfrm>
                <a:off x="667162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4</a:t>
                </a:r>
              </a:p>
            </p:txBody>
          </p:sp>
          <p:sp>
            <p:nvSpPr>
              <p:cNvPr id="53" name="Rectangle 52"/>
              <p:cNvSpPr/>
              <p:nvPr/>
            </p:nvSpPr>
            <p:spPr>
              <a:xfrm>
                <a:off x="692795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5</a:t>
                </a:r>
                <a:endParaRPr lang="en-US" sz="1200" dirty="0">
                  <a:solidFill>
                    <a:srgbClr val="000000"/>
                  </a:solidFill>
                </a:endParaRPr>
              </a:p>
            </p:txBody>
          </p:sp>
          <p:sp>
            <p:nvSpPr>
              <p:cNvPr id="54" name="Rectangle 53"/>
              <p:cNvSpPr/>
              <p:nvPr/>
            </p:nvSpPr>
            <p:spPr>
              <a:xfrm>
                <a:off x="718427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6</a:t>
                </a:r>
              </a:p>
            </p:txBody>
          </p:sp>
          <p:sp>
            <p:nvSpPr>
              <p:cNvPr id="55" name="Rectangle 54"/>
              <p:cNvSpPr/>
              <p:nvPr/>
            </p:nvSpPr>
            <p:spPr>
              <a:xfrm>
                <a:off x="744060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7</a:t>
                </a:r>
              </a:p>
            </p:txBody>
          </p:sp>
          <p:sp>
            <p:nvSpPr>
              <p:cNvPr id="56" name="Rectangle 55"/>
              <p:cNvSpPr/>
              <p:nvPr/>
            </p:nvSpPr>
            <p:spPr>
              <a:xfrm>
                <a:off x="769692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8</a:t>
                </a:r>
              </a:p>
            </p:txBody>
          </p:sp>
          <p:sp>
            <p:nvSpPr>
              <p:cNvPr id="57" name="Rectangle 56"/>
              <p:cNvSpPr/>
              <p:nvPr/>
            </p:nvSpPr>
            <p:spPr>
              <a:xfrm>
                <a:off x="795325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9</a:t>
                </a:r>
                <a:endParaRPr lang="en-US" sz="1200" dirty="0">
                  <a:solidFill>
                    <a:srgbClr val="000000"/>
                  </a:solidFill>
                </a:endParaRPr>
              </a:p>
            </p:txBody>
          </p:sp>
          <p:sp>
            <p:nvSpPr>
              <p:cNvPr id="58" name="Rectangle 57"/>
              <p:cNvSpPr/>
              <p:nvPr/>
            </p:nvSpPr>
            <p:spPr>
              <a:xfrm>
                <a:off x="820957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10</a:t>
                </a:r>
                <a:endParaRPr lang="en-US" sz="1200" dirty="0">
                  <a:solidFill>
                    <a:srgbClr val="000000"/>
                  </a:solidFill>
                </a:endParaRPr>
              </a:p>
            </p:txBody>
          </p:sp>
          <p:sp>
            <p:nvSpPr>
              <p:cNvPr id="59" name="Rectangle 58"/>
              <p:cNvSpPr/>
              <p:nvPr/>
            </p:nvSpPr>
            <p:spPr>
              <a:xfrm>
                <a:off x="846590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11</a:t>
                </a:r>
                <a:endParaRPr lang="en-US" sz="1200" dirty="0">
                  <a:solidFill>
                    <a:srgbClr val="000000"/>
                  </a:solidFill>
                </a:endParaRPr>
              </a:p>
            </p:txBody>
          </p:sp>
          <p:sp>
            <p:nvSpPr>
              <p:cNvPr id="60" name="Rectangle 59"/>
              <p:cNvSpPr/>
              <p:nvPr/>
            </p:nvSpPr>
            <p:spPr>
              <a:xfrm>
                <a:off x="872222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a:t>
                </a:r>
                <a:endParaRPr lang="en-US" sz="1200" dirty="0">
                  <a:solidFill>
                    <a:srgbClr val="000000"/>
                  </a:solidFill>
                </a:endParaRPr>
              </a:p>
            </p:txBody>
          </p:sp>
          <p:sp>
            <p:nvSpPr>
              <p:cNvPr id="61" name="Rectangle 60"/>
              <p:cNvSpPr/>
              <p:nvPr/>
            </p:nvSpPr>
            <p:spPr>
              <a:xfrm>
                <a:off x="8978552" y="3773440"/>
                <a:ext cx="256325" cy="571579"/>
              </a:xfrm>
              <a:prstGeom prst="rect">
                <a:avLst/>
              </a:prstGeom>
              <a:solidFill>
                <a:schemeClr val="bg1"/>
              </a:solidFill>
              <a:ln>
                <a:solidFill>
                  <a:schemeClr val="tx1"/>
                </a:solidFill>
                <a:prstDash val="dash"/>
                <a:round/>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13</a:t>
                </a:r>
                <a:endParaRPr lang="en-US" sz="1200" dirty="0">
                  <a:solidFill>
                    <a:srgbClr val="000000"/>
                  </a:solidFill>
                </a:endParaRPr>
              </a:p>
            </p:txBody>
          </p:sp>
        </p:grpSp>
        <p:grpSp>
          <p:nvGrpSpPr>
            <p:cNvPr id="7" name="Group 6"/>
            <p:cNvGrpSpPr/>
            <p:nvPr/>
          </p:nvGrpSpPr>
          <p:grpSpPr>
            <a:xfrm>
              <a:off x="1887323" y="4687840"/>
              <a:ext cx="3075900" cy="571579"/>
              <a:chOff x="1887323" y="4687840"/>
              <a:chExt cx="3075900" cy="571579"/>
            </a:xfrm>
          </p:grpSpPr>
          <p:sp>
            <p:nvSpPr>
              <p:cNvPr id="34" name="Rectangle 33"/>
              <p:cNvSpPr/>
              <p:nvPr/>
            </p:nvSpPr>
            <p:spPr>
              <a:xfrm>
                <a:off x="1887323" y="4687840"/>
                <a:ext cx="281957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35" name="Rectangle 34"/>
              <p:cNvSpPr/>
              <p:nvPr/>
            </p:nvSpPr>
            <p:spPr>
              <a:xfrm>
                <a:off x="1887323"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0</a:t>
                </a:r>
                <a:endParaRPr lang="en-US" sz="1200" dirty="0">
                  <a:solidFill>
                    <a:srgbClr val="000000"/>
                  </a:solidFill>
                </a:endParaRPr>
              </a:p>
            </p:txBody>
          </p:sp>
          <p:sp>
            <p:nvSpPr>
              <p:cNvPr id="36" name="Rectangle 35"/>
              <p:cNvSpPr/>
              <p:nvPr/>
            </p:nvSpPr>
            <p:spPr>
              <a:xfrm>
                <a:off x="2143648"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1</a:t>
                </a:r>
              </a:p>
            </p:txBody>
          </p:sp>
          <p:sp>
            <p:nvSpPr>
              <p:cNvPr id="37" name="Rectangle 36"/>
              <p:cNvSpPr/>
              <p:nvPr/>
            </p:nvSpPr>
            <p:spPr>
              <a:xfrm>
                <a:off x="2399973"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2</a:t>
                </a:r>
              </a:p>
            </p:txBody>
          </p:sp>
          <p:sp>
            <p:nvSpPr>
              <p:cNvPr id="38" name="Rectangle 37"/>
              <p:cNvSpPr/>
              <p:nvPr/>
            </p:nvSpPr>
            <p:spPr>
              <a:xfrm>
                <a:off x="2656298"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3</a:t>
                </a:r>
              </a:p>
            </p:txBody>
          </p:sp>
          <p:sp>
            <p:nvSpPr>
              <p:cNvPr id="39" name="Rectangle 38"/>
              <p:cNvSpPr/>
              <p:nvPr/>
            </p:nvSpPr>
            <p:spPr>
              <a:xfrm>
                <a:off x="2912623"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4</a:t>
                </a:r>
              </a:p>
            </p:txBody>
          </p:sp>
          <p:sp>
            <p:nvSpPr>
              <p:cNvPr id="40" name="Rectangle 39"/>
              <p:cNvSpPr/>
              <p:nvPr/>
            </p:nvSpPr>
            <p:spPr>
              <a:xfrm>
                <a:off x="3168948"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5</a:t>
                </a:r>
                <a:endParaRPr lang="en-US" sz="1200" dirty="0">
                  <a:solidFill>
                    <a:srgbClr val="000000"/>
                  </a:solidFill>
                </a:endParaRPr>
              </a:p>
            </p:txBody>
          </p:sp>
          <p:sp>
            <p:nvSpPr>
              <p:cNvPr id="41" name="Rectangle 40"/>
              <p:cNvSpPr/>
              <p:nvPr/>
            </p:nvSpPr>
            <p:spPr>
              <a:xfrm>
                <a:off x="3425273"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6</a:t>
                </a:r>
              </a:p>
            </p:txBody>
          </p:sp>
          <p:sp>
            <p:nvSpPr>
              <p:cNvPr id="42" name="Rectangle 41"/>
              <p:cNvSpPr/>
              <p:nvPr/>
            </p:nvSpPr>
            <p:spPr>
              <a:xfrm>
                <a:off x="3681598"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7</a:t>
                </a:r>
              </a:p>
            </p:txBody>
          </p:sp>
          <p:sp>
            <p:nvSpPr>
              <p:cNvPr id="43" name="Rectangle 42"/>
              <p:cNvSpPr/>
              <p:nvPr/>
            </p:nvSpPr>
            <p:spPr>
              <a:xfrm>
                <a:off x="3937923"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8</a:t>
                </a:r>
              </a:p>
            </p:txBody>
          </p:sp>
          <p:sp>
            <p:nvSpPr>
              <p:cNvPr id="44" name="Rectangle 43"/>
              <p:cNvSpPr/>
              <p:nvPr/>
            </p:nvSpPr>
            <p:spPr>
              <a:xfrm>
                <a:off x="4194248"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9</a:t>
                </a:r>
                <a:endParaRPr lang="en-US" sz="1200" dirty="0">
                  <a:solidFill>
                    <a:srgbClr val="000000"/>
                  </a:solidFill>
                </a:endParaRPr>
              </a:p>
            </p:txBody>
          </p:sp>
          <p:sp>
            <p:nvSpPr>
              <p:cNvPr id="45" name="Rectangle 44"/>
              <p:cNvSpPr/>
              <p:nvPr/>
            </p:nvSpPr>
            <p:spPr>
              <a:xfrm>
                <a:off x="4450573" y="46878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10</a:t>
                </a:r>
                <a:endParaRPr lang="en-US" sz="1200" dirty="0">
                  <a:solidFill>
                    <a:srgbClr val="000000"/>
                  </a:solidFill>
                </a:endParaRPr>
              </a:p>
            </p:txBody>
          </p:sp>
          <p:sp>
            <p:nvSpPr>
              <p:cNvPr id="46" name="Rectangle 45"/>
              <p:cNvSpPr/>
              <p:nvPr/>
            </p:nvSpPr>
            <p:spPr>
              <a:xfrm>
                <a:off x="4706898" y="4687840"/>
                <a:ext cx="256325" cy="571579"/>
              </a:xfrm>
              <a:prstGeom prst="rect">
                <a:avLst/>
              </a:prstGeom>
              <a:solidFill>
                <a:schemeClr val="bg1"/>
              </a:solidFill>
              <a:ln>
                <a:solidFill>
                  <a:schemeClr val="tx1"/>
                </a:solidFill>
                <a:prstDash val="dash"/>
                <a:round/>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11</a:t>
                </a:r>
                <a:endParaRPr lang="en-US" sz="1200" dirty="0">
                  <a:solidFill>
                    <a:srgbClr val="000000"/>
                  </a:solidFill>
                </a:endParaRPr>
              </a:p>
            </p:txBody>
          </p:sp>
        </p:grpSp>
        <p:grpSp>
          <p:nvGrpSpPr>
            <p:cNvPr id="8" name="Group 7"/>
            <p:cNvGrpSpPr/>
            <p:nvPr/>
          </p:nvGrpSpPr>
          <p:grpSpPr>
            <a:xfrm>
              <a:off x="1887323" y="5520960"/>
              <a:ext cx="3588550" cy="571579"/>
              <a:chOff x="5646327" y="3773440"/>
              <a:chExt cx="3588550" cy="571579"/>
            </a:xfrm>
          </p:grpSpPr>
          <p:sp>
            <p:nvSpPr>
              <p:cNvPr id="19" name="Rectangle 18"/>
              <p:cNvSpPr/>
              <p:nvPr/>
            </p:nvSpPr>
            <p:spPr>
              <a:xfrm>
                <a:off x="5646327" y="3773440"/>
                <a:ext cx="33322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20" name="Rectangle 19"/>
              <p:cNvSpPr/>
              <p:nvPr/>
            </p:nvSpPr>
            <p:spPr>
              <a:xfrm>
                <a:off x="564632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0</a:t>
                </a:r>
                <a:endParaRPr lang="en-US" sz="1200" dirty="0">
                  <a:solidFill>
                    <a:srgbClr val="000000"/>
                  </a:solidFill>
                </a:endParaRPr>
              </a:p>
            </p:txBody>
          </p:sp>
          <p:sp>
            <p:nvSpPr>
              <p:cNvPr id="21" name="Rectangle 20"/>
              <p:cNvSpPr/>
              <p:nvPr/>
            </p:nvSpPr>
            <p:spPr>
              <a:xfrm>
                <a:off x="590265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1</a:t>
                </a:r>
              </a:p>
            </p:txBody>
          </p:sp>
          <p:sp>
            <p:nvSpPr>
              <p:cNvPr id="22" name="Rectangle 21"/>
              <p:cNvSpPr/>
              <p:nvPr/>
            </p:nvSpPr>
            <p:spPr>
              <a:xfrm>
                <a:off x="615897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2</a:t>
                </a:r>
              </a:p>
            </p:txBody>
          </p:sp>
          <p:sp>
            <p:nvSpPr>
              <p:cNvPr id="23" name="Rectangle 22"/>
              <p:cNvSpPr/>
              <p:nvPr/>
            </p:nvSpPr>
            <p:spPr>
              <a:xfrm>
                <a:off x="641530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3</a:t>
                </a:r>
              </a:p>
            </p:txBody>
          </p:sp>
          <p:sp>
            <p:nvSpPr>
              <p:cNvPr id="24" name="Rectangle 23"/>
              <p:cNvSpPr/>
              <p:nvPr/>
            </p:nvSpPr>
            <p:spPr>
              <a:xfrm>
                <a:off x="667162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4</a:t>
                </a:r>
              </a:p>
            </p:txBody>
          </p:sp>
          <p:sp>
            <p:nvSpPr>
              <p:cNvPr id="25" name="Rectangle 24"/>
              <p:cNvSpPr/>
              <p:nvPr/>
            </p:nvSpPr>
            <p:spPr>
              <a:xfrm>
                <a:off x="692795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5</a:t>
                </a:r>
                <a:endParaRPr lang="en-US" sz="1200" dirty="0">
                  <a:solidFill>
                    <a:srgbClr val="000000"/>
                  </a:solidFill>
                </a:endParaRPr>
              </a:p>
            </p:txBody>
          </p:sp>
          <p:sp>
            <p:nvSpPr>
              <p:cNvPr id="26" name="Rectangle 25"/>
              <p:cNvSpPr/>
              <p:nvPr/>
            </p:nvSpPr>
            <p:spPr>
              <a:xfrm>
                <a:off x="718427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6</a:t>
                </a:r>
              </a:p>
            </p:txBody>
          </p:sp>
          <p:sp>
            <p:nvSpPr>
              <p:cNvPr id="27" name="Rectangle 26"/>
              <p:cNvSpPr/>
              <p:nvPr/>
            </p:nvSpPr>
            <p:spPr>
              <a:xfrm>
                <a:off x="744060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7</a:t>
                </a:r>
              </a:p>
            </p:txBody>
          </p:sp>
          <p:sp>
            <p:nvSpPr>
              <p:cNvPr id="28" name="Rectangle 27"/>
              <p:cNvSpPr/>
              <p:nvPr/>
            </p:nvSpPr>
            <p:spPr>
              <a:xfrm>
                <a:off x="769692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000000"/>
                    </a:solidFill>
                  </a:rPr>
                  <a:t>8</a:t>
                </a:r>
              </a:p>
            </p:txBody>
          </p:sp>
          <p:sp>
            <p:nvSpPr>
              <p:cNvPr id="29" name="Rectangle 28"/>
              <p:cNvSpPr/>
              <p:nvPr/>
            </p:nvSpPr>
            <p:spPr>
              <a:xfrm>
                <a:off x="795325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9</a:t>
                </a:r>
                <a:endParaRPr lang="en-US" sz="1200" dirty="0">
                  <a:solidFill>
                    <a:srgbClr val="000000"/>
                  </a:solidFill>
                </a:endParaRPr>
              </a:p>
            </p:txBody>
          </p:sp>
          <p:sp>
            <p:nvSpPr>
              <p:cNvPr id="30" name="Rectangle 29"/>
              <p:cNvSpPr/>
              <p:nvPr/>
            </p:nvSpPr>
            <p:spPr>
              <a:xfrm>
                <a:off x="820957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10</a:t>
                </a:r>
                <a:endParaRPr lang="en-US" sz="1200" dirty="0">
                  <a:solidFill>
                    <a:srgbClr val="000000"/>
                  </a:solidFill>
                </a:endParaRPr>
              </a:p>
            </p:txBody>
          </p:sp>
          <p:sp>
            <p:nvSpPr>
              <p:cNvPr id="31" name="Rectangle 30"/>
              <p:cNvSpPr/>
              <p:nvPr/>
            </p:nvSpPr>
            <p:spPr>
              <a:xfrm>
                <a:off x="8465902"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11</a:t>
                </a:r>
                <a:endParaRPr lang="en-US" sz="1200" dirty="0">
                  <a:solidFill>
                    <a:srgbClr val="000000"/>
                  </a:solidFill>
                </a:endParaRPr>
              </a:p>
            </p:txBody>
          </p:sp>
          <p:sp>
            <p:nvSpPr>
              <p:cNvPr id="32" name="Rectangle 31"/>
              <p:cNvSpPr/>
              <p:nvPr/>
            </p:nvSpPr>
            <p:spPr>
              <a:xfrm>
                <a:off x="8722227" y="3773440"/>
                <a:ext cx="256325" cy="5715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a:t>
                </a:r>
                <a:endParaRPr lang="en-US" sz="1200" dirty="0">
                  <a:solidFill>
                    <a:srgbClr val="000000"/>
                  </a:solidFill>
                </a:endParaRPr>
              </a:p>
            </p:txBody>
          </p:sp>
          <p:sp>
            <p:nvSpPr>
              <p:cNvPr id="33" name="Rectangle 32"/>
              <p:cNvSpPr/>
              <p:nvPr/>
            </p:nvSpPr>
            <p:spPr>
              <a:xfrm>
                <a:off x="8978552" y="3773440"/>
                <a:ext cx="256325" cy="571579"/>
              </a:xfrm>
              <a:prstGeom prst="rect">
                <a:avLst/>
              </a:prstGeom>
              <a:solidFill>
                <a:schemeClr val="bg1"/>
              </a:solidFill>
              <a:ln>
                <a:solidFill>
                  <a:schemeClr val="tx1"/>
                </a:solidFill>
                <a:prstDash val="dash"/>
                <a:round/>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13</a:t>
                </a:r>
                <a:endParaRPr lang="en-US" sz="1200" dirty="0">
                  <a:solidFill>
                    <a:srgbClr val="000000"/>
                  </a:solidFill>
                </a:endParaRPr>
              </a:p>
            </p:txBody>
          </p:sp>
        </p:grpSp>
        <p:sp>
          <p:nvSpPr>
            <p:cNvPr id="9" name="TextBox 55"/>
            <p:cNvSpPr txBox="1"/>
            <p:nvPr/>
          </p:nvSpPr>
          <p:spPr>
            <a:xfrm>
              <a:off x="731483" y="3870960"/>
              <a:ext cx="1026106" cy="5355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600" dirty="0" smtClean="0">
                  <a:solidFill>
                    <a:schemeClr val="tx1">
                      <a:lumMod val="50000"/>
                    </a:schemeClr>
                  </a:solidFill>
                </a:rPr>
                <a:t>Partition 1</a:t>
              </a:r>
            </a:p>
          </p:txBody>
        </p:sp>
        <p:sp>
          <p:nvSpPr>
            <p:cNvPr id="10" name="TextBox 58"/>
            <p:cNvSpPr txBox="1"/>
            <p:nvPr/>
          </p:nvSpPr>
          <p:spPr>
            <a:xfrm>
              <a:off x="731483" y="4785360"/>
              <a:ext cx="1026106" cy="5355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600" dirty="0" smtClean="0">
                  <a:solidFill>
                    <a:srgbClr val="002A43"/>
                  </a:solidFill>
                </a:rPr>
                <a:t>Partition 2</a:t>
              </a:r>
            </a:p>
          </p:txBody>
        </p:sp>
        <p:sp>
          <p:nvSpPr>
            <p:cNvPr id="11" name="TextBox 59"/>
            <p:cNvSpPr txBox="1"/>
            <p:nvPr/>
          </p:nvSpPr>
          <p:spPr>
            <a:xfrm>
              <a:off x="731483" y="5609324"/>
              <a:ext cx="1026106" cy="5355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600" dirty="0" smtClean="0">
                  <a:solidFill>
                    <a:srgbClr val="002A43"/>
                  </a:solidFill>
                </a:rPr>
                <a:t>Partition 3</a:t>
              </a:r>
            </a:p>
          </p:txBody>
        </p:sp>
        <p:sp>
          <p:nvSpPr>
            <p:cNvPr id="12" name="TextBox 60"/>
            <p:cNvSpPr txBox="1"/>
            <p:nvPr/>
          </p:nvSpPr>
          <p:spPr>
            <a:xfrm>
              <a:off x="7660250" y="4830080"/>
              <a:ext cx="1026106" cy="3180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600" dirty="0" smtClean="0">
                  <a:solidFill>
                    <a:schemeClr val="tx1">
                      <a:lumMod val="50000"/>
                    </a:schemeClr>
                  </a:solidFill>
                </a:rPr>
                <a:t>Writes</a:t>
              </a:r>
            </a:p>
          </p:txBody>
        </p:sp>
        <p:cxnSp>
          <p:nvCxnSpPr>
            <p:cNvPr id="13" name="Straight Arrow Connector 12"/>
            <p:cNvCxnSpPr>
              <a:stCxn id="12" idx="1"/>
              <a:endCxn id="61" idx="3"/>
            </p:cNvCxnSpPr>
            <p:nvPr/>
          </p:nvCxnSpPr>
          <p:spPr>
            <a:xfrm flipH="1" flipV="1">
              <a:off x="5475873" y="4059230"/>
              <a:ext cx="2184377" cy="92986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1"/>
              <a:endCxn id="46" idx="3"/>
            </p:cNvCxnSpPr>
            <p:nvPr/>
          </p:nvCxnSpPr>
          <p:spPr>
            <a:xfrm flipH="1" flipV="1">
              <a:off x="4963223" y="4973630"/>
              <a:ext cx="2697027" cy="1546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33" idx="3"/>
            </p:cNvCxnSpPr>
            <p:nvPr/>
          </p:nvCxnSpPr>
          <p:spPr>
            <a:xfrm flipH="1">
              <a:off x="5475873" y="4989098"/>
              <a:ext cx="2184377" cy="817652"/>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887323" y="6390640"/>
              <a:ext cx="3588550" cy="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7" name="TextBox 82"/>
            <p:cNvSpPr txBox="1"/>
            <p:nvPr/>
          </p:nvSpPr>
          <p:spPr>
            <a:xfrm>
              <a:off x="1841202" y="6112906"/>
              <a:ext cx="558771" cy="289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400" dirty="0">
                  <a:solidFill>
                    <a:schemeClr val="accent5">
                      <a:lumMod val="75000"/>
                    </a:schemeClr>
                  </a:solidFill>
                </a:rPr>
                <a:t>O</a:t>
              </a:r>
              <a:r>
                <a:rPr lang="en-US" sz="1400" dirty="0" smtClean="0">
                  <a:solidFill>
                    <a:schemeClr val="accent5">
                      <a:lumMod val="75000"/>
                    </a:schemeClr>
                  </a:solidFill>
                </a:rPr>
                <a:t>ld</a:t>
              </a:r>
            </a:p>
          </p:txBody>
        </p:sp>
        <p:sp>
          <p:nvSpPr>
            <p:cNvPr id="18" name="TextBox 83"/>
            <p:cNvSpPr txBox="1"/>
            <p:nvPr/>
          </p:nvSpPr>
          <p:spPr>
            <a:xfrm>
              <a:off x="4899121" y="6100817"/>
              <a:ext cx="558771" cy="289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pPr>
              <a:r>
                <a:rPr lang="en-US" sz="1400" dirty="0" smtClean="0">
                  <a:solidFill>
                    <a:schemeClr val="accent5">
                      <a:lumMod val="75000"/>
                    </a:schemeClr>
                  </a:solidFill>
                </a:rPr>
                <a:t>New</a:t>
              </a:r>
            </a:p>
          </p:txBody>
        </p:sp>
      </p:grpSp>
    </p:spTree>
    <p:extLst>
      <p:ext uri="{BB962C8B-B14F-4D97-AF65-F5344CB8AC3E}">
        <p14:creationId xmlns:p14="http://schemas.microsoft.com/office/powerpoint/2010/main" val="859789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Message Ordering and </a:t>
            </a:r>
            <a:r>
              <a:rPr lang="en-US" sz="3600" dirty="0"/>
              <a:t>Guarantees</a:t>
            </a:r>
          </a:p>
        </p:txBody>
      </p:sp>
      <p:sp>
        <p:nvSpPr>
          <p:cNvPr id="3" name="Content Placeholder 2"/>
          <p:cNvSpPr>
            <a:spLocks noGrp="1"/>
          </p:cNvSpPr>
          <p:nvPr>
            <p:ph idx="1"/>
          </p:nvPr>
        </p:nvSpPr>
        <p:spPr/>
        <p:txBody>
          <a:bodyPr/>
          <a:lstStyle/>
          <a:p>
            <a:pPr marL="0" indent="0">
              <a:buNone/>
            </a:pPr>
            <a:r>
              <a:rPr lang="en-US" sz="2400" dirty="0" smtClean="0"/>
              <a:t>   Message </a:t>
            </a:r>
            <a:r>
              <a:rPr lang="en-US" sz="2400" dirty="0"/>
              <a:t>Ordering</a:t>
            </a:r>
            <a:endParaRPr lang="en-US" sz="2400" dirty="0" smtClean="0"/>
          </a:p>
          <a:p>
            <a:r>
              <a:rPr lang="en-US" dirty="0" smtClean="0"/>
              <a:t>Ordering </a:t>
            </a:r>
            <a:r>
              <a:rPr lang="en-US" dirty="0"/>
              <a:t>is only guaranteed within a partition for a topic</a:t>
            </a:r>
          </a:p>
          <a:p>
            <a:r>
              <a:rPr lang="en-US" dirty="0"/>
              <a:t>To ensure ordering:</a:t>
            </a:r>
          </a:p>
          <a:p>
            <a:pPr lvl="1"/>
            <a:r>
              <a:rPr lang="en-US" dirty="0"/>
              <a:t>Group messages in a partition by key (producer)</a:t>
            </a:r>
          </a:p>
          <a:p>
            <a:pPr lvl="1"/>
            <a:r>
              <a:rPr lang="en-US" dirty="0"/>
              <a:t>Configure exactly one consumer instance per partition within a consumer </a:t>
            </a:r>
            <a:r>
              <a:rPr lang="en-US" dirty="0" smtClean="0"/>
              <a:t>group</a:t>
            </a:r>
          </a:p>
          <a:p>
            <a:pPr lvl="1"/>
            <a:endParaRPr lang="en-US" dirty="0"/>
          </a:p>
          <a:p>
            <a:pPr marL="228600" lvl="1" indent="0">
              <a:buNone/>
            </a:pPr>
            <a:r>
              <a:rPr lang="en-US" sz="2800" dirty="0"/>
              <a:t>Guarantees</a:t>
            </a:r>
          </a:p>
          <a:p>
            <a:r>
              <a:rPr lang="en-US" dirty="0"/>
              <a:t>Messages sent by a producer to a particular topic partition will be appended in the order they are sent</a:t>
            </a:r>
          </a:p>
          <a:p>
            <a:r>
              <a:rPr lang="en-US" dirty="0"/>
              <a:t>A consumer instance sees messages in the order they are stored in the log</a:t>
            </a:r>
          </a:p>
          <a:p>
            <a:r>
              <a:rPr lang="en-US" dirty="0"/>
              <a:t>For a topic with replication factor N, Kafka can tolerate up to N-1 server failures without “losing” any messages committed to the log</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64243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pub sub ?</a:t>
            </a:r>
            <a:endParaRPr lang="en-US" sz="4000" dirty="0"/>
          </a:p>
        </p:txBody>
      </p:sp>
      <p:sp>
        <p:nvSpPr>
          <p:cNvPr id="21" name="Rounded Rectangle 20"/>
          <p:cNvSpPr/>
          <p:nvPr/>
        </p:nvSpPr>
        <p:spPr bwMode="auto">
          <a:xfrm>
            <a:off x="838200" y="2148840"/>
            <a:ext cx="1447800" cy="548640"/>
          </a:xfrm>
          <a:prstGeom prst="roundRect">
            <a:avLst/>
          </a:prstGeom>
          <a:solidFill>
            <a:schemeClr val="accent3"/>
          </a:solidFill>
          <a:ln w="9525" cap="flat" cmpd="sng" algn="ctr">
            <a:noFill/>
            <a:prstDash val="solid"/>
            <a:round/>
            <a:headEnd type="none" w="med" len="med"/>
            <a:tailEnd type="none" w="med" len="med"/>
          </a:ln>
          <a:effectLst>
            <a:glow>
              <a:schemeClr val="accent3"/>
            </a:glow>
          </a:effectLst>
        </p:spPr>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r>
              <a:rPr lang="en-US" dirty="0" smtClean="0">
                <a:solidFill>
                  <a:schemeClr val="bg1"/>
                </a:solidFill>
                <a:ea typeface="ヒラギノ明朝 ProN W3" pitchFamily="-107" charset="-128"/>
                <a:cs typeface="ヒラギノ明朝 ProN W3" pitchFamily="-107" charset="-128"/>
                <a:sym typeface="Cochin" pitchFamily="-107" charset="0"/>
              </a:rPr>
              <a:t>Producer</a:t>
            </a:r>
            <a:endParaRPr lang="en-US" dirty="0">
              <a:solidFill>
                <a:schemeClr val="bg1"/>
              </a:solidFill>
              <a:ea typeface="ヒラギノ明朝 ProN W3" pitchFamily="-107" charset="-128"/>
              <a:cs typeface="ヒラギノ明朝 ProN W3" pitchFamily="-107" charset="-128"/>
              <a:sym typeface="Cochin" pitchFamily="-107" charset="0"/>
            </a:endParaRPr>
          </a:p>
        </p:txBody>
      </p:sp>
      <p:sp>
        <p:nvSpPr>
          <p:cNvPr id="22" name="Rounded Rectangle 21"/>
          <p:cNvSpPr/>
          <p:nvPr/>
        </p:nvSpPr>
        <p:spPr bwMode="auto">
          <a:xfrm>
            <a:off x="6477000" y="2133600"/>
            <a:ext cx="1676400" cy="548640"/>
          </a:xfrm>
          <a:prstGeom prst="roundRect">
            <a:avLst/>
          </a:prstGeom>
          <a:solidFill>
            <a:schemeClr val="accent4"/>
          </a:solidFill>
          <a:ln w="0" cap="flat" cmpd="sng" algn="ctr">
            <a:noFill/>
            <a:prstDash val="solid"/>
            <a:round/>
            <a:headEnd type="none" w="med" len="med"/>
            <a:tailEnd type="none" w="med" len="med"/>
          </a:ln>
          <a:effectLst>
            <a:glow>
              <a:schemeClr val="accent3"/>
            </a:glow>
            <a:outerShdw blurRad="50800" dist="38100" dir="2700000" algn="tl" rotWithShape="0">
              <a:srgbClr val="000000">
                <a:alpha val="43000"/>
              </a:srgbClr>
            </a:outerShdw>
          </a:effectLst>
        </p:spPr>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r>
              <a:rPr lang="en-US" dirty="0" smtClean="0">
                <a:solidFill>
                  <a:schemeClr val="bg1"/>
                </a:solidFill>
                <a:ea typeface="ヒラギノ明朝 ProN W3" pitchFamily="-107" charset="-128"/>
                <a:cs typeface="ヒラギノ明朝 ProN W3" pitchFamily="-107" charset="-128"/>
                <a:sym typeface="Cochin" pitchFamily="-107" charset="0"/>
              </a:rPr>
              <a:t>Consumer</a:t>
            </a:r>
          </a:p>
        </p:txBody>
      </p:sp>
      <p:sp>
        <p:nvSpPr>
          <p:cNvPr id="24" name="Rounded Rectangle 23"/>
          <p:cNvSpPr/>
          <p:nvPr/>
        </p:nvSpPr>
        <p:spPr bwMode="auto">
          <a:xfrm>
            <a:off x="838200" y="4724400"/>
            <a:ext cx="1447800" cy="548640"/>
          </a:xfrm>
          <a:prstGeom prst="roundRect">
            <a:avLst/>
          </a:prstGeom>
          <a:solidFill>
            <a:schemeClr val="accent3"/>
          </a:solidFill>
          <a:ln w="0" cap="flat" cmpd="sng" algn="ctr">
            <a:noFill/>
            <a:prstDash val="solid"/>
            <a:round/>
            <a:headEnd type="none" w="med" len="med"/>
            <a:tailEnd type="none" w="med" len="med"/>
          </a:ln>
          <a:effectLst>
            <a:glow>
              <a:schemeClr val="accent3"/>
            </a:glow>
            <a:outerShdw blurRad="50800" dist="38100" dir="2700000" algn="tl" rotWithShape="0">
              <a:srgbClr val="000000">
                <a:alpha val="43000"/>
              </a:srgbClr>
            </a:outerShdw>
          </a:effectLst>
        </p:spPr>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r>
              <a:rPr lang="en-US" dirty="0" smtClean="0">
                <a:solidFill>
                  <a:schemeClr val="bg1"/>
                </a:solidFill>
                <a:ea typeface="ヒラギノ明朝 ProN W3" pitchFamily="-107" charset="-128"/>
                <a:cs typeface="ヒラギノ明朝 ProN W3" pitchFamily="-107" charset="-128"/>
                <a:sym typeface="Cochin" pitchFamily="-107" charset="0"/>
              </a:rPr>
              <a:t>Producer</a:t>
            </a:r>
            <a:endParaRPr lang="en-US" dirty="0">
              <a:solidFill>
                <a:schemeClr val="bg1"/>
              </a:solidFill>
              <a:ea typeface="ヒラギノ明朝 ProN W3" pitchFamily="-107" charset="-128"/>
              <a:cs typeface="ヒラギノ明朝 ProN W3" pitchFamily="-107" charset="-128"/>
              <a:sym typeface="Cochin" pitchFamily="-107" charset="0"/>
            </a:endParaRPr>
          </a:p>
        </p:txBody>
      </p:sp>
      <p:sp>
        <p:nvSpPr>
          <p:cNvPr id="32" name="Rounded Rectangle 31"/>
          <p:cNvSpPr/>
          <p:nvPr/>
        </p:nvSpPr>
        <p:spPr bwMode="auto">
          <a:xfrm>
            <a:off x="6553200" y="4343400"/>
            <a:ext cx="1676400" cy="548640"/>
          </a:xfrm>
          <a:prstGeom prst="roundRect">
            <a:avLst/>
          </a:prstGeom>
          <a:solidFill>
            <a:schemeClr val="accent4"/>
          </a:solidFill>
          <a:ln w="0" cap="flat" cmpd="sng" algn="ctr">
            <a:noFill/>
            <a:prstDash val="solid"/>
            <a:round/>
            <a:headEnd type="none" w="med" len="med"/>
            <a:tailEnd type="none" w="med" len="med"/>
          </a:ln>
          <a:effectLst>
            <a:glow>
              <a:schemeClr val="accent3"/>
            </a:glow>
            <a:outerShdw blurRad="50800" dist="38100" dir="2700000" algn="tl" rotWithShape="0">
              <a:srgbClr val="000000">
                <a:alpha val="43000"/>
              </a:srgbClr>
            </a:outerShdw>
          </a:effectLst>
        </p:spPr>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r>
              <a:rPr lang="en-US" dirty="0" smtClean="0">
                <a:solidFill>
                  <a:schemeClr val="bg1"/>
                </a:solidFill>
                <a:ea typeface="ヒラギノ明朝 ProN W3" pitchFamily="-107" charset="-128"/>
                <a:cs typeface="ヒラギノ明朝 ProN W3" pitchFamily="-107" charset="-128"/>
                <a:sym typeface="Cochin" pitchFamily="-107" charset="0"/>
              </a:rPr>
              <a:t>Consumer</a:t>
            </a:r>
          </a:p>
        </p:txBody>
      </p:sp>
      <p:sp>
        <p:nvSpPr>
          <p:cNvPr id="44" name="Cloud 43"/>
          <p:cNvSpPr/>
          <p:nvPr/>
        </p:nvSpPr>
        <p:spPr>
          <a:xfrm>
            <a:off x="2895600" y="2529840"/>
            <a:ext cx="2971800" cy="2286000"/>
          </a:xfrm>
          <a:prstGeom prst="cloud">
            <a:avLst/>
          </a:prstGeom>
          <a:solidFill>
            <a:schemeClr val="accent1">
              <a:alpha val="53000"/>
            </a:schemeClr>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4" name="Group 63"/>
          <p:cNvGrpSpPr/>
          <p:nvPr/>
        </p:nvGrpSpPr>
        <p:grpSpPr>
          <a:xfrm>
            <a:off x="3276600" y="2910840"/>
            <a:ext cx="1219200" cy="457200"/>
            <a:chOff x="3505200" y="2743200"/>
            <a:chExt cx="1219200" cy="457200"/>
          </a:xfrm>
        </p:grpSpPr>
        <p:sp>
          <p:nvSpPr>
            <p:cNvPr id="47" name="Stored Data 46"/>
            <p:cNvSpPr/>
            <p:nvPr/>
          </p:nvSpPr>
          <p:spPr>
            <a:xfrm flipH="1">
              <a:off x="3606800" y="2743200"/>
              <a:ext cx="1117600" cy="457200"/>
            </a:xfrm>
            <a:prstGeom prst="flowChartOnlineStorag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Topic 1</a:t>
              </a:r>
              <a:endParaRPr lang="en-US" sz="1600" dirty="0"/>
            </a:p>
          </p:txBody>
        </p:sp>
        <p:sp>
          <p:nvSpPr>
            <p:cNvPr id="51" name="Oval 50"/>
            <p:cNvSpPr/>
            <p:nvPr/>
          </p:nvSpPr>
          <p:spPr>
            <a:xfrm>
              <a:off x="3505200" y="2743200"/>
              <a:ext cx="304800" cy="457200"/>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4572000" y="2987040"/>
            <a:ext cx="1219200" cy="457200"/>
            <a:chOff x="3505200" y="2743200"/>
            <a:chExt cx="1219200" cy="457200"/>
          </a:xfrm>
        </p:grpSpPr>
        <p:sp>
          <p:nvSpPr>
            <p:cNvPr id="66" name="Stored Data 65"/>
            <p:cNvSpPr/>
            <p:nvPr/>
          </p:nvSpPr>
          <p:spPr>
            <a:xfrm flipH="1">
              <a:off x="3606800" y="2743200"/>
              <a:ext cx="1117600" cy="457200"/>
            </a:xfrm>
            <a:prstGeom prst="flowChartOnlineStorag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Topic 2</a:t>
              </a:r>
              <a:endParaRPr lang="en-US" sz="1600" dirty="0"/>
            </a:p>
          </p:txBody>
        </p:sp>
        <p:sp>
          <p:nvSpPr>
            <p:cNvPr id="67" name="Oval 66"/>
            <p:cNvSpPr/>
            <p:nvPr/>
          </p:nvSpPr>
          <p:spPr>
            <a:xfrm>
              <a:off x="3505200" y="2743200"/>
              <a:ext cx="304800" cy="457200"/>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3657600" y="3596640"/>
            <a:ext cx="1219200" cy="457200"/>
            <a:chOff x="3505200" y="2743200"/>
            <a:chExt cx="1219200" cy="457200"/>
          </a:xfrm>
        </p:grpSpPr>
        <p:sp>
          <p:nvSpPr>
            <p:cNvPr id="69" name="Stored Data 68"/>
            <p:cNvSpPr/>
            <p:nvPr/>
          </p:nvSpPr>
          <p:spPr>
            <a:xfrm flipH="1">
              <a:off x="3606800" y="2743200"/>
              <a:ext cx="1117600" cy="457200"/>
            </a:xfrm>
            <a:prstGeom prst="flowChartOnlineStorag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Topic 3</a:t>
              </a:r>
              <a:endParaRPr lang="en-US" sz="1600" dirty="0"/>
            </a:p>
          </p:txBody>
        </p:sp>
        <p:sp>
          <p:nvSpPr>
            <p:cNvPr id="70" name="Oval 69"/>
            <p:cNvSpPr/>
            <p:nvPr/>
          </p:nvSpPr>
          <p:spPr>
            <a:xfrm>
              <a:off x="3505200" y="2743200"/>
              <a:ext cx="304800" cy="457200"/>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Right Arrow 70"/>
          <p:cNvSpPr/>
          <p:nvPr/>
        </p:nvSpPr>
        <p:spPr>
          <a:xfrm rot="2322694">
            <a:off x="2441781" y="2685925"/>
            <a:ext cx="816546" cy="2854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3" name="Straight Arrow Connector 72"/>
          <p:cNvCxnSpPr>
            <a:stCxn id="22" idx="1"/>
          </p:cNvCxnSpPr>
          <p:nvPr/>
        </p:nvCxnSpPr>
        <p:spPr>
          <a:xfrm rot="10800000" flipV="1">
            <a:off x="5715000" y="2407920"/>
            <a:ext cx="762000" cy="609600"/>
          </a:xfrm>
          <a:prstGeom prst="straightConnector1">
            <a:avLst/>
          </a:prstGeom>
          <a:ln>
            <a:solidFill>
              <a:schemeClr val="tx1"/>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2" idx="1"/>
          </p:cNvCxnSpPr>
          <p:nvPr/>
        </p:nvCxnSpPr>
        <p:spPr>
          <a:xfrm rot="10800000">
            <a:off x="5715000" y="4053840"/>
            <a:ext cx="838200" cy="563880"/>
          </a:xfrm>
          <a:prstGeom prst="straightConnector1">
            <a:avLst/>
          </a:prstGeom>
          <a:ln>
            <a:solidFill>
              <a:schemeClr val="tx1"/>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7" name="Right Arrow 76"/>
          <p:cNvSpPr/>
          <p:nvPr/>
        </p:nvSpPr>
        <p:spPr>
          <a:xfrm rot="19404221">
            <a:off x="2366813" y="4467488"/>
            <a:ext cx="816546" cy="2854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ight Arrow 79"/>
          <p:cNvSpPr/>
          <p:nvPr/>
        </p:nvSpPr>
        <p:spPr>
          <a:xfrm rot="19080788">
            <a:off x="5781887" y="2842516"/>
            <a:ext cx="816546" cy="2854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ight Arrow 80"/>
          <p:cNvSpPr/>
          <p:nvPr/>
        </p:nvSpPr>
        <p:spPr>
          <a:xfrm rot="1795341">
            <a:off x="5491270" y="4421918"/>
            <a:ext cx="816546" cy="2854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5181600" y="2301240"/>
            <a:ext cx="1219200" cy="369332"/>
          </a:xfrm>
          <a:prstGeom prst="rect">
            <a:avLst/>
          </a:prstGeom>
          <a:noFill/>
        </p:spPr>
        <p:txBody>
          <a:bodyPr wrap="square" rtlCol="0">
            <a:spAutoFit/>
          </a:bodyPr>
          <a:lstStyle/>
          <a:p>
            <a:r>
              <a:rPr lang="en-US" dirty="0" smtClean="0"/>
              <a:t>subscribe</a:t>
            </a:r>
            <a:endParaRPr lang="en-US" dirty="0"/>
          </a:p>
        </p:txBody>
      </p:sp>
      <p:sp>
        <p:nvSpPr>
          <p:cNvPr id="83" name="TextBox 82"/>
          <p:cNvSpPr txBox="1"/>
          <p:nvPr/>
        </p:nvSpPr>
        <p:spPr>
          <a:xfrm>
            <a:off x="2286000" y="2148840"/>
            <a:ext cx="2133600" cy="369332"/>
          </a:xfrm>
          <a:prstGeom prst="rect">
            <a:avLst/>
          </a:prstGeom>
          <a:noFill/>
        </p:spPr>
        <p:txBody>
          <a:bodyPr wrap="square" rtlCol="0">
            <a:spAutoFit/>
          </a:bodyPr>
          <a:lstStyle/>
          <a:p>
            <a:r>
              <a:rPr lang="en-US" dirty="0" err="1" smtClean="0"/>
              <a:t>publish(topic</a:t>
            </a:r>
            <a:r>
              <a:rPr lang="en-US" dirty="0" smtClean="0"/>
              <a:t>, </a:t>
            </a:r>
            <a:r>
              <a:rPr lang="en-US" dirty="0" err="1" smtClean="0"/>
              <a:t>msg</a:t>
            </a:r>
            <a:r>
              <a:rPr lang="en-US" dirty="0" smtClean="0"/>
              <a:t>)</a:t>
            </a:r>
            <a:endParaRPr lang="en-US" dirty="0"/>
          </a:p>
        </p:txBody>
      </p:sp>
      <p:sp>
        <p:nvSpPr>
          <p:cNvPr id="84" name="TextBox 83"/>
          <p:cNvSpPr txBox="1"/>
          <p:nvPr/>
        </p:nvSpPr>
        <p:spPr>
          <a:xfrm>
            <a:off x="3352800" y="4017109"/>
            <a:ext cx="1981200" cy="646331"/>
          </a:xfrm>
          <a:prstGeom prst="rect">
            <a:avLst/>
          </a:prstGeom>
          <a:noFill/>
        </p:spPr>
        <p:txBody>
          <a:bodyPr wrap="square" rtlCol="0">
            <a:spAutoFit/>
          </a:bodyPr>
          <a:lstStyle/>
          <a:p>
            <a:pPr algn="ctr"/>
            <a:r>
              <a:rPr lang="en-US" dirty="0" smtClean="0"/>
              <a:t>Publish subscribe </a:t>
            </a:r>
          </a:p>
          <a:p>
            <a:pPr algn="ctr"/>
            <a:r>
              <a:rPr lang="en-US" dirty="0" smtClean="0"/>
              <a:t>system</a:t>
            </a:r>
            <a:endParaRPr lang="en-US" dirty="0"/>
          </a:p>
        </p:txBody>
      </p:sp>
      <p:sp>
        <p:nvSpPr>
          <p:cNvPr id="85" name="TextBox 84"/>
          <p:cNvSpPr txBox="1"/>
          <p:nvPr/>
        </p:nvSpPr>
        <p:spPr>
          <a:xfrm>
            <a:off x="6248400" y="2910840"/>
            <a:ext cx="762000" cy="369332"/>
          </a:xfrm>
          <a:prstGeom prst="rect">
            <a:avLst/>
          </a:prstGeom>
          <a:noFill/>
        </p:spPr>
        <p:txBody>
          <a:bodyPr wrap="square" rtlCol="0">
            <a:spAutoFit/>
          </a:bodyPr>
          <a:lstStyle/>
          <a:p>
            <a:r>
              <a:rPr lang="en-US" dirty="0" err="1" smtClean="0"/>
              <a:t>msg</a:t>
            </a:r>
            <a:endParaRPr lang="en-US" dirty="0"/>
          </a:p>
        </p:txBody>
      </p:sp>
      <p:sp>
        <p:nvSpPr>
          <p:cNvPr id="86" name="TextBox 85"/>
          <p:cNvSpPr txBox="1"/>
          <p:nvPr/>
        </p:nvSpPr>
        <p:spPr>
          <a:xfrm>
            <a:off x="6172200" y="4892040"/>
            <a:ext cx="762000" cy="369332"/>
          </a:xfrm>
          <a:prstGeom prst="rect">
            <a:avLst/>
          </a:prstGeom>
          <a:noFill/>
        </p:spPr>
        <p:txBody>
          <a:bodyPr wrap="square" rtlCol="0">
            <a:spAutoFit/>
          </a:bodyPr>
          <a:lstStyle/>
          <a:p>
            <a:r>
              <a:rPr lang="en-US" dirty="0" err="1" smtClean="0"/>
              <a:t>msg</a:t>
            </a:r>
            <a:endParaRPr lang="en-US" dirty="0"/>
          </a:p>
        </p:txBody>
      </p:sp>
    </p:spTree>
    <p:extLst>
      <p:ext uri="{BB962C8B-B14F-4D97-AF65-F5344CB8AC3E}">
        <p14:creationId xmlns:p14="http://schemas.microsoft.com/office/powerpoint/2010/main" val="3047707643"/>
      </p:ext>
    </p:extLst>
  </p:cSld>
  <p:clrMapOvr>
    <a:masterClrMapping/>
  </p:clrMapOvr>
  <p:transition advTm="135283"/>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Producer</a:t>
            </a:r>
          </a:p>
        </p:txBody>
      </p:sp>
      <p:sp>
        <p:nvSpPr>
          <p:cNvPr id="3" name="Content Placeholder 2"/>
          <p:cNvSpPr>
            <a:spLocks noGrp="1"/>
          </p:cNvSpPr>
          <p:nvPr>
            <p:ph idx="1"/>
          </p:nvPr>
        </p:nvSpPr>
        <p:spPr/>
        <p:txBody>
          <a:bodyPr/>
          <a:lstStyle/>
          <a:p>
            <a:r>
              <a:rPr lang="en-US" dirty="0" smtClean="0"/>
              <a:t>Producers </a:t>
            </a:r>
            <a:r>
              <a:rPr lang="en-US" dirty="0"/>
              <a:t>publish to a topic of their choosing (push)</a:t>
            </a:r>
          </a:p>
          <a:p>
            <a:r>
              <a:rPr lang="en-US" dirty="0"/>
              <a:t>Load can be distributed</a:t>
            </a:r>
          </a:p>
          <a:p>
            <a:pPr lvl="1"/>
            <a:r>
              <a:rPr lang="en-US" dirty="0"/>
              <a:t>Typically by “round-robin”</a:t>
            </a:r>
          </a:p>
          <a:p>
            <a:pPr lvl="1"/>
            <a:r>
              <a:rPr lang="en-US" dirty="0"/>
              <a:t>Can also do “semantic partitioning”  based on a key in the message</a:t>
            </a:r>
          </a:p>
          <a:p>
            <a:r>
              <a:rPr lang="en-US" dirty="0"/>
              <a:t>Brokers load balance by partition</a:t>
            </a:r>
          </a:p>
          <a:p>
            <a:r>
              <a:rPr lang="en-US" dirty="0"/>
              <a:t>Can support </a:t>
            </a:r>
            <a:r>
              <a:rPr lang="en-US" dirty="0" err="1"/>
              <a:t>async</a:t>
            </a:r>
            <a:r>
              <a:rPr lang="en-US" dirty="0"/>
              <a:t> (less durable) sending</a:t>
            </a:r>
          </a:p>
          <a:p>
            <a:r>
              <a:rPr lang="en-US" dirty="0"/>
              <a:t>All nodes can answer metadata requests about: </a:t>
            </a:r>
          </a:p>
          <a:p>
            <a:pPr lvl="1"/>
            <a:r>
              <a:rPr lang="en-US" dirty="0"/>
              <a:t>Which servers are alive</a:t>
            </a:r>
          </a:p>
          <a:p>
            <a:pPr lvl="1"/>
            <a:r>
              <a:rPr lang="en-US" dirty="0"/>
              <a:t>Where leaders are for the partitions of a </a:t>
            </a:r>
            <a:r>
              <a:rPr lang="en-US" dirty="0" smtClean="0"/>
              <a:t>topic</a:t>
            </a:r>
            <a:endParaRPr lang="en-US" dirty="0"/>
          </a:p>
        </p:txBody>
      </p:sp>
    </p:spTree>
    <p:extLst>
      <p:ext uri="{BB962C8B-B14F-4D97-AF65-F5344CB8AC3E}">
        <p14:creationId xmlns:p14="http://schemas.microsoft.com/office/powerpoint/2010/main" val="2374500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Producer – Load Balancing and ISRs</a:t>
            </a:r>
          </a:p>
        </p:txBody>
      </p:sp>
      <p:sp>
        <p:nvSpPr>
          <p:cNvPr id="3" name="Content Placeholder 2"/>
          <p:cNvSpPr>
            <a:spLocks noGrp="1"/>
          </p:cNvSpPr>
          <p:nvPr>
            <p:ph idx="1"/>
          </p:nvPr>
        </p:nvSpPr>
        <p:spPr/>
        <p:txBody>
          <a:bodyPr/>
          <a:lstStyle/>
          <a:p>
            <a:endParaRPr lang="en-US" dirty="0" smtClean="0"/>
          </a:p>
          <a:p>
            <a:endParaRPr lang="en-US" dirty="0"/>
          </a:p>
        </p:txBody>
      </p:sp>
      <p:grpSp>
        <p:nvGrpSpPr>
          <p:cNvPr id="4" name="Group 3"/>
          <p:cNvGrpSpPr/>
          <p:nvPr/>
        </p:nvGrpSpPr>
        <p:grpSpPr>
          <a:xfrm>
            <a:off x="2982620" y="3519867"/>
            <a:ext cx="886869" cy="1672667"/>
            <a:chOff x="2393855" y="2140047"/>
            <a:chExt cx="1242338" cy="2547478"/>
          </a:xfrm>
        </p:grpSpPr>
        <p:sp>
          <p:nvSpPr>
            <p:cNvPr id="38" name="Rectangle 37"/>
            <p:cNvSpPr/>
            <p:nvPr/>
          </p:nvSpPr>
          <p:spPr>
            <a:xfrm>
              <a:off x="2393855" y="2140047"/>
              <a:ext cx="1242338" cy="254747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39" name="Rectangle 38"/>
            <p:cNvSpPr/>
            <p:nvPr/>
          </p:nvSpPr>
          <p:spPr>
            <a:xfrm>
              <a:off x="2628574" y="2512254"/>
              <a:ext cx="744370" cy="389793"/>
            </a:xfrm>
            <a:prstGeom prst="rect">
              <a:avLst/>
            </a:prstGeom>
            <a:solidFill>
              <a:srgbClr val="82DC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0</a:t>
              </a:r>
              <a:endParaRPr lang="en-US" sz="1200" dirty="0">
                <a:solidFill>
                  <a:srgbClr val="000000"/>
                </a:solidFill>
              </a:endParaRPr>
            </a:p>
          </p:txBody>
        </p:sp>
        <p:sp>
          <p:nvSpPr>
            <p:cNvPr id="40" name="Rectangle 39"/>
            <p:cNvSpPr/>
            <p:nvPr/>
          </p:nvSpPr>
          <p:spPr>
            <a:xfrm>
              <a:off x="2628574" y="3253934"/>
              <a:ext cx="744370" cy="38979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a:t>
              </a:r>
              <a:endParaRPr lang="en-US" sz="1200" dirty="0">
                <a:solidFill>
                  <a:srgbClr val="000000"/>
                </a:solidFill>
              </a:endParaRPr>
            </a:p>
          </p:txBody>
        </p:sp>
        <p:sp>
          <p:nvSpPr>
            <p:cNvPr id="41" name="Rectangle 40"/>
            <p:cNvSpPr/>
            <p:nvPr/>
          </p:nvSpPr>
          <p:spPr>
            <a:xfrm>
              <a:off x="2628574" y="3995614"/>
              <a:ext cx="744370" cy="38979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2</a:t>
              </a:r>
              <a:endParaRPr lang="en-US" sz="1200" dirty="0">
                <a:solidFill>
                  <a:srgbClr val="000000"/>
                </a:solidFill>
              </a:endParaRPr>
            </a:p>
          </p:txBody>
        </p:sp>
      </p:grpSp>
      <p:grpSp>
        <p:nvGrpSpPr>
          <p:cNvPr id="5" name="Group 4"/>
          <p:cNvGrpSpPr/>
          <p:nvPr/>
        </p:nvGrpSpPr>
        <p:grpSpPr>
          <a:xfrm>
            <a:off x="5078601" y="3519867"/>
            <a:ext cx="886869" cy="1672667"/>
            <a:chOff x="2393855" y="2140047"/>
            <a:chExt cx="1242338" cy="2547478"/>
          </a:xfrm>
        </p:grpSpPr>
        <p:sp>
          <p:nvSpPr>
            <p:cNvPr id="34" name="Rectangle 33"/>
            <p:cNvSpPr/>
            <p:nvPr/>
          </p:nvSpPr>
          <p:spPr>
            <a:xfrm>
              <a:off x="2393855" y="2140047"/>
              <a:ext cx="1242338" cy="254747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35" name="Rectangle 34"/>
            <p:cNvSpPr/>
            <p:nvPr/>
          </p:nvSpPr>
          <p:spPr>
            <a:xfrm>
              <a:off x="2628574" y="2512254"/>
              <a:ext cx="744370" cy="38979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0</a:t>
              </a:r>
              <a:endParaRPr lang="en-US" sz="1200" dirty="0">
                <a:solidFill>
                  <a:srgbClr val="000000"/>
                </a:solidFill>
              </a:endParaRPr>
            </a:p>
          </p:txBody>
        </p:sp>
        <p:sp>
          <p:nvSpPr>
            <p:cNvPr id="36" name="Rectangle 35"/>
            <p:cNvSpPr/>
            <p:nvPr/>
          </p:nvSpPr>
          <p:spPr>
            <a:xfrm>
              <a:off x="2628574" y="3253934"/>
              <a:ext cx="744370" cy="389793"/>
            </a:xfrm>
            <a:prstGeom prst="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a:t>
              </a:r>
              <a:endParaRPr lang="en-US" sz="1200" dirty="0">
                <a:solidFill>
                  <a:srgbClr val="000000"/>
                </a:solidFill>
              </a:endParaRPr>
            </a:p>
          </p:txBody>
        </p:sp>
        <p:sp>
          <p:nvSpPr>
            <p:cNvPr id="37" name="Rectangle 36"/>
            <p:cNvSpPr/>
            <p:nvPr/>
          </p:nvSpPr>
          <p:spPr>
            <a:xfrm>
              <a:off x="2628574" y="3995614"/>
              <a:ext cx="744370" cy="38979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2</a:t>
              </a:r>
              <a:endParaRPr lang="en-US" sz="1200" dirty="0">
                <a:solidFill>
                  <a:srgbClr val="000000"/>
                </a:solidFill>
              </a:endParaRPr>
            </a:p>
          </p:txBody>
        </p:sp>
      </p:grpSp>
      <p:grpSp>
        <p:nvGrpSpPr>
          <p:cNvPr id="6" name="Group 5"/>
          <p:cNvGrpSpPr/>
          <p:nvPr/>
        </p:nvGrpSpPr>
        <p:grpSpPr>
          <a:xfrm>
            <a:off x="7174581" y="3519867"/>
            <a:ext cx="886869" cy="1672667"/>
            <a:chOff x="2393855" y="2140047"/>
            <a:chExt cx="1242338" cy="2547478"/>
          </a:xfrm>
        </p:grpSpPr>
        <p:sp>
          <p:nvSpPr>
            <p:cNvPr id="30" name="Rectangle 29"/>
            <p:cNvSpPr/>
            <p:nvPr/>
          </p:nvSpPr>
          <p:spPr>
            <a:xfrm>
              <a:off x="2393855" y="2140047"/>
              <a:ext cx="1242338" cy="254747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31" name="Rectangle 30"/>
            <p:cNvSpPr/>
            <p:nvPr/>
          </p:nvSpPr>
          <p:spPr>
            <a:xfrm>
              <a:off x="2628574" y="2512254"/>
              <a:ext cx="744370" cy="38979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0</a:t>
              </a:r>
              <a:endParaRPr lang="en-US" sz="1200" dirty="0">
                <a:solidFill>
                  <a:srgbClr val="000000"/>
                </a:solidFill>
              </a:endParaRPr>
            </a:p>
          </p:txBody>
        </p:sp>
        <p:sp>
          <p:nvSpPr>
            <p:cNvPr id="32" name="Rectangle 31"/>
            <p:cNvSpPr/>
            <p:nvPr/>
          </p:nvSpPr>
          <p:spPr>
            <a:xfrm>
              <a:off x="2628574" y="3253934"/>
              <a:ext cx="744370" cy="38979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a:t>
              </a:r>
              <a:endParaRPr lang="en-US" sz="1200" dirty="0">
                <a:solidFill>
                  <a:srgbClr val="000000"/>
                </a:solidFill>
              </a:endParaRPr>
            </a:p>
          </p:txBody>
        </p:sp>
        <p:sp>
          <p:nvSpPr>
            <p:cNvPr id="33" name="Rectangle 32"/>
            <p:cNvSpPr/>
            <p:nvPr/>
          </p:nvSpPr>
          <p:spPr>
            <a:xfrm>
              <a:off x="2628574" y="3995614"/>
              <a:ext cx="744370" cy="389793"/>
            </a:xfrm>
            <a:prstGeom prst="rect">
              <a:avLst/>
            </a:prstGeom>
            <a:solidFill>
              <a:schemeClr val="accent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2</a:t>
              </a:r>
              <a:endParaRPr lang="en-US" sz="1200" dirty="0">
                <a:solidFill>
                  <a:srgbClr val="000000"/>
                </a:solidFill>
              </a:endParaRPr>
            </a:p>
          </p:txBody>
        </p:sp>
      </p:grpSp>
      <p:sp>
        <p:nvSpPr>
          <p:cNvPr id="7" name="Rectangle 6"/>
          <p:cNvSpPr/>
          <p:nvPr/>
        </p:nvSpPr>
        <p:spPr>
          <a:xfrm>
            <a:off x="5078601" y="1435546"/>
            <a:ext cx="886869" cy="37529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Producer</a:t>
            </a:r>
            <a:endParaRPr lang="en-US" sz="1200" dirty="0">
              <a:solidFill>
                <a:srgbClr val="000000"/>
              </a:solidFill>
            </a:endParaRPr>
          </a:p>
        </p:txBody>
      </p:sp>
      <p:cxnSp>
        <p:nvCxnSpPr>
          <p:cNvPr id="8" name="Elbow Connector 7"/>
          <p:cNvCxnSpPr>
            <a:stCxn id="7" idx="1"/>
            <a:endCxn id="39" idx="0"/>
          </p:cNvCxnSpPr>
          <p:nvPr/>
        </p:nvCxnSpPr>
        <p:spPr>
          <a:xfrm rot="10800000" flipV="1">
            <a:off x="3415872" y="1623194"/>
            <a:ext cx="1662730" cy="2141062"/>
          </a:xfrm>
          <a:prstGeom prst="bentConnector2">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7" idx="2"/>
            <a:endCxn id="36" idx="1"/>
          </p:cNvCxnSpPr>
          <p:nvPr/>
        </p:nvCxnSpPr>
        <p:spPr>
          <a:xfrm rot="5400000">
            <a:off x="4099913" y="2957088"/>
            <a:ext cx="2568368" cy="275876"/>
          </a:xfrm>
          <a:prstGeom prst="bentConnector4">
            <a:avLst>
              <a:gd name="adj1" fmla="val 47509"/>
              <a:gd name="adj2" fmla="val 176489"/>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3"/>
            <a:endCxn id="33" idx="1"/>
          </p:cNvCxnSpPr>
          <p:nvPr/>
        </p:nvCxnSpPr>
        <p:spPr>
          <a:xfrm>
            <a:off x="5965469" y="1623194"/>
            <a:ext cx="1376670" cy="3243001"/>
          </a:xfrm>
          <a:prstGeom prst="bentConnector3">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TextBox 37"/>
          <p:cNvSpPr txBox="1"/>
          <p:nvPr/>
        </p:nvSpPr>
        <p:spPr>
          <a:xfrm>
            <a:off x="2943082" y="5551513"/>
            <a:ext cx="1015358" cy="5909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dirty="0" smtClean="0">
                <a:solidFill>
                  <a:schemeClr val="accent5">
                    <a:lumMod val="75000"/>
                  </a:schemeClr>
                </a:solidFill>
              </a:rPr>
              <a:t>Broker 100</a:t>
            </a:r>
          </a:p>
        </p:txBody>
      </p:sp>
      <p:sp>
        <p:nvSpPr>
          <p:cNvPr id="12" name="TextBox 38"/>
          <p:cNvSpPr txBox="1"/>
          <p:nvPr/>
        </p:nvSpPr>
        <p:spPr>
          <a:xfrm>
            <a:off x="5052230" y="5551513"/>
            <a:ext cx="1015358" cy="5909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dirty="0" smtClean="0">
                <a:solidFill>
                  <a:schemeClr val="accent5">
                    <a:lumMod val="75000"/>
                  </a:schemeClr>
                </a:solidFill>
              </a:rPr>
              <a:t>Broker 101</a:t>
            </a:r>
          </a:p>
        </p:txBody>
      </p:sp>
      <p:sp>
        <p:nvSpPr>
          <p:cNvPr id="13" name="TextBox 39"/>
          <p:cNvSpPr txBox="1"/>
          <p:nvPr/>
        </p:nvSpPr>
        <p:spPr>
          <a:xfrm>
            <a:off x="7184399" y="5551513"/>
            <a:ext cx="1015358" cy="5909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dirty="0" smtClean="0">
                <a:solidFill>
                  <a:schemeClr val="accent5">
                    <a:lumMod val="75000"/>
                  </a:schemeClr>
                </a:solidFill>
              </a:rPr>
              <a:t>Broker 102</a:t>
            </a:r>
          </a:p>
        </p:txBody>
      </p:sp>
      <p:grpSp>
        <p:nvGrpSpPr>
          <p:cNvPr id="15" name="Group 14"/>
          <p:cNvGrpSpPr/>
          <p:nvPr/>
        </p:nvGrpSpPr>
        <p:grpSpPr>
          <a:xfrm>
            <a:off x="351692" y="3581399"/>
            <a:ext cx="2321169" cy="1138289"/>
            <a:chOff x="121914" y="3092468"/>
            <a:chExt cx="2167682" cy="1096535"/>
          </a:xfrm>
        </p:grpSpPr>
        <p:sp>
          <p:nvSpPr>
            <p:cNvPr id="24" name="Rectangle 23"/>
            <p:cNvSpPr/>
            <p:nvPr/>
          </p:nvSpPr>
          <p:spPr>
            <a:xfrm>
              <a:off x="121914" y="3092468"/>
              <a:ext cx="2167682" cy="89181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25" name="TextBox 48"/>
            <p:cNvSpPr txBox="1"/>
            <p:nvPr/>
          </p:nvSpPr>
          <p:spPr>
            <a:xfrm>
              <a:off x="121914" y="3139440"/>
              <a:ext cx="944829" cy="10495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dirty="0" smtClean="0">
                  <a:solidFill>
                    <a:srgbClr val="005586"/>
                  </a:solidFill>
                </a:rPr>
                <a:t>Partition:</a:t>
              </a:r>
            </a:p>
            <a:p>
              <a:pPr>
                <a:lnSpc>
                  <a:spcPct val="90000"/>
                </a:lnSpc>
              </a:pPr>
              <a:r>
                <a:rPr lang="en-US" dirty="0" smtClean="0">
                  <a:solidFill>
                    <a:srgbClr val="005586"/>
                  </a:solidFill>
                </a:rPr>
                <a:t>Leader:</a:t>
              </a:r>
            </a:p>
            <a:p>
              <a:pPr>
                <a:lnSpc>
                  <a:spcPct val="90000"/>
                </a:lnSpc>
              </a:pPr>
              <a:r>
                <a:rPr lang="en-US" dirty="0" smtClean="0">
                  <a:solidFill>
                    <a:srgbClr val="005586"/>
                  </a:solidFill>
                </a:rPr>
                <a:t>ISR: </a:t>
              </a:r>
            </a:p>
          </p:txBody>
        </p:sp>
        <p:sp>
          <p:nvSpPr>
            <p:cNvPr id="26" name="TextBox 49"/>
            <p:cNvSpPr txBox="1"/>
            <p:nvPr/>
          </p:nvSpPr>
          <p:spPr>
            <a:xfrm>
              <a:off x="1066742" y="3139440"/>
              <a:ext cx="1222853" cy="8094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dirty="0">
                  <a:solidFill>
                    <a:srgbClr val="005586"/>
                  </a:solidFill>
                </a:rPr>
                <a:t>1</a:t>
              </a:r>
              <a:endParaRPr lang="en-US" dirty="0" smtClean="0">
                <a:solidFill>
                  <a:srgbClr val="005586"/>
                </a:solidFill>
              </a:endParaRPr>
            </a:p>
            <a:p>
              <a:pPr>
                <a:lnSpc>
                  <a:spcPct val="90000"/>
                </a:lnSpc>
              </a:pPr>
              <a:r>
                <a:rPr lang="en-US" dirty="0" smtClean="0">
                  <a:solidFill>
                    <a:srgbClr val="005586"/>
                  </a:solidFill>
                </a:rPr>
                <a:t>101</a:t>
              </a:r>
            </a:p>
            <a:p>
              <a:pPr>
                <a:lnSpc>
                  <a:spcPct val="90000"/>
                </a:lnSpc>
              </a:pPr>
              <a:r>
                <a:rPr lang="en-US" dirty="0" smtClean="0">
                  <a:solidFill>
                    <a:srgbClr val="005586"/>
                  </a:solidFill>
                </a:rPr>
                <a:t>100,102 </a:t>
              </a:r>
            </a:p>
          </p:txBody>
        </p:sp>
      </p:grpSp>
      <p:grpSp>
        <p:nvGrpSpPr>
          <p:cNvPr id="16" name="Group 15"/>
          <p:cNvGrpSpPr/>
          <p:nvPr/>
        </p:nvGrpSpPr>
        <p:grpSpPr>
          <a:xfrm>
            <a:off x="339334" y="4648201"/>
            <a:ext cx="2333527" cy="1137107"/>
            <a:chOff x="121914" y="3092468"/>
            <a:chExt cx="2167682" cy="1122639"/>
          </a:xfrm>
        </p:grpSpPr>
        <p:sp>
          <p:nvSpPr>
            <p:cNvPr id="21" name="Rectangle 20"/>
            <p:cNvSpPr/>
            <p:nvPr/>
          </p:nvSpPr>
          <p:spPr>
            <a:xfrm>
              <a:off x="121914" y="3092468"/>
              <a:ext cx="2167682" cy="89181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22" name="TextBox 52"/>
            <p:cNvSpPr txBox="1"/>
            <p:nvPr/>
          </p:nvSpPr>
          <p:spPr>
            <a:xfrm>
              <a:off x="121914" y="3139440"/>
              <a:ext cx="944829" cy="10756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dirty="0" smtClean="0">
                  <a:solidFill>
                    <a:srgbClr val="005586"/>
                  </a:solidFill>
                </a:rPr>
                <a:t>Partition:</a:t>
              </a:r>
            </a:p>
            <a:p>
              <a:pPr>
                <a:lnSpc>
                  <a:spcPct val="90000"/>
                </a:lnSpc>
              </a:pPr>
              <a:r>
                <a:rPr lang="en-US" dirty="0" smtClean="0">
                  <a:solidFill>
                    <a:srgbClr val="005586"/>
                  </a:solidFill>
                </a:rPr>
                <a:t>Leader:</a:t>
              </a:r>
            </a:p>
            <a:p>
              <a:pPr>
                <a:lnSpc>
                  <a:spcPct val="90000"/>
                </a:lnSpc>
              </a:pPr>
              <a:r>
                <a:rPr lang="en-US" dirty="0" smtClean="0">
                  <a:solidFill>
                    <a:srgbClr val="005586"/>
                  </a:solidFill>
                </a:rPr>
                <a:t>ISR: </a:t>
              </a:r>
            </a:p>
          </p:txBody>
        </p:sp>
        <p:sp>
          <p:nvSpPr>
            <p:cNvPr id="23" name="TextBox 53"/>
            <p:cNvSpPr txBox="1"/>
            <p:nvPr/>
          </p:nvSpPr>
          <p:spPr>
            <a:xfrm>
              <a:off x="1066742" y="3139440"/>
              <a:ext cx="1222854" cy="8448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dirty="0">
                  <a:solidFill>
                    <a:srgbClr val="005586"/>
                  </a:solidFill>
                </a:rPr>
                <a:t>2</a:t>
              </a:r>
              <a:endParaRPr lang="en-US" dirty="0" smtClean="0">
                <a:solidFill>
                  <a:srgbClr val="005586"/>
                </a:solidFill>
              </a:endParaRPr>
            </a:p>
            <a:p>
              <a:pPr>
                <a:lnSpc>
                  <a:spcPct val="90000"/>
                </a:lnSpc>
              </a:pPr>
              <a:r>
                <a:rPr lang="en-US" dirty="0" smtClean="0">
                  <a:solidFill>
                    <a:srgbClr val="005586"/>
                  </a:solidFill>
                </a:rPr>
                <a:t>102</a:t>
              </a:r>
            </a:p>
            <a:p>
              <a:pPr>
                <a:lnSpc>
                  <a:spcPct val="90000"/>
                </a:lnSpc>
              </a:pPr>
              <a:r>
                <a:rPr lang="en-US" dirty="0" smtClean="0">
                  <a:solidFill>
                    <a:srgbClr val="005586"/>
                  </a:solidFill>
                </a:rPr>
                <a:t>101,100 </a:t>
              </a:r>
            </a:p>
          </p:txBody>
        </p:sp>
      </p:grpSp>
      <p:grpSp>
        <p:nvGrpSpPr>
          <p:cNvPr id="17" name="Group 16"/>
          <p:cNvGrpSpPr/>
          <p:nvPr/>
        </p:nvGrpSpPr>
        <p:grpSpPr>
          <a:xfrm>
            <a:off x="351692" y="2645055"/>
            <a:ext cx="2321169" cy="1135605"/>
            <a:chOff x="121914" y="3092468"/>
            <a:chExt cx="2167682" cy="1157685"/>
          </a:xfrm>
        </p:grpSpPr>
        <p:sp>
          <p:nvSpPr>
            <p:cNvPr id="18" name="Rectangle 17"/>
            <p:cNvSpPr/>
            <p:nvPr/>
          </p:nvSpPr>
          <p:spPr>
            <a:xfrm>
              <a:off x="121914" y="3092468"/>
              <a:ext cx="2167682" cy="89181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19" name="TextBox 56"/>
            <p:cNvSpPr txBox="1"/>
            <p:nvPr/>
          </p:nvSpPr>
          <p:spPr>
            <a:xfrm>
              <a:off x="121914" y="3139440"/>
              <a:ext cx="944829" cy="11107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dirty="0">
                  <a:solidFill>
                    <a:srgbClr val="005586"/>
                  </a:solidFill>
                </a:rPr>
                <a:t>Partition:</a:t>
              </a:r>
            </a:p>
            <a:p>
              <a:pPr>
                <a:lnSpc>
                  <a:spcPct val="90000"/>
                </a:lnSpc>
              </a:pPr>
              <a:r>
                <a:rPr lang="en-US" dirty="0">
                  <a:solidFill>
                    <a:srgbClr val="005586"/>
                  </a:solidFill>
                </a:rPr>
                <a:t>Leader:</a:t>
              </a:r>
            </a:p>
            <a:p>
              <a:pPr>
                <a:lnSpc>
                  <a:spcPct val="90000"/>
                </a:lnSpc>
              </a:pPr>
              <a:r>
                <a:rPr lang="en-US" dirty="0">
                  <a:solidFill>
                    <a:srgbClr val="005586"/>
                  </a:solidFill>
                </a:rPr>
                <a:t>ISR: </a:t>
              </a:r>
            </a:p>
          </p:txBody>
        </p:sp>
        <p:sp>
          <p:nvSpPr>
            <p:cNvPr id="20" name="TextBox 57"/>
            <p:cNvSpPr txBox="1"/>
            <p:nvPr/>
          </p:nvSpPr>
          <p:spPr>
            <a:xfrm>
              <a:off x="1066742" y="3139440"/>
              <a:ext cx="1222854" cy="8565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dirty="0" smtClean="0">
                  <a:solidFill>
                    <a:srgbClr val="005586"/>
                  </a:solidFill>
                </a:rPr>
                <a:t>0</a:t>
              </a:r>
            </a:p>
            <a:p>
              <a:pPr>
                <a:lnSpc>
                  <a:spcPct val="90000"/>
                </a:lnSpc>
              </a:pPr>
              <a:r>
                <a:rPr lang="en-US" dirty="0" smtClean="0">
                  <a:solidFill>
                    <a:srgbClr val="005586"/>
                  </a:solidFill>
                </a:rPr>
                <a:t>100</a:t>
              </a:r>
            </a:p>
            <a:p>
              <a:pPr>
                <a:lnSpc>
                  <a:spcPct val="90000"/>
                </a:lnSpc>
              </a:pPr>
              <a:r>
                <a:rPr lang="en-US" dirty="0" smtClean="0">
                  <a:solidFill>
                    <a:srgbClr val="005586"/>
                  </a:solidFill>
                </a:rPr>
                <a:t>101,102 </a:t>
              </a:r>
            </a:p>
          </p:txBody>
        </p:sp>
      </p:grpSp>
    </p:spTree>
    <p:extLst>
      <p:ext uri="{BB962C8B-B14F-4D97-AF65-F5344CB8AC3E}">
        <p14:creationId xmlns:p14="http://schemas.microsoft.com/office/powerpoint/2010/main" val="3309823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Consumer</a:t>
            </a:r>
          </a:p>
        </p:txBody>
      </p:sp>
      <p:sp>
        <p:nvSpPr>
          <p:cNvPr id="4" name="Content Placeholder 2"/>
          <p:cNvSpPr>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buClr>
                <a:schemeClr val="tx1"/>
              </a:buClr>
              <a:buSzPct val="85000"/>
              <a:buFont typeface="Arial" panose="020B0604020202020204" pitchFamily="34" charset="0"/>
              <a:buChar char="•"/>
              <a:defRPr sz="2800" kern="1200">
                <a:solidFill>
                  <a:schemeClr val="tx1"/>
                </a:solidFill>
                <a:latin typeface="+mn-lt"/>
                <a:ea typeface="+mn-ea"/>
                <a:cs typeface="+mn-cs"/>
              </a:defRPr>
            </a:lvl1pPr>
            <a:lvl2pPr marL="457200" indent="-228600" algn="l" defTabSz="914400" rtl="0" eaLnBrk="1" latinLnBrk="0" hangingPunct="1">
              <a:lnSpc>
                <a:spcPct val="90000"/>
              </a:lnSpc>
              <a:spcBef>
                <a:spcPct val="20000"/>
              </a:spcBef>
              <a:buClr>
                <a:schemeClr val="tx1"/>
              </a:buClr>
              <a:buSzPct val="85000"/>
              <a:buFont typeface="Arial" panose="020B0604020202020204" pitchFamily="34" charset="0"/>
              <a:buChar char="•"/>
              <a:defRPr sz="2400" kern="1200">
                <a:solidFill>
                  <a:schemeClr val="tx1"/>
                </a:solidFill>
                <a:latin typeface="+mn-lt"/>
                <a:ea typeface="+mn-ea"/>
                <a:cs typeface="+mn-cs"/>
              </a:defRPr>
            </a:lvl2pPr>
            <a:lvl3pPr marL="739775" indent="-168275" algn="l" defTabSz="914400" rtl="0" eaLnBrk="1" latinLnBrk="0" hangingPunct="1">
              <a:lnSpc>
                <a:spcPct val="90000"/>
              </a:lnSpc>
              <a:spcBef>
                <a:spcPct val="20000"/>
              </a:spcBef>
              <a:buClr>
                <a:schemeClr val="tx1"/>
              </a:buClr>
              <a:buSzPct val="85000"/>
              <a:buFont typeface="Arial" panose="020B0604020202020204" pitchFamily="34" charset="0"/>
              <a:buChar char="•"/>
              <a:defRPr sz="2000" kern="1200">
                <a:solidFill>
                  <a:schemeClr val="tx1"/>
                </a:solidFill>
                <a:latin typeface="+mn-lt"/>
                <a:ea typeface="+mn-ea"/>
                <a:cs typeface="+mn-cs"/>
              </a:defRPr>
            </a:lvl3pPr>
            <a:lvl4pPr marL="1028700" indent="-171450" algn="l" defTabSz="914400" rtl="0" eaLnBrk="1" latinLnBrk="0" hangingPunct="1">
              <a:lnSpc>
                <a:spcPct val="90000"/>
              </a:lnSpc>
              <a:spcBef>
                <a:spcPct val="20000"/>
              </a:spcBef>
              <a:buClr>
                <a:schemeClr val="tx1"/>
              </a:buClr>
              <a:buSzPct val="85000"/>
              <a:buFont typeface="Arial" panose="020B0604020202020204" pitchFamily="34" charset="0"/>
              <a:buChar char="•"/>
              <a:defRPr sz="1800" kern="1200">
                <a:solidFill>
                  <a:schemeClr val="tx1"/>
                </a:solidFill>
                <a:latin typeface="+mn-lt"/>
                <a:ea typeface="+mn-ea"/>
                <a:cs typeface="+mn-cs"/>
              </a:defRPr>
            </a:lvl4pPr>
            <a:lvl5pPr marL="1371600" indent="-228600" algn="l" defTabSz="914400" rtl="0" eaLnBrk="1" latinLnBrk="0" hangingPunct="1">
              <a:lnSpc>
                <a:spcPct val="90000"/>
              </a:lnSpc>
              <a:spcBef>
                <a:spcPct val="20000"/>
              </a:spcBef>
              <a:buClr>
                <a:schemeClr val="tx1"/>
              </a:buClr>
              <a:buSzPct val="85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Multiple Consumers can read from the same topic</a:t>
            </a:r>
          </a:p>
          <a:p>
            <a:r>
              <a:rPr lang="en-US" sz="2400" dirty="0"/>
              <a:t>Each Consumer is responsible for managing it’s own </a:t>
            </a:r>
            <a:r>
              <a:rPr lang="en-US" sz="2400" dirty="0" smtClean="0"/>
              <a:t>offset</a:t>
            </a:r>
          </a:p>
          <a:p>
            <a:r>
              <a:rPr lang="en-US" sz="2400" dirty="0" smtClean="0"/>
              <a:t>Messages stay on Kafka…they are not removed after they are consumed. Consumer can come and go back.</a:t>
            </a:r>
            <a:endParaRPr lang="en-US" sz="2400" dirty="0"/>
          </a:p>
          <a:p>
            <a:endParaRPr lang="en-US" dirty="0"/>
          </a:p>
        </p:txBody>
      </p:sp>
      <p:sp>
        <p:nvSpPr>
          <p:cNvPr id="5" name="Rectangle 4"/>
          <p:cNvSpPr/>
          <p:nvPr/>
        </p:nvSpPr>
        <p:spPr>
          <a:xfrm>
            <a:off x="3452126" y="3313299"/>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1234567</a:t>
            </a:r>
            <a:endParaRPr lang="en-US" sz="1200" dirty="0">
              <a:solidFill>
                <a:srgbClr val="000000"/>
              </a:solidFill>
            </a:endParaRPr>
          </a:p>
        </p:txBody>
      </p:sp>
      <p:sp>
        <p:nvSpPr>
          <p:cNvPr id="6" name="Rectangle 5"/>
          <p:cNvSpPr/>
          <p:nvPr/>
        </p:nvSpPr>
        <p:spPr>
          <a:xfrm>
            <a:off x="3452126" y="3516499"/>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1234568</a:t>
            </a:r>
            <a:endParaRPr lang="en-US" sz="1200" dirty="0">
              <a:solidFill>
                <a:srgbClr val="000000"/>
              </a:solidFill>
            </a:endParaRPr>
          </a:p>
        </p:txBody>
      </p:sp>
      <p:sp>
        <p:nvSpPr>
          <p:cNvPr id="7" name="Rectangle 6"/>
          <p:cNvSpPr/>
          <p:nvPr/>
        </p:nvSpPr>
        <p:spPr>
          <a:xfrm>
            <a:off x="3452126" y="3731370"/>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1234569</a:t>
            </a:r>
            <a:endParaRPr lang="en-US" sz="1200" dirty="0">
              <a:solidFill>
                <a:srgbClr val="000000"/>
              </a:solidFill>
            </a:endParaRPr>
          </a:p>
        </p:txBody>
      </p:sp>
      <p:sp>
        <p:nvSpPr>
          <p:cNvPr id="8" name="Rectangle 7"/>
          <p:cNvSpPr/>
          <p:nvPr/>
        </p:nvSpPr>
        <p:spPr>
          <a:xfrm>
            <a:off x="3452126" y="3934570"/>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1234570</a:t>
            </a:r>
            <a:endParaRPr lang="en-US" sz="1200" dirty="0">
              <a:solidFill>
                <a:srgbClr val="000000"/>
              </a:solidFill>
            </a:endParaRPr>
          </a:p>
        </p:txBody>
      </p:sp>
      <p:sp>
        <p:nvSpPr>
          <p:cNvPr id="9" name="Rectangle 8"/>
          <p:cNvSpPr/>
          <p:nvPr/>
        </p:nvSpPr>
        <p:spPr>
          <a:xfrm>
            <a:off x="3452126" y="4149441"/>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1234571</a:t>
            </a:r>
            <a:endParaRPr lang="en-US" sz="1200" dirty="0">
              <a:solidFill>
                <a:srgbClr val="000000"/>
              </a:solidFill>
            </a:endParaRPr>
          </a:p>
        </p:txBody>
      </p:sp>
      <p:sp>
        <p:nvSpPr>
          <p:cNvPr id="10" name="Rectangle 9"/>
          <p:cNvSpPr/>
          <p:nvPr/>
        </p:nvSpPr>
        <p:spPr>
          <a:xfrm>
            <a:off x="3452126" y="4352641"/>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1234572</a:t>
            </a:r>
            <a:endParaRPr lang="en-US" sz="1200" dirty="0">
              <a:solidFill>
                <a:srgbClr val="000000"/>
              </a:solidFill>
            </a:endParaRPr>
          </a:p>
        </p:txBody>
      </p:sp>
      <p:sp>
        <p:nvSpPr>
          <p:cNvPr id="11" name="Rectangle 10"/>
          <p:cNvSpPr/>
          <p:nvPr/>
        </p:nvSpPr>
        <p:spPr>
          <a:xfrm>
            <a:off x="3452126" y="4567512"/>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1234573</a:t>
            </a:r>
            <a:endParaRPr lang="en-US" sz="1200" dirty="0">
              <a:solidFill>
                <a:srgbClr val="000000"/>
              </a:solidFill>
            </a:endParaRPr>
          </a:p>
        </p:txBody>
      </p:sp>
      <p:sp>
        <p:nvSpPr>
          <p:cNvPr id="12" name="Rectangle 11"/>
          <p:cNvSpPr/>
          <p:nvPr/>
        </p:nvSpPr>
        <p:spPr>
          <a:xfrm>
            <a:off x="3452126" y="4770712"/>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1234574</a:t>
            </a:r>
            <a:endParaRPr lang="en-US" sz="1200" dirty="0">
              <a:solidFill>
                <a:srgbClr val="000000"/>
              </a:solidFill>
            </a:endParaRPr>
          </a:p>
        </p:txBody>
      </p:sp>
      <p:sp>
        <p:nvSpPr>
          <p:cNvPr id="13" name="Rectangle 12"/>
          <p:cNvSpPr/>
          <p:nvPr/>
        </p:nvSpPr>
        <p:spPr>
          <a:xfrm>
            <a:off x="3452126" y="4985583"/>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1234575</a:t>
            </a:r>
            <a:endParaRPr lang="en-US" sz="1200" dirty="0">
              <a:solidFill>
                <a:srgbClr val="000000"/>
              </a:solidFill>
            </a:endParaRPr>
          </a:p>
        </p:txBody>
      </p:sp>
      <p:sp>
        <p:nvSpPr>
          <p:cNvPr id="14" name="Rectangle 13"/>
          <p:cNvSpPr/>
          <p:nvPr/>
        </p:nvSpPr>
        <p:spPr>
          <a:xfrm>
            <a:off x="3452126" y="5188783"/>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1234576</a:t>
            </a:r>
            <a:endParaRPr lang="en-US" sz="1200" dirty="0">
              <a:solidFill>
                <a:srgbClr val="000000"/>
              </a:solidFill>
            </a:endParaRPr>
          </a:p>
        </p:txBody>
      </p:sp>
      <p:sp>
        <p:nvSpPr>
          <p:cNvPr id="15" name="Rectangle 14"/>
          <p:cNvSpPr/>
          <p:nvPr/>
        </p:nvSpPr>
        <p:spPr>
          <a:xfrm>
            <a:off x="3452126" y="5403654"/>
            <a:ext cx="1146774" cy="195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1234577</a:t>
            </a:r>
            <a:endParaRPr lang="en-US" sz="1200" dirty="0">
              <a:solidFill>
                <a:srgbClr val="000000"/>
              </a:solidFill>
            </a:endParaRPr>
          </a:p>
        </p:txBody>
      </p:sp>
      <p:sp>
        <p:nvSpPr>
          <p:cNvPr id="16" name="Rectangle 15"/>
          <p:cNvSpPr/>
          <p:nvPr/>
        </p:nvSpPr>
        <p:spPr>
          <a:xfrm>
            <a:off x="5728313" y="3258594"/>
            <a:ext cx="1146774" cy="51961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Consumer</a:t>
            </a:r>
            <a:endParaRPr lang="en-US" sz="1200" dirty="0">
              <a:solidFill>
                <a:srgbClr val="000000"/>
              </a:solidFill>
            </a:endParaRPr>
          </a:p>
        </p:txBody>
      </p:sp>
      <p:sp>
        <p:nvSpPr>
          <p:cNvPr id="17" name="Rectangle 16"/>
          <p:cNvSpPr/>
          <p:nvPr/>
        </p:nvSpPr>
        <p:spPr>
          <a:xfrm>
            <a:off x="1178666" y="4221391"/>
            <a:ext cx="1146774" cy="51961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Producer</a:t>
            </a:r>
            <a:endParaRPr lang="en-US" sz="1200" dirty="0">
              <a:solidFill>
                <a:srgbClr val="000000"/>
              </a:solidFill>
            </a:endParaRPr>
          </a:p>
        </p:txBody>
      </p:sp>
      <p:sp>
        <p:nvSpPr>
          <p:cNvPr id="18" name="Rectangle 17"/>
          <p:cNvSpPr/>
          <p:nvPr/>
        </p:nvSpPr>
        <p:spPr>
          <a:xfrm>
            <a:off x="5728313" y="4130196"/>
            <a:ext cx="1146774" cy="51961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Consumer</a:t>
            </a:r>
            <a:endParaRPr lang="en-US" sz="1200" dirty="0">
              <a:solidFill>
                <a:srgbClr val="000000"/>
              </a:solidFill>
            </a:endParaRPr>
          </a:p>
        </p:txBody>
      </p:sp>
      <p:sp>
        <p:nvSpPr>
          <p:cNvPr id="19" name="Rectangle 18"/>
          <p:cNvSpPr/>
          <p:nvPr/>
        </p:nvSpPr>
        <p:spPr>
          <a:xfrm>
            <a:off x="5728313" y="5001797"/>
            <a:ext cx="1146774" cy="51961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Consumer</a:t>
            </a:r>
            <a:endParaRPr lang="en-US" sz="1200" dirty="0">
              <a:solidFill>
                <a:srgbClr val="000000"/>
              </a:solidFill>
            </a:endParaRPr>
          </a:p>
        </p:txBody>
      </p:sp>
      <p:sp>
        <p:nvSpPr>
          <p:cNvPr id="20" name="Rectangle 19"/>
          <p:cNvSpPr/>
          <p:nvPr/>
        </p:nvSpPr>
        <p:spPr>
          <a:xfrm>
            <a:off x="1752052" y="5770925"/>
            <a:ext cx="1146774" cy="195337"/>
          </a:xfrm>
          <a:prstGeom prst="rect">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1234577</a:t>
            </a:r>
            <a:endParaRPr lang="en-US" sz="1200" dirty="0">
              <a:solidFill>
                <a:srgbClr val="000000"/>
              </a:solidFill>
            </a:endParaRPr>
          </a:p>
        </p:txBody>
      </p:sp>
      <p:cxnSp>
        <p:nvCxnSpPr>
          <p:cNvPr id="21" name="Straight Arrow Connector 20" title="Send"/>
          <p:cNvCxnSpPr>
            <a:stCxn id="17" idx="2"/>
            <a:endCxn id="20" idx="0"/>
          </p:cNvCxnSpPr>
          <p:nvPr/>
        </p:nvCxnSpPr>
        <p:spPr>
          <a:xfrm>
            <a:off x="1752053" y="4689512"/>
            <a:ext cx="573387" cy="1132909"/>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2" name="TextBox 28"/>
          <p:cNvSpPr txBox="1"/>
          <p:nvPr/>
        </p:nvSpPr>
        <p:spPr>
          <a:xfrm>
            <a:off x="2233819" y="5300834"/>
            <a:ext cx="665008" cy="286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400" dirty="0" smtClean="0">
                <a:solidFill>
                  <a:schemeClr val="accent5">
                    <a:lumMod val="75000"/>
                  </a:schemeClr>
                </a:solidFill>
              </a:rPr>
              <a:t>Send</a:t>
            </a:r>
          </a:p>
        </p:txBody>
      </p:sp>
      <p:cxnSp>
        <p:nvCxnSpPr>
          <p:cNvPr id="23" name="Straight Arrow Connector 22" title="Send"/>
          <p:cNvCxnSpPr>
            <a:stCxn id="20" idx="3"/>
            <a:endCxn id="15" idx="2"/>
          </p:cNvCxnSpPr>
          <p:nvPr/>
        </p:nvCxnSpPr>
        <p:spPr>
          <a:xfrm flipV="1">
            <a:off x="2898827" y="5585511"/>
            <a:ext cx="1126686" cy="296563"/>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4" name="TextBox 33"/>
          <p:cNvSpPr txBox="1"/>
          <p:nvPr/>
        </p:nvSpPr>
        <p:spPr>
          <a:xfrm>
            <a:off x="3246647" y="5844291"/>
            <a:ext cx="665008" cy="286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400" dirty="0" smtClean="0">
                <a:solidFill>
                  <a:schemeClr val="accent5">
                    <a:lumMod val="75000"/>
                  </a:schemeClr>
                </a:solidFill>
              </a:rPr>
              <a:t>Write</a:t>
            </a:r>
          </a:p>
        </p:txBody>
      </p:sp>
      <p:cxnSp>
        <p:nvCxnSpPr>
          <p:cNvPr id="25" name="Straight Arrow Connector 24" title="Send"/>
          <p:cNvCxnSpPr>
            <a:stCxn id="16" idx="1"/>
            <a:endCxn id="6" idx="3"/>
          </p:cNvCxnSpPr>
          <p:nvPr/>
        </p:nvCxnSpPr>
        <p:spPr>
          <a:xfrm flipH="1">
            <a:off x="4598899" y="3513613"/>
            <a:ext cx="1129414" cy="105342"/>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title="Send"/>
          <p:cNvCxnSpPr>
            <a:stCxn id="18" idx="1"/>
            <a:endCxn id="11" idx="3"/>
          </p:cNvCxnSpPr>
          <p:nvPr/>
        </p:nvCxnSpPr>
        <p:spPr>
          <a:xfrm flipH="1">
            <a:off x="4598899" y="4376245"/>
            <a:ext cx="1129414" cy="302694"/>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title="Send"/>
          <p:cNvCxnSpPr>
            <a:stCxn id="19" idx="1"/>
            <a:endCxn id="13" idx="3"/>
          </p:cNvCxnSpPr>
          <p:nvPr/>
        </p:nvCxnSpPr>
        <p:spPr>
          <a:xfrm flipH="1" flipV="1">
            <a:off x="4598899" y="5074335"/>
            <a:ext cx="1129414" cy="196189"/>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8" name="TextBox 44"/>
          <p:cNvSpPr txBox="1"/>
          <p:nvPr/>
        </p:nvSpPr>
        <p:spPr>
          <a:xfrm>
            <a:off x="4803398" y="3254585"/>
            <a:ext cx="665008" cy="286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400" dirty="0" smtClean="0">
                <a:solidFill>
                  <a:schemeClr val="accent5">
                    <a:lumMod val="75000"/>
                  </a:schemeClr>
                </a:solidFill>
              </a:rPr>
              <a:t>Fetch</a:t>
            </a:r>
          </a:p>
        </p:txBody>
      </p:sp>
      <p:sp>
        <p:nvSpPr>
          <p:cNvPr id="29" name="TextBox 45"/>
          <p:cNvSpPr txBox="1"/>
          <p:nvPr/>
        </p:nvSpPr>
        <p:spPr>
          <a:xfrm>
            <a:off x="4803398" y="4208584"/>
            <a:ext cx="665008" cy="286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400" dirty="0" smtClean="0">
                <a:solidFill>
                  <a:schemeClr val="accent5">
                    <a:lumMod val="75000"/>
                  </a:schemeClr>
                </a:solidFill>
              </a:rPr>
              <a:t>Fetch</a:t>
            </a:r>
          </a:p>
        </p:txBody>
      </p:sp>
      <p:sp>
        <p:nvSpPr>
          <p:cNvPr id="30" name="TextBox 46"/>
          <p:cNvSpPr txBox="1"/>
          <p:nvPr/>
        </p:nvSpPr>
        <p:spPr>
          <a:xfrm>
            <a:off x="4916458" y="4844078"/>
            <a:ext cx="665008" cy="286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400" dirty="0" smtClean="0">
                <a:solidFill>
                  <a:schemeClr val="accent5">
                    <a:lumMod val="75000"/>
                  </a:schemeClr>
                </a:solidFill>
              </a:rPr>
              <a:t>Fetch</a:t>
            </a:r>
          </a:p>
        </p:txBody>
      </p:sp>
    </p:spTree>
    <p:extLst>
      <p:ext uri="{BB962C8B-B14F-4D97-AF65-F5344CB8AC3E}">
        <p14:creationId xmlns:p14="http://schemas.microsoft.com/office/powerpoint/2010/main" val="3968213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Consumer - Groups</a:t>
            </a:r>
          </a:p>
        </p:txBody>
      </p:sp>
      <p:sp>
        <p:nvSpPr>
          <p:cNvPr id="3" name="Content Placeholder 2"/>
          <p:cNvSpPr>
            <a:spLocks noGrp="1"/>
          </p:cNvSpPr>
          <p:nvPr>
            <p:ph idx="1"/>
          </p:nvPr>
        </p:nvSpPr>
        <p:spPr/>
        <p:txBody>
          <a:bodyPr/>
          <a:lstStyle/>
          <a:p>
            <a:r>
              <a:rPr lang="en-US" dirty="0"/>
              <a:t>Consumers can be organized into Consumer Groups</a:t>
            </a:r>
          </a:p>
          <a:p>
            <a:pPr marL="0" indent="0">
              <a:buNone/>
            </a:pPr>
            <a:r>
              <a:rPr lang="en-US" dirty="0">
                <a:solidFill>
                  <a:schemeClr val="tx2"/>
                </a:solidFill>
              </a:rPr>
              <a:t>Common Patterns:</a:t>
            </a:r>
          </a:p>
          <a:p>
            <a:r>
              <a:rPr lang="en-US" dirty="0"/>
              <a:t>1) </a:t>
            </a:r>
            <a:r>
              <a:rPr lang="en-US" dirty="0">
                <a:solidFill>
                  <a:schemeClr val="tx1"/>
                </a:solidFill>
              </a:rPr>
              <a:t>All consumer instances in one group</a:t>
            </a:r>
          </a:p>
          <a:p>
            <a:pPr lvl="1"/>
            <a:r>
              <a:rPr lang="en-US" dirty="0"/>
              <a:t>Acts like a traditional queue with load balancing</a:t>
            </a:r>
          </a:p>
          <a:p>
            <a:r>
              <a:rPr lang="en-US" dirty="0"/>
              <a:t>2) </a:t>
            </a:r>
            <a:r>
              <a:rPr lang="en-US" dirty="0">
                <a:solidFill>
                  <a:srgbClr val="005586"/>
                </a:solidFill>
              </a:rPr>
              <a:t>All consumer instances in different groups</a:t>
            </a:r>
          </a:p>
          <a:p>
            <a:pPr lvl="1"/>
            <a:r>
              <a:rPr lang="en-US" dirty="0"/>
              <a:t>All messages are broadcast to all consumer instances</a:t>
            </a:r>
          </a:p>
          <a:p>
            <a:r>
              <a:rPr lang="en-US" dirty="0"/>
              <a:t>3) </a:t>
            </a:r>
            <a:r>
              <a:rPr lang="en-US" dirty="0">
                <a:solidFill>
                  <a:srgbClr val="005586"/>
                </a:solidFill>
              </a:rPr>
              <a:t>“Logical Subscriber” – Many consumer instances in a group</a:t>
            </a:r>
          </a:p>
          <a:p>
            <a:pPr lvl="1"/>
            <a:r>
              <a:rPr lang="en-US" dirty="0"/>
              <a:t>Consumers are added for scalability and fault tolerance </a:t>
            </a:r>
          </a:p>
          <a:p>
            <a:pPr lvl="1"/>
            <a:r>
              <a:rPr lang="en-US" dirty="0"/>
              <a:t>Each consumer instance reads from one or more partitions for a topic</a:t>
            </a:r>
          </a:p>
          <a:p>
            <a:pPr lvl="1"/>
            <a:r>
              <a:rPr lang="en-US" dirty="0"/>
              <a:t>There cannot be more consumer instances than </a:t>
            </a:r>
            <a:r>
              <a:rPr lang="en-US" dirty="0" smtClean="0"/>
              <a:t>partitions</a:t>
            </a:r>
            <a:endParaRPr lang="en-US" dirty="0"/>
          </a:p>
        </p:txBody>
      </p:sp>
    </p:spTree>
    <p:extLst>
      <p:ext uri="{BB962C8B-B14F-4D97-AF65-F5344CB8AC3E}">
        <p14:creationId xmlns:p14="http://schemas.microsoft.com/office/powerpoint/2010/main" val="3798681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b="1" dirty="0"/>
          </a:p>
        </p:txBody>
      </p:sp>
      <p:sp>
        <p:nvSpPr>
          <p:cNvPr id="4" name="Title 4"/>
          <p:cNvSpPr>
            <a:spLocks noGrp="1"/>
          </p:cNvSpPr>
          <p:nvPr/>
        </p:nvSpPr>
        <p:spPr>
          <a:xfrm>
            <a:off x="1969477" y="2770479"/>
            <a:ext cx="6105378" cy="1669111"/>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6600" kern="1200">
                <a:solidFill>
                  <a:schemeClr val="tx2"/>
                </a:solidFill>
                <a:latin typeface="+mj-lt"/>
                <a:ea typeface="+mj-ea"/>
                <a:cs typeface="+mj-cs"/>
              </a:defRPr>
            </a:lvl1pPr>
          </a:lstStyle>
          <a:p>
            <a:r>
              <a:rPr lang="en-US" sz="5400" dirty="0" smtClean="0"/>
              <a:t>Kafka Introduction</a:t>
            </a:r>
            <a:endParaRPr lang="en-US" sz="5400" dirty="0"/>
          </a:p>
        </p:txBody>
      </p:sp>
      <p:pic>
        <p:nvPicPr>
          <p:cNvPr id="5" name="Shape 25"/>
          <p:cNvPicPr preferRelativeResize="0"/>
          <p:nvPr/>
        </p:nvPicPr>
        <p:blipFill rotWithShape="1">
          <a:blip r:embed="rId2">
            <a:alphaModFix/>
          </a:blip>
          <a:srcRect/>
          <a:stretch/>
        </p:blipFill>
        <p:spPr>
          <a:xfrm>
            <a:off x="4224266" y="2213266"/>
            <a:ext cx="797900" cy="1114427"/>
          </a:xfrm>
          <a:prstGeom prst="rect">
            <a:avLst/>
          </a:prstGeom>
          <a:noFill/>
          <a:ln>
            <a:noFill/>
          </a:ln>
        </p:spPr>
      </p:pic>
    </p:spTree>
    <p:extLst>
      <p:ext uri="{BB962C8B-B14F-4D97-AF65-F5344CB8AC3E}">
        <p14:creationId xmlns:p14="http://schemas.microsoft.com/office/powerpoint/2010/main" val="1505304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Consumer - Groups</a:t>
            </a:r>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3"/>
          <p:cNvSpPr/>
          <p:nvPr/>
        </p:nvSpPr>
        <p:spPr>
          <a:xfrm>
            <a:off x="3643014" y="1990481"/>
            <a:ext cx="4003283" cy="1219200"/>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grpSp>
        <p:nvGrpSpPr>
          <p:cNvPr id="5" name="Group 4"/>
          <p:cNvGrpSpPr/>
          <p:nvPr/>
        </p:nvGrpSpPr>
        <p:grpSpPr>
          <a:xfrm>
            <a:off x="3798950" y="2249618"/>
            <a:ext cx="1607122" cy="746703"/>
            <a:chOff x="2820561" y="1803457"/>
            <a:chExt cx="1741049" cy="746703"/>
          </a:xfrm>
        </p:grpSpPr>
        <p:sp>
          <p:nvSpPr>
            <p:cNvPr id="34" name="Rectangle 33"/>
            <p:cNvSpPr/>
            <p:nvPr/>
          </p:nvSpPr>
          <p:spPr>
            <a:xfrm>
              <a:off x="2820561" y="1803457"/>
              <a:ext cx="1741049" cy="7467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35" name="Rectangle 34"/>
            <p:cNvSpPr/>
            <p:nvPr/>
          </p:nvSpPr>
          <p:spPr>
            <a:xfrm>
              <a:off x="2972961"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P0</a:t>
              </a:r>
              <a:endParaRPr lang="en-US" sz="1200" dirty="0">
                <a:solidFill>
                  <a:srgbClr val="000000"/>
                </a:solidFill>
              </a:endParaRPr>
            </a:p>
          </p:txBody>
        </p:sp>
        <p:sp>
          <p:nvSpPr>
            <p:cNvPr id="36" name="Rectangle 35"/>
            <p:cNvSpPr/>
            <p:nvPr/>
          </p:nvSpPr>
          <p:spPr>
            <a:xfrm>
              <a:off x="3759020"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P3</a:t>
              </a:r>
              <a:endParaRPr lang="en-US" sz="1200" dirty="0">
                <a:solidFill>
                  <a:srgbClr val="000000"/>
                </a:solidFill>
              </a:endParaRPr>
            </a:p>
          </p:txBody>
        </p:sp>
      </p:grpSp>
      <p:grpSp>
        <p:nvGrpSpPr>
          <p:cNvPr id="6" name="Group 5"/>
          <p:cNvGrpSpPr/>
          <p:nvPr/>
        </p:nvGrpSpPr>
        <p:grpSpPr>
          <a:xfrm>
            <a:off x="5828089" y="2249618"/>
            <a:ext cx="1607122" cy="746703"/>
            <a:chOff x="5018795" y="1803457"/>
            <a:chExt cx="1741049" cy="746703"/>
          </a:xfrm>
        </p:grpSpPr>
        <p:sp>
          <p:nvSpPr>
            <p:cNvPr id="31" name="Rectangle 30"/>
            <p:cNvSpPr/>
            <p:nvPr/>
          </p:nvSpPr>
          <p:spPr>
            <a:xfrm>
              <a:off x="5018795" y="1803457"/>
              <a:ext cx="1741049" cy="7467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32" name="Rectangle 31"/>
            <p:cNvSpPr/>
            <p:nvPr/>
          </p:nvSpPr>
          <p:spPr>
            <a:xfrm>
              <a:off x="5171195"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P1</a:t>
              </a:r>
              <a:endParaRPr lang="en-US" sz="1200" dirty="0">
                <a:solidFill>
                  <a:srgbClr val="000000"/>
                </a:solidFill>
              </a:endParaRPr>
            </a:p>
          </p:txBody>
        </p:sp>
        <p:sp>
          <p:nvSpPr>
            <p:cNvPr id="33" name="Rectangle 32"/>
            <p:cNvSpPr/>
            <p:nvPr/>
          </p:nvSpPr>
          <p:spPr>
            <a:xfrm>
              <a:off x="5957254"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P2</a:t>
              </a:r>
              <a:endParaRPr lang="en-US" sz="1200" dirty="0">
                <a:solidFill>
                  <a:srgbClr val="000000"/>
                </a:solidFill>
              </a:endParaRPr>
            </a:p>
          </p:txBody>
        </p:sp>
      </p:grpSp>
      <p:grpSp>
        <p:nvGrpSpPr>
          <p:cNvPr id="7" name="Group 6"/>
          <p:cNvGrpSpPr/>
          <p:nvPr/>
        </p:nvGrpSpPr>
        <p:grpSpPr>
          <a:xfrm>
            <a:off x="3319578" y="4106329"/>
            <a:ext cx="1607122" cy="746703"/>
            <a:chOff x="2820561" y="1803457"/>
            <a:chExt cx="1741049" cy="746703"/>
          </a:xfrm>
        </p:grpSpPr>
        <p:sp>
          <p:nvSpPr>
            <p:cNvPr id="28" name="Rectangle 27"/>
            <p:cNvSpPr/>
            <p:nvPr/>
          </p:nvSpPr>
          <p:spPr>
            <a:xfrm>
              <a:off x="2820561" y="1803457"/>
              <a:ext cx="1741049" cy="7467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29" name="Rectangle 28"/>
            <p:cNvSpPr/>
            <p:nvPr/>
          </p:nvSpPr>
          <p:spPr>
            <a:xfrm>
              <a:off x="2972961"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C1</a:t>
              </a:r>
              <a:endParaRPr lang="en-US" sz="1200" dirty="0">
                <a:solidFill>
                  <a:srgbClr val="000000"/>
                </a:solidFill>
              </a:endParaRPr>
            </a:p>
          </p:txBody>
        </p:sp>
        <p:sp>
          <p:nvSpPr>
            <p:cNvPr id="30" name="Rectangle 29"/>
            <p:cNvSpPr/>
            <p:nvPr/>
          </p:nvSpPr>
          <p:spPr>
            <a:xfrm>
              <a:off x="3759020"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C2</a:t>
              </a:r>
              <a:endParaRPr lang="en-US" sz="1200" dirty="0">
                <a:solidFill>
                  <a:srgbClr val="000000"/>
                </a:solidFill>
              </a:endParaRPr>
            </a:p>
          </p:txBody>
        </p:sp>
      </p:grpSp>
      <p:grpSp>
        <p:nvGrpSpPr>
          <p:cNvPr id="8" name="Group 7"/>
          <p:cNvGrpSpPr/>
          <p:nvPr/>
        </p:nvGrpSpPr>
        <p:grpSpPr>
          <a:xfrm>
            <a:off x="5222039" y="4106329"/>
            <a:ext cx="3214244" cy="746703"/>
            <a:chOff x="4607264" y="3660168"/>
            <a:chExt cx="3482098" cy="746703"/>
          </a:xfrm>
        </p:grpSpPr>
        <p:sp>
          <p:nvSpPr>
            <p:cNvPr id="23" name="Rectangle 22"/>
            <p:cNvSpPr/>
            <p:nvPr/>
          </p:nvSpPr>
          <p:spPr>
            <a:xfrm>
              <a:off x="4607264" y="3660168"/>
              <a:ext cx="3482098" cy="7467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24" name="Rectangle 23"/>
            <p:cNvSpPr/>
            <p:nvPr/>
          </p:nvSpPr>
          <p:spPr>
            <a:xfrm>
              <a:off x="4799090" y="3812568"/>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C3</a:t>
              </a:r>
              <a:endParaRPr lang="en-US" sz="1200" dirty="0">
                <a:solidFill>
                  <a:srgbClr val="000000"/>
                </a:solidFill>
              </a:endParaRPr>
            </a:p>
          </p:txBody>
        </p:sp>
        <p:sp>
          <p:nvSpPr>
            <p:cNvPr id="25" name="Rectangle 24"/>
            <p:cNvSpPr/>
            <p:nvPr/>
          </p:nvSpPr>
          <p:spPr>
            <a:xfrm>
              <a:off x="5585149" y="3812568"/>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C4</a:t>
              </a:r>
              <a:endParaRPr lang="en-US" sz="1200" dirty="0">
                <a:solidFill>
                  <a:srgbClr val="000000"/>
                </a:solidFill>
              </a:endParaRPr>
            </a:p>
          </p:txBody>
        </p:sp>
        <p:sp>
          <p:nvSpPr>
            <p:cNvPr id="26" name="Rectangle 25"/>
            <p:cNvSpPr/>
            <p:nvPr/>
          </p:nvSpPr>
          <p:spPr>
            <a:xfrm>
              <a:off x="6371208" y="3812568"/>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C5</a:t>
              </a:r>
              <a:endParaRPr lang="en-US" sz="1200" dirty="0">
                <a:solidFill>
                  <a:srgbClr val="000000"/>
                </a:solidFill>
              </a:endParaRPr>
            </a:p>
          </p:txBody>
        </p:sp>
        <p:sp>
          <p:nvSpPr>
            <p:cNvPr id="27" name="Rectangle 26"/>
            <p:cNvSpPr/>
            <p:nvPr/>
          </p:nvSpPr>
          <p:spPr>
            <a:xfrm>
              <a:off x="7157267" y="3812568"/>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C6</a:t>
              </a:r>
              <a:endParaRPr lang="en-US" sz="1200" dirty="0">
                <a:solidFill>
                  <a:srgbClr val="000000"/>
                </a:solidFill>
              </a:endParaRPr>
            </a:p>
          </p:txBody>
        </p:sp>
      </p:grpSp>
      <p:cxnSp>
        <p:nvCxnSpPr>
          <p:cNvPr id="9" name="Straight Arrow Connector 8"/>
          <p:cNvCxnSpPr>
            <a:stCxn id="35" idx="2"/>
            <a:endCxn id="29" idx="0"/>
          </p:cNvCxnSpPr>
          <p:nvPr/>
        </p:nvCxnSpPr>
        <p:spPr>
          <a:xfrm flipH="1">
            <a:off x="3752713" y="2803280"/>
            <a:ext cx="479372"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6" idx="2"/>
            <a:endCxn id="29" idx="0"/>
          </p:cNvCxnSpPr>
          <p:nvPr/>
        </p:nvCxnSpPr>
        <p:spPr>
          <a:xfrm flipH="1">
            <a:off x="3752714" y="2803280"/>
            <a:ext cx="1204965"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2" idx="2"/>
            <a:endCxn id="30" idx="0"/>
          </p:cNvCxnSpPr>
          <p:nvPr/>
        </p:nvCxnSpPr>
        <p:spPr>
          <a:xfrm flipH="1">
            <a:off x="4478307" y="2803280"/>
            <a:ext cx="1782918"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3" idx="2"/>
            <a:endCxn id="30" idx="0"/>
          </p:cNvCxnSpPr>
          <p:nvPr/>
        </p:nvCxnSpPr>
        <p:spPr>
          <a:xfrm flipH="1">
            <a:off x="4478306" y="2803280"/>
            <a:ext cx="2508511"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5" idx="2"/>
            <a:endCxn id="24" idx="0"/>
          </p:cNvCxnSpPr>
          <p:nvPr/>
        </p:nvCxnSpPr>
        <p:spPr>
          <a:xfrm>
            <a:off x="4232085" y="2803280"/>
            <a:ext cx="1459482"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6" idx="2"/>
            <a:endCxn id="25" idx="0"/>
          </p:cNvCxnSpPr>
          <p:nvPr/>
        </p:nvCxnSpPr>
        <p:spPr>
          <a:xfrm>
            <a:off x="4957678" y="2803280"/>
            <a:ext cx="1459482"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2" idx="2"/>
            <a:endCxn id="26" idx="0"/>
          </p:cNvCxnSpPr>
          <p:nvPr/>
        </p:nvCxnSpPr>
        <p:spPr>
          <a:xfrm>
            <a:off x="6261224" y="2803280"/>
            <a:ext cx="881529"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3" idx="2"/>
          </p:cNvCxnSpPr>
          <p:nvPr/>
        </p:nvCxnSpPr>
        <p:spPr>
          <a:xfrm>
            <a:off x="6986817" y="2803280"/>
            <a:ext cx="875173"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7" name="TextBox 58"/>
          <p:cNvSpPr txBox="1"/>
          <p:nvPr/>
        </p:nvSpPr>
        <p:spPr>
          <a:xfrm>
            <a:off x="5250136" y="1354716"/>
            <a:ext cx="1303546" cy="5909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dirty="0" smtClean="0">
                <a:solidFill>
                  <a:schemeClr val="accent5">
                    <a:lumMod val="75000"/>
                  </a:schemeClr>
                </a:solidFill>
              </a:rPr>
              <a:t>Kafka Cluster</a:t>
            </a:r>
          </a:p>
        </p:txBody>
      </p:sp>
      <p:sp>
        <p:nvSpPr>
          <p:cNvPr id="18" name="TextBox 59"/>
          <p:cNvSpPr txBox="1"/>
          <p:nvPr/>
        </p:nvSpPr>
        <p:spPr>
          <a:xfrm>
            <a:off x="3939627" y="1959795"/>
            <a:ext cx="1303546" cy="289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400" dirty="0" smtClean="0">
                <a:solidFill>
                  <a:schemeClr val="accent5">
                    <a:lumMod val="75000"/>
                  </a:schemeClr>
                </a:solidFill>
              </a:rPr>
              <a:t>Broker 1</a:t>
            </a:r>
          </a:p>
        </p:txBody>
      </p:sp>
      <p:sp>
        <p:nvSpPr>
          <p:cNvPr id="19" name="TextBox 60"/>
          <p:cNvSpPr txBox="1"/>
          <p:nvPr/>
        </p:nvSpPr>
        <p:spPr>
          <a:xfrm>
            <a:off x="5905981" y="1959795"/>
            <a:ext cx="1303546" cy="289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400" dirty="0" smtClean="0">
                <a:solidFill>
                  <a:schemeClr val="accent5">
                    <a:lumMod val="75000"/>
                  </a:schemeClr>
                </a:solidFill>
              </a:rPr>
              <a:t>Broker 2</a:t>
            </a:r>
          </a:p>
        </p:txBody>
      </p:sp>
      <p:sp>
        <p:nvSpPr>
          <p:cNvPr id="20" name="TextBox 61"/>
          <p:cNvSpPr txBox="1"/>
          <p:nvPr/>
        </p:nvSpPr>
        <p:spPr>
          <a:xfrm>
            <a:off x="3319578" y="4873146"/>
            <a:ext cx="1607122" cy="289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400" dirty="0" smtClean="0">
                <a:solidFill>
                  <a:schemeClr val="accent5">
                    <a:lumMod val="75000"/>
                  </a:schemeClr>
                </a:solidFill>
              </a:rPr>
              <a:t>Consumer Group A</a:t>
            </a:r>
          </a:p>
        </p:txBody>
      </p:sp>
      <p:sp>
        <p:nvSpPr>
          <p:cNvPr id="21" name="TextBox 62"/>
          <p:cNvSpPr txBox="1"/>
          <p:nvPr/>
        </p:nvSpPr>
        <p:spPr>
          <a:xfrm>
            <a:off x="5222039" y="4873146"/>
            <a:ext cx="3214244" cy="289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400" dirty="0" smtClean="0">
                <a:solidFill>
                  <a:schemeClr val="accent5">
                    <a:lumMod val="75000"/>
                  </a:schemeClr>
                </a:solidFill>
              </a:rPr>
              <a:t>Consumer Group B</a:t>
            </a:r>
          </a:p>
        </p:txBody>
      </p:sp>
      <p:sp>
        <p:nvSpPr>
          <p:cNvPr id="22" name="TextBox 63"/>
          <p:cNvSpPr txBox="1"/>
          <p:nvPr/>
        </p:nvSpPr>
        <p:spPr>
          <a:xfrm>
            <a:off x="707716" y="3880242"/>
            <a:ext cx="2611862" cy="14219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smtClean="0"/>
              <a:t>Consumer Groups </a:t>
            </a:r>
            <a:r>
              <a:rPr lang="en-US" sz="2400" dirty="0"/>
              <a:t>p</a:t>
            </a:r>
            <a:r>
              <a:rPr lang="en-US" sz="2400" dirty="0" smtClean="0"/>
              <a:t>rovide isolation to topics and partitions</a:t>
            </a:r>
          </a:p>
        </p:txBody>
      </p:sp>
    </p:spTree>
    <p:extLst>
      <p:ext uri="{BB962C8B-B14F-4D97-AF65-F5344CB8AC3E}">
        <p14:creationId xmlns:p14="http://schemas.microsoft.com/office/powerpoint/2010/main" val="3912709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Consumer - Groups</a:t>
            </a:r>
          </a:p>
        </p:txBody>
      </p:sp>
      <p:sp>
        <p:nvSpPr>
          <p:cNvPr id="3" name="Content Placeholder 2"/>
          <p:cNvSpPr>
            <a:spLocks noGrp="1"/>
          </p:cNvSpPr>
          <p:nvPr>
            <p:ph idx="1"/>
          </p:nvPr>
        </p:nvSpPr>
        <p:spPr>
          <a:xfrm>
            <a:off x="33705" y="1084263"/>
            <a:ext cx="8513885" cy="5011737"/>
          </a:xfrm>
        </p:spPr>
        <p:txBody>
          <a:bodyPr/>
          <a:lstStyle/>
          <a:p>
            <a:endParaRPr lang="en-US" dirty="0" smtClean="0"/>
          </a:p>
          <a:p>
            <a:endParaRPr lang="en-US" dirty="0"/>
          </a:p>
        </p:txBody>
      </p:sp>
      <p:sp>
        <p:nvSpPr>
          <p:cNvPr id="4" name="Rectangle 3"/>
          <p:cNvSpPr/>
          <p:nvPr/>
        </p:nvSpPr>
        <p:spPr>
          <a:xfrm>
            <a:off x="3361660" y="1819031"/>
            <a:ext cx="4003283" cy="1219200"/>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grpSp>
        <p:nvGrpSpPr>
          <p:cNvPr id="5" name="Group 4"/>
          <p:cNvGrpSpPr/>
          <p:nvPr/>
        </p:nvGrpSpPr>
        <p:grpSpPr>
          <a:xfrm>
            <a:off x="3517597" y="2078167"/>
            <a:ext cx="1607122" cy="746703"/>
            <a:chOff x="2820561" y="1803457"/>
            <a:chExt cx="1741049" cy="746703"/>
          </a:xfrm>
        </p:grpSpPr>
        <p:sp>
          <p:nvSpPr>
            <p:cNvPr id="35" name="Rectangle 34"/>
            <p:cNvSpPr/>
            <p:nvPr/>
          </p:nvSpPr>
          <p:spPr>
            <a:xfrm>
              <a:off x="2820561" y="1803457"/>
              <a:ext cx="1741049" cy="7467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36" name="Rectangle 35"/>
            <p:cNvSpPr/>
            <p:nvPr/>
          </p:nvSpPr>
          <p:spPr>
            <a:xfrm>
              <a:off x="2972961"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P0</a:t>
              </a:r>
              <a:endParaRPr lang="en-US" sz="1200" dirty="0">
                <a:solidFill>
                  <a:srgbClr val="000000"/>
                </a:solidFill>
              </a:endParaRPr>
            </a:p>
          </p:txBody>
        </p:sp>
        <p:sp>
          <p:nvSpPr>
            <p:cNvPr id="37" name="Rectangle 36"/>
            <p:cNvSpPr/>
            <p:nvPr/>
          </p:nvSpPr>
          <p:spPr>
            <a:xfrm>
              <a:off x="3759020"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P3</a:t>
              </a:r>
              <a:endParaRPr lang="en-US" sz="1200" dirty="0">
                <a:solidFill>
                  <a:srgbClr val="000000"/>
                </a:solidFill>
              </a:endParaRPr>
            </a:p>
          </p:txBody>
        </p:sp>
      </p:grpSp>
      <p:grpSp>
        <p:nvGrpSpPr>
          <p:cNvPr id="6" name="Group 5"/>
          <p:cNvGrpSpPr/>
          <p:nvPr/>
        </p:nvGrpSpPr>
        <p:grpSpPr>
          <a:xfrm>
            <a:off x="5546736" y="2078167"/>
            <a:ext cx="1607122" cy="746703"/>
            <a:chOff x="5018795" y="1803457"/>
            <a:chExt cx="1741049" cy="746703"/>
          </a:xfrm>
        </p:grpSpPr>
        <p:sp>
          <p:nvSpPr>
            <p:cNvPr id="32" name="Rectangle 31"/>
            <p:cNvSpPr/>
            <p:nvPr/>
          </p:nvSpPr>
          <p:spPr>
            <a:xfrm>
              <a:off x="5018795" y="1803457"/>
              <a:ext cx="1741049" cy="7467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33" name="Rectangle 32"/>
            <p:cNvSpPr/>
            <p:nvPr/>
          </p:nvSpPr>
          <p:spPr>
            <a:xfrm>
              <a:off x="5171195"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P1</a:t>
              </a:r>
              <a:endParaRPr lang="en-US" sz="1200" dirty="0">
                <a:solidFill>
                  <a:srgbClr val="000000"/>
                </a:solidFill>
              </a:endParaRPr>
            </a:p>
          </p:txBody>
        </p:sp>
        <p:sp>
          <p:nvSpPr>
            <p:cNvPr id="34" name="Rectangle 33"/>
            <p:cNvSpPr/>
            <p:nvPr/>
          </p:nvSpPr>
          <p:spPr>
            <a:xfrm>
              <a:off x="5957254"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P2</a:t>
              </a:r>
              <a:endParaRPr lang="en-US" sz="1200" dirty="0">
                <a:solidFill>
                  <a:srgbClr val="000000"/>
                </a:solidFill>
              </a:endParaRPr>
            </a:p>
          </p:txBody>
        </p:sp>
      </p:grpSp>
      <p:grpSp>
        <p:nvGrpSpPr>
          <p:cNvPr id="7" name="Group 6"/>
          <p:cNvGrpSpPr/>
          <p:nvPr/>
        </p:nvGrpSpPr>
        <p:grpSpPr>
          <a:xfrm>
            <a:off x="3038224" y="3934879"/>
            <a:ext cx="1607122" cy="746703"/>
            <a:chOff x="2820561" y="1803457"/>
            <a:chExt cx="1741049" cy="746703"/>
          </a:xfrm>
        </p:grpSpPr>
        <p:sp>
          <p:nvSpPr>
            <p:cNvPr id="29" name="Rectangle 28"/>
            <p:cNvSpPr/>
            <p:nvPr/>
          </p:nvSpPr>
          <p:spPr>
            <a:xfrm>
              <a:off x="2820561" y="1803457"/>
              <a:ext cx="1741049" cy="7467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30" name="Rectangle 29"/>
            <p:cNvSpPr/>
            <p:nvPr/>
          </p:nvSpPr>
          <p:spPr>
            <a:xfrm>
              <a:off x="2972961"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C1</a:t>
              </a:r>
              <a:endParaRPr lang="en-US" sz="1200" dirty="0">
                <a:solidFill>
                  <a:srgbClr val="000000"/>
                </a:solidFill>
              </a:endParaRPr>
            </a:p>
          </p:txBody>
        </p:sp>
        <p:sp>
          <p:nvSpPr>
            <p:cNvPr id="31" name="Rectangle 30"/>
            <p:cNvSpPr/>
            <p:nvPr/>
          </p:nvSpPr>
          <p:spPr>
            <a:xfrm>
              <a:off x="3759020" y="1955857"/>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C2</a:t>
              </a:r>
              <a:endParaRPr lang="en-US" sz="1200" dirty="0">
                <a:solidFill>
                  <a:srgbClr val="000000"/>
                </a:solidFill>
              </a:endParaRPr>
            </a:p>
          </p:txBody>
        </p:sp>
      </p:grpSp>
      <p:grpSp>
        <p:nvGrpSpPr>
          <p:cNvPr id="8" name="Group 7"/>
          <p:cNvGrpSpPr/>
          <p:nvPr/>
        </p:nvGrpSpPr>
        <p:grpSpPr>
          <a:xfrm>
            <a:off x="4940685" y="3934879"/>
            <a:ext cx="3214244" cy="746703"/>
            <a:chOff x="4607264" y="3660168"/>
            <a:chExt cx="3482098" cy="746703"/>
          </a:xfrm>
        </p:grpSpPr>
        <p:sp>
          <p:nvSpPr>
            <p:cNvPr id="24" name="Rectangle 23"/>
            <p:cNvSpPr/>
            <p:nvPr/>
          </p:nvSpPr>
          <p:spPr>
            <a:xfrm>
              <a:off x="4607264" y="3660168"/>
              <a:ext cx="3482098" cy="7467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000000"/>
                </a:solidFill>
              </a:endParaRPr>
            </a:p>
          </p:txBody>
        </p:sp>
        <p:sp>
          <p:nvSpPr>
            <p:cNvPr id="25" name="Rectangle 24"/>
            <p:cNvSpPr/>
            <p:nvPr/>
          </p:nvSpPr>
          <p:spPr>
            <a:xfrm>
              <a:off x="4799090" y="3812568"/>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C3</a:t>
              </a:r>
              <a:endParaRPr lang="en-US" sz="1200" dirty="0">
                <a:solidFill>
                  <a:srgbClr val="000000"/>
                </a:solidFill>
              </a:endParaRPr>
            </a:p>
          </p:txBody>
        </p:sp>
        <p:sp>
          <p:nvSpPr>
            <p:cNvPr id="26" name="Rectangle 25"/>
            <p:cNvSpPr/>
            <p:nvPr/>
          </p:nvSpPr>
          <p:spPr>
            <a:xfrm>
              <a:off x="5585149" y="3812568"/>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C4</a:t>
              </a:r>
              <a:endParaRPr lang="en-US" sz="1200" dirty="0">
                <a:solidFill>
                  <a:srgbClr val="000000"/>
                </a:solidFill>
              </a:endParaRPr>
            </a:p>
          </p:txBody>
        </p:sp>
        <p:sp>
          <p:nvSpPr>
            <p:cNvPr id="27" name="Rectangle 26"/>
            <p:cNvSpPr/>
            <p:nvPr/>
          </p:nvSpPr>
          <p:spPr>
            <a:xfrm>
              <a:off x="6371208" y="3812568"/>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C5</a:t>
              </a:r>
              <a:endParaRPr lang="en-US" sz="1200" dirty="0">
                <a:solidFill>
                  <a:srgbClr val="000000"/>
                </a:solidFill>
              </a:endParaRPr>
            </a:p>
          </p:txBody>
        </p:sp>
        <p:sp>
          <p:nvSpPr>
            <p:cNvPr id="28" name="Rectangle 27"/>
            <p:cNvSpPr/>
            <p:nvPr/>
          </p:nvSpPr>
          <p:spPr>
            <a:xfrm>
              <a:off x="7157267" y="3812568"/>
              <a:ext cx="633659" cy="4012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C6</a:t>
              </a:r>
              <a:endParaRPr lang="en-US" sz="1200" dirty="0">
                <a:solidFill>
                  <a:srgbClr val="000000"/>
                </a:solidFill>
              </a:endParaRPr>
            </a:p>
          </p:txBody>
        </p:sp>
      </p:grpSp>
      <p:cxnSp>
        <p:nvCxnSpPr>
          <p:cNvPr id="9" name="Straight Arrow Connector 8"/>
          <p:cNvCxnSpPr>
            <a:stCxn id="36" idx="2"/>
            <a:endCxn id="30" idx="0"/>
          </p:cNvCxnSpPr>
          <p:nvPr/>
        </p:nvCxnSpPr>
        <p:spPr>
          <a:xfrm flipH="1">
            <a:off x="3471359" y="2631830"/>
            <a:ext cx="479372"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7" idx="2"/>
            <a:endCxn id="30" idx="0"/>
          </p:cNvCxnSpPr>
          <p:nvPr/>
        </p:nvCxnSpPr>
        <p:spPr>
          <a:xfrm flipH="1">
            <a:off x="3471360" y="2631830"/>
            <a:ext cx="1204965"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3" idx="2"/>
            <a:endCxn id="30" idx="0"/>
          </p:cNvCxnSpPr>
          <p:nvPr/>
        </p:nvCxnSpPr>
        <p:spPr>
          <a:xfrm flipH="1">
            <a:off x="3471359" y="2631830"/>
            <a:ext cx="2508511" cy="1455448"/>
          </a:xfrm>
          <a:prstGeom prst="straightConnector1">
            <a:avLst/>
          </a:prstGeom>
          <a:ln w="25400" cap="rnd">
            <a:solidFill>
              <a:schemeClr val="tx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4" idx="2"/>
            <a:endCxn id="30" idx="0"/>
          </p:cNvCxnSpPr>
          <p:nvPr/>
        </p:nvCxnSpPr>
        <p:spPr>
          <a:xfrm flipH="1">
            <a:off x="3471360" y="2631830"/>
            <a:ext cx="3234104" cy="1455448"/>
          </a:xfrm>
          <a:prstGeom prst="straightConnector1">
            <a:avLst/>
          </a:prstGeom>
          <a:ln w="25400" cap="rnd">
            <a:solidFill>
              <a:schemeClr val="tx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6" idx="2"/>
            <a:endCxn id="25" idx="0"/>
          </p:cNvCxnSpPr>
          <p:nvPr/>
        </p:nvCxnSpPr>
        <p:spPr>
          <a:xfrm>
            <a:off x="3950732" y="2631830"/>
            <a:ext cx="1459482"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7" idx="2"/>
            <a:endCxn id="26" idx="0"/>
          </p:cNvCxnSpPr>
          <p:nvPr/>
        </p:nvCxnSpPr>
        <p:spPr>
          <a:xfrm>
            <a:off x="4676325" y="2631830"/>
            <a:ext cx="1459482"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3" idx="2"/>
            <a:endCxn id="27" idx="0"/>
          </p:cNvCxnSpPr>
          <p:nvPr/>
        </p:nvCxnSpPr>
        <p:spPr>
          <a:xfrm>
            <a:off x="5979871" y="2631830"/>
            <a:ext cx="881529"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4" idx="2"/>
          </p:cNvCxnSpPr>
          <p:nvPr/>
        </p:nvCxnSpPr>
        <p:spPr>
          <a:xfrm>
            <a:off x="6705463" y="2631830"/>
            <a:ext cx="875173" cy="1455448"/>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7" name="TextBox 58"/>
          <p:cNvSpPr txBox="1"/>
          <p:nvPr/>
        </p:nvSpPr>
        <p:spPr>
          <a:xfrm>
            <a:off x="4832261" y="1177334"/>
            <a:ext cx="1303546" cy="5909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dirty="0" smtClean="0">
                <a:solidFill>
                  <a:schemeClr val="accent5">
                    <a:lumMod val="75000"/>
                  </a:schemeClr>
                </a:solidFill>
              </a:rPr>
              <a:t>Kafka Cluster</a:t>
            </a:r>
          </a:p>
        </p:txBody>
      </p:sp>
      <p:sp>
        <p:nvSpPr>
          <p:cNvPr id="18" name="TextBox 59"/>
          <p:cNvSpPr txBox="1"/>
          <p:nvPr/>
        </p:nvSpPr>
        <p:spPr>
          <a:xfrm>
            <a:off x="3658273" y="1788345"/>
            <a:ext cx="1303546" cy="289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400" dirty="0" smtClean="0">
                <a:solidFill>
                  <a:schemeClr val="accent5">
                    <a:lumMod val="75000"/>
                  </a:schemeClr>
                </a:solidFill>
              </a:rPr>
              <a:t>Broker 1</a:t>
            </a:r>
          </a:p>
        </p:txBody>
      </p:sp>
      <p:sp>
        <p:nvSpPr>
          <p:cNvPr id="19" name="TextBox 60"/>
          <p:cNvSpPr txBox="1"/>
          <p:nvPr/>
        </p:nvSpPr>
        <p:spPr>
          <a:xfrm>
            <a:off x="5624627" y="1788345"/>
            <a:ext cx="1303546" cy="289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400" dirty="0" smtClean="0">
                <a:solidFill>
                  <a:schemeClr val="accent5">
                    <a:lumMod val="75000"/>
                  </a:schemeClr>
                </a:solidFill>
              </a:rPr>
              <a:t>Broker 2</a:t>
            </a:r>
          </a:p>
        </p:txBody>
      </p:sp>
      <p:sp>
        <p:nvSpPr>
          <p:cNvPr id="20" name="TextBox 61"/>
          <p:cNvSpPr txBox="1"/>
          <p:nvPr/>
        </p:nvSpPr>
        <p:spPr>
          <a:xfrm>
            <a:off x="3038224" y="4701696"/>
            <a:ext cx="1607122" cy="289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400" dirty="0" smtClean="0">
                <a:solidFill>
                  <a:schemeClr val="accent5">
                    <a:lumMod val="75000"/>
                  </a:schemeClr>
                </a:solidFill>
              </a:rPr>
              <a:t>Consumer Group A</a:t>
            </a:r>
          </a:p>
        </p:txBody>
      </p:sp>
      <p:sp>
        <p:nvSpPr>
          <p:cNvPr id="21" name="TextBox 62"/>
          <p:cNvSpPr txBox="1"/>
          <p:nvPr/>
        </p:nvSpPr>
        <p:spPr>
          <a:xfrm>
            <a:off x="4940685" y="4701696"/>
            <a:ext cx="3214244" cy="289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400" dirty="0" smtClean="0">
                <a:solidFill>
                  <a:schemeClr val="accent5">
                    <a:lumMod val="75000"/>
                  </a:schemeClr>
                </a:solidFill>
              </a:rPr>
              <a:t>Consumer Group B</a:t>
            </a:r>
          </a:p>
        </p:txBody>
      </p:sp>
      <p:sp>
        <p:nvSpPr>
          <p:cNvPr id="22" name="TextBox 63"/>
          <p:cNvSpPr txBox="1"/>
          <p:nvPr/>
        </p:nvSpPr>
        <p:spPr>
          <a:xfrm>
            <a:off x="426362" y="3708791"/>
            <a:ext cx="2611862" cy="7632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smtClean="0">
                <a:solidFill>
                  <a:srgbClr val="005586"/>
                </a:solidFill>
              </a:rPr>
              <a:t>Can rebalance themselves</a:t>
            </a:r>
          </a:p>
        </p:txBody>
      </p:sp>
      <p:sp>
        <p:nvSpPr>
          <p:cNvPr id="23" name="TextBox 2"/>
          <p:cNvSpPr txBox="1"/>
          <p:nvPr/>
        </p:nvSpPr>
        <p:spPr>
          <a:xfrm>
            <a:off x="4020192" y="3934878"/>
            <a:ext cx="445994" cy="65659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4000" dirty="0" smtClean="0">
                <a:solidFill>
                  <a:schemeClr val="accent4"/>
                </a:solidFill>
              </a:rPr>
              <a:t>X</a:t>
            </a:r>
          </a:p>
        </p:txBody>
      </p:sp>
    </p:spTree>
    <p:extLst>
      <p:ext uri="{BB962C8B-B14F-4D97-AF65-F5344CB8AC3E}">
        <p14:creationId xmlns:p14="http://schemas.microsoft.com/office/powerpoint/2010/main" val="1115481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Automatic load balancing</a:t>
            </a:r>
            <a:endParaRPr lang="en-US" sz="4000" dirty="0"/>
          </a:p>
        </p:txBody>
      </p:sp>
      <p:sp>
        <p:nvSpPr>
          <p:cNvPr id="6" name="Rounded Rectangle 5"/>
          <p:cNvSpPr/>
          <p:nvPr/>
        </p:nvSpPr>
        <p:spPr bwMode="auto">
          <a:xfrm>
            <a:off x="2286000" y="5334000"/>
            <a:ext cx="1676400" cy="548640"/>
          </a:xfrm>
          <a:prstGeom prst="roundRect">
            <a:avLst/>
          </a:prstGeom>
          <a:solidFill>
            <a:schemeClr val="accent4"/>
          </a:solidFill>
          <a:ln w="0" cap="flat" cmpd="sng" algn="ctr">
            <a:noFill/>
            <a:prstDash val="solid"/>
            <a:round/>
            <a:headEnd type="none" w="med" len="med"/>
            <a:tailEnd type="none" w="med" len="med"/>
          </a:ln>
          <a:effectLst>
            <a:glow>
              <a:schemeClr val="accent3"/>
            </a:glow>
            <a:outerShdw blurRad="50800" dist="38100" dir="2700000" algn="tl" rotWithShape="0">
              <a:srgbClr val="000000">
                <a:alpha val="43000"/>
              </a:srgbClr>
            </a:outerShdw>
          </a:effectLst>
        </p:spPr>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r>
              <a:rPr lang="en-US" dirty="0" smtClean="0">
                <a:solidFill>
                  <a:schemeClr val="bg1"/>
                </a:solidFill>
                <a:ea typeface="ヒラギノ明朝 ProN W3" pitchFamily="-107" charset="-128"/>
                <a:cs typeface="ヒラギノ明朝 ProN W3" pitchFamily="-107" charset="-128"/>
                <a:sym typeface="Cochin" pitchFamily="-107" charset="0"/>
              </a:rPr>
              <a:t>Consumer</a:t>
            </a:r>
          </a:p>
        </p:txBody>
      </p:sp>
      <p:sp>
        <p:nvSpPr>
          <p:cNvPr id="7" name="Rounded Rectangle 6"/>
          <p:cNvSpPr/>
          <p:nvPr/>
        </p:nvSpPr>
        <p:spPr bwMode="auto">
          <a:xfrm>
            <a:off x="2286000" y="1600200"/>
            <a:ext cx="1447800" cy="548640"/>
          </a:xfrm>
          <a:prstGeom prst="roundRect">
            <a:avLst/>
          </a:prstGeom>
          <a:solidFill>
            <a:schemeClr val="accent3"/>
          </a:solidFill>
          <a:ln w="0" cap="flat" cmpd="sng" algn="ctr">
            <a:noFill/>
            <a:prstDash val="solid"/>
            <a:round/>
            <a:headEnd type="none" w="med" len="med"/>
            <a:tailEnd type="none" w="med" len="med"/>
          </a:ln>
          <a:effectLst>
            <a:glow>
              <a:schemeClr val="accent3"/>
            </a:glow>
            <a:outerShdw blurRad="50800" dist="38100" dir="2700000" algn="tl" rotWithShape="0">
              <a:srgbClr val="000000">
                <a:alpha val="43000"/>
              </a:srgbClr>
            </a:outerShdw>
          </a:effectLst>
        </p:spPr>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r>
              <a:rPr lang="en-US" dirty="0" smtClean="0">
                <a:solidFill>
                  <a:schemeClr val="bg1"/>
                </a:solidFill>
                <a:ea typeface="ヒラギノ明朝 ProN W3" pitchFamily="-107" charset="-128"/>
                <a:cs typeface="ヒラギノ明朝 ProN W3" pitchFamily="-107" charset="-128"/>
                <a:sym typeface="Cochin" pitchFamily="-107" charset="0"/>
              </a:rPr>
              <a:t>Producer</a:t>
            </a:r>
            <a:endParaRPr lang="en-US" dirty="0">
              <a:solidFill>
                <a:schemeClr val="bg1"/>
              </a:solidFill>
              <a:ea typeface="ヒラギノ明朝 ProN W3" pitchFamily="-107" charset="-128"/>
              <a:cs typeface="ヒラギノ明朝 ProN W3" pitchFamily="-107" charset="-128"/>
              <a:sym typeface="Cochin" pitchFamily="-107" charset="0"/>
            </a:endParaRPr>
          </a:p>
        </p:txBody>
      </p:sp>
      <p:sp>
        <p:nvSpPr>
          <p:cNvPr id="13" name="Rectangle 12"/>
          <p:cNvSpPr/>
          <p:nvPr/>
        </p:nvSpPr>
        <p:spPr>
          <a:xfrm>
            <a:off x="3048000" y="3276600"/>
            <a:ext cx="12954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Broker</a:t>
            </a:r>
            <a:endParaRPr lang="en-US" dirty="0"/>
          </a:p>
        </p:txBody>
      </p:sp>
      <p:sp>
        <p:nvSpPr>
          <p:cNvPr id="14" name="Rectangle 13"/>
          <p:cNvSpPr/>
          <p:nvPr/>
        </p:nvSpPr>
        <p:spPr>
          <a:xfrm>
            <a:off x="5029200" y="3276600"/>
            <a:ext cx="12954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Broker</a:t>
            </a:r>
            <a:endParaRPr lang="en-US" dirty="0"/>
          </a:p>
        </p:txBody>
      </p:sp>
      <p:sp>
        <p:nvSpPr>
          <p:cNvPr id="15" name="Rounded Rectangle 14"/>
          <p:cNvSpPr/>
          <p:nvPr/>
        </p:nvSpPr>
        <p:spPr bwMode="auto">
          <a:xfrm>
            <a:off x="5257800" y="5334000"/>
            <a:ext cx="1676400" cy="548640"/>
          </a:xfrm>
          <a:prstGeom prst="roundRect">
            <a:avLst/>
          </a:prstGeom>
          <a:solidFill>
            <a:schemeClr val="accent4"/>
          </a:solidFill>
          <a:ln w="0" cap="flat" cmpd="sng" algn="ctr">
            <a:noFill/>
            <a:prstDash val="solid"/>
            <a:round/>
            <a:headEnd type="none" w="med" len="med"/>
            <a:tailEnd type="none" w="med" len="med"/>
          </a:ln>
          <a:effectLst>
            <a:glow>
              <a:schemeClr val="accent3"/>
            </a:glow>
            <a:outerShdw blurRad="50800" dist="38100" dir="2700000" algn="tl" rotWithShape="0">
              <a:srgbClr val="000000">
                <a:alpha val="43000"/>
              </a:srgbClr>
            </a:outerShdw>
          </a:effectLst>
        </p:spPr>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r>
              <a:rPr lang="en-US" dirty="0" smtClean="0">
                <a:solidFill>
                  <a:schemeClr val="bg1"/>
                </a:solidFill>
                <a:ea typeface="ヒラギノ明朝 ProN W3" pitchFamily="-107" charset="-128"/>
                <a:cs typeface="ヒラギノ明朝 ProN W3" pitchFamily="-107" charset="-128"/>
                <a:sym typeface="Cochin" pitchFamily="-107" charset="0"/>
              </a:rPr>
              <a:t>Consumer</a:t>
            </a:r>
          </a:p>
        </p:txBody>
      </p:sp>
      <p:cxnSp>
        <p:nvCxnSpPr>
          <p:cNvPr id="24" name="Straight Arrow Connector 23"/>
          <p:cNvCxnSpPr>
            <a:stCxn id="7" idx="2"/>
            <a:endCxn id="14" idx="0"/>
          </p:cNvCxnSpPr>
          <p:nvPr/>
        </p:nvCxnSpPr>
        <p:spPr bwMode="auto">
          <a:xfrm rot="16200000" flipH="1">
            <a:off x="3779520" y="1379220"/>
            <a:ext cx="1127760" cy="2667000"/>
          </a:xfrm>
          <a:prstGeom prst="straightConnector1">
            <a:avLst/>
          </a:prstGeom>
          <a:solidFill>
            <a:srgbClr val="163859">
              <a:alpha val="34901"/>
            </a:srgbClr>
          </a:solidFill>
          <a:ln w="25400" cap="flat" cmpd="sng" algn="ctr">
            <a:solidFill>
              <a:schemeClr val="tx1"/>
            </a:solidFill>
            <a:prstDash val="solid"/>
            <a:round/>
            <a:headEnd type="none" w="med" len="med"/>
            <a:tailEnd type="arrow"/>
          </a:ln>
          <a:effectLst/>
        </p:spPr>
      </p:cxnSp>
      <p:cxnSp>
        <p:nvCxnSpPr>
          <p:cNvPr id="27" name="Straight Arrow Connector 26"/>
          <p:cNvCxnSpPr>
            <a:stCxn id="7" idx="2"/>
            <a:endCxn id="13" idx="0"/>
          </p:cNvCxnSpPr>
          <p:nvPr/>
        </p:nvCxnSpPr>
        <p:spPr bwMode="auto">
          <a:xfrm rot="16200000" flipH="1">
            <a:off x="2788920" y="2369820"/>
            <a:ext cx="1127760" cy="685800"/>
          </a:xfrm>
          <a:prstGeom prst="straightConnector1">
            <a:avLst/>
          </a:prstGeom>
          <a:solidFill>
            <a:srgbClr val="163859">
              <a:alpha val="34901"/>
            </a:srgbClr>
          </a:solidFill>
          <a:ln w="25400" cap="flat" cmpd="sng" algn="ctr">
            <a:solidFill>
              <a:schemeClr val="tx1"/>
            </a:solidFill>
            <a:prstDash val="solid"/>
            <a:round/>
            <a:headEnd type="none" w="med" len="med"/>
            <a:tailEnd type="arrow"/>
          </a:ln>
          <a:effectLst/>
        </p:spPr>
      </p:cxnSp>
      <p:cxnSp>
        <p:nvCxnSpPr>
          <p:cNvPr id="34" name="Straight Arrow Connector 33"/>
          <p:cNvCxnSpPr>
            <a:stCxn id="6" idx="0"/>
            <a:endCxn id="13" idx="2"/>
          </p:cNvCxnSpPr>
          <p:nvPr/>
        </p:nvCxnSpPr>
        <p:spPr bwMode="auto">
          <a:xfrm rot="5400000" flipH="1" flipV="1">
            <a:off x="2762250" y="4400550"/>
            <a:ext cx="1295400" cy="571500"/>
          </a:xfrm>
          <a:prstGeom prst="straightConnector1">
            <a:avLst/>
          </a:prstGeom>
          <a:solidFill>
            <a:srgbClr val="163859">
              <a:alpha val="34901"/>
            </a:srgbClr>
          </a:solidFill>
          <a:ln w="25400" cap="flat" cmpd="sng" algn="ctr">
            <a:solidFill>
              <a:schemeClr val="tx1"/>
            </a:solidFill>
            <a:prstDash val="solid"/>
            <a:round/>
            <a:headEnd type="none" w="med" len="med"/>
            <a:tailEnd type="arrow"/>
          </a:ln>
          <a:effectLst/>
        </p:spPr>
      </p:cxnSp>
      <p:cxnSp>
        <p:nvCxnSpPr>
          <p:cNvPr id="37" name="Straight Arrow Connector 36"/>
          <p:cNvCxnSpPr>
            <a:stCxn id="15" idx="0"/>
            <a:endCxn id="14" idx="2"/>
          </p:cNvCxnSpPr>
          <p:nvPr/>
        </p:nvCxnSpPr>
        <p:spPr bwMode="auto">
          <a:xfrm rot="16200000" flipV="1">
            <a:off x="5238750" y="4476750"/>
            <a:ext cx="1295400" cy="419100"/>
          </a:xfrm>
          <a:prstGeom prst="straightConnector1">
            <a:avLst/>
          </a:prstGeom>
          <a:solidFill>
            <a:srgbClr val="163859">
              <a:alpha val="34901"/>
            </a:srgbClr>
          </a:solidFill>
          <a:ln w="25400" cap="flat" cmpd="sng" algn="ctr">
            <a:solidFill>
              <a:schemeClr val="tx1"/>
            </a:solidFill>
            <a:prstDash val="solid"/>
            <a:round/>
            <a:headEnd type="none" w="med" len="med"/>
            <a:tailEnd type="arrow"/>
          </a:ln>
          <a:effectLst/>
        </p:spPr>
      </p:cxnSp>
      <p:cxnSp>
        <p:nvCxnSpPr>
          <p:cNvPr id="28" name="Straight Arrow Connector 27"/>
          <p:cNvCxnSpPr>
            <a:stCxn id="15" idx="0"/>
            <a:endCxn id="13" idx="2"/>
          </p:cNvCxnSpPr>
          <p:nvPr/>
        </p:nvCxnSpPr>
        <p:spPr bwMode="auto">
          <a:xfrm rot="16200000" flipV="1">
            <a:off x="4248150" y="3486150"/>
            <a:ext cx="1295400" cy="2400300"/>
          </a:xfrm>
          <a:prstGeom prst="straightConnector1">
            <a:avLst/>
          </a:prstGeom>
          <a:solidFill>
            <a:srgbClr val="163859">
              <a:alpha val="34901"/>
            </a:srgbClr>
          </a:solidFill>
          <a:ln w="25400" cap="flat" cmpd="sng" algn="ctr">
            <a:solidFill>
              <a:schemeClr val="tx1"/>
            </a:solidFill>
            <a:prstDash val="solid"/>
            <a:round/>
            <a:headEnd type="none" w="med" len="med"/>
            <a:tailEnd type="arrow"/>
          </a:ln>
          <a:effectLst/>
        </p:spPr>
      </p:cxnSp>
      <p:sp>
        <p:nvSpPr>
          <p:cNvPr id="33" name="Rounded Rectangle 32"/>
          <p:cNvSpPr/>
          <p:nvPr/>
        </p:nvSpPr>
        <p:spPr bwMode="auto">
          <a:xfrm>
            <a:off x="5257800" y="1584960"/>
            <a:ext cx="1447800" cy="548640"/>
          </a:xfrm>
          <a:prstGeom prst="roundRect">
            <a:avLst/>
          </a:prstGeom>
          <a:solidFill>
            <a:schemeClr val="accent3"/>
          </a:solidFill>
          <a:ln w="0" cap="flat" cmpd="sng" algn="ctr">
            <a:noFill/>
            <a:prstDash val="solid"/>
            <a:round/>
            <a:headEnd type="none" w="med" len="med"/>
            <a:tailEnd type="none" w="med" len="med"/>
          </a:ln>
          <a:effectLst>
            <a:glow>
              <a:schemeClr val="accent3"/>
            </a:glow>
            <a:outerShdw blurRad="50800" dist="38100" dir="2700000" algn="tl" rotWithShape="0">
              <a:srgbClr val="000000">
                <a:alpha val="43000"/>
              </a:srgbClr>
            </a:outerShdw>
          </a:effectLst>
        </p:spPr>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r>
              <a:rPr lang="en-US" dirty="0" smtClean="0">
                <a:solidFill>
                  <a:schemeClr val="bg1"/>
                </a:solidFill>
                <a:ea typeface="ヒラギノ明朝 ProN W3" pitchFamily="-107" charset="-128"/>
                <a:cs typeface="ヒラギノ明朝 ProN W3" pitchFamily="-107" charset="-128"/>
                <a:sym typeface="Cochin" pitchFamily="-107" charset="0"/>
              </a:rPr>
              <a:t>Producer</a:t>
            </a:r>
            <a:endParaRPr lang="en-US" dirty="0">
              <a:solidFill>
                <a:schemeClr val="bg1"/>
              </a:solidFill>
              <a:ea typeface="ヒラギノ明朝 ProN W3" pitchFamily="-107" charset="-128"/>
              <a:cs typeface="ヒラギノ明朝 ProN W3" pitchFamily="-107" charset="-128"/>
              <a:sym typeface="Cochin" pitchFamily="-107" charset="0"/>
            </a:endParaRPr>
          </a:p>
        </p:txBody>
      </p:sp>
      <p:cxnSp>
        <p:nvCxnSpPr>
          <p:cNvPr id="39" name="Straight Arrow Connector 38"/>
          <p:cNvCxnSpPr>
            <a:stCxn id="33" idx="2"/>
            <a:endCxn id="13" idx="0"/>
          </p:cNvCxnSpPr>
          <p:nvPr/>
        </p:nvCxnSpPr>
        <p:spPr bwMode="auto">
          <a:xfrm rot="5400000">
            <a:off x="4267200" y="1562100"/>
            <a:ext cx="1143000" cy="2286000"/>
          </a:xfrm>
          <a:prstGeom prst="straightConnector1">
            <a:avLst/>
          </a:prstGeom>
          <a:solidFill>
            <a:srgbClr val="163859">
              <a:alpha val="34901"/>
            </a:srgbClr>
          </a:solidFill>
          <a:ln w="25400" cap="flat" cmpd="sng" algn="ctr">
            <a:solidFill>
              <a:schemeClr val="tx1"/>
            </a:solidFill>
            <a:prstDash val="solid"/>
            <a:round/>
            <a:headEnd type="none" w="med" len="med"/>
            <a:tailEnd type="arrow"/>
          </a:ln>
          <a:effectLst/>
        </p:spPr>
      </p:cxnSp>
      <p:cxnSp>
        <p:nvCxnSpPr>
          <p:cNvPr id="43" name="Straight Arrow Connector 42"/>
          <p:cNvCxnSpPr>
            <a:stCxn id="33" idx="2"/>
            <a:endCxn id="14" idx="0"/>
          </p:cNvCxnSpPr>
          <p:nvPr/>
        </p:nvCxnSpPr>
        <p:spPr bwMode="auto">
          <a:xfrm rot="5400000">
            <a:off x="5257800" y="2552700"/>
            <a:ext cx="1143000" cy="304800"/>
          </a:xfrm>
          <a:prstGeom prst="straightConnector1">
            <a:avLst/>
          </a:prstGeom>
          <a:solidFill>
            <a:srgbClr val="163859">
              <a:alpha val="34901"/>
            </a:srgbClr>
          </a:solidFill>
          <a:ln w="25400" cap="flat" cmpd="sng" algn="ctr">
            <a:solidFill>
              <a:schemeClr val="tx1"/>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728721424"/>
      </p:ext>
    </p:extLst>
  </p:cSld>
  <p:clrMapOvr>
    <a:masterClrMapping/>
  </p:clrMapOvr>
  <p:transition advTm="2104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300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28"/>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hidden"/>
                                      </p:to>
                                    </p:set>
                                  </p:childTnLst>
                                </p:cTn>
                              </p:par>
                            </p:childTnLst>
                          </p:cTn>
                        </p:par>
                        <p:par>
                          <p:cTn id="24" fill="hold">
                            <p:stCondLst>
                              <p:cond delay="0"/>
                            </p:stCondLst>
                            <p:childTnLst>
                              <p:par>
                                <p:cTn id="25" presetID="1" presetClass="exit" presetSubtype="0" fill="hold" nodeType="afterEffect">
                                  <p:stCondLst>
                                    <p:cond delay="0"/>
                                  </p:stCondLst>
                                  <p:childTnLst>
                                    <p:set>
                                      <p:cBhvr>
                                        <p:cTn id="26" dur="1" fill="hold">
                                          <p:stCondLst>
                                            <p:cond delay="0"/>
                                          </p:stCondLst>
                                        </p:cTn>
                                        <p:tgtEl>
                                          <p:spTgt spid="34"/>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nodeType="afterEffect">
                                  <p:stCondLst>
                                    <p:cond delay="500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Why is Kafka so fast?</a:t>
            </a:r>
            <a:endParaRPr lang="en-US" sz="4000" dirty="0"/>
          </a:p>
        </p:txBody>
      </p:sp>
      <p:sp>
        <p:nvSpPr>
          <p:cNvPr id="3" name="Content Placeholder 2"/>
          <p:cNvSpPr>
            <a:spLocks noGrp="1"/>
          </p:cNvSpPr>
          <p:nvPr>
            <p:ph idx="1"/>
          </p:nvPr>
        </p:nvSpPr>
        <p:spPr>
          <a:xfrm>
            <a:off x="603432" y="1180166"/>
            <a:ext cx="7937281" cy="4736540"/>
          </a:xfrm>
        </p:spPr>
        <p:txBody>
          <a:bodyPr/>
          <a:lstStyle/>
          <a:p>
            <a:r>
              <a:rPr lang="en-US" sz="2400" dirty="0" smtClean="0">
                <a:sym typeface="Wingdings"/>
              </a:rPr>
              <a:t>Fast </a:t>
            </a:r>
            <a:r>
              <a:rPr lang="en-US" sz="2400" b="1" dirty="0" smtClean="0">
                <a:sym typeface="Wingdings"/>
              </a:rPr>
              <a:t>writes</a:t>
            </a:r>
            <a:r>
              <a:rPr lang="en-US" sz="2400" dirty="0" smtClean="0">
                <a:sym typeface="Wingdings"/>
              </a:rPr>
              <a:t>:</a:t>
            </a:r>
          </a:p>
          <a:p>
            <a:pPr lvl="1"/>
            <a:r>
              <a:rPr lang="en-US" sz="1800" dirty="0" smtClean="0">
                <a:sym typeface="Wingdings"/>
              </a:rPr>
              <a:t>While Kafka persists all data to disk, essentially all writes go to the</a:t>
            </a:r>
            <a:br>
              <a:rPr lang="en-US" sz="1800" dirty="0" smtClean="0">
                <a:sym typeface="Wingdings"/>
              </a:rPr>
            </a:br>
            <a:r>
              <a:rPr lang="en-US" sz="1800" b="1" dirty="0" smtClean="0">
                <a:sym typeface="Wingdings"/>
              </a:rPr>
              <a:t>page cache </a:t>
            </a:r>
            <a:r>
              <a:rPr lang="en-US" sz="1800" dirty="0" smtClean="0">
                <a:sym typeface="Wingdings"/>
              </a:rPr>
              <a:t>of OS, i.e. RAM.</a:t>
            </a:r>
          </a:p>
          <a:p>
            <a:endParaRPr lang="en-US" sz="2000" dirty="0" smtClean="0">
              <a:sym typeface="Wingdings"/>
            </a:endParaRPr>
          </a:p>
          <a:p>
            <a:r>
              <a:rPr lang="en-US" sz="2400" dirty="0" smtClean="0">
                <a:sym typeface="Wingdings"/>
              </a:rPr>
              <a:t>Fast </a:t>
            </a:r>
            <a:r>
              <a:rPr lang="en-US" sz="2400" b="1" dirty="0" smtClean="0">
                <a:sym typeface="Wingdings"/>
              </a:rPr>
              <a:t>reads</a:t>
            </a:r>
            <a:r>
              <a:rPr lang="en-US" sz="2400" dirty="0" smtClean="0">
                <a:sym typeface="Wingdings"/>
              </a:rPr>
              <a:t>:</a:t>
            </a:r>
          </a:p>
          <a:p>
            <a:pPr lvl="1"/>
            <a:r>
              <a:rPr lang="en-US" sz="1800" dirty="0" smtClean="0">
                <a:sym typeface="Wingdings"/>
              </a:rPr>
              <a:t>Very efficient to transfer data from page cache to a network </a:t>
            </a:r>
            <a:r>
              <a:rPr lang="en-US" sz="1800" b="1" dirty="0" smtClean="0">
                <a:sym typeface="Wingdings"/>
              </a:rPr>
              <a:t>socket</a:t>
            </a:r>
          </a:p>
          <a:p>
            <a:pPr lvl="1"/>
            <a:r>
              <a:rPr lang="en-US" sz="1800" dirty="0" smtClean="0">
                <a:sym typeface="Wingdings"/>
              </a:rPr>
              <a:t>Linux: </a:t>
            </a:r>
            <a:r>
              <a:rPr lang="en-US" sz="1800" b="1" dirty="0" err="1" smtClean="0">
                <a:latin typeface="Consolas"/>
                <a:cs typeface="Consolas"/>
                <a:sym typeface="Wingdings"/>
              </a:rPr>
              <a:t>sendfile</a:t>
            </a:r>
            <a:r>
              <a:rPr lang="en-US" sz="1800" b="1" dirty="0" smtClean="0">
                <a:latin typeface="Consolas"/>
                <a:cs typeface="Consolas"/>
                <a:sym typeface="Wingdings"/>
              </a:rPr>
              <a:t>()</a:t>
            </a:r>
            <a:r>
              <a:rPr lang="en-US" sz="1800" dirty="0">
                <a:sym typeface="Wingdings"/>
              </a:rPr>
              <a:t> </a:t>
            </a:r>
            <a:r>
              <a:rPr lang="en-US" sz="1800" dirty="0" smtClean="0">
                <a:sym typeface="Wingdings"/>
              </a:rPr>
              <a:t>system call</a:t>
            </a:r>
          </a:p>
          <a:p>
            <a:endParaRPr lang="en-US" sz="2000" dirty="0" smtClean="0"/>
          </a:p>
          <a:p>
            <a:endParaRPr lang="en-US" sz="2400" dirty="0" smtClean="0"/>
          </a:p>
          <a:p>
            <a:pPr algn="ctr"/>
            <a:r>
              <a:rPr lang="en-US" sz="2400" dirty="0" smtClean="0"/>
              <a:t>Combination of the two = fast Kafka!</a:t>
            </a:r>
          </a:p>
        </p:txBody>
      </p:sp>
    </p:spTree>
    <p:extLst>
      <p:ext uri="{BB962C8B-B14F-4D97-AF65-F5344CB8AC3E}">
        <p14:creationId xmlns:p14="http://schemas.microsoft.com/office/powerpoint/2010/main" val="1836122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Kafka Features</a:t>
            </a:r>
            <a:endParaRPr lang="en-US" sz="4000" dirty="0"/>
          </a:p>
        </p:txBody>
      </p:sp>
      <p:sp>
        <p:nvSpPr>
          <p:cNvPr id="3" name="Content Placeholder 2"/>
          <p:cNvSpPr>
            <a:spLocks noGrp="1"/>
          </p:cNvSpPr>
          <p:nvPr>
            <p:ph idx="1"/>
          </p:nvPr>
        </p:nvSpPr>
        <p:spPr>
          <a:xfrm>
            <a:off x="589561" y="1152683"/>
            <a:ext cx="8273085" cy="4802640"/>
          </a:xfrm>
        </p:spPr>
        <p:txBody>
          <a:bodyPr/>
          <a:lstStyle/>
          <a:p>
            <a:pPr marL="0" indent="0">
              <a:buNone/>
            </a:pPr>
            <a:endParaRPr lang="en-US" sz="2000" dirty="0" smtClean="0">
              <a:sym typeface="Wingdings"/>
            </a:endParaRPr>
          </a:p>
          <a:p>
            <a:r>
              <a:rPr lang="en-US" sz="2400" dirty="0" smtClean="0">
                <a:sym typeface="Wingdings"/>
              </a:rPr>
              <a:t>Features</a:t>
            </a:r>
          </a:p>
          <a:p>
            <a:pPr lvl="1">
              <a:spcBef>
                <a:spcPts val="1200"/>
              </a:spcBef>
            </a:pPr>
            <a:r>
              <a:rPr lang="en-US" dirty="0" smtClean="0">
                <a:sym typeface="Wingdings"/>
              </a:rPr>
              <a:t>High throughput </a:t>
            </a:r>
            <a:r>
              <a:rPr lang="en-US" dirty="0">
                <a:sym typeface="Wingdings"/>
              </a:rPr>
              <a:t>to support </a:t>
            </a:r>
            <a:r>
              <a:rPr lang="en-US" b="1" dirty="0">
                <a:sym typeface="Wingdings"/>
              </a:rPr>
              <a:t>high volume event </a:t>
            </a:r>
            <a:r>
              <a:rPr lang="en-US" b="1" dirty="0" smtClean="0">
                <a:sym typeface="Wingdings"/>
              </a:rPr>
              <a:t>feeds</a:t>
            </a:r>
            <a:r>
              <a:rPr lang="en-US" dirty="0" smtClean="0">
                <a:sym typeface="Wingdings"/>
              </a:rPr>
              <a:t>.</a:t>
            </a:r>
            <a:endParaRPr lang="en-US" dirty="0">
              <a:sym typeface="Wingdings"/>
            </a:endParaRPr>
          </a:p>
          <a:p>
            <a:pPr lvl="1">
              <a:spcBef>
                <a:spcPts val="1200"/>
              </a:spcBef>
            </a:pPr>
            <a:r>
              <a:rPr lang="en-US" dirty="0">
                <a:sym typeface="Wingdings"/>
              </a:rPr>
              <a:t>Support real-time processing of these feeds to create </a:t>
            </a:r>
            <a:r>
              <a:rPr lang="en-US" b="1" dirty="0">
                <a:sym typeface="Wingdings"/>
              </a:rPr>
              <a:t>new, derived feeds</a:t>
            </a:r>
            <a:r>
              <a:rPr lang="en-US" dirty="0">
                <a:sym typeface="Wingdings"/>
              </a:rPr>
              <a:t>. </a:t>
            </a:r>
          </a:p>
          <a:p>
            <a:pPr lvl="1">
              <a:spcBef>
                <a:spcPts val="1200"/>
              </a:spcBef>
            </a:pPr>
            <a:r>
              <a:rPr lang="en-US" dirty="0" smtClean="0">
                <a:sym typeface="Wingdings"/>
              </a:rPr>
              <a:t>Support </a:t>
            </a:r>
            <a:r>
              <a:rPr lang="en-US" dirty="0">
                <a:sym typeface="Wingdings"/>
              </a:rPr>
              <a:t>large data backlogs </a:t>
            </a:r>
            <a:r>
              <a:rPr lang="en-US" dirty="0" smtClean="0">
                <a:sym typeface="Wingdings"/>
              </a:rPr>
              <a:t>to handle periodic ingestion from </a:t>
            </a:r>
            <a:r>
              <a:rPr lang="en-US" b="1" dirty="0">
                <a:sym typeface="Wingdings"/>
              </a:rPr>
              <a:t>offline </a:t>
            </a:r>
            <a:r>
              <a:rPr lang="en-US" b="1" dirty="0" smtClean="0">
                <a:sym typeface="Wingdings"/>
              </a:rPr>
              <a:t>systems</a:t>
            </a:r>
            <a:r>
              <a:rPr lang="en-US" dirty="0" smtClean="0">
                <a:sym typeface="Wingdings"/>
              </a:rPr>
              <a:t>.</a:t>
            </a:r>
          </a:p>
          <a:p>
            <a:pPr lvl="1">
              <a:spcBef>
                <a:spcPts val="1200"/>
              </a:spcBef>
            </a:pPr>
            <a:r>
              <a:rPr lang="en-US" dirty="0" smtClean="0"/>
              <a:t>Guarantee </a:t>
            </a:r>
            <a:r>
              <a:rPr lang="en-US" b="1" dirty="0" smtClean="0"/>
              <a:t>fault</a:t>
            </a:r>
            <a:r>
              <a:rPr lang="en-US" b="1" dirty="0"/>
              <a:t>-tolerance </a:t>
            </a:r>
            <a:r>
              <a:rPr lang="en-US" dirty="0"/>
              <a:t>in the presence of machine failures</a:t>
            </a:r>
            <a:r>
              <a:rPr lang="en-US" sz="2200" dirty="0" smtClean="0"/>
              <a:t>.</a:t>
            </a:r>
          </a:p>
        </p:txBody>
      </p:sp>
      <p:sp>
        <p:nvSpPr>
          <p:cNvPr id="5" name="Slide Number Placeholder 4"/>
          <p:cNvSpPr>
            <a:spLocks noGrp="1"/>
          </p:cNvSpPr>
          <p:nvPr>
            <p:ph type="sldNum" sz="quarter" idx="4294967295"/>
          </p:nvPr>
        </p:nvSpPr>
        <p:spPr>
          <a:xfrm>
            <a:off x="8035314" y="6339440"/>
            <a:ext cx="487363" cy="153888"/>
          </a:xfrm>
          <a:prstGeom prst="rect">
            <a:avLst/>
          </a:prstGeom>
        </p:spPr>
        <p:txBody>
          <a:bodyPr/>
          <a:lstStyle/>
          <a:p>
            <a:endParaRPr lang="en-US" dirty="0"/>
          </a:p>
        </p:txBody>
      </p:sp>
    </p:spTree>
    <p:extLst>
      <p:ext uri="{BB962C8B-B14F-4D97-AF65-F5344CB8AC3E}">
        <p14:creationId xmlns:p14="http://schemas.microsoft.com/office/powerpoint/2010/main" val="4271569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Messaging</a:t>
            </a:r>
            <a:endParaRPr lang="en-US" dirty="0"/>
          </a:p>
          <a:p>
            <a:r>
              <a:rPr lang="en-US" dirty="0"/>
              <a:t>Website Activity </a:t>
            </a:r>
            <a:r>
              <a:rPr lang="en-US" dirty="0" smtClean="0"/>
              <a:t>Tracking</a:t>
            </a:r>
            <a:endParaRPr lang="en-US" dirty="0"/>
          </a:p>
          <a:p>
            <a:r>
              <a:rPr lang="en-US" dirty="0" smtClean="0"/>
              <a:t>Metrics</a:t>
            </a:r>
            <a:endParaRPr lang="en-US" dirty="0"/>
          </a:p>
          <a:p>
            <a:r>
              <a:rPr lang="en-US" dirty="0"/>
              <a:t>Log </a:t>
            </a:r>
            <a:r>
              <a:rPr lang="en-US" dirty="0" smtClean="0"/>
              <a:t>Aggregation</a:t>
            </a:r>
            <a:endParaRPr lang="en-US" dirty="0"/>
          </a:p>
          <a:p>
            <a:r>
              <a:rPr lang="en-US" dirty="0"/>
              <a:t>Stream </a:t>
            </a:r>
            <a:r>
              <a:rPr lang="en-US" dirty="0" smtClean="0"/>
              <a:t>Processing</a:t>
            </a:r>
            <a:endParaRPr lang="en-US" dirty="0"/>
          </a:p>
          <a:p>
            <a:r>
              <a:rPr lang="en-US" dirty="0"/>
              <a:t>Event </a:t>
            </a:r>
            <a:r>
              <a:rPr lang="en-US" dirty="0" smtClean="0"/>
              <a:t>Sourcing</a:t>
            </a:r>
            <a:endParaRPr lang="en-US" dirty="0"/>
          </a:p>
          <a:p>
            <a:r>
              <a:rPr lang="en-US" dirty="0"/>
              <a:t>Commit Log</a:t>
            </a:r>
          </a:p>
          <a:p>
            <a:endParaRPr lang="en-US" b="1" dirty="0"/>
          </a:p>
        </p:txBody>
      </p:sp>
      <p:sp>
        <p:nvSpPr>
          <p:cNvPr id="3" name="Title 2"/>
          <p:cNvSpPr>
            <a:spLocks noGrp="1"/>
          </p:cNvSpPr>
          <p:nvPr>
            <p:ph type="title"/>
          </p:nvPr>
        </p:nvSpPr>
        <p:spPr/>
        <p:txBody>
          <a:bodyPr/>
          <a:lstStyle/>
          <a:p>
            <a:r>
              <a:rPr lang="en-US" altLang="nl-NL" sz="4000" dirty="0"/>
              <a:t>use cases for Apache Kafka</a:t>
            </a:r>
            <a:endParaRPr lang="en-US" sz="4000" dirty="0"/>
          </a:p>
        </p:txBody>
      </p:sp>
      <p:sp>
        <p:nvSpPr>
          <p:cNvPr id="4" name="Slide Number Placeholder 3"/>
          <p:cNvSpPr>
            <a:spLocks noGrp="1"/>
          </p:cNvSpPr>
          <p:nvPr>
            <p:ph type="sldNum" sz="quarter" idx="4"/>
          </p:nvPr>
        </p:nvSpPr>
        <p:spPr/>
        <p:txBody>
          <a:bodyPr/>
          <a:lstStyle/>
          <a:p>
            <a:fld id="{106362CE-9CB1-451B-AFF5-7DC02F417664}" type="slidenum">
              <a:rPr lang="en-GB" smtClean="0"/>
              <a:pPr/>
              <a:t>25</a:t>
            </a:fld>
            <a:endParaRPr lang="en-GB" dirty="0"/>
          </a:p>
        </p:txBody>
      </p:sp>
    </p:spTree>
    <p:extLst>
      <p:ext uri="{BB962C8B-B14F-4D97-AF65-F5344CB8AC3E}">
        <p14:creationId xmlns:p14="http://schemas.microsoft.com/office/powerpoint/2010/main" val="2270885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lstStyle/>
          <a:p>
            <a:r>
              <a:rPr lang="en-US" sz="4000" dirty="0"/>
              <a:t>E</a:t>
            </a:r>
            <a:r>
              <a:rPr lang="en-US" sz="4000" dirty="0" smtClean="0"/>
              <a:t>fficiency </a:t>
            </a:r>
            <a:r>
              <a:rPr lang="en-US" sz="4000" dirty="0"/>
              <a:t>#1: simple storage</a:t>
            </a:r>
          </a:p>
        </p:txBody>
      </p:sp>
      <p:sp>
        <p:nvSpPr>
          <p:cNvPr id="35842" name="Rectangle 2"/>
          <p:cNvSpPr>
            <a:spLocks noGrp="1" noChangeArrowheads="1"/>
          </p:cNvSpPr>
          <p:nvPr>
            <p:ph idx="1"/>
          </p:nvPr>
        </p:nvSpPr>
        <p:spPr>
          <a:xfrm>
            <a:off x="250031" y="1643062"/>
            <a:ext cx="8501063" cy="2402086"/>
          </a:xfrm>
          <a:ln/>
        </p:spPr>
        <p:txBody>
          <a:bodyPr/>
          <a:lstStyle/>
          <a:p>
            <a:pPr marL="449817">
              <a:buFont typeface="Wingdings" charset="2"/>
              <a:buChar char="§"/>
            </a:pPr>
            <a:r>
              <a:rPr lang="en-US" dirty="0"/>
              <a:t>Each topic has an </a:t>
            </a:r>
            <a:r>
              <a:rPr lang="en-US" dirty="0" smtClean="0"/>
              <a:t>ever-growing </a:t>
            </a:r>
            <a:r>
              <a:rPr lang="en-US" dirty="0"/>
              <a:t>log</a:t>
            </a:r>
          </a:p>
          <a:p>
            <a:pPr marL="449817">
              <a:buFont typeface="Wingdings" charset="2"/>
              <a:buChar char="§"/>
            </a:pPr>
            <a:r>
              <a:rPr lang="en-US" dirty="0"/>
              <a:t>A log == a list of files</a:t>
            </a:r>
          </a:p>
          <a:p>
            <a:pPr marL="449817">
              <a:buFont typeface="Wingdings" charset="2"/>
              <a:buChar char="§"/>
            </a:pPr>
            <a:r>
              <a:rPr lang="en-US" dirty="0"/>
              <a:t>A message is addressed by a log offset</a:t>
            </a:r>
          </a:p>
        </p:txBody>
      </p:sp>
      <p:pic>
        <p:nvPicPr>
          <p:cNvPr id="35843" name="Picture 3"/>
          <p:cNvPicPr>
            <a:picLocks noChangeAspect="1" noChangeArrowheads="1"/>
          </p:cNvPicPr>
          <p:nvPr/>
        </p:nvPicPr>
        <p:blipFill>
          <a:blip r:embed="rId3"/>
          <a:srcRect/>
          <a:stretch>
            <a:fillRect/>
          </a:stretch>
        </p:blipFill>
        <p:spPr bwMode="auto">
          <a:xfrm>
            <a:off x="625078" y="3536156"/>
            <a:ext cx="6947297" cy="2571750"/>
          </a:xfrm>
          <a:prstGeom prst="rect">
            <a:avLst/>
          </a:prstGeom>
          <a:noFill/>
          <a:ln w="12700" cap="flat">
            <a:noFill/>
            <a:miter lim="800000"/>
            <a:headEnd/>
            <a:tailEnd/>
          </a:ln>
        </p:spPr>
      </p:pic>
    </p:spTree>
    <p:extLst>
      <p:ext uri="{BB962C8B-B14F-4D97-AF65-F5344CB8AC3E}">
        <p14:creationId xmlns:p14="http://schemas.microsoft.com/office/powerpoint/2010/main" val="529742704"/>
      </p:ext>
    </p:extLst>
  </p:cSld>
  <p:clrMapOvr>
    <a:masterClrMapping/>
  </p:clrMapOvr>
  <p:transition advTm="796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r>
              <a:rPr lang="en-US" sz="4000" dirty="0"/>
              <a:t>E</a:t>
            </a:r>
            <a:r>
              <a:rPr lang="en-US" sz="4000" dirty="0" smtClean="0"/>
              <a:t>fficiency </a:t>
            </a:r>
            <a:r>
              <a:rPr lang="en-US" sz="4000" dirty="0"/>
              <a:t>#2: careful transfer</a:t>
            </a:r>
          </a:p>
        </p:txBody>
      </p:sp>
      <p:sp>
        <p:nvSpPr>
          <p:cNvPr id="37890" name="Rectangle 2"/>
          <p:cNvSpPr>
            <a:spLocks noGrp="1" noChangeArrowheads="1"/>
          </p:cNvSpPr>
          <p:nvPr>
            <p:ph idx="1"/>
          </p:nvPr>
        </p:nvSpPr>
        <p:spPr>
          <a:ln/>
        </p:spPr>
        <p:txBody>
          <a:bodyPr>
            <a:normAutofit/>
          </a:bodyPr>
          <a:lstStyle/>
          <a:p>
            <a:pPr marL="469908">
              <a:buFont typeface="Wingdings" charset="2"/>
              <a:buChar char="§"/>
            </a:pPr>
            <a:r>
              <a:rPr lang="en-US" dirty="0"/>
              <a:t>Batch send and </a:t>
            </a:r>
            <a:r>
              <a:rPr lang="en-US" dirty="0" smtClean="0"/>
              <a:t>receive</a:t>
            </a:r>
          </a:p>
          <a:p>
            <a:pPr marL="469908">
              <a:buNone/>
            </a:pPr>
            <a:endParaRPr lang="en-US" dirty="0" smtClean="0"/>
          </a:p>
          <a:p>
            <a:pPr marL="469908">
              <a:buFont typeface="Wingdings" charset="2"/>
              <a:buChar char="§"/>
            </a:pPr>
            <a:r>
              <a:rPr lang="en-US" dirty="0"/>
              <a:t>No message caching in </a:t>
            </a:r>
            <a:r>
              <a:rPr lang="en-US" dirty="0" smtClean="0"/>
              <a:t>JVM</a:t>
            </a:r>
          </a:p>
          <a:p>
            <a:pPr marL="469908">
              <a:buNone/>
            </a:pPr>
            <a:endParaRPr lang="en-US" dirty="0" smtClean="0"/>
          </a:p>
          <a:p>
            <a:pPr marL="469908">
              <a:buFont typeface="Wingdings" charset="2"/>
              <a:buChar char="§"/>
            </a:pPr>
            <a:r>
              <a:rPr lang="en-US" dirty="0"/>
              <a:t>Rely on file system buffering</a:t>
            </a:r>
            <a:endParaRPr lang="en-US" dirty="0" smtClean="0"/>
          </a:p>
          <a:p>
            <a:pPr marL="782436" lvl="1">
              <a:buNone/>
            </a:pPr>
            <a:endParaRPr lang="en-US" dirty="0" smtClean="0">
              <a:solidFill>
                <a:schemeClr val="tx1">
                  <a:lumMod val="50000"/>
                  <a:lumOff val="50000"/>
                </a:schemeClr>
              </a:solidFill>
            </a:endParaRPr>
          </a:p>
          <a:p>
            <a:pPr marL="469908">
              <a:buFont typeface="Wingdings" charset="2"/>
              <a:buChar char="§"/>
            </a:pPr>
            <a:r>
              <a:rPr lang="en-US" dirty="0"/>
              <a:t>Zero-copy transfer: file -&gt; socket</a:t>
            </a:r>
          </a:p>
        </p:txBody>
      </p:sp>
    </p:spTree>
    <p:extLst>
      <p:ext uri="{BB962C8B-B14F-4D97-AF65-F5344CB8AC3E}">
        <p14:creationId xmlns:p14="http://schemas.microsoft.com/office/powerpoint/2010/main" val="4228349024"/>
      </p:ext>
    </p:extLst>
  </p:cSld>
  <p:clrMapOvr>
    <a:masterClrMapping/>
  </p:clrMapOvr>
  <p:transition advTm="192083"/>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ln/>
        </p:spPr>
        <p:txBody>
          <a:bodyPr/>
          <a:lstStyle/>
          <a:p>
            <a:r>
              <a:rPr lang="en-US" sz="4000" dirty="0"/>
              <a:t>P</a:t>
            </a:r>
            <a:r>
              <a:rPr lang="en-US" sz="4000" dirty="0" smtClean="0"/>
              <a:t>erformance</a:t>
            </a:r>
            <a:endParaRPr lang="en-US" sz="4000" dirty="0"/>
          </a:p>
        </p:txBody>
      </p:sp>
      <p:sp>
        <p:nvSpPr>
          <p:cNvPr id="46082" name="Rectangle 2"/>
          <p:cNvSpPr>
            <a:spLocks noGrp="1" noChangeArrowheads="1"/>
          </p:cNvSpPr>
          <p:nvPr>
            <p:ph type="body" orient="vert" idx="1"/>
          </p:nvPr>
        </p:nvSpPr>
        <p:spPr>
          <a:xfrm>
            <a:off x="457200" y="1371600"/>
            <a:ext cx="8229600" cy="4724400"/>
          </a:xfrm>
          <a:ln/>
        </p:spPr>
        <p:txBody>
          <a:bodyPr vert="horz">
            <a:noAutofit/>
          </a:bodyPr>
          <a:lstStyle/>
          <a:p>
            <a:pPr marL="469908">
              <a:buFont typeface="Wingdings" charset="2"/>
              <a:buChar char="§"/>
            </a:pPr>
            <a:r>
              <a:rPr lang="en-US" dirty="0"/>
              <a:t>2 Linux boxes</a:t>
            </a:r>
            <a:endParaRPr lang="en-US" dirty="0" smtClean="0"/>
          </a:p>
          <a:p>
            <a:pPr marL="782436" lvl="1">
              <a:spcBef>
                <a:spcPts val="1855"/>
              </a:spcBef>
              <a:buFont typeface="Arial"/>
              <a:buChar char="•"/>
            </a:pPr>
            <a:r>
              <a:rPr lang="en-US" dirty="0" smtClean="0">
                <a:solidFill>
                  <a:schemeClr val="tx1">
                    <a:lumMod val="50000"/>
                    <a:lumOff val="50000"/>
                  </a:schemeClr>
                </a:solidFill>
              </a:rPr>
              <a:t>16 </a:t>
            </a:r>
            <a:r>
              <a:rPr lang="en-US" dirty="0">
                <a:solidFill>
                  <a:schemeClr val="tx1">
                    <a:lumMod val="50000"/>
                    <a:lumOff val="50000"/>
                  </a:schemeClr>
                </a:solidFill>
              </a:rPr>
              <a:t>2.0 GHz cores</a:t>
            </a:r>
          </a:p>
          <a:p>
            <a:pPr marL="782436" lvl="1">
              <a:spcBef>
                <a:spcPts val="1855"/>
              </a:spcBef>
              <a:buFont typeface="Arial"/>
              <a:buChar char="•"/>
            </a:pPr>
            <a:r>
              <a:rPr lang="en-US" dirty="0">
                <a:solidFill>
                  <a:schemeClr val="tx1">
                    <a:lumMod val="50000"/>
                    <a:lumOff val="50000"/>
                  </a:schemeClr>
                </a:solidFill>
              </a:rPr>
              <a:t>6 7200 rpm SATA drive RAID 10</a:t>
            </a:r>
            <a:endParaRPr lang="en-US" dirty="0" smtClean="0">
              <a:solidFill>
                <a:schemeClr val="tx1">
                  <a:lumMod val="50000"/>
                  <a:lumOff val="50000"/>
                </a:schemeClr>
              </a:solidFill>
            </a:endParaRPr>
          </a:p>
          <a:p>
            <a:pPr marL="782436" lvl="1">
              <a:spcBef>
                <a:spcPts val="1855"/>
              </a:spcBef>
              <a:buFont typeface="Arial"/>
              <a:buChar char="•"/>
            </a:pPr>
            <a:r>
              <a:rPr lang="en-US" dirty="0" smtClean="0">
                <a:solidFill>
                  <a:schemeClr val="tx1">
                    <a:lumMod val="50000"/>
                    <a:lumOff val="50000"/>
                  </a:schemeClr>
                </a:solidFill>
              </a:rPr>
              <a:t>24GB </a:t>
            </a:r>
            <a:r>
              <a:rPr lang="en-US" dirty="0">
                <a:solidFill>
                  <a:schemeClr val="tx1">
                    <a:lumMod val="50000"/>
                    <a:lumOff val="50000"/>
                  </a:schemeClr>
                </a:solidFill>
              </a:rPr>
              <a:t>memory</a:t>
            </a:r>
          </a:p>
          <a:p>
            <a:pPr marL="782436" lvl="1">
              <a:spcBef>
                <a:spcPts val="1855"/>
              </a:spcBef>
              <a:buFont typeface="Arial"/>
              <a:buChar char="•"/>
            </a:pPr>
            <a:r>
              <a:rPr lang="en-US" dirty="0">
                <a:solidFill>
                  <a:schemeClr val="tx1">
                    <a:lumMod val="50000"/>
                    <a:lumOff val="50000"/>
                  </a:schemeClr>
                </a:solidFill>
              </a:rPr>
              <a:t>1Gb network link</a:t>
            </a:r>
          </a:p>
          <a:p>
            <a:pPr marL="469908">
              <a:spcBef>
                <a:spcPts val="1855"/>
              </a:spcBef>
              <a:buFont typeface="Wingdings" charset="2"/>
              <a:buChar char="§"/>
            </a:pPr>
            <a:r>
              <a:rPr lang="en-US" dirty="0"/>
              <a:t>200 byte </a:t>
            </a:r>
            <a:r>
              <a:rPr lang="en-US" dirty="0" smtClean="0"/>
              <a:t>messages</a:t>
            </a:r>
          </a:p>
          <a:p>
            <a:pPr marL="469908">
              <a:spcBef>
                <a:spcPts val="1855"/>
              </a:spcBef>
              <a:buFont typeface="Wingdings" charset="2"/>
              <a:buChar char="§"/>
            </a:pPr>
            <a:r>
              <a:rPr lang="en-US" dirty="0" smtClean="0"/>
              <a:t>Producer batch size 200 messages</a:t>
            </a:r>
          </a:p>
          <a:p>
            <a:pPr marL="469908">
              <a:spcBef>
                <a:spcPts val="1855"/>
              </a:spcBef>
              <a:buFont typeface="Wingdings" charset="2"/>
              <a:buChar char="§"/>
            </a:pPr>
            <a:endParaRPr lang="en-US" dirty="0"/>
          </a:p>
        </p:txBody>
      </p:sp>
      <p:sp>
        <p:nvSpPr>
          <p:cNvPr id="2" name="Footer Placeholder 1"/>
          <p:cNvSpPr>
            <a:spLocks noGrp="1"/>
          </p:cNvSpPr>
          <p:nvPr>
            <p:ph type="ftr" sz="quarter" idx="11"/>
          </p:nvPr>
        </p:nvSpPr>
        <p:spPr/>
        <p:txBody>
          <a:bodyPr/>
          <a:lstStyle/>
          <a:p>
            <a:r>
              <a:rPr lang="en-US" smtClean="0"/>
              <a:t>IGATE Sensitive</a:t>
            </a:r>
            <a:endParaRPr lang="en-US"/>
          </a:p>
        </p:txBody>
      </p:sp>
    </p:spTree>
    <p:extLst>
      <p:ext uri="{BB962C8B-B14F-4D97-AF65-F5344CB8AC3E}">
        <p14:creationId xmlns:p14="http://schemas.microsoft.com/office/powerpoint/2010/main" val="4164613754"/>
      </p:ext>
    </p:extLst>
  </p:cSld>
  <p:clrMapOvr>
    <a:masterClrMapping/>
  </p:clrMapOvr>
  <p:transition advTm="3041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Basic performance metrics</a:t>
            </a:r>
            <a:endParaRPr lang="en-US" sz="4000" dirty="0"/>
          </a:p>
        </p:txBody>
      </p:sp>
      <p:sp>
        <p:nvSpPr>
          <p:cNvPr id="3" name="Vertical Text Placeholder 2"/>
          <p:cNvSpPr>
            <a:spLocks noGrp="1"/>
          </p:cNvSpPr>
          <p:nvPr>
            <p:ph type="body" orient="vert" idx="1"/>
          </p:nvPr>
        </p:nvSpPr>
        <p:spPr/>
        <p:txBody>
          <a:bodyPr vert="horz"/>
          <a:lstStyle/>
          <a:p>
            <a:r>
              <a:rPr lang="en-US" dirty="0" smtClean="0"/>
              <a:t>Producer batch size = 40K</a:t>
            </a:r>
          </a:p>
          <a:p>
            <a:r>
              <a:rPr lang="en-US" dirty="0" smtClean="0"/>
              <a:t>Consumer batch size = 1MB</a:t>
            </a:r>
          </a:p>
          <a:p>
            <a:r>
              <a:rPr lang="en-US" dirty="0" smtClean="0"/>
              <a:t>100 topics, broker flush interval = 100K</a:t>
            </a:r>
          </a:p>
          <a:p>
            <a:pPr>
              <a:buNone/>
            </a:pPr>
            <a:endParaRPr lang="en-US" dirty="0" smtClean="0"/>
          </a:p>
          <a:p>
            <a:pPr lvl="1"/>
            <a:r>
              <a:rPr lang="en-US" dirty="0" smtClean="0"/>
              <a:t>Producer throughput = 90 MB/sec</a:t>
            </a:r>
          </a:p>
          <a:p>
            <a:pPr lvl="1"/>
            <a:r>
              <a:rPr lang="en-US" dirty="0" smtClean="0"/>
              <a:t>Consumer throughput = 60 MB/sec</a:t>
            </a:r>
          </a:p>
          <a:p>
            <a:pPr lvl="1"/>
            <a:r>
              <a:rPr lang="en-US" dirty="0" smtClean="0"/>
              <a:t>Consumer latency = 220 ms</a:t>
            </a:r>
          </a:p>
          <a:p>
            <a:pPr lvl="1">
              <a:buNone/>
            </a:pPr>
            <a:endParaRPr lang="en-US" dirty="0"/>
          </a:p>
        </p:txBody>
      </p:sp>
      <p:sp>
        <p:nvSpPr>
          <p:cNvPr id="4" name="Footer Placeholder 3"/>
          <p:cNvSpPr>
            <a:spLocks noGrp="1"/>
          </p:cNvSpPr>
          <p:nvPr>
            <p:ph type="ftr" sz="quarter" idx="11"/>
          </p:nvPr>
        </p:nvSpPr>
        <p:spPr/>
        <p:txBody>
          <a:bodyPr/>
          <a:lstStyle/>
          <a:p>
            <a:r>
              <a:rPr lang="en-US" smtClean="0"/>
              <a:t>IGATE Sensitive</a:t>
            </a:r>
            <a:endParaRPr lang="en-US"/>
          </a:p>
        </p:txBody>
      </p:sp>
    </p:spTree>
    <p:extLst>
      <p:ext uri="{BB962C8B-B14F-4D97-AF65-F5344CB8AC3E}">
        <p14:creationId xmlns:p14="http://schemas.microsoft.com/office/powerpoint/2010/main" val="3404277041"/>
      </p:ext>
    </p:extLst>
  </p:cSld>
  <p:clrMapOvr>
    <a:masterClrMapping/>
  </p:clrMapOvr>
  <p:transition advTm="865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b="1" dirty="0"/>
              <a:t>Apache Kafka</a:t>
            </a:r>
            <a:r>
              <a:rPr lang="en-US" dirty="0"/>
              <a:t> is an </a:t>
            </a:r>
            <a:r>
              <a:rPr lang="en-US" dirty="0" smtClean="0"/>
              <a:t>open source stream processing platform </a:t>
            </a:r>
            <a:r>
              <a:rPr lang="en-US" dirty="0"/>
              <a:t>developed by the </a:t>
            </a:r>
            <a:r>
              <a:rPr lang="en-US" dirty="0" smtClean="0"/>
              <a:t>Apache software foundation written </a:t>
            </a:r>
            <a:r>
              <a:rPr lang="en-US" dirty="0"/>
              <a:t>in </a:t>
            </a:r>
            <a:r>
              <a:rPr lang="en-US" dirty="0" smtClean="0"/>
              <a:t>Scala</a:t>
            </a:r>
            <a:r>
              <a:rPr lang="en-US" dirty="0"/>
              <a:t> </a:t>
            </a:r>
            <a:r>
              <a:rPr lang="en-US" dirty="0" smtClean="0"/>
              <a:t>and java.</a:t>
            </a:r>
          </a:p>
          <a:p>
            <a:r>
              <a:rPr lang="en-US" dirty="0"/>
              <a:t>Apache Kafka was originally developed by </a:t>
            </a:r>
            <a:r>
              <a:rPr lang="en-US" dirty="0" smtClean="0"/>
              <a:t>LinkedIn.</a:t>
            </a:r>
          </a:p>
          <a:p>
            <a:r>
              <a:rPr lang="en-US" dirty="0"/>
              <a:t>Apache Kafka is a distributed publish-subscribe messaging system and a robust queue that can handle a high volume of data and enables you to pass messages from one end-point to another</a:t>
            </a:r>
            <a:r>
              <a:rPr lang="en-US" dirty="0" smtClean="0"/>
              <a:t>.</a:t>
            </a:r>
          </a:p>
          <a:p>
            <a:r>
              <a:rPr lang="en-US" dirty="0"/>
              <a:t>Kafka is built on top of the </a:t>
            </a:r>
            <a:r>
              <a:rPr lang="en-US" dirty="0" err="1"/>
              <a:t>ZooKeeper</a:t>
            </a:r>
            <a:r>
              <a:rPr lang="en-US" dirty="0"/>
              <a:t> synchronization </a:t>
            </a:r>
            <a:r>
              <a:rPr lang="en-US" dirty="0" smtClean="0"/>
              <a:t>service</a:t>
            </a:r>
          </a:p>
          <a:p>
            <a:r>
              <a:rPr lang="en-US" dirty="0"/>
              <a:t>It integrates very well with Apache Storm and Spark for real-time streaming data analysis</a:t>
            </a:r>
            <a:r>
              <a:rPr lang="en-US" dirty="0" smtClean="0"/>
              <a:t>.</a:t>
            </a:r>
          </a:p>
        </p:txBody>
      </p:sp>
      <p:sp>
        <p:nvSpPr>
          <p:cNvPr id="3" name="Title 2"/>
          <p:cNvSpPr>
            <a:spLocks noGrp="1"/>
          </p:cNvSpPr>
          <p:nvPr>
            <p:ph type="title"/>
          </p:nvPr>
        </p:nvSpPr>
        <p:spPr/>
        <p:txBody>
          <a:bodyPr/>
          <a:lstStyle/>
          <a:p>
            <a:r>
              <a:rPr lang="en-US" dirty="0" smtClean="0"/>
              <a:t>		          </a:t>
            </a:r>
            <a:r>
              <a:rPr lang="en-US" sz="4000" dirty="0" smtClean="0"/>
              <a:t>Kafka </a:t>
            </a:r>
            <a:r>
              <a:rPr lang="en-US" sz="4000" dirty="0" smtClean="0"/>
              <a:t>Introduction </a:t>
            </a:r>
            <a:endParaRPr lang="en-US" sz="4000" dirty="0"/>
          </a:p>
        </p:txBody>
      </p:sp>
      <p:sp>
        <p:nvSpPr>
          <p:cNvPr id="4" name="Slide Number Placeholder 3"/>
          <p:cNvSpPr>
            <a:spLocks noGrp="1"/>
          </p:cNvSpPr>
          <p:nvPr>
            <p:ph type="sldNum" sz="quarter" idx="4"/>
          </p:nvPr>
        </p:nvSpPr>
        <p:spPr/>
        <p:txBody>
          <a:bodyPr/>
          <a:lstStyle/>
          <a:p>
            <a:fld id="{106362CE-9CB1-451B-AFF5-7DC02F417664}" type="slidenum">
              <a:rPr lang="en-GB" smtClean="0"/>
              <a:pPr/>
              <a:t>3</a:t>
            </a:fld>
            <a:endParaRPr lang="en-GB" dirty="0"/>
          </a:p>
        </p:txBody>
      </p:sp>
    </p:spTree>
    <p:extLst>
      <p:ext uri="{BB962C8B-B14F-4D97-AF65-F5344CB8AC3E}">
        <p14:creationId xmlns:p14="http://schemas.microsoft.com/office/powerpoint/2010/main" val="27188636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172" y="-99392"/>
            <a:ext cx="8679656" cy="1143000"/>
          </a:xfrm>
        </p:spPr>
        <p:txBody>
          <a:bodyPr/>
          <a:lstStyle/>
          <a:p>
            <a:r>
              <a:rPr lang="en-US" sz="4000" dirty="0" smtClean="0"/>
              <a:t>Latency </a:t>
            </a:r>
            <a:r>
              <a:rPr lang="en-US" sz="4000" dirty="0" err="1" smtClean="0"/>
              <a:t>vs</a:t>
            </a:r>
            <a:r>
              <a:rPr lang="en-US" sz="4000" dirty="0" smtClean="0"/>
              <a:t> throughput</a:t>
            </a:r>
            <a:endParaRPr lang="en-US" sz="4000" dirty="0"/>
          </a:p>
        </p:txBody>
      </p:sp>
      <p:graphicFrame>
        <p:nvGraphicFramePr>
          <p:cNvPr id="4" name="Content Placeholder 3"/>
          <p:cNvGraphicFramePr>
            <a:graphicFrameLocks noGrp="1"/>
          </p:cNvGraphicFramePr>
          <p:nvPr>
            <p:ph idx="1"/>
          </p:nvPr>
        </p:nvGraphicFramePr>
        <p:xfrm>
          <a:off x="381001" y="1714500"/>
          <a:ext cx="8229600" cy="439340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667000" y="1340768"/>
            <a:ext cx="4256485" cy="372696"/>
          </a:xfrm>
          <a:prstGeom prst="rect">
            <a:avLst/>
          </a:prstGeom>
          <a:noFill/>
        </p:spPr>
        <p:txBody>
          <a:bodyPr wrap="square" lIns="64291" tIns="32146" rIns="64291" bIns="32146" rtlCol="0">
            <a:spAutoFit/>
          </a:bodyPr>
          <a:lstStyle/>
          <a:p>
            <a:r>
              <a:rPr lang="en-US" sz="2000" b="1" dirty="0" smtClean="0"/>
              <a:t>(100 topics, 1 producer, 1 broker)</a:t>
            </a:r>
            <a:endParaRPr lang="en-US" sz="2000" b="1" dirty="0"/>
          </a:p>
        </p:txBody>
      </p:sp>
    </p:spTree>
    <p:extLst>
      <p:ext uri="{BB962C8B-B14F-4D97-AF65-F5344CB8AC3E}">
        <p14:creationId xmlns:p14="http://schemas.microsoft.com/office/powerpoint/2010/main" val="624592577"/>
      </p:ext>
    </p:extLst>
  </p:cSld>
  <p:clrMapOvr>
    <a:masterClrMapping/>
  </p:clrMapOvr>
  <p:transition advTm="89366"/>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Scalability</a:t>
            </a:r>
            <a:endParaRPr lang="en-US" sz="4000" dirty="0"/>
          </a:p>
        </p:txBody>
      </p:sp>
      <p:graphicFrame>
        <p:nvGraphicFramePr>
          <p:cNvPr id="4" name="Content Placeholder 3"/>
          <p:cNvGraphicFramePr>
            <a:graphicFrameLocks noGrp="1"/>
          </p:cNvGraphicFramePr>
          <p:nvPr>
            <p:ph idx="1"/>
          </p:nvPr>
        </p:nvGraphicFramePr>
        <p:xfrm>
          <a:off x="457647" y="1875235"/>
          <a:ext cx="8228707" cy="425053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667000" y="1447800"/>
            <a:ext cx="4707731" cy="372696"/>
          </a:xfrm>
          <a:prstGeom prst="rect">
            <a:avLst/>
          </a:prstGeom>
          <a:noFill/>
        </p:spPr>
        <p:txBody>
          <a:bodyPr wrap="square" lIns="64291" tIns="32146" rIns="64291" bIns="32146" rtlCol="0">
            <a:spAutoFit/>
          </a:bodyPr>
          <a:lstStyle/>
          <a:p>
            <a:r>
              <a:rPr lang="en-US" sz="2000" b="1" dirty="0" smtClean="0"/>
              <a:t>(10 topics, broker flush interval 100K)</a:t>
            </a:r>
            <a:endParaRPr lang="en-US" sz="2000" b="1" dirty="0"/>
          </a:p>
        </p:txBody>
      </p:sp>
    </p:spTree>
    <p:extLst>
      <p:ext uri="{BB962C8B-B14F-4D97-AF65-F5344CB8AC3E}">
        <p14:creationId xmlns:p14="http://schemas.microsoft.com/office/powerpoint/2010/main" val="2267227838"/>
      </p:ext>
    </p:extLst>
  </p:cSld>
  <p:clrMapOvr>
    <a:masterClrMapping/>
  </p:clrMapOvr>
  <p:transition advTm="46766"/>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Throughput </a:t>
            </a:r>
            <a:r>
              <a:rPr lang="en-US" sz="3600" dirty="0" err="1" smtClean="0"/>
              <a:t>vs</a:t>
            </a:r>
            <a:r>
              <a:rPr lang="en-US" sz="3600" dirty="0" smtClean="0"/>
              <a:t> Unconsumed data</a:t>
            </a:r>
            <a:endParaRPr lang="en-US" sz="3600" dirty="0"/>
          </a:p>
        </p:txBody>
      </p:sp>
      <p:graphicFrame>
        <p:nvGraphicFramePr>
          <p:cNvPr id="7" name="Content Placeholder 3"/>
          <p:cNvGraphicFramePr>
            <a:graphicFrameLocks noGrp="1"/>
          </p:cNvGraphicFramePr>
          <p:nvPr>
            <p:ph idx="1"/>
          </p:nvPr>
        </p:nvGraphicFramePr>
        <p:xfrm>
          <a:off x="228600" y="1066800"/>
          <a:ext cx="8229600" cy="52259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7400423"/>
      </p:ext>
    </p:extLst>
  </p:cSld>
  <p:clrMapOvr>
    <a:masterClrMapping/>
  </p:clrMapOvr>
  <p:transition advTm="6516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LinkedIn Kafka Statistics</a:t>
            </a:r>
            <a:endParaRPr lang="en-US" sz="4000" dirty="0"/>
          </a:p>
        </p:txBody>
      </p:sp>
      <p:sp>
        <p:nvSpPr>
          <p:cNvPr id="3" name="Content Placeholder 2"/>
          <p:cNvSpPr>
            <a:spLocks noGrp="1"/>
          </p:cNvSpPr>
          <p:nvPr>
            <p:ph idx="1"/>
          </p:nvPr>
        </p:nvSpPr>
        <p:spPr/>
        <p:txBody>
          <a:bodyPr/>
          <a:lstStyle/>
          <a:p>
            <a:r>
              <a:rPr lang="en-US" dirty="0" smtClean="0"/>
              <a:t>8000+ Topics</a:t>
            </a:r>
          </a:p>
          <a:p>
            <a:r>
              <a:rPr lang="en-US" dirty="0" smtClean="0"/>
              <a:t>140,000+ Partitions</a:t>
            </a:r>
          </a:p>
          <a:p>
            <a:r>
              <a:rPr lang="en-US" dirty="0" smtClean="0"/>
              <a:t>278B messages/day</a:t>
            </a:r>
          </a:p>
          <a:p>
            <a:r>
              <a:rPr lang="en-US" dirty="0" smtClean="0"/>
              <a:t>4.4 M messages/second</a:t>
            </a:r>
          </a:p>
          <a:p>
            <a:r>
              <a:rPr lang="en-US" dirty="0" smtClean="0"/>
              <a:t>49 TB+ / day incoming</a:t>
            </a:r>
          </a:p>
          <a:p>
            <a:r>
              <a:rPr lang="en-US" dirty="0" smtClean="0"/>
              <a:t>176 TB+ / day outgoing</a:t>
            </a:r>
            <a:endParaRPr lang="en-US" dirty="0"/>
          </a:p>
        </p:txBody>
      </p:sp>
    </p:spTree>
    <p:extLst>
      <p:ext uri="{BB962C8B-B14F-4D97-AF65-F5344CB8AC3E}">
        <p14:creationId xmlns:p14="http://schemas.microsoft.com/office/powerpoint/2010/main" val="4107225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Apache Storm with Apache Kafka</a:t>
            </a:r>
            <a:endParaRPr lang="en-US" sz="3600" dirty="0"/>
          </a:p>
        </p:txBody>
      </p:sp>
      <p:sp>
        <p:nvSpPr>
          <p:cNvPr id="3" name="Content Placeholder 2"/>
          <p:cNvSpPr>
            <a:spLocks noGrp="1"/>
          </p:cNvSpPr>
          <p:nvPr>
            <p:ph idx="1"/>
          </p:nvPr>
        </p:nvSpPr>
        <p:spPr/>
        <p:txBody>
          <a:bodyPr/>
          <a:lstStyle/>
          <a:p>
            <a:endParaRPr lang="en-US" dirty="0" smtClean="0"/>
          </a:p>
          <a:p>
            <a:endParaRPr lang="en-US" b="1" dirty="0"/>
          </a:p>
        </p:txBody>
      </p:sp>
      <p:sp>
        <p:nvSpPr>
          <p:cNvPr id="4" name="Title 4"/>
          <p:cNvSpPr>
            <a:spLocks noGrp="1"/>
          </p:cNvSpPr>
          <p:nvPr/>
        </p:nvSpPr>
        <p:spPr>
          <a:xfrm>
            <a:off x="1758462" y="4038600"/>
            <a:ext cx="6105378" cy="1239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6600" kern="1200">
                <a:solidFill>
                  <a:schemeClr val="tx2"/>
                </a:solidFill>
                <a:latin typeface="+mj-lt"/>
                <a:ea typeface="+mj-ea"/>
                <a:cs typeface="+mj-cs"/>
              </a:defRPr>
            </a:lvl1pPr>
          </a:lstStyle>
          <a:p>
            <a:r>
              <a:rPr lang="en-US" sz="3200" dirty="0" smtClean="0"/>
              <a:t>Apache Storm With Apache Kafka</a:t>
            </a:r>
            <a:endParaRPr lang="en-US" sz="3200" dirty="0"/>
          </a:p>
        </p:txBody>
      </p:sp>
      <p:pic>
        <p:nvPicPr>
          <p:cNvPr id="625666" name="Picture 2" descr="D:\Users\nilepand\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704" y="2209800"/>
            <a:ext cx="1995854" cy="1945336"/>
          </a:xfrm>
          <a:prstGeom prst="rect">
            <a:avLst/>
          </a:prstGeom>
          <a:noFill/>
          <a:extLst>
            <a:ext uri="{909E8E84-426E-40DD-AFC4-6F175D3DCCD1}">
              <a14:hiddenFill xmlns:a14="http://schemas.microsoft.com/office/drawing/2010/main">
                <a:solidFill>
                  <a:srgbClr val="FFFFFF"/>
                </a:solidFill>
              </a14:hiddenFill>
            </a:ext>
          </a:extLst>
        </p:spPr>
      </p:pic>
      <p:pic>
        <p:nvPicPr>
          <p:cNvPr id="6" name="Shape 25"/>
          <p:cNvPicPr preferRelativeResize="0"/>
          <p:nvPr/>
        </p:nvPicPr>
        <p:blipFill rotWithShape="1">
          <a:blip r:embed="rId3">
            <a:alphaModFix/>
          </a:blip>
          <a:srcRect/>
          <a:stretch/>
        </p:blipFill>
        <p:spPr>
          <a:xfrm>
            <a:off x="4811151" y="2382368"/>
            <a:ext cx="797900" cy="1600200"/>
          </a:xfrm>
          <a:prstGeom prst="rect">
            <a:avLst/>
          </a:prstGeom>
          <a:noFill/>
          <a:ln>
            <a:noFill/>
          </a:ln>
        </p:spPr>
      </p:pic>
    </p:spTree>
    <p:extLst>
      <p:ext uri="{BB962C8B-B14F-4D97-AF65-F5344CB8AC3E}">
        <p14:creationId xmlns:p14="http://schemas.microsoft.com/office/powerpoint/2010/main" val="2506572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Background</a:t>
            </a:r>
          </a:p>
        </p:txBody>
      </p:sp>
      <p:sp>
        <p:nvSpPr>
          <p:cNvPr id="3" name="Content Placeholder 2"/>
          <p:cNvSpPr>
            <a:spLocks noGrp="1"/>
          </p:cNvSpPr>
          <p:nvPr>
            <p:ph idx="1"/>
          </p:nvPr>
        </p:nvSpPr>
        <p:spPr/>
        <p:txBody>
          <a:bodyPr/>
          <a:lstStyle/>
          <a:p>
            <a:r>
              <a:rPr lang="en-CA" dirty="0"/>
              <a:t>Digital Advertising</a:t>
            </a:r>
          </a:p>
          <a:p>
            <a:pPr lvl="1"/>
            <a:r>
              <a:rPr lang="en-CA" sz="2400" dirty="0"/>
              <a:t>Website banner, pre-roll video, free mobile </a:t>
            </a:r>
            <a:r>
              <a:rPr lang="en-CA" sz="2400" dirty="0" smtClean="0"/>
              <a:t>app</a:t>
            </a:r>
          </a:p>
          <a:p>
            <a:pPr lvl="1"/>
            <a:endParaRPr lang="en-CA" sz="2400" dirty="0"/>
          </a:p>
          <a:p>
            <a:r>
              <a:rPr lang="en-CA" dirty="0" smtClean="0"/>
              <a:t>Buy </a:t>
            </a:r>
            <a:r>
              <a:rPr lang="en-CA" dirty="0"/>
              <a:t>ad impressions at ‘real-time’</a:t>
            </a:r>
          </a:p>
          <a:p>
            <a:pPr lvl="1"/>
            <a:r>
              <a:rPr lang="en-CA" sz="2400" dirty="0"/>
              <a:t>Response within 50ms for </a:t>
            </a:r>
            <a:r>
              <a:rPr lang="en-CA" sz="2400" dirty="0" smtClean="0"/>
              <a:t>auction</a:t>
            </a:r>
          </a:p>
          <a:p>
            <a:pPr marL="228600" lvl="1" indent="0">
              <a:buNone/>
            </a:pPr>
            <a:endParaRPr lang="en-CA" sz="2400" dirty="0"/>
          </a:p>
          <a:p>
            <a:r>
              <a:rPr lang="en-CA" dirty="0"/>
              <a:t>Find best match between people and ads</a:t>
            </a:r>
          </a:p>
          <a:p>
            <a:pPr lvl="1"/>
            <a:r>
              <a:rPr lang="en-CA" sz="2400" dirty="0"/>
              <a:t>Show ad that you care </a:t>
            </a:r>
            <a:r>
              <a:rPr lang="en-CA" sz="2400" dirty="0" smtClean="0"/>
              <a:t>about</a:t>
            </a:r>
          </a:p>
          <a:p>
            <a:pPr marL="228600" lvl="1" indent="0">
              <a:buNone/>
            </a:pPr>
            <a:endParaRPr lang="en-CA" sz="2400" dirty="0"/>
          </a:p>
          <a:p>
            <a:r>
              <a:rPr lang="en-CA" dirty="0"/>
              <a:t>Use machine learning </a:t>
            </a:r>
            <a:r>
              <a:rPr lang="en-CA" dirty="0" err="1"/>
              <a:t>algo</a:t>
            </a:r>
            <a:r>
              <a:rPr lang="en-CA" dirty="0"/>
              <a:t> to ‘learn’</a:t>
            </a:r>
          </a:p>
          <a:p>
            <a:pPr lvl="1"/>
            <a:r>
              <a:rPr lang="en-CA" sz="2400" dirty="0"/>
              <a:t>Data, data, data</a:t>
            </a:r>
          </a:p>
          <a:p>
            <a:endParaRPr lang="en-US" dirty="0"/>
          </a:p>
        </p:txBody>
      </p:sp>
    </p:spTree>
    <p:extLst>
      <p:ext uri="{BB962C8B-B14F-4D97-AF65-F5344CB8AC3E}">
        <p14:creationId xmlns:p14="http://schemas.microsoft.com/office/powerpoint/2010/main" val="4103718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Use </a:t>
            </a:r>
            <a:r>
              <a:rPr lang="en-US" sz="4000" dirty="0" smtClean="0"/>
              <a:t>case</a:t>
            </a:r>
            <a:endParaRPr lang="en-US" sz="4000" dirty="0"/>
          </a:p>
        </p:txBody>
      </p:sp>
      <p:sp>
        <p:nvSpPr>
          <p:cNvPr id="3" name="Content Placeholder 2"/>
          <p:cNvSpPr>
            <a:spLocks noGrp="1"/>
          </p:cNvSpPr>
          <p:nvPr>
            <p:ph idx="1"/>
          </p:nvPr>
        </p:nvSpPr>
        <p:spPr/>
        <p:txBody>
          <a:bodyPr/>
          <a:lstStyle/>
          <a:p>
            <a:pPr marL="342900" lvl="0" indent="-342900" defTabSz="914400">
              <a:spcBef>
                <a:spcPct val="20000"/>
              </a:spcBef>
              <a:spcAft>
                <a:spcPts val="0"/>
              </a:spcAft>
              <a:buClrTx/>
              <a:buFont typeface="Arial" pitchFamily="34" charset="0"/>
              <a:buChar char="•"/>
            </a:pPr>
            <a:r>
              <a:rPr lang="en-CA" dirty="0">
                <a:solidFill>
                  <a:prstClr val="black"/>
                </a:solidFill>
                <a:latin typeface="Calibri"/>
              </a:rPr>
              <a:t>10+ billion daily </a:t>
            </a:r>
            <a:r>
              <a:rPr lang="en-CA" dirty="0" smtClean="0">
                <a:solidFill>
                  <a:prstClr val="black"/>
                </a:solidFill>
                <a:latin typeface="Calibri"/>
              </a:rPr>
              <a:t>impressions</a:t>
            </a:r>
          </a:p>
          <a:p>
            <a:pPr marL="0" lvl="0" indent="0" defTabSz="914400">
              <a:spcBef>
                <a:spcPct val="20000"/>
              </a:spcBef>
              <a:spcAft>
                <a:spcPts val="0"/>
              </a:spcAft>
              <a:buClrTx/>
              <a:buNone/>
            </a:pPr>
            <a:endParaRPr lang="en-CA" dirty="0">
              <a:solidFill>
                <a:prstClr val="black"/>
              </a:solidFill>
              <a:latin typeface="Calibri"/>
            </a:endParaRPr>
          </a:p>
          <a:p>
            <a:pPr marL="342900" lvl="0" indent="-342900" defTabSz="914400">
              <a:spcBef>
                <a:spcPct val="20000"/>
              </a:spcBef>
              <a:spcAft>
                <a:spcPts val="0"/>
              </a:spcAft>
              <a:buClrTx/>
              <a:buFont typeface="Arial" pitchFamily="34" charset="0"/>
              <a:buChar char="•"/>
            </a:pPr>
            <a:r>
              <a:rPr lang="en-CA" dirty="0">
                <a:solidFill>
                  <a:prstClr val="black"/>
                </a:solidFill>
                <a:latin typeface="Calibri"/>
              </a:rPr>
              <a:t>30,000+ new sites </a:t>
            </a:r>
            <a:r>
              <a:rPr lang="en-CA" dirty="0" smtClean="0">
                <a:solidFill>
                  <a:prstClr val="black"/>
                </a:solidFill>
                <a:latin typeface="Calibri"/>
              </a:rPr>
              <a:t>daily</a:t>
            </a:r>
          </a:p>
          <a:p>
            <a:pPr marL="0" lvl="0" indent="0" defTabSz="914400">
              <a:spcBef>
                <a:spcPct val="20000"/>
              </a:spcBef>
              <a:spcAft>
                <a:spcPts val="0"/>
              </a:spcAft>
              <a:buClrTx/>
              <a:buNone/>
            </a:pPr>
            <a:endParaRPr lang="en-CA" dirty="0">
              <a:solidFill>
                <a:prstClr val="black"/>
              </a:solidFill>
              <a:latin typeface="Calibri"/>
            </a:endParaRPr>
          </a:p>
          <a:p>
            <a:pPr marL="342900" lvl="0" indent="-342900" defTabSz="914400">
              <a:spcBef>
                <a:spcPct val="20000"/>
              </a:spcBef>
              <a:spcAft>
                <a:spcPts val="0"/>
              </a:spcAft>
              <a:buClrTx/>
              <a:buFont typeface="Arial" pitchFamily="34" charset="0"/>
              <a:buChar char="•"/>
            </a:pPr>
            <a:r>
              <a:rPr lang="en-CA" dirty="0" smtClean="0">
                <a:solidFill>
                  <a:prstClr val="black"/>
                </a:solidFill>
                <a:latin typeface="Calibri"/>
              </a:rPr>
              <a:t>How </a:t>
            </a:r>
            <a:r>
              <a:rPr lang="en-CA" dirty="0">
                <a:solidFill>
                  <a:prstClr val="black"/>
                </a:solidFill>
                <a:latin typeface="Calibri"/>
              </a:rPr>
              <a:t>many daily impressions by site?</a:t>
            </a:r>
          </a:p>
          <a:p>
            <a:pPr marL="342900" lvl="0" indent="-342900" defTabSz="914400">
              <a:spcBef>
                <a:spcPct val="20000"/>
              </a:spcBef>
              <a:spcAft>
                <a:spcPts val="0"/>
              </a:spcAft>
              <a:buClrTx/>
              <a:buFont typeface="Arial" pitchFamily="34" charset="0"/>
              <a:buChar char="•"/>
            </a:pPr>
            <a:endParaRPr lang="en-CA" dirty="0">
              <a:solidFill>
                <a:prstClr val="black"/>
              </a:solidFill>
              <a:latin typeface="Calibri"/>
            </a:endParaRPr>
          </a:p>
          <a:p>
            <a:pPr marL="342900" lvl="0" indent="-342900" defTabSz="914400">
              <a:spcBef>
                <a:spcPct val="20000"/>
              </a:spcBef>
              <a:spcAft>
                <a:spcPts val="0"/>
              </a:spcAft>
              <a:buClrTx/>
              <a:buFont typeface="Arial" pitchFamily="34" charset="0"/>
              <a:buChar char="•"/>
            </a:pPr>
            <a:r>
              <a:rPr lang="en-CA" dirty="0">
                <a:solidFill>
                  <a:prstClr val="black"/>
                </a:solidFill>
                <a:latin typeface="Calibri"/>
              </a:rPr>
              <a:t>How are the impressions distributed?</a:t>
            </a:r>
          </a:p>
          <a:p>
            <a:pPr marL="742950" lvl="1" indent="-285750" defTabSz="914400">
              <a:spcBef>
                <a:spcPct val="20000"/>
              </a:spcBef>
              <a:spcAft>
                <a:spcPts val="0"/>
              </a:spcAft>
              <a:buClrTx/>
              <a:buFont typeface="Arial" pitchFamily="34" charset="0"/>
              <a:buChar char="–"/>
            </a:pPr>
            <a:r>
              <a:rPr lang="en-CA" sz="2400" dirty="0">
                <a:solidFill>
                  <a:prstClr val="black"/>
                </a:solidFill>
                <a:latin typeface="Calibri"/>
              </a:rPr>
              <a:t>Country, Province, Gender, Age Range, etc...</a:t>
            </a:r>
          </a:p>
          <a:p>
            <a:endParaRPr lang="en-US" dirty="0" smtClean="0"/>
          </a:p>
          <a:p>
            <a:endParaRPr lang="en-US" dirty="0"/>
          </a:p>
        </p:txBody>
      </p:sp>
    </p:spTree>
    <p:extLst>
      <p:ext uri="{BB962C8B-B14F-4D97-AF65-F5344CB8AC3E}">
        <p14:creationId xmlns:p14="http://schemas.microsoft.com/office/powerpoint/2010/main" val="39132317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t>High-level System </a:t>
            </a:r>
            <a:r>
              <a:rPr lang="en-CA" sz="4000" dirty="0" smtClean="0"/>
              <a:t>Architecture</a:t>
            </a:r>
            <a:endParaRPr lang="en-US" sz="4000"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Content Placeholder 1"/>
          <p:cNvSpPr txBox="1">
            <a:spLocks/>
          </p:cNvSpPr>
          <p:nvPr/>
        </p:nvSpPr>
        <p:spPr>
          <a:xfrm>
            <a:off x="3489150" y="1333501"/>
            <a:ext cx="4529435" cy="4525963"/>
          </a:xfrm>
          <a:prstGeom prst="rect">
            <a:avLst/>
          </a:prstGeom>
        </p:spPr>
        <p:txBody>
          <a:bodyPr vert="horz" lIns="0" tIns="33059" rIns="33059" bIns="33059" rtlCol="0">
            <a:noAutofit/>
          </a:bodyPr>
          <a:lst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400" dirty="0" smtClean="0"/>
              <a:t>10+ billion daily bid requests</a:t>
            </a:r>
          </a:p>
          <a:p>
            <a:endParaRPr lang="en-CA" sz="2400" dirty="0" smtClean="0"/>
          </a:p>
          <a:p>
            <a:r>
              <a:rPr lang="en-CA" sz="2400" dirty="0" smtClean="0"/>
              <a:t>Make up to 4 billion daily bids</a:t>
            </a:r>
          </a:p>
          <a:p>
            <a:endParaRPr lang="en-CA" sz="2400" dirty="0" smtClean="0"/>
          </a:p>
          <a:p>
            <a:r>
              <a:rPr lang="en-CA" sz="2400" dirty="0" smtClean="0"/>
              <a:t>Serve millions of daily impressions</a:t>
            </a:r>
          </a:p>
          <a:p>
            <a:endParaRPr lang="en-CA" sz="2400" dirty="0" smtClean="0"/>
          </a:p>
          <a:p>
            <a:r>
              <a:rPr lang="en-CA" sz="2400" dirty="0" smtClean="0"/>
              <a:t>10+ TB of messages daily</a:t>
            </a:r>
          </a:p>
          <a:p>
            <a:endParaRPr lang="en-CA" sz="2400" dirty="0" smtClean="0"/>
          </a:p>
          <a:p>
            <a:r>
              <a:rPr lang="en-CA" sz="2400" dirty="0" smtClean="0"/>
              <a:t>300k+ message / second</a:t>
            </a:r>
          </a:p>
        </p:txBody>
      </p:sp>
      <p:sp>
        <p:nvSpPr>
          <p:cNvPr id="5" name="Cloud 4"/>
          <p:cNvSpPr/>
          <p:nvPr/>
        </p:nvSpPr>
        <p:spPr>
          <a:xfrm>
            <a:off x="896861" y="1434108"/>
            <a:ext cx="1861130" cy="7920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32"/>
          <p:cNvGrpSpPr/>
          <p:nvPr/>
        </p:nvGrpSpPr>
        <p:grpSpPr>
          <a:xfrm>
            <a:off x="498048" y="2946277"/>
            <a:ext cx="1262910" cy="811833"/>
            <a:chOff x="539552" y="3789040"/>
            <a:chExt cx="1368152" cy="811833"/>
          </a:xfrm>
        </p:grpSpPr>
        <p:sp>
          <p:nvSpPr>
            <p:cNvPr id="7" name="Rectangle 6"/>
            <p:cNvSpPr/>
            <p:nvPr/>
          </p:nvSpPr>
          <p:spPr>
            <a:xfrm>
              <a:off x="827584" y="3789040"/>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1115616" y="3789040"/>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1403648" y="3789040"/>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691680" y="3789040"/>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539552" y="4293096"/>
              <a:ext cx="830436" cy="307777"/>
            </a:xfrm>
            <a:prstGeom prst="rect">
              <a:avLst/>
            </a:prstGeom>
            <a:noFill/>
          </p:spPr>
          <p:txBody>
            <a:bodyPr wrap="none" rtlCol="0">
              <a:spAutoFit/>
            </a:bodyPr>
            <a:lstStyle/>
            <a:p>
              <a:r>
                <a:rPr lang="en-CA" sz="1400" dirty="0" smtClean="0"/>
                <a:t>Bidder</a:t>
              </a:r>
              <a:endParaRPr lang="en-CA" sz="1400" dirty="0"/>
            </a:p>
          </p:txBody>
        </p:sp>
      </p:grpSp>
      <p:grpSp>
        <p:nvGrpSpPr>
          <p:cNvPr id="12" name="Group 33"/>
          <p:cNvGrpSpPr/>
          <p:nvPr/>
        </p:nvGrpSpPr>
        <p:grpSpPr>
          <a:xfrm>
            <a:off x="2093301" y="2946277"/>
            <a:ext cx="1451449" cy="811833"/>
            <a:chOff x="2267744" y="3789040"/>
            <a:chExt cx="1572404" cy="811833"/>
          </a:xfrm>
        </p:grpSpPr>
        <p:sp>
          <p:nvSpPr>
            <p:cNvPr id="13" name="Rectangle 12"/>
            <p:cNvSpPr/>
            <p:nvPr/>
          </p:nvSpPr>
          <p:spPr>
            <a:xfrm>
              <a:off x="2267744" y="3789040"/>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2555776" y="3789040"/>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2843808" y="3789040"/>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3131840" y="3789040"/>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2771800" y="4293096"/>
              <a:ext cx="1068348" cy="307777"/>
            </a:xfrm>
            <a:prstGeom prst="rect">
              <a:avLst/>
            </a:prstGeom>
            <a:noFill/>
          </p:spPr>
          <p:txBody>
            <a:bodyPr wrap="none" rtlCol="0">
              <a:spAutoFit/>
            </a:bodyPr>
            <a:lstStyle/>
            <a:p>
              <a:r>
                <a:rPr lang="en-CA" sz="1400" dirty="0" err="1" smtClean="0"/>
                <a:t>Adserver</a:t>
              </a:r>
              <a:endParaRPr lang="en-CA" sz="1400" dirty="0"/>
            </a:p>
          </p:txBody>
        </p:sp>
      </p:grpSp>
      <p:cxnSp>
        <p:nvCxnSpPr>
          <p:cNvPr id="18" name="Straight Arrow Connector 17"/>
          <p:cNvCxnSpPr>
            <a:endCxn id="8" idx="0"/>
          </p:cNvCxnSpPr>
          <p:nvPr/>
        </p:nvCxnSpPr>
        <p:spPr>
          <a:xfrm>
            <a:off x="1096269" y="2082180"/>
            <a:ext cx="3323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p:cNvCxnSpPr>
          <p:nvPr/>
        </p:nvCxnSpPr>
        <p:spPr>
          <a:xfrm flipV="1">
            <a:off x="1129503" y="2154188"/>
            <a:ext cx="29911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0"/>
          </p:cNvCxnSpPr>
          <p:nvPr/>
        </p:nvCxnSpPr>
        <p:spPr>
          <a:xfrm>
            <a:off x="2292709" y="2154188"/>
            <a:ext cx="16617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0"/>
          </p:cNvCxnSpPr>
          <p:nvPr/>
        </p:nvCxnSpPr>
        <p:spPr>
          <a:xfrm flipV="1">
            <a:off x="2458881" y="2010172"/>
            <a:ext cx="99703"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rapezoid 21"/>
          <p:cNvSpPr/>
          <p:nvPr/>
        </p:nvSpPr>
        <p:spPr>
          <a:xfrm rot="10800000">
            <a:off x="1491479" y="3954388"/>
            <a:ext cx="465282" cy="4320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TextBox 22"/>
          <p:cNvSpPr txBox="1"/>
          <p:nvPr/>
        </p:nvSpPr>
        <p:spPr>
          <a:xfrm>
            <a:off x="1890293" y="4026397"/>
            <a:ext cx="687561" cy="307777"/>
          </a:xfrm>
          <a:prstGeom prst="rect">
            <a:avLst/>
          </a:prstGeom>
          <a:noFill/>
        </p:spPr>
        <p:txBody>
          <a:bodyPr wrap="none" rtlCol="0">
            <a:spAutoFit/>
          </a:bodyPr>
          <a:lstStyle/>
          <a:p>
            <a:r>
              <a:rPr lang="en-CA" sz="1400" dirty="0" smtClean="0"/>
              <a:t>Kafka</a:t>
            </a:r>
            <a:endParaRPr lang="en-CA" sz="1400" dirty="0"/>
          </a:p>
        </p:txBody>
      </p:sp>
      <p:grpSp>
        <p:nvGrpSpPr>
          <p:cNvPr id="24" name="Group 50"/>
          <p:cNvGrpSpPr/>
          <p:nvPr/>
        </p:nvGrpSpPr>
        <p:grpSpPr>
          <a:xfrm>
            <a:off x="1229206" y="5538564"/>
            <a:ext cx="1505540" cy="792088"/>
            <a:chOff x="1775506" y="5805264"/>
            <a:chExt cx="1631001" cy="792088"/>
          </a:xfrm>
        </p:grpSpPr>
        <p:sp>
          <p:nvSpPr>
            <p:cNvPr id="25" name="Rectangle 24"/>
            <p:cNvSpPr/>
            <p:nvPr/>
          </p:nvSpPr>
          <p:spPr>
            <a:xfrm>
              <a:off x="2051720" y="5805264"/>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2339752" y="5805264"/>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p:cNvSpPr/>
            <p:nvPr/>
          </p:nvSpPr>
          <p:spPr>
            <a:xfrm>
              <a:off x="2627784" y="5805264"/>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p:cNvSpPr txBox="1"/>
            <p:nvPr/>
          </p:nvSpPr>
          <p:spPr>
            <a:xfrm>
              <a:off x="1775506" y="6289575"/>
              <a:ext cx="1631001" cy="307777"/>
            </a:xfrm>
            <a:prstGeom prst="rect">
              <a:avLst/>
            </a:prstGeom>
            <a:noFill/>
          </p:spPr>
          <p:txBody>
            <a:bodyPr wrap="none" rtlCol="0">
              <a:spAutoFit/>
            </a:bodyPr>
            <a:lstStyle/>
            <a:p>
              <a:r>
                <a:rPr lang="en-CA" sz="1400" dirty="0" err="1" smtClean="0"/>
                <a:t>Hbase</a:t>
              </a:r>
              <a:r>
                <a:rPr lang="en-CA" sz="1400" dirty="0" smtClean="0"/>
                <a:t>/</a:t>
              </a:r>
              <a:r>
                <a:rPr lang="en-CA" sz="1400" dirty="0" err="1" smtClean="0"/>
                <a:t>Hadoop</a:t>
              </a:r>
              <a:endParaRPr lang="en-CA" sz="1400" dirty="0"/>
            </a:p>
          </p:txBody>
        </p:sp>
      </p:grpSp>
      <p:cxnSp>
        <p:nvCxnSpPr>
          <p:cNvPr id="29" name="Straight Arrow Connector 28"/>
          <p:cNvCxnSpPr>
            <a:stCxn id="8" idx="2"/>
            <a:endCxn id="22" idx="2"/>
          </p:cNvCxnSpPr>
          <p:nvPr/>
        </p:nvCxnSpPr>
        <p:spPr>
          <a:xfrm>
            <a:off x="1129503" y="3378324"/>
            <a:ext cx="59461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0"/>
            <a:endCxn id="35" idx="0"/>
          </p:cNvCxnSpPr>
          <p:nvPr/>
        </p:nvCxnSpPr>
        <p:spPr>
          <a:xfrm flipH="1">
            <a:off x="1461848" y="4386436"/>
            <a:ext cx="262273"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5" idx="2"/>
            <a:endCxn id="25" idx="0"/>
          </p:cNvCxnSpPr>
          <p:nvPr/>
        </p:nvCxnSpPr>
        <p:spPr>
          <a:xfrm>
            <a:off x="1461847" y="5106516"/>
            <a:ext cx="122029"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0"/>
            <a:endCxn id="36" idx="2"/>
          </p:cNvCxnSpPr>
          <p:nvPr/>
        </p:nvCxnSpPr>
        <p:spPr>
          <a:xfrm flipV="1">
            <a:off x="1583876" y="5106516"/>
            <a:ext cx="143847"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22" idx="2"/>
          </p:cNvCxnSpPr>
          <p:nvPr/>
        </p:nvCxnSpPr>
        <p:spPr>
          <a:xfrm flipH="1">
            <a:off x="1724121" y="3378324"/>
            <a:ext cx="734761"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4" name="Group 102"/>
          <p:cNvGrpSpPr/>
          <p:nvPr/>
        </p:nvGrpSpPr>
        <p:grpSpPr>
          <a:xfrm>
            <a:off x="763924" y="4674468"/>
            <a:ext cx="1595254" cy="432048"/>
            <a:chOff x="971600" y="4941168"/>
            <a:chExt cx="1728192" cy="432048"/>
          </a:xfrm>
        </p:grpSpPr>
        <p:sp>
          <p:nvSpPr>
            <p:cNvPr id="35" name="Rectangle 34"/>
            <p:cNvSpPr/>
            <p:nvPr/>
          </p:nvSpPr>
          <p:spPr>
            <a:xfrm>
              <a:off x="1619672" y="4941168"/>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p:cNvSpPr/>
            <p:nvPr/>
          </p:nvSpPr>
          <p:spPr>
            <a:xfrm>
              <a:off x="1907704" y="4941168"/>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p:cNvSpPr txBox="1"/>
            <p:nvPr/>
          </p:nvSpPr>
          <p:spPr>
            <a:xfrm>
              <a:off x="971600" y="5013176"/>
              <a:ext cx="800914" cy="307777"/>
            </a:xfrm>
            <a:prstGeom prst="rect">
              <a:avLst/>
            </a:prstGeom>
            <a:noFill/>
          </p:spPr>
          <p:txBody>
            <a:bodyPr wrap="none" rtlCol="0">
              <a:spAutoFit/>
            </a:bodyPr>
            <a:lstStyle/>
            <a:p>
              <a:r>
                <a:rPr lang="en-CA" sz="1400" dirty="0" smtClean="0"/>
                <a:t>Storm</a:t>
              </a:r>
              <a:endParaRPr lang="en-CA" sz="1400" dirty="0"/>
            </a:p>
          </p:txBody>
        </p:sp>
        <p:sp>
          <p:nvSpPr>
            <p:cNvPr id="38" name="Rectangle 37"/>
            <p:cNvSpPr/>
            <p:nvPr/>
          </p:nvSpPr>
          <p:spPr>
            <a:xfrm>
              <a:off x="2195736" y="4941168"/>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p:cNvSpPr/>
            <p:nvPr/>
          </p:nvSpPr>
          <p:spPr>
            <a:xfrm>
              <a:off x="2483768" y="4941168"/>
              <a:ext cx="216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40" name="Straight Arrow Connector 39"/>
          <p:cNvCxnSpPr>
            <a:stCxn id="38" idx="2"/>
            <a:endCxn id="27" idx="0"/>
          </p:cNvCxnSpPr>
          <p:nvPr/>
        </p:nvCxnSpPr>
        <p:spPr>
          <a:xfrm>
            <a:off x="1993599" y="5106516"/>
            <a:ext cx="122029"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2" idx="0"/>
            <a:endCxn id="39" idx="0"/>
          </p:cNvCxnSpPr>
          <p:nvPr/>
        </p:nvCxnSpPr>
        <p:spPr>
          <a:xfrm>
            <a:off x="1724121" y="4386436"/>
            <a:ext cx="53535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0"/>
            <a:endCxn id="39" idx="2"/>
          </p:cNvCxnSpPr>
          <p:nvPr/>
        </p:nvCxnSpPr>
        <p:spPr>
          <a:xfrm flipV="1">
            <a:off x="2115628" y="5106516"/>
            <a:ext cx="143847"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980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Storm - </a:t>
            </a:r>
            <a:r>
              <a:rPr lang="en-US" sz="4000" dirty="0" smtClean="0"/>
              <a:t>Topology</a:t>
            </a:r>
            <a:endParaRPr lang="en-US" sz="4000"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Content Placeholder 4"/>
          <p:cNvSpPr txBox="1">
            <a:spLocks/>
          </p:cNvSpPr>
          <p:nvPr/>
        </p:nvSpPr>
        <p:spPr>
          <a:xfrm>
            <a:off x="455265" y="4504929"/>
            <a:ext cx="7596554" cy="1689051"/>
          </a:xfrm>
          <a:prstGeom prst="rect">
            <a:avLst/>
          </a:prstGeom>
        </p:spPr>
        <p:txBody>
          <a:bodyPr vert="horz" lIns="0" tIns="33059" rIns="33059" bIns="33059" rtlCol="0">
            <a:noAutofit/>
          </a:bodyPr>
          <a:lst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400" dirty="0" smtClean="0"/>
              <a:t>Spout read each </a:t>
            </a:r>
            <a:r>
              <a:rPr lang="en-CA" sz="2400" dirty="0" err="1" smtClean="0"/>
              <a:t>BidRequest</a:t>
            </a:r>
            <a:r>
              <a:rPr lang="en-CA" sz="2400" dirty="0" smtClean="0"/>
              <a:t> from Kafka topic</a:t>
            </a:r>
          </a:p>
          <a:p>
            <a:r>
              <a:rPr lang="en-CA" sz="2400" dirty="0" smtClean="0"/>
              <a:t>Determine new or existing, emit tuples to different “streams</a:t>
            </a:r>
            <a:r>
              <a:rPr lang="en-CA" dirty="0" smtClean="0"/>
              <a:t>”</a:t>
            </a:r>
            <a:endParaRPr lang="en-CA" dirty="0"/>
          </a:p>
        </p:txBody>
      </p:sp>
      <p:pic>
        <p:nvPicPr>
          <p:cNvPr id="5" name="Picture 1"/>
          <p:cNvPicPr>
            <a:picLocks noChangeAspect="1" noChangeArrowheads="1"/>
          </p:cNvPicPr>
          <p:nvPr/>
        </p:nvPicPr>
        <p:blipFill>
          <a:blip r:embed="rId2" cstate="print"/>
          <a:srcRect/>
          <a:stretch>
            <a:fillRect/>
          </a:stretch>
        </p:blipFill>
        <p:spPr bwMode="auto">
          <a:xfrm>
            <a:off x="1428613" y="1411346"/>
            <a:ext cx="5649858" cy="3093582"/>
          </a:xfrm>
          <a:prstGeom prst="rect">
            <a:avLst/>
          </a:prstGeom>
          <a:noFill/>
          <a:ln w="9525">
            <a:noFill/>
            <a:miter lim="800000"/>
            <a:headEnd/>
            <a:tailEnd/>
          </a:ln>
        </p:spPr>
      </p:pic>
    </p:spTree>
    <p:extLst>
      <p:ext uri="{BB962C8B-B14F-4D97-AF65-F5344CB8AC3E}">
        <p14:creationId xmlns:p14="http://schemas.microsoft.com/office/powerpoint/2010/main" val="32176056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Storm - </a:t>
            </a:r>
            <a:r>
              <a:rPr lang="en-US" sz="4000" dirty="0" smtClean="0"/>
              <a:t>Topology</a:t>
            </a:r>
            <a:endParaRPr lang="en-US" sz="4000" dirty="0"/>
          </a:p>
        </p:txBody>
      </p:sp>
      <p:sp>
        <p:nvSpPr>
          <p:cNvPr id="3" name="Content Placeholder 2"/>
          <p:cNvSpPr>
            <a:spLocks noGrp="1"/>
          </p:cNvSpPr>
          <p:nvPr>
            <p:ph idx="1"/>
          </p:nvPr>
        </p:nvSpPr>
        <p:spPr/>
        <p:txBody>
          <a:bodyPr/>
          <a:lstStyle/>
          <a:p>
            <a:pPr marL="342900" lvl="0" indent="-342900" defTabSz="914400">
              <a:spcBef>
                <a:spcPct val="20000"/>
              </a:spcBef>
              <a:spcAft>
                <a:spcPts val="0"/>
              </a:spcAft>
              <a:buClrTx/>
              <a:buFont typeface="Arial" pitchFamily="34" charset="0"/>
              <a:buChar char="•"/>
            </a:pPr>
            <a:r>
              <a:rPr lang="en-CA" dirty="0">
                <a:solidFill>
                  <a:prstClr val="black"/>
                </a:solidFill>
                <a:latin typeface="Calibri"/>
              </a:rPr>
              <a:t>InsertInventoryBolt</a:t>
            </a:r>
          </a:p>
          <a:p>
            <a:pPr marL="742950" lvl="1" indent="-285750" defTabSz="914400">
              <a:spcBef>
                <a:spcPct val="20000"/>
              </a:spcBef>
              <a:spcAft>
                <a:spcPts val="0"/>
              </a:spcAft>
              <a:buClrTx/>
              <a:buFont typeface="Arial" pitchFamily="34" charset="0"/>
              <a:buChar char="–"/>
            </a:pPr>
            <a:r>
              <a:rPr lang="en-CA" sz="2400" dirty="0">
                <a:solidFill>
                  <a:prstClr val="black"/>
                </a:solidFill>
                <a:latin typeface="Calibri"/>
              </a:rPr>
              <a:t>Process tuples from NewInventory stream</a:t>
            </a:r>
          </a:p>
          <a:p>
            <a:pPr marL="742950" lvl="1" indent="-285750" defTabSz="914400">
              <a:spcBef>
                <a:spcPct val="20000"/>
              </a:spcBef>
              <a:spcAft>
                <a:spcPts val="0"/>
              </a:spcAft>
              <a:buClrTx/>
              <a:buFont typeface="Arial" pitchFamily="34" charset="0"/>
              <a:buChar char="–"/>
            </a:pPr>
            <a:r>
              <a:rPr lang="en-CA" sz="2400" dirty="0">
                <a:solidFill>
                  <a:prstClr val="black"/>
                </a:solidFill>
                <a:latin typeface="Calibri"/>
              </a:rPr>
              <a:t>Field grouping on </a:t>
            </a:r>
            <a:r>
              <a:rPr lang="en-CA" sz="2400" dirty="0" smtClean="0">
                <a:solidFill>
                  <a:prstClr val="black"/>
                </a:solidFill>
                <a:latin typeface="Calibri"/>
              </a:rPr>
              <a:t>source ID, </a:t>
            </a:r>
            <a:r>
              <a:rPr lang="en-CA" sz="2400" dirty="0">
                <a:solidFill>
                  <a:prstClr val="black"/>
                </a:solidFill>
                <a:latin typeface="Calibri"/>
              </a:rPr>
              <a:t>domainName</a:t>
            </a:r>
          </a:p>
          <a:p>
            <a:pPr marL="742950" lvl="1" indent="-285750" defTabSz="914400">
              <a:spcBef>
                <a:spcPct val="20000"/>
              </a:spcBef>
              <a:spcAft>
                <a:spcPts val="0"/>
              </a:spcAft>
              <a:buClrTx/>
              <a:buFont typeface="Arial" pitchFamily="34" charset="0"/>
              <a:buChar char="–"/>
            </a:pPr>
            <a:r>
              <a:rPr lang="en-CA" sz="2400" dirty="0">
                <a:solidFill>
                  <a:prstClr val="black"/>
                </a:solidFill>
                <a:latin typeface="Calibri"/>
              </a:rPr>
              <a:t>Tick tuple every 1 second</a:t>
            </a:r>
          </a:p>
          <a:p>
            <a:pPr marL="342900" lvl="0" indent="-342900" defTabSz="914400">
              <a:spcBef>
                <a:spcPct val="20000"/>
              </a:spcBef>
              <a:spcAft>
                <a:spcPts val="0"/>
              </a:spcAft>
              <a:buClrTx/>
              <a:buFont typeface="Arial" pitchFamily="34" charset="0"/>
              <a:buChar char="•"/>
            </a:pPr>
            <a:r>
              <a:rPr lang="en-CA" dirty="0">
                <a:solidFill>
                  <a:prstClr val="black"/>
                </a:solidFill>
                <a:latin typeface="Calibri"/>
              </a:rPr>
              <a:t>UpdateInventoryBolt</a:t>
            </a:r>
          </a:p>
          <a:p>
            <a:pPr marL="742950" lvl="1" indent="-285750" defTabSz="914400">
              <a:spcBef>
                <a:spcPct val="20000"/>
              </a:spcBef>
              <a:spcAft>
                <a:spcPts val="0"/>
              </a:spcAft>
              <a:buClrTx/>
              <a:buFont typeface="Arial" pitchFamily="34" charset="0"/>
              <a:buChar char="–"/>
            </a:pPr>
            <a:r>
              <a:rPr lang="en-CA" sz="2400" dirty="0">
                <a:solidFill>
                  <a:prstClr val="black"/>
                </a:solidFill>
                <a:latin typeface="Calibri"/>
              </a:rPr>
              <a:t>Process tuples from ExistingInventory stream</a:t>
            </a:r>
          </a:p>
          <a:p>
            <a:pPr marL="742950" lvl="1" indent="-285750" defTabSz="914400">
              <a:spcBef>
                <a:spcPct val="20000"/>
              </a:spcBef>
              <a:spcAft>
                <a:spcPts val="0"/>
              </a:spcAft>
              <a:buClrTx/>
              <a:buFont typeface="Arial" pitchFamily="34" charset="0"/>
              <a:buChar char="–"/>
            </a:pPr>
            <a:r>
              <a:rPr lang="en-CA" sz="2400" dirty="0">
                <a:solidFill>
                  <a:prstClr val="black"/>
                </a:solidFill>
                <a:latin typeface="Calibri"/>
              </a:rPr>
              <a:t>Field grouping on inventoryId</a:t>
            </a:r>
          </a:p>
          <a:p>
            <a:pPr marL="742950" lvl="1" indent="-285750" defTabSz="914400">
              <a:spcBef>
                <a:spcPct val="20000"/>
              </a:spcBef>
              <a:spcAft>
                <a:spcPts val="0"/>
              </a:spcAft>
              <a:buClrTx/>
              <a:buFont typeface="Arial" pitchFamily="34" charset="0"/>
              <a:buChar char="–"/>
            </a:pPr>
            <a:r>
              <a:rPr lang="en-CA" sz="2400" dirty="0">
                <a:solidFill>
                  <a:prstClr val="black"/>
                </a:solidFill>
                <a:latin typeface="Calibri"/>
              </a:rPr>
              <a:t>Tick tuple every 1 second</a:t>
            </a:r>
          </a:p>
          <a:p>
            <a:endParaRPr lang="en-US" dirty="0" smtClean="0"/>
          </a:p>
          <a:p>
            <a:endParaRPr lang="en-US" dirty="0"/>
          </a:p>
        </p:txBody>
      </p:sp>
    </p:spTree>
    <p:extLst>
      <p:ext uri="{BB962C8B-B14F-4D97-AF65-F5344CB8AC3E}">
        <p14:creationId xmlns:p14="http://schemas.microsoft.com/office/powerpoint/2010/main" val="3004979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r>
              <a:rPr lang="en-US" dirty="0"/>
              <a:t>In the Publish-Subscribe system, message producers are called publishers and message consumers are called </a:t>
            </a:r>
            <a:r>
              <a:rPr lang="en-US" dirty="0" smtClean="0"/>
              <a:t>subscribers</a:t>
            </a:r>
            <a:endParaRPr lang="en-US" dirty="0"/>
          </a:p>
          <a:p>
            <a:r>
              <a:rPr lang="en-US" dirty="0" smtClean="0"/>
              <a:t>Kafka </a:t>
            </a:r>
            <a:r>
              <a:rPr lang="en-US" dirty="0"/>
              <a:t>is suitable for both offline and online message consumption. Kafka messages are persisted on the disk and replicated within the cluster to prevent data loss.</a:t>
            </a:r>
          </a:p>
          <a:p>
            <a:r>
              <a:rPr lang="en-US" dirty="0"/>
              <a:t>Point to Point Messaging System</a:t>
            </a:r>
          </a:p>
          <a:p>
            <a:r>
              <a:rPr lang="en-US" dirty="0"/>
              <a:t>Publish-Subscribe Messaging </a:t>
            </a:r>
            <a:r>
              <a:rPr lang="en-US" dirty="0" smtClean="0"/>
              <a:t>System</a:t>
            </a:r>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sz="2800" dirty="0" smtClean="0"/>
              <a:t>		</a:t>
            </a:r>
            <a:r>
              <a:rPr lang="en-US" sz="4000" dirty="0" smtClean="0"/>
              <a:t>Kafka </a:t>
            </a:r>
            <a:r>
              <a:rPr lang="en-US" sz="4000" dirty="0" smtClean="0"/>
              <a:t>Introduction</a:t>
            </a:r>
            <a:endParaRPr lang="en-US" sz="4000" dirty="0"/>
          </a:p>
        </p:txBody>
      </p:sp>
      <p:sp>
        <p:nvSpPr>
          <p:cNvPr id="4" name="Slide Number Placeholder 3"/>
          <p:cNvSpPr>
            <a:spLocks noGrp="1"/>
          </p:cNvSpPr>
          <p:nvPr>
            <p:ph type="sldNum" sz="quarter" idx="4"/>
          </p:nvPr>
        </p:nvSpPr>
        <p:spPr/>
        <p:txBody>
          <a:bodyPr/>
          <a:lstStyle/>
          <a:p>
            <a:fld id="{106362CE-9CB1-451B-AFF5-7DC02F417664}" type="slidenum">
              <a:rPr lang="en-GB" smtClean="0"/>
              <a:pPr/>
              <a:t>4</a:t>
            </a:fld>
            <a:endParaRPr lang="en-GB" dirty="0"/>
          </a:p>
        </p:txBody>
      </p:sp>
    </p:spTree>
    <p:extLst>
      <p:ext uri="{BB962C8B-B14F-4D97-AF65-F5344CB8AC3E}">
        <p14:creationId xmlns:p14="http://schemas.microsoft.com/office/powerpoint/2010/main" val="3715115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Storm - </a:t>
            </a:r>
            <a:r>
              <a:rPr lang="en-US" sz="4000" dirty="0" smtClean="0"/>
              <a:t>Topology</a:t>
            </a:r>
            <a:endParaRPr lang="en-US" sz="4000" dirty="0"/>
          </a:p>
        </p:txBody>
      </p:sp>
      <p:sp>
        <p:nvSpPr>
          <p:cNvPr id="3" name="Content Placeholder 2"/>
          <p:cNvSpPr>
            <a:spLocks noGrp="1"/>
          </p:cNvSpPr>
          <p:nvPr>
            <p:ph idx="1"/>
          </p:nvPr>
        </p:nvSpPr>
        <p:spPr/>
        <p:txBody>
          <a:bodyPr/>
          <a:lstStyle/>
          <a:p>
            <a:pPr marL="342900" lvl="0" indent="-342900" defTabSz="914400">
              <a:spcBef>
                <a:spcPct val="20000"/>
              </a:spcBef>
              <a:spcAft>
                <a:spcPts val="0"/>
              </a:spcAft>
              <a:buClrTx/>
              <a:buFont typeface="Arial" pitchFamily="34" charset="0"/>
              <a:buChar char="•"/>
            </a:pPr>
            <a:r>
              <a:rPr lang="en-CA" dirty="0">
                <a:solidFill>
                  <a:prstClr val="black"/>
                </a:solidFill>
                <a:latin typeface="Calibri"/>
              </a:rPr>
              <a:t>LogInventoryBolt</a:t>
            </a:r>
          </a:p>
          <a:p>
            <a:pPr marL="742950" lvl="1" indent="-285750" defTabSz="914400">
              <a:spcBef>
                <a:spcPct val="20000"/>
              </a:spcBef>
              <a:spcAft>
                <a:spcPts val="0"/>
              </a:spcAft>
              <a:buClrTx/>
              <a:buFont typeface="Arial" pitchFamily="34" charset="0"/>
              <a:buChar char="–"/>
            </a:pPr>
            <a:r>
              <a:rPr lang="en-CA" sz="2400" dirty="0">
                <a:solidFill>
                  <a:prstClr val="black"/>
                </a:solidFill>
                <a:latin typeface="Calibri"/>
              </a:rPr>
              <a:t>Process tuples from ExistingInventory stream</a:t>
            </a:r>
          </a:p>
          <a:p>
            <a:pPr marL="742950" lvl="1" indent="-285750" defTabSz="914400">
              <a:spcBef>
                <a:spcPct val="20000"/>
              </a:spcBef>
              <a:spcAft>
                <a:spcPts val="0"/>
              </a:spcAft>
              <a:buClrTx/>
              <a:buFont typeface="Arial" pitchFamily="34" charset="0"/>
              <a:buChar char="–"/>
            </a:pPr>
            <a:r>
              <a:rPr lang="en-CA" sz="2400" dirty="0">
                <a:solidFill>
                  <a:prstClr val="black"/>
                </a:solidFill>
                <a:latin typeface="Calibri"/>
              </a:rPr>
              <a:t>Field grouping on inventoryId</a:t>
            </a:r>
          </a:p>
          <a:p>
            <a:pPr marL="742950" lvl="1" indent="-285750" defTabSz="914400">
              <a:spcBef>
                <a:spcPct val="20000"/>
              </a:spcBef>
              <a:spcAft>
                <a:spcPts val="0"/>
              </a:spcAft>
              <a:buClrTx/>
              <a:buFont typeface="Arial" pitchFamily="34" charset="0"/>
              <a:buChar char="–"/>
            </a:pPr>
            <a:r>
              <a:rPr lang="en-CA" sz="2400" dirty="0">
                <a:solidFill>
                  <a:prstClr val="black"/>
                </a:solidFill>
                <a:latin typeface="Calibri"/>
              </a:rPr>
              <a:t>Tick tuple every 10 seconds</a:t>
            </a:r>
          </a:p>
          <a:p>
            <a:pPr marL="742950" lvl="1" indent="-285750" defTabSz="914400">
              <a:spcBef>
                <a:spcPct val="20000"/>
              </a:spcBef>
              <a:spcAft>
                <a:spcPts val="0"/>
              </a:spcAft>
              <a:buClrTx/>
              <a:buFont typeface="Arial" pitchFamily="34" charset="0"/>
              <a:buChar char="–"/>
            </a:pPr>
            <a:endParaRPr lang="en-CA" sz="2800" dirty="0">
              <a:solidFill>
                <a:prstClr val="black"/>
              </a:solidFill>
              <a:latin typeface="Calibri"/>
            </a:endParaRPr>
          </a:p>
          <a:p>
            <a:endParaRPr lang="en-US" dirty="0" smtClean="0"/>
          </a:p>
          <a:p>
            <a:endParaRPr lang="en-US" dirty="0"/>
          </a:p>
        </p:txBody>
      </p:sp>
    </p:spTree>
    <p:extLst>
      <p:ext uri="{BB962C8B-B14F-4D97-AF65-F5344CB8AC3E}">
        <p14:creationId xmlns:p14="http://schemas.microsoft.com/office/powerpoint/2010/main" val="2367659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06362CE-9CB1-451B-AFF5-7DC02F417664}" type="slidenum">
              <a:rPr lang="en-GB" smtClean="0"/>
              <a:pPr/>
              <a:t>41</a:t>
            </a:fld>
            <a:endParaRPr lang="en-GB"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9866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  Why Kafka ?</a:t>
            </a:r>
            <a:endParaRPr lang="en-US" sz="4000"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3"/>
          <p:cNvSpPr/>
          <p:nvPr/>
        </p:nvSpPr>
        <p:spPr>
          <a:xfrm>
            <a:off x="2672861" y="2674462"/>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5" name="Rectangle 4"/>
          <p:cNvSpPr/>
          <p:nvPr/>
        </p:nvSpPr>
        <p:spPr>
          <a:xfrm>
            <a:off x="6351159" y="2688337"/>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Source</a:t>
            </a:r>
            <a:endParaRPr lang="en-US" sz="1200" dirty="0">
              <a:solidFill>
                <a:srgbClr val="000000"/>
              </a:solidFill>
            </a:endParaRPr>
          </a:p>
        </p:txBody>
      </p:sp>
      <p:cxnSp>
        <p:nvCxnSpPr>
          <p:cNvPr id="6" name="Straight Arrow Connector 5"/>
          <p:cNvCxnSpPr>
            <a:stCxn id="4" idx="3"/>
            <a:endCxn id="5" idx="1"/>
          </p:cNvCxnSpPr>
          <p:nvPr/>
        </p:nvCxnSpPr>
        <p:spPr>
          <a:xfrm>
            <a:off x="3819635" y="2960251"/>
            <a:ext cx="2531524" cy="138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12"/>
          <p:cNvSpPr txBox="1"/>
          <p:nvPr/>
        </p:nvSpPr>
        <p:spPr>
          <a:xfrm>
            <a:off x="2793977" y="3695211"/>
            <a:ext cx="505095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rgbClr val="005586"/>
                </a:solidFill>
              </a:rPr>
              <a:t>Data Pipelines Start like this.</a:t>
            </a:r>
            <a:endParaRPr lang="en-US" sz="2800" dirty="0">
              <a:solidFill>
                <a:srgbClr val="005586"/>
              </a:solidFill>
            </a:endParaRPr>
          </a:p>
        </p:txBody>
      </p:sp>
    </p:spTree>
    <p:extLst>
      <p:ext uri="{BB962C8B-B14F-4D97-AF65-F5344CB8AC3E}">
        <p14:creationId xmlns:p14="http://schemas.microsoft.com/office/powerpoint/2010/main" val="2183761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  Why Kafka ?</a:t>
            </a:r>
            <a:endParaRPr lang="en-US" sz="4000"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3"/>
          <p:cNvSpPr/>
          <p:nvPr/>
        </p:nvSpPr>
        <p:spPr>
          <a:xfrm>
            <a:off x="595365" y="1931384"/>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5" name="Rectangle 4"/>
          <p:cNvSpPr/>
          <p:nvPr/>
        </p:nvSpPr>
        <p:spPr>
          <a:xfrm>
            <a:off x="4259548" y="194526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Source</a:t>
            </a:r>
            <a:endParaRPr lang="en-US" sz="1200" dirty="0">
              <a:solidFill>
                <a:srgbClr val="000000"/>
              </a:solidFill>
            </a:endParaRPr>
          </a:p>
        </p:txBody>
      </p:sp>
      <p:cxnSp>
        <p:nvCxnSpPr>
          <p:cNvPr id="6" name="Straight Arrow Connector 5"/>
          <p:cNvCxnSpPr>
            <a:stCxn id="4" idx="3"/>
            <a:endCxn id="5" idx="1"/>
          </p:cNvCxnSpPr>
          <p:nvPr/>
        </p:nvCxnSpPr>
        <p:spPr>
          <a:xfrm>
            <a:off x="1742139" y="2217174"/>
            <a:ext cx="2517410" cy="138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95365" y="273927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8" name="Rectangle 7"/>
          <p:cNvSpPr/>
          <p:nvPr/>
        </p:nvSpPr>
        <p:spPr>
          <a:xfrm>
            <a:off x="595365" y="3547154"/>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9" name="Rectangle 8"/>
          <p:cNvSpPr/>
          <p:nvPr/>
        </p:nvSpPr>
        <p:spPr>
          <a:xfrm>
            <a:off x="595365" y="4355038"/>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10" name="TextBox 13"/>
          <p:cNvSpPr txBox="1"/>
          <p:nvPr/>
        </p:nvSpPr>
        <p:spPr>
          <a:xfrm>
            <a:off x="3497684" y="3953866"/>
            <a:ext cx="505095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rgbClr val="005586"/>
                </a:solidFill>
              </a:rPr>
              <a:t>We </a:t>
            </a:r>
            <a:r>
              <a:rPr lang="en-US" sz="2800" smtClean="0">
                <a:solidFill>
                  <a:srgbClr val="005586"/>
                </a:solidFill>
              </a:rPr>
              <a:t>can then reuse </a:t>
            </a:r>
            <a:r>
              <a:rPr lang="en-US" sz="2800" dirty="0" smtClean="0">
                <a:solidFill>
                  <a:srgbClr val="005586"/>
                </a:solidFill>
              </a:rPr>
              <a:t>them</a:t>
            </a:r>
            <a:endParaRPr lang="en-US" sz="2800" dirty="0">
              <a:solidFill>
                <a:srgbClr val="005586"/>
              </a:solidFill>
            </a:endParaRPr>
          </a:p>
        </p:txBody>
      </p:sp>
      <p:cxnSp>
        <p:nvCxnSpPr>
          <p:cNvPr id="11" name="Straight Arrow Connector 10"/>
          <p:cNvCxnSpPr>
            <a:stCxn id="7" idx="3"/>
            <a:endCxn id="5" idx="1"/>
          </p:cNvCxnSpPr>
          <p:nvPr/>
        </p:nvCxnSpPr>
        <p:spPr>
          <a:xfrm flipV="1">
            <a:off x="1742139" y="2231048"/>
            <a:ext cx="2517410" cy="7940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a:endCxn id="5" idx="1"/>
          </p:cNvCxnSpPr>
          <p:nvPr/>
        </p:nvCxnSpPr>
        <p:spPr>
          <a:xfrm flipV="1">
            <a:off x="1742139" y="2231048"/>
            <a:ext cx="2517410" cy="16018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3"/>
            <a:endCxn id="5" idx="1"/>
          </p:cNvCxnSpPr>
          <p:nvPr/>
        </p:nvCxnSpPr>
        <p:spPr>
          <a:xfrm flipV="1">
            <a:off x="1742139" y="2231048"/>
            <a:ext cx="2517410" cy="2409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463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  Why Kafka ?</a:t>
            </a:r>
            <a:endParaRPr lang="en-US" sz="4000"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3"/>
          <p:cNvSpPr/>
          <p:nvPr/>
        </p:nvSpPr>
        <p:spPr>
          <a:xfrm>
            <a:off x="595365" y="1931384"/>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5" name="Rectangle 4"/>
          <p:cNvSpPr/>
          <p:nvPr/>
        </p:nvSpPr>
        <p:spPr>
          <a:xfrm>
            <a:off x="4259548" y="194526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Backend</a:t>
            </a:r>
            <a:endParaRPr lang="en-US" sz="1200" dirty="0">
              <a:solidFill>
                <a:srgbClr val="000000"/>
              </a:solidFill>
            </a:endParaRPr>
          </a:p>
        </p:txBody>
      </p:sp>
      <p:cxnSp>
        <p:nvCxnSpPr>
          <p:cNvPr id="6" name="Straight Arrow Connector 5"/>
          <p:cNvCxnSpPr>
            <a:stCxn id="4" idx="3"/>
            <a:endCxn id="5" idx="1"/>
          </p:cNvCxnSpPr>
          <p:nvPr/>
        </p:nvCxnSpPr>
        <p:spPr>
          <a:xfrm>
            <a:off x="1742139" y="2217174"/>
            <a:ext cx="2517410" cy="138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95365" y="273927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8" name="Rectangle 7"/>
          <p:cNvSpPr/>
          <p:nvPr/>
        </p:nvSpPr>
        <p:spPr>
          <a:xfrm>
            <a:off x="595365" y="3547154"/>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9" name="Rectangle 8"/>
          <p:cNvSpPr/>
          <p:nvPr/>
        </p:nvSpPr>
        <p:spPr>
          <a:xfrm>
            <a:off x="595365" y="4355038"/>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10" name="TextBox 13"/>
          <p:cNvSpPr txBox="1"/>
          <p:nvPr/>
        </p:nvSpPr>
        <p:spPr>
          <a:xfrm>
            <a:off x="3497684" y="3953868"/>
            <a:ext cx="5050952"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800" dirty="0" smtClean="0">
                <a:solidFill>
                  <a:srgbClr val="005586"/>
                </a:solidFill>
              </a:rPr>
              <a:t>We can also add additional endpoints to the existing sources for given data pipelines</a:t>
            </a:r>
            <a:endParaRPr lang="en-US" sz="2800" dirty="0">
              <a:solidFill>
                <a:srgbClr val="005586"/>
              </a:solidFill>
            </a:endParaRPr>
          </a:p>
        </p:txBody>
      </p:sp>
      <p:cxnSp>
        <p:nvCxnSpPr>
          <p:cNvPr id="11" name="Straight Arrow Connector 10"/>
          <p:cNvCxnSpPr>
            <a:stCxn id="7" idx="3"/>
            <a:endCxn id="5" idx="1"/>
          </p:cNvCxnSpPr>
          <p:nvPr/>
        </p:nvCxnSpPr>
        <p:spPr>
          <a:xfrm flipV="1">
            <a:off x="1742139" y="2231048"/>
            <a:ext cx="2517410" cy="7940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a:endCxn id="5" idx="1"/>
          </p:cNvCxnSpPr>
          <p:nvPr/>
        </p:nvCxnSpPr>
        <p:spPr>
          <a:xfrm flipV="1">
            <a:off x="1742139" y="2231048"/>
            <a:ext cx="2517410" cy="16018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3"/>
            <a:endCxn id="5" idx="1"/>
          </p:cNvCxnSpPr>
          <p:nvPr/>
        </p:nvCxnSpPr>
        <p:spPr>
          <a:xfrm flipV="1">
            <a:off x="1742139" y="2231048"/>
            <a:ext cx="2517410" cy="2409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265597" y="2720369"/>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Another Backend</a:t>
            </a:r>
            <a:endParaRPr lang="en-US" sz="1200" dirty="0">
              <a:solidFill>
                <a:srgbClr val="000000"/>
              </a:solidFill>
            </a:endParaRPr>
          </a:p>
        </p:txBody>
      </p:sp>
      <p:cxnSp>
        <p:nvCxnSpPr>
          <p:cNvPr id="15" name="Straight Arrow Connector 14"/>
          <p:cNvCxnSpPr>
            <a:stCxn id="4" idx="3"/>
            <a:endCxn id="14" idx="1"/>
          </p:cNvCxnSpPr>
          <p:nvPr/>
        </p:nvCxnSpPr>
        <p:spPr>
          <a:xfrm>
            <a:off x="1742139" y="2217176"/>
            <a:ext cx="2523459" cy="7889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a:endCxn id="14" idx="1"/>
          </p:cNvCxnSpPr>
          <p:nvPr/>
        </p:nvCxnSpPr>
        <p:spPr>
          <a:xfrm flipV="1">
            <a:off x="1742139" y="3006159"/>
            <a:ext cx="2523459" cy="189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3"/>
            <a:endCxn id="14" idx="1"/>
          </p:cNvCxnSpPr>
          <p:nvPr/>
        </p:nvCxnSpPr>
        <p:spPr>
          <a:xfrm flipV="1">
            <a:off x="1742139" y="3006159"/>
            <a:ext cx="2523459" cy="8267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3"/>
            <a:endCxn id="14" idx="1"/>
          </p:cNvCxnSpPr>
          <p:nvPr/>
        </p:nvCxnSpPr>
        <p:spPr>
          <a:xfrm flipV="1">
            <a:off x="1742139" y="3006159"/>
            <a:ext cx="2523459" cy="16346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532185" y="1931385"/>
            <a:ext cx="1462260" cy="307777"/>
          </a:xfrm>
          <a:prstGeom prst="rect">
            <a:avLst/>
          </a:prstGeom>
          <a:noFill/>
        </p:spPr>
        <p:txBody>
          <a:bodyPr wrap="none" rtlCol="0">
            <a:spAutoFit/>
          </a:bodyPr>
          <a:lstStyle/>
          <a:p>
            <a:r>
              <a:rPr lang="en-US" sz="1400" dirty="0" smtClean="0">
                <a:solidFill>
                  <a:schemeClr val="tx2">
                    <a:lumMod val="50000"/>
                  </a:schemeClr>
                </a:solidFill>
              </a:rPr>
              <a:t>Data Pipelines</a:t>
            </a:r>
          </a:p>
        </p:txBody>
      </p:sp>
    </p:spTree>
    <p:extLst>
      <p:ext uri="{BB962C8B-B14F-4D97-AF65-F5344CB8AC3E}">
        <p14:creationId xmlns:p14="http://schemas.microsoft.com/office/powerpoint/2010/main" val="4269987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  Why Kafka ?</a:t>
            </a:r>
            <a:endParaRPr lang="en-US" sz="4000"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3"/>
          <p:cNvSpPr/>
          <p:nvPr/>
        </p:nvSpPr>
        <p:spPr>
          <a:xfrm>
            <a:off x="635692" y="1676827"/>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5" name="Rectangle 4"/>
          <p:cNvSpPr/>
          <p:nvPr/>
        </p:nvSpPr>
        <p:spPr>
          <a:xfrm>
            <a:off x="4301891" y="1690701"/>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Backend</a:t>
            </a:r>
            <a:endParaRPr lang="en-US" sz="1200" dirty="0">
              <a:solidFill>
                <a:srgbClr val="000000"/>
              </a:solidFill>
            </a:endParaRPr>
          </a:p>
        </p:txBody>
      </p:sp>
      <p:cxnSp>
        <p:nvCxnSpPr>
          <p:cNvPr id="6" name="Straight Arrow Connector 5"/>
          <p:cNvCxnSpPr>
            <a:stCxn id="4" idx="3"/>
            <a:endCxn id="5" idx="1"/>
          </p:cNvCxnSpPr>
          <p:nvPr/>
        </p:nvCxnSpPr>
        <p:spPr>
          <a:xfrm>
            <a:off x="1782467" y="1962616"/>
            <a:ext cx="2519425" cy="138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635692" y="2484712"/>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8" name="Rectangle 7"/>
          <p:cNvSpPr/>
          <p:nvPr/>
        </p:nvSpPr>
        <p:spPr>
          <a:xfrm>
            <a:off x="635692" y="3292596"/>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9" name="Rectangle 8"/>
          <p:cNvSpPr/>
          <p:nvPr/>
        </p:nvSpPr>
        <p:spPr>
          <a:xfrm>
            <a:off x="635692" y="410048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10" name="TextBox 13"/>
          <p:cNvSpPr txBox="1"/>
          <p:nvPr/>
        </p:nvSpPr>
        <p:spPr>
          <a:xfrm>
            <a:off x="635693" y="4916616"/>
            <a:ext cx="505095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rgbClr val="005586"/>
                </a:solidFill>
              </a:rPr>
              <a:t>Pipelines start to look like this</a:t>
            </a:r>
            <a:endParaRPr lang="en-US" sz="2800" dirty="0">
              <a:solidFill>
                <a:srgbClr val="005586"/>
              </a:solidFill>
            </a:endParaRPr>
          </a:p>
        </p:txBody>
      </p:sp>
      <p:cxnSp>
        <p:nvCxnSpPr>
          <p:cNvPr id="11" name="Straight Arrow Connector 10"/>
          <p:cNvCxnSpPr>
            <a:stCxn id="7" idx="3"/>
            <a:endCxn id="5" idx="1"/>
          </p:cNvCxnSpPr>
          <p:nvPr/>
        </p:nvCxnSpPr>
        <p:spPr>
          <a:xfrm flipV="1">
            <a:off x="1782467" y="1976490"/>
            <a:ext cx="2519425" cy="7940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a:endCxn id="5" idx="1"/>
          </p:cNvCxnSpPr>
          <p:nvPr/>
        </p:nvCxnSpPr>
        <p:spPr>
          <a:xfrm flipV="1">
            <a:off x="1782467" y="1976490"/>
            <a:ext cx="2519425" cy="16018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3"/>
            <a:endCxn id="5" idx="1"/>
          </p:cNvCxnSpPr>
          <p:nvPr/>
        </p:nvCxnSpPr>
        <p:spPr>
          <a:xfrm flipV="1">
            <a:off x="1782467" y="1976490"/>
            <a:ext cx="2519425" cy="2409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301891" y="2466904"/>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Another Backend</a:t>
            </a:r>
            <a:endParaRPr lang="en-US" sz="1200" dirty="0">
              <a:solidFill>
                <a:srgbClr val="000000"/>
              </a:solidFill>
            </a:endParaRPr>
          </a:p>
        </p:txBody>
      </p:sp>
      <p:cxnSp>
        <p:nvCxnSpPr>
          <p:cNvPr id="15" name="Straight Arrow Connector 14"/>
          <p:cNvCxnSpPr>
            <a:stCxn id="4" idx="3"/>
            <a:endCxn id="14" idx="1"/>
          </p:cNvCxnSpPr>
          <p:nvPr/>
        </p:nvCxnSpPr>
        <p:spPr>
          <a:xfrm>
            <a:off x="1782467" y="1962616"/>
            <a:ext cx="2519425" cy="7900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a:endCxn id="14" idx="1"/>
          </p:cNvCxnSpPr>
          <p:nvPr/>
        </p:nvCxnSpPr>
        <p:spPr>
          <a:xfrm flipV="1">
            <a:off x="1782467" y="2752692"/>
            <a:ext cx="2519425" cy="178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3"/>
            <a:endCxn id="14" idx="1"/>
          </p:cNvCxnSpPr>
          <p:nvPr/>
        </p:nvCxnSpPr>
        <p:spPr>
          <a:xfrm flipV="1">
            <a:off x="1782467" y="2752692"/>
            <a:ext cx="2519425" cy="82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3"/>
            <a:endCxn id="14" idx="1"/>
          </p:cNvCxnSpPr>
          <p:nvPr/>
        </p:nvCxnSpPr>
        <p:spPr>
          <a:xfrm flipV="1">
            <a:off x="1782467" y="2752692"/>
            <a:ext cx="2519425" cy="1633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4301891" y="3243106"/>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Another Backend</a:t>
            </a:r>
            <a:endParaRPr lang="en-US" sz="1200" dirty="0">
              <a:solidFill>
                <a:srgbClr val="000000"/>
              </a:solidFill>
            </a:endParaRPr>
          </a:p>
        </p:txBody>
      </p:sp>
      <p:sp>
        <p:nvSpPr>
          <p:cNvPr id="20" name="Rectangle 19"/>
          <p:cNvSpPr/>
          <p:nvPr/>
        </p:nvSpPr>
        <p:spPr>
          <a:xfrm>
            <a:off x="4301891" y="4019307"/>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Another Backend</a:t>
            </a:r>
            <a:endParaRPr lang="en-US" sz="1200" dirty="0">
              <a:solidFill>
                <a:srgbClr val="000000"/>
              </a:solidFill>
            </a:endParaRPr>
          </a:p>
        </p:txBody>
      </p:sp>
      <p:cxnSp>
        <p:nvCxnSpPr>
          <p:cNvPr id="21" name="Straight Arrow Connector 20"/>
          <p:cNvCxnSpPr>
            <a:stCxn id="4" idx="3"/>
            <a:endCxn id="19" idx="1"/>
          </p:cNvCxnSpPr>
          <p:nvPr/>
        </p:nvCxnSpPr>
        <p:spPr>
          <a:xfrm>
            <a:off x="1782467" y="1962616"/>
            <a:ext cx="2519425" cy="1566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4" idx="3"/>
            <a:endCxn id="20" idx="1"/>
          </p:cNvCxnSpPr>
          <p:nvPr/>
        </p:nvCxnSpPr>
        <p:spPr>
          <a:xfrm>
            <a:off x="1782467" y="1962616"/>
            <a:ext cx="2519425" cy="2342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3"/>
            <a:endCxn id="19" idx="1"/>
          </p:cNvCxnSpPr>
          <p:nvPr/>
        </p:nvCxnSpPr>
        <p:spPr>
          <a:xfrm>
            <a:off x="1782467" y="2770500"/>
            <a:ext cx="2519425" cy="7583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3"/>
            <a:endCxn id="20" idx="1"/>
          </p:cNvCxnSpPr>
          <p:nvPr/>
        </p:nvCxnSpPr>
        <p:spPr>
          <a:xfrm>
            <a:off x="1782467" y="2770500"/>
            <a:ext cx="2519425" cy="1534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8" idx="3"/>
            <a:endCxn id="19" idx="1"/>
          </p:cNvCxnSpPr>
          <p:nvPr/>
        </p:nvCxnSpPr>
        <p:spPr>
          <a:xfrm flipV="1">
            <a:off x="1782467" y="3528894"/>
            <a:ext cx="2519425" cy="494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3"/>
            <a:endCxn id="20" idx="1"/>
          </p:cNvCxnSpPr>
          <p:nvPr/>
        </p:nvCxnSpPr>
        <p:spPr>
          <a:xfrm>
            <a:off x="1782467" y="3578384"/>
            <a:ext cx="2519425" cy="7267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9" idx="3"/>
            <a:endCxn id="19" idx="1"/>
          </p:cNvCxnSpPr>
          <p:nvPr/>
        </p:nvCxnSpPr>
        <p:spPr>
          <a:xfrm flipV="1">
            <a:off x="1782467" y="3528894"/>
            <a:ext cx="2519425" cy="8573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9" idx="3"/>
            <a:endCxn id="20" idx="1"/>
          </p:cNvCxnSpPr>
          <p:nvPr/>
        </p:nvCxnSpPr>
        <p:spPr>
          <a:xfrm flipV="1">
            <a:off x="1782467" y="4305096"/>
            <a:ext cx="2519425" cy="811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188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p:txBody>
      </p:sp>
      <p:sp>
        <p:nvSpPr>
          <p:cNvPr id="4" name="Rectangle 3"/>
          <p:cNvSpPr/>
          <p:nvPr/>
        </p:nvSpPr>
        <p:spPr>
          <a:xfrm>
            <a:off x="681011" y="1172154"/>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5" name="Rectangle 4"/>
          <p:cNvSpPr/>
          <p:nvPr/>
        </p:nvSpPr>
        <p:spPr>
          <a:xfrm>
            <a:off x="4347209" y="1186029"/>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Backend</a:t>
            </a:r>
            <a:endParaRPr lang="en-US" sz="1200" dirty="0">
              <a:solidFill>
                <a:srgbClr val="000000"/>
              </a:solidFill>
            </a:endParaRPr>
          </a:p>
        </p:txBody>
      </p:sp>
      <p:cxnSp>
        <p:nvCxnSpPr>
          <p:cNvPr id="6" name="Straight Arrow Connector 5"/>
          <p:cNvCxnSpPr>
            <a:stCxn id="4" idx="3"/>
            <a:endCxn id="5" idx="1"/>
          </p:cNvCxnSpPr>
          <p:nvPr/>
        </p:nvCxnSpPr>
        <p:spPr>
          <a:xfrm>
            <a:off x="1827785" y="1457943"/>
            <a:ext cx="2519425" cy="138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681011" y="1980039"/>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8" name="Rectangle 7"/>
          <p:cNvSpPr/>
          <p:nvPr/>
        </p:nvSpPr>
        <p:spPr>
          <a:xfrm>
            <a:off x="681011" y="2787923"/>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9" name="Rectangle 8"/>
          <p:cNvSpPr/>
          <p:nvPr/>
        </p:nvSpPr>
        <p:spPr>
          <a:xfrm>
            <a:off x="681011" y="3595807"/>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Client</a:t>
            </a:r>
            <a:endParaRPr lang="en-US" sz="1200" dirty="0">
              <a:solidFill>
                <a:srgbClr val="000000"/>
              </a:solidFill>
            </a:endParaRPr>
          </a:p>
        </p:txBody>
      </p:sp>
      <p:sp>
        <p:nvSpPr>
          <p:cNvPr id="10" name="TextBox 13"/>
          <p:cNvSpPr txBox="1"/>
          <p:nvPr/>
        </p:nvSpPr>
        <p:spPr>
          <a:xfrm>
            <a:off x="5908431" y="1757988"/>
            <a:ext cx="5050952"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rgbClr val="005586"/>
                </a:solidFill>
              </a:rPr>
              <a:t>With maybe some </a:t>
            </a:r>
          </a:p>
          <a:p>
            <a:r>
              <a:rPr lang="en-US" sz="2800" dirty="0" smtClean="0">
                <a:solidFill>
                  <a:srgbClr val="005586"/>
                </a:solidFill>
              </a:rPr>
              <a:t>of this</a:t>
            </a:r>
            <a:endParaRPr lang="en-US" sz="2800" dirty="0">
              <a:solidFill>
                <a:srgbClr val="005586"/>
              </a:solidFill>
            </a:endParaRPr>
          </a:p>
        </p:txBody>
      </p:sp>
      <p:cxnSp>
        <p:nvCxnSpPr>
          <p:cNvPr id="11" name="Straight Arrow Connector 10"/>
          <p:cNvCxnSpPr>
            <a:stCxn id="7" idx="3"/>
            <a:endCxn id="5" idx="1"/>
          </p:cNvCxnSpPr>
          <p:nvPr/>
        </p:nvCxnSpPr>
        <p:spPr>
          <a:xfrm flipV="1">
            <a:off x="1827785" y="1471817"/>
            <a:ext cx="2519425" cy="7940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a:endCxn id="5" idx="1"/>
          </p:cNvCxnSpPr>
          <p:nvPr/>
        </p:nvCxnSpPr>
        <p:spPr>
          <a:xfrm flipV="1">
            <a:off x="1827785" y="1471817"/>
            <a:ext cx="2519425" cy="16018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3"/>
            <a:endCxn id="5" idx="1"/>
          </p:cNvCxnSpPr>
          <p:nvPr/>
        </p:nvCxnSpPr>
        <p:spPr>
          <a:xfrm flipV="1">
            <a:off x="1827785" y="1471817"/>
            <a:ext cx="2519425" cy="2409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347209" y="1962230"/>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Another Backend</a:t>
            </a:r>
            <a:endParaRPr lang="en-US" sz="1200" dirty="0">
              <a:solidFill>
                <a:srgbClr val="000000"/>
              </a:solidFill>
            </a:endParaRPr>
          </a:p>
        </p:txBody>
      </p:sp>
      <p:cxnSp>
        <p:nvCxnSpPr>
          <p:cNvPr id="15" name="Straight Arrow Connector 14"/>
          <p:cNvCxnSpPr>
            <a:stCxn id="4" idx="3"/>
            <a:endCxn id="14" idx="1"/>
          </p:cNvCxnSpPr>
          <p:nvPr/>
        </p:nvCxnSpPr>
        <p:spPr>
          <a:xfrm>
            <a:off x="1827785" y="1457943"/>
            <a:ext cx="2519425" cy="7900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a:endCxn id="14" idx="1"/>
          </p:cNvCxnSpPr>
          <p:nvPr/>
        </p:nvCxnSpPr>
        <p:spPr>
          <a:xfrm flipV="1">
            <a:off x="1827785" y="2248019"/>
            <a:ext cx="2519425" cy="178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3"/>
            <a:endCxn id="14" idx="1"/>
          </p:cNvCxnSpPr>
          <p:nvPr/>
        </p:nvCxnSpPr>
        <p:spPr>
          <a:xfrm flipV="1">
            <a:off x="1827785" y="2248019"/>
            <a:ext cx="2519425" cy="82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3"/>
            <a:endCxn id="14" idx="1"/>
          </p:cNvCxnSpPr>
          <p:nvPr/>
        </p:nvCxnSpPr>
        <p:spPr>
          <a:xfrm flipV="1">
            <a:off x="1827785" y="2248019"/>
            <a:ext cx="2519425" cy="1633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4347209" y="2738433"/>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Another Backend</a:t>
            </a:r>
            <a:endParaRPr lang="en-US" sz="1200" dirty="0">
              <a:solidFill>
                <a:srgbClr val="000000"/>
              </a:solidFill>
            </a:endParaRPr>
          </a:p>
        </p:txBody>
      </p:sp>
      <p:sp>
        <p:nvSpPr>
          <p:cNvPr id="20" name="Rectangle 19"/>
          <p:cNvSpPr/>
          <p:nvPr/>
        </p:nvSpPr>
        <p:spPr>
          <a:xfrm>
            <a:off x="4347209" y="3514635"/>
            <a:ext cx="1146774" cy="5715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rgbClr val="000000"/>
                </a:solidFill>
              </a:rPr>
              <a:t>Another Backend</a:t>
            </a:r>
            <a:endParaRPr lang="en-US" sz="1200" dirty="0">
              <a:solidFill>
                <a:srgbClr val="000000"/>
              </a:solidFill>
            </a:endParaRPr>
          </a:p>
        </p:txBody>
      </p:sp>
      <p:cxnSp>
        <p:nvCxnSpPr>
          <p:cNvPr id="21" name="Straight Arrow Connector 20"/>
          <p:cNvCxnSpPr>
            <a:stCxn id="4" idx="3"/>
            <a:endCxn id="19" idx="1"/>
          </p:cNvCxnSpPr>
          <p:nvPr/>
        </p:nvCxnSpPr>
        <p:spPr>
          <a:xfrm>
            <a:off x="1827785" y="1457943"/>
            <a:ext cx="2519425" cy="1566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4" idx="3"/>
            <a:endCxn id="20" idx="1"/>
          </p:cNvCxnSpPr>
          <p:nvPr/>
        </p:nvCxnSpPr>
        <p:spPr>
          <a:xfrm>
            <a:off x="1827785" y="1457943"/>
            <a:ext cx="2519425" cy="2342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3"/>
            <a:endCxn id="19" idx="1"/>
          </p:cNvCxnSpPr>
          <p:nvPr/>
        </p:nvCxnSpPr>
        <p:spPr>
          <a:xfrm>
            <a:off x="1827785" y="2265827"/>
            <a:ext cx="2519425" cy="7583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3"/>
            <a:endCxn id="20" idx="1"/>
          </p:cNvCxnSpPr>
          <p:nvPr/>
        </p:nvCxnSpPr>
        <p:spPr>
          <a:xfrm>
            <a:off x="1827785" y="2265827"/>
            <a:ext cx="2519425" cy="1534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8" idx="3"/>
            <a:endCxn id="19" idx="1"/>
          </p:cNvCxnSpPr>
          <p:nvPr/>
        </p:nvCxnSpPr>
        <p:spPr>
          <a:xfrm flipV="1">
            <a:off x="1827785" y="3024221"/>
            <a:ext cx="2519425" cy="494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3"/>
            <a:endCxn id="20" idx="1"/>
          </p:cNvCxnSpPr>
          <p:nvPr/>
        </p:nvCxnSpPr>
        <p:spPr>
          <a:xfrm>
            <a:off x="1827785" y="3073711"/>
            <a:ext cx="2519425" cy="7267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9" idx="3"/>
            <a:endCxn id="19" idx="1"/>
          </p:cNvCxnSpPr>
          <p:nvPr/>
        </p:nvCxnSpPr>
        <p:spPr>
          <a:xfrm flipV="1">
            <a:off x="1827785" y="3024221"/>
            <a:ext cx="2519425" cy="8573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9" idx="3"/>
            <a:endCxn id="20" idx="1"/>
          </p:cNvCxnSpPr>
          <p:nvPr/>
        </p:nvCxnSpPr>
        <p:spPr>
          <a:xfrm flipV="1">
            <a:off x="1827785" y="3800423"/>
            <a:ext cx="2519425" cy="811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20" idx="3"/>
            <a:endCxn id="19" idx="3"/>
          </p:cNvCxnSpPr>
          <p:nvPr/>
        </p:nvCxnSpPr>
        <p:spPr>
          <a:xfrm flipV="1">
            <a:off x="5493983" y="3024221"/>
            <a:ext cx="15627" cy="776202"/>
          </a:xfrm>
          <a:prstGeom prst="bentConnector3">
            <a:avLst>
              <a:gd name="adj1" fmla="val 1800000"/>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20" idx="3"/>
            <a:endCxn id="5" idx="3"/>
          </p:cNvCxnSpPr>
          <p:nvPr/>
        </p:nvCxnSpPr>
        <p:spPr>
          <a:xfrm flipV="1">
            <a:off x="5493983" y="1471817"/>
            <a:ext cx="15627" cy="2328606"/>
          </a:xfrm>
          <a:prstGeom prst="bentConnector3">
            <a:avLst>
              <a:gd name="adj1" fmla="val 1800000"/>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1" name="TextBox 1"/>
          <p:cNvSpPr txBox="1"/>
          <p:nvPr/>
        </p:nvSpPr>
        <p:spPr>
          <a:xfrm>
            <a:off x="324474" y="4810738"/>
            <a:ext cx="8495054" cy="12557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800" dirty="0">
                <a:solidFill>
                  <a:srgbClr val="005586"/>
                </a:solidFill>
              </a:rPr>
              <a:t>As </a:t>
            </a:r>
            <a:r>
              <a:rPr lang="en-US" sz="2800" dirty="0" smtClean="0">
                <a:solidFill>
                  <a:srgbClr val="005586"/>
                </a:solidFill>
              </a:rPr>
              <a:t>distributed systems </a:t>
            </a:r>
            <a:r>
              <a:rPr lang="en-US" sz="2800" dirty="0">
                <a:solidFill>
                  <a:srgbClr val="005586"/>
                </a:solidFill>
              </a:rPr>
              <a:t>and services increasingly become part of a modern architecture, this makes for a fragile system</a:t>
            </a:r>
          </a:p>
        </p:txBody>
      </p:sp>
      <p:sp>
        <p:nvSpPr>
          <p:cNvPr id="2" name="Rectangle 1"/>
          <p:cNvSpPr/>
          <p:nvPr/>
        </p:nvSpPr>
        <p:spPr>
          <a:xfrm>
            <a:off x="539552" y="44624"/>
            <a:ext cx="4812277" cy="707886"/>
          </a:xfrm>
          <a:prstGeom prst="rect">
            <a:avLst/>
          </a:prstGeom>
        </p:spPr>
        <p:txBody>
          <a:bodyPr wrap="square">
            <a:spAutoFit/>
          </a:bodyPr>
          <a:lstStyle/>
          <a:p>
            <a:r>
              <a:rPr lang="en-US" sz="4000" b="1" dirty="0">
                <a:latin typeface="+mj-lt"/>
                <a:cs typeface="Simplified Arabic" panose="02020603050405020304" pitchFamily="18" charset="-78"/>
              </a:rPr>
              <a:t>Why </a:t>
            </a:r>
            <a:r>
              <a:rPr lang="en-US" sz="4000" b="1" dirty="0" smtClean="0">
                <a:latin typeface="+mj-lt"/>
                <a:cs typeface="Simplified Arabic" panose="02020603050405020304" pitchFamily="18" charset="-78"/>
              </a:rPr>
              <a:t>Kafka ?</a:t>
            </a:r>
            <a:endParaRPr lang="en-US" sz="4000" b="1" dirty="0">
              <a:latin typeface="+mj-lt"/>
              <a:cs typeface="Simplified Arabic" panose="02020603050405020304" pitchFamily="18" charset="-78"/>
            </a:endParaRPr>
          </a:p>
        </p:txBody>
      </p:sp>
    </p:spTree>
    <p:extLst>
      <p:ext uri="{BB962C8B-B14F-4D97-AF65-F5344CB8AC3E}">
        <p14:creationId xmlns:p14="http://schemas.microsoft.com/office/powerpoint/2010/main" val="12604223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xsl:apply-templates mode=&amp;quot;main&amp;quot; select=&amp;quot;Title&amp;quot;/&amp;gt;&amp;quot;&quot;/&gt;&lt;property id=&quot;20307&quot; value=&quot;593&quot;/&gt;&lt;/object&gt;&lt;object type=&quot;3&quot; unique_id=&quot;10005&quot;&gt;&lt;property id=&quot;20148&quot; value=&quot;5&quot;/&gt;&lt;property id=&quot;20300&quot; value=&quot;Slide 2 - &amp;quot;&amp;lt;xsl:apply-templates mode=&amp;quot;main&amp;quot; select=&amp;quot;Title&amp;quot;/&amp;gt;&amp;quot;&quot;/&gt;&lt;property id=&quot;20307&quot; value=&quot;600&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IMING" val="|122.4|16.1|35.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PPT_Template_EN_V5">
  <a:themeElements>
    <a:clrScheme name="NL Academy">
      <a:dk1>
        <a:srgbClr val="003366"/>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lg"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lg"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Xyleme_Intro_200412 1">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Xyleme_Intro_200412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CC0000"/>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ADD6C87292164D80E94928B28549A1" ma:contentTypeVersion="0" ma:contentTypeDescription="Create a new document." ma:contentTypeScope="" ma:versionID="9bbda152be7d45990d946a3555863de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AE7B78-E4E0-494E-8140-90F67C1668D8}"/>
</file>

<file path=customXml/itemProps2.xml><?xml version="1.0" encoding="utf-8"?>
<ds:datastoreItem xmlns:ds="http://schemas.openxmlformats.org/officeDocument/2006/customXml" ds:itemID="{7CD9C142-1AB5-41D9-A585-E6FEC21BA569}"/>
</file>

<file path=customXml/itemProps3.xml><?xml version="1.0" encoding="utf-8"?>
<ds:datastoreItem xmlns:ds="http://schemas.openxmlformats.org/officeDocument/2006/customXml" ds:itemID="{429962C1-965C-4848-BC8B-C640AD64F6E7}"/>
</file>

<file path=docProps/app.xml><?xml version="1.0" encoding="utf-8"?>
<Properties xmlns="http://schemas.openxmlformats.org/officeDocument/2006/extended-properties" xmlns:vt="http://schemas.openxmlformats.org/officeDocument/2006/docPropsVTypes">
  <Template>PPT_Template_EN_V5</Template>
  <TotalTime>742</TotalTime>
  <Words>1369</Words>
  <Application>Microsoft Office PowerPoint</Application>
  <PresentationFormat>On-screen Show (4:3)</PresentationFormat>
  <Paragraphs>432</Paragraphs>
  <Slides>41</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PPT_Template_EN_V5</vt:lpstr>
      <vt:lpstr>think-cell Slide</vt:lpstr>
      <vt:lpstr>Apache Kafka </vt:lpstr>
      <vt:lpstr>PowerPoint Presentation</vt:lpstr>
      <vt:lpstr>            Kafka Introduction </vt:lpstr>
      <vt:lpstr>  Kafka Introduction</vt:lpstr>
      <vt:lpstr>  Why Kafka ?</vt:lpstr>
      <vt:lpstr>  Why Kafka ?</vt:lpstr>
      <vt:lpstr>  Why Kafka ?</vt:lpstr>
      <vt:lpstr>  Why Kafka ?</vt:lpstr>
      <vt:lpstr>PowerPoint Presentation</vt:lpstr>
      <vt:lpstr>   Why Kafka ?</vt:lpstr>
      <vt:lpstr>Key Terminologies</vt:lpstr>
      <vt:lpstr>Architecture</vt:lpstr>
      <vt:lpstr>Topics - Partitions</vt:lpstr>
      <vt:lpstr>Message Ordering and Guarantees</vt:lpstr>
      <vt:lpstr>What is pub sub ?</vt:lpstr>
      <vt:lpstr>Producer</vt:lpstr>
      <vt:lpstr>Producer – Load Balancing and ISRs</vt:lpstr>
      <vt:lpstr>Consumer</vt:lpstr>
      <vt:lpstr>Consumer - Groups</vt:lpstr>
      <vt:lpstr>Consumer - Groups</vt:lpstr>
      <vt:lpstr>Consumer - Groups</vt:lpstr>
      <vt:lpstr>Automatic load balancing</vt:lpstr>
      <vt:lpstr>Why is Kafka so fast?</vt:lpstr>
      <vt:lpstr>Kafka Features</vt:lpstr>
      <vt:lpstr>use cases for Apache Kafka</vt:lpstr>
      <vt:lpstr>Efficiency #1: simple storage</vt:lpstr>
      <vt:lpstr>Efficiency #2: careful transfer</vt:lpstr>
      <vt:lpstr>Performance</vt:lpstr>
      <vt:lpstr>Basic performance metrics</vt:lpstr>
      <vt:lpstr>Latency vs throughput</vt:lpstr>
      <vt:lpstr>Scalability</vt:lpstr>
      <vt:lpstr>Throughput vs Unconsumed data</vt:lpstr>
      <vt:lpstr>LinkedIn Kafka Statistics</vt:lpstr>
      <vt:lpstr>Apache Storm with Apache Kafka</vt:lpstr>
      <vt:lpstr>Background</vt:lpstr>
      <vt:lpstr>Use case</vt:lpstr>
      <vt:lpstr>High-level System Architecture</vt:lpstr>
      <vt:lpstr>Storm - Topology</vt:lpstr>
      <vt:lpstr>Storm - Topology</vt:lpstr>
      <vt:lpstr>Storm - Topology</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Storm</dc:title>
  <dc:creator>Naresh, Mudipalli</dc:creator>
  <cp:lastModifiedBy>Reddy, Dasari</cp:lastModifiedBy>
  <cp:revision>131</cp:revision>
  <cp:lastPrinted>1904-01-01T00:00:00Z</cp:lastPrinted>
  <dcterms:created xsi:type="dcterms:W3CDTF">2016-11-02T10:37:01Z</dcterms:created>
  <dcterms:modified xsi:type="dcterms:W3CDTF">2016-11-28T08:38:44Z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0x01010021ADD6C87292164D80E94928B28549A1</vt:lpwstr>
  </property>
</Properties>
</file>