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tags/tag8.xml" ContentType="application/vnd.openxmlformats-officedocument.presentationml.tags+xml"/>
  <Override PartName="/ppt/theme/theme5.xml" ContentType="application/vnd.openxmlformats-officedocument.theme+xml"/>
  <Override PartName="/ppt/notesSlides/notesSlide2.xml" ContentType="application/vnd.openxmlformats-officedocument.presentationml.notesSlide+xml"/>
  <Override PartName="/ppt/slides/slide36.xml" ContentType="application/vnd.openxmlformats-officedocument.presentationml.slide+xml"/>
  <Override PartName="/ppt/slides/slide25.xml" ContentType="application/vnd.openxmlformats-officedocument.presentationml.slid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38.xml" ContentType="application/vnd.openxmlformats-officedocument.presentationml.tags+xml"/>
  <Override PartName="/ppt/slideLayouts/slideLayout24.xml" ContentType="application/vnd.openxmlformats-officedocument.presentationml.slideLayout+xml"/>
  <Override PartName="/ppt/tags/tag85.xml" ContentType="application/vnd.openxmlformats-officedocument.presentationml.tags+xml"/>
  <Override PartName="/ppt/notesSlides/notesSlide16.xml" ContentType="application/vnd.openxmlformats-officedocument.presentationml.notes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ppt/tags/tag34.xml" ContentType="application/vnd.openxmlformats-officedocument.presentationml.tags+xml"/>
  <Override PartName="/ppt/tags/tag52.xml" ContentType="application/vnd.openxmlformats-officedocument.presentationml.tags+xml"/>
  <Override PartName="/ppt/tags/tag8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tags/tag70.xml" ContentType="application/vnd.openxmlformats-officedocument.presentationml.tags+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theme/theme6.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Layouts/slideLayout29.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ags/tag5.xml" ContentType="application/vnd.openxmlformats-officedocument.presentationml.tags+xml"/>
  <Override PartName="/ppt/theme/theme2.xml" ContentType="application/vnd.openxmlformats-officedocument.theme+xml"/>
  <Override PartName="/ppt/slideLayouts/slideLayout18.xml" ContentType="application/vnd.openxmlformats-officedocument.presentationml.slideLayout+xml"/>
  <Override PartName="/ppt/tags/tag79.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9.xml" ContentType="application/vnd.openxmlformats-officedocument.presentationml.tags+xml"/>
  <Override PartName="/ppt/slideLayouts/slideLayout25.xml" ContentType="application/vnd.openxmlformats-officedocument.presentationml.slideLayout+xml"/>
  <Override PartName="/ppt/tags/tag68.xml" ContentType="application/vnd.openxmlformats-officedocument.presentationml.tags+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tags/tag57.xml" ContentType="application/vnd.openxmlformats-officedocument.presentationml.tags+xml"/>
  <Override PartName="/ppt/tags/tag75.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slideLayouts/slideLayout21.xml" ContentType="application/vnd.openxmlformats-officedocument.presentationml.slideLayout+xml"/>
  <Override PartName="/ppt/tags/tag64.xml" ContentType="application/vnd.openxmlformats-officedocument.presentationml.tags+xml"/>
  <Override PartName="/ppt/tags/tag82.xml" ContentType="application/vnd.openxmlformats-officedocument.presentationml.tags+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tags/tag24.xml" ContentType="application/vnd.openxmlformats-officedocument.presentationml.tags+xml"/>
  <Default Extension="gif" ContentType="image/gif"/>
  <Override PartName="/ppt/tags/tag53.xml" ContentType="application/vnd.openxmlformats-officedocument.presentationml.tags+xml"/>
  <Override PartName="/ppt/tags/tag71.xml" ContentType="application/vnd.openxmlformats-officedocument.presentationml.tags+xml"/>
  <Override PartName="/ppt/notesSlides/notesSlide8.xml" ContentType="application/vnd.openxmlformats-officedocument.presentationml.notesSlide+xml"/>
  <Override PartName="/ppt/notesSlides/notesSlide20.xml" ContentType="application/vnd.openxmlformats-officedocument.presentationml.notesSlide+xml"/>
  <Override PartName="/ppt/tags/tag13.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tags/tag60.xml" ContentType="application/vnd.openxmlformats-officedocument.presentationml.tags+xml"/>
  <Override PartName="/ppt/slides/slide49.xml" ContentType="application/vnd.openxmlformats-officedocument.presentationml.slide+xml"/>
  <Override PartName="/ppt/handoutMasters/handoutMaster1.xml" ContentType="application/vnd.openxmlformats-officedocument.presentationml.handoutMaster+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tags/tag58.xml" ContentType="application/vnd.openxmlformats-officedocument.presentationml.tags+xml"/>
  <Override PartName="/ppt/tags/tag69.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tags/tag76.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8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tags/tag32.xml" ContentType="application/vnd.openxmlformats-officedocument.presentationml.tags+xml"/>
  <Override PartName="/ppt/tags/tag50.xml" ContentType="application/vnd.openxmlformats-officedocument.presentationml.tags+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tags/tag7.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tags/tag3.xml" ContentType="application/vnd.openxmlformats-officedocument.presentationml.tags+xml"/>
  <Default Extension="jpeg" ContentType="image/jpeg"/>
  <Override PartName="/ppt/slideLayouts/slideLayout16.xml" ContentType="application/vnd.openxmlformats-officedocument.presentationml.slideLayout+xml"/>
  <Override PartName="/ppt/tags/tag59.xml" ContentType="application/vnd.openxmlformats-officedocument.presentationml.tags+xml"/>
  <Override PartName="/ppt/tags/tag77.xml" ContentType="application/vnd.openxmlformats-officedocument.presentationml.tags+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slideLayouts/slideLayout23.xml" ContentType="application/vnd.openxmlformats-officedocument.presentationml.slideLayout+xml"/>
  <Override PartName="/ppt/tags/tag66.xml" ContentType="application/vnd.openxmlformats-officedocument.presentationml.tags+xml"/>
  <Override PartName="/ppt/tags/tag84.xml" ContentType="application/vnd.openxmlformats-officedocument.presentationml.tags+xml"/>
  <Override PartName="/ppt/notesSlides/notesSlide15.xml" ContentType="application/vnd.openxmlformats-officedocument.presentationml.notesSlide+xml"/>
  <Override PartName="/ppt/slides/slide20.xml" ContentType="application/vnd.openxmlformats-officedocument.presentationml.slide+xml"/>
  <Override PartName="/ppt/tags/tag26.xml" ContentType="application/vnd.openxmlformats-officedocument.presentationml.tags+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tags/tag55.xml" ContentType="application/vnd.openxmlformats-officedocument.presentationml.tags+xml"/>
  <Override PartName="/ppt/tags/tag73.xml" ContentType="application/vnd.openxmlformats-officedocument.presentationml.tags+xml"/>
  <Override PartName="/ppt/notesSlides/notesSlide22.xml" ContentType="application/vnd.openxmlformats-officedocument.presentationml.notesSlide+xml"/>
  <Override PartName="/ppt/tags/tag15.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62.xml" ContentType="application/vnd.openxmlformats-officedocument.presentationml.tags+xml"/>
  <Override PartName="/ppt/tags/tag80.xml" ContentType="application/vnd.openxmlformats-officedocument.presentationml.tags+xml"/>
  <Override PartName="/ppt/notesSlides/notesSlide11.xml" ContentType="application/vnd.openxmlformats-officedocument.presentationml.notesSlide+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notesSlides/notesSlide6.xml" ContentType="application/vnd.openxmlformats-officedocument.presentationml.notesSlide+xml"/>
  <Override PartName="/ppt/slides/slide8.xml" ContentType="application/vnd.openxmlformats-officedocument.presentationml.slide+xml"/>
  <Override PartName="/ppt/tags/tag11.xml" ContentType="application/vnd.openxmlformats-officedocument.presentationml.tags+xml"/>
  <Override PartName="/ppt/slides/slide29.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43.xml" ContentType="application/vnd.openxmlformats-officedocument.presentationml.slide+xml"/>
  <Override PartName="/ppt/theme/theme1.xml" ContentType="application/vnd.openxmlformats-officedocument.theme+xml"/>
  <Override PartName="/ppt/tags/tag78.xml" ContentType="application/vnd.openxmlformats-officedocument.presentationml.tags+xml"/>
  <Override PartName="/ppt/slides/slide32.xml" ContentType="application/vnd.openxmlformats-officedocument.presentationml.slide+xml"/>
  <Override PartName="/ppt/tags/tag56.xml" ContentType="application/vnd.openxmlformats-officedocument.presentationml.tags+xml"/>
  <Override PartName="/ppt/tags/tag67.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gs/tag45.xml" ContentType="application/vnd.openxmlformats-officedocument.presentationml.tag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7" r:id="rId1"/>
    <p:sldMasterId id="2147483993" r:id="rId2"/>
    <p:sldMasterId id="2147483946" r:id="rId3"/>
    <p:sldMasterId id="2147484003" r:id="rId4"/>
  </p:sldMasterIdLst>
  <p:notesMasterIdLst>
    <p:notesMasterId r:id="rId55"/>
  </p:notesMasterIdLst>
  <p:handoutMasterIdLst>
    <p:handoutMasterId r:id="rId56"/>
  </p:handoutMasterIdLst>
  <p:sldIdLst>
    <p:sldId id="407" r:id="rId5"/>
    <p:sldId id="512" r:id="rId6"/>
    <p:sldId id="493" r:id="rId7"/>
    <p:sldId id="494" r:id="rId8"/>
    <p:sldId id="496" r:id="rId9"/>
    <p:sldId id="530" r:id="rId10"/>
    <p:sldId id="532" r:id="rId11"/>
    <p:sldId id="497" r:id="rId12"/>
    <p:sldId id="535" r:id="rId13"/>
    <p:sldId id="536" r:id="rId14"/>
    <p:sldId id="537" r:id="rId15"/>
    <p:sldId id="538" r:id="rId16"/>
    <p:sldId id="539" r:id="rId17"/>
    <p:sldId id="550" r:id="rId18"/>
    <p:sldId id="575" r:id="rId19"/>
    <p:sldId id="548" r:id="rId20"/>
    <p:sldId id="603" r:id="rId21"/>
    <p:sldId id="545" r:id="rId22"/>
    <p:sldId id="547" r:id="rId23"/>
    <p:sldId id="549" r:id="rId24"/>
    <p:sldId id="551" r:id="rId25"/>
    <p:sldId id="552" r:id="rId26"/>
    <p:sldId id="574" r:id="rId27"/>
    <p:sldId id="554" r:id="rId28"/>
    <p:sldId id="555" r:id="rId29"/>
    <p:sldId id="556" r:id="rId30"/>
    <p:sldId id="557" r:id="rId31"/>
    <p:sldId id="558" r:id="rId32"/>
    <p:sldId id="559" r:id="rId33"/>
    <p:sldId id="569" r:id="rId34"/>
    <p:sldId id="604" r:id="rId35"/>
    <p:sldId id="563" r:id="rId36"/>
    <p:sldId id="566" r:id="rId37"/>
    <p:sldId id="567" r:id="rId38"/>
    <p:sldId id="568" r:id="rId39"/>
    <p:sldId id="570" r:id="rId40"/>
    <p:sldId id="571" r:id="rId41"/>
    <p:sldId id="562" r:id="rId42"/>
    <p:sldId id="561" r:id="rId43"/>
    <p:sldId id="595" r:id="rId44"/>
    <p:sldId id="597" r:id="rId45"/>
    <p:sldId id="596" r:id="rId46"/>
    <p:sldId id="598" r:id="rId47"/>
    <p:sldId id="599" r:id="rId48"/>
    <p:sldId id="600" r:id="rId49"/>
    <p:sldId id="516" r:id="rId50"/>
    <p:sldId id="602" r:id="rId51"/>
    <p:sldId id="458" r:id="rId52"/>
    <p:sldId id="594" r:id="rId53"/>
    <p:sldId id="329" r:id="rId54"/>
  </p:sldIdLst>
  <p:sldSz cx="9906000" cy="6858000" type="A4"/>
  <p:notesSz cx="6797675" cy="9874250"/>
  <p:custDataLst>
    <p:tags r:id="rId57"/>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000000"/>
    <a:srgbClr val="FFFFFF"/>
    <a:srgbClr val="F2F2F2"/>
    <a:srgbClr val="E47E1A"/>
    <a:srgbClr val="BA0065"/>
    <a:srgbClr val="FFBC1D"/>
    <a:srgbClr val="598E20"/>
    <a:srgbClr val="D03833"/>
    <a:srgbClr val="805924"/>
    <a:srgbClr val="726334"/>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08" autoAdjust="0"/>
    <p:restoredTop sz="88889" autoAdjust="0"/>
  </p:normalViewPr>
  <p:slideViewPr>
    <p:cSldViewPr>
      <p:cViewPr>
        <p:scale>
          <a:sx n="75" d="100"/>
          <a:sy n="75" d="100"/>
        </p:scale>
        <p:origin x="-1603" y="-149"/>
      </p:cViewPr>
      <p:guideLst>
        <p:guide orient="horz" pos="3948"/>
        <p:guide orient="horz" pos="791"/>
        <p:guide orient="horz" pos="1062"/>
        <p:guide orient="horz" pos="3620"/>
        <p:guide orient="horz" pos="2374"/>
        <p:guide pos="3120"/>
        <p:guide pos="6025"/>
        <p:guide pos="3042"/>
        <p:guide pos="3198"/>
        <p:guide pos="220"/>
        <p:guide pos="420"/>
        <p:guide pos="5819"/>
      </p:guideLst>
    </p:cSldViewPr>
  </p:slideViewPr>
  <p:outlineViewPr>
    <p:cViewPr>
      <p:scale>
        <a:sx n="33" d="100"/>
        <a:sy n="33" d="100"/>
      </p:scale>
      <p:origin x="12" y="89676"/>
    </p:cViewPr>
  </p:outlineViewPr>
  <p:notesTextViewPr>
    <p:cViewPr>
      <p:scale>
        <a:sx n="100" d="100"/>
        <a:sy n="100" d="100"/>
      </p:scale>
      <p:origin x="0" y="0"/>
    </p:cViewPr>
  </p:notesTextViewPr>
  <p:sorterViewPr>
    <p:cViewPr>
      <p:scale>
        <a:sx n="66" d="100"/>
        <a:sy n="66" d="100"/>
      </p:scale>
      <p:origin x="0" y="3162"/>
    </p:cViewPr>
  </p:sorterViewPr>
  <p:notesViewPr>
    <p:cSldViewPr>
      <p:cViewPr varScale="1">
        <p:scale>
          <a:sx n="52" d="100"/>
          <a:sy n="52" d="100"/>
        </p:scale>
        <p:origin x="-2592" y="-84"/>
      </p:cViewPr>
      <p:guideLst>
        <p:guide orient="horz" pos="3110"/>
        <p:guide pos="2141"/>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gs" Target="tags/tag1.xml"/><Relationship Id="rId61"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2012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 xmlns:p14="http://schemas.microsoft.com/office/powerpoint/2010/main" val="34500323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7/15/2016</a:t>
            </a:fld>
            <a:endParaRPr lang="en-US" dirty="0"/>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dirty="0"/>
          </a:p>
        </p:txBody>
      </p:sp>
    </p:spTree>
    <p:extLst>
      <p:ext uri="{BB962C8B-B14F-4D97-AF65-F5344CB8AC3E}">
        <p14:creationId xmlns="" xmlns:p14="http://schemas.microsoft.com/office/powerpoint/2010/main" val="3773016071"/>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5488" y="741363"/>
            <a:ext cx="5346700" cy="37020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xfrm>
            <a:off x="725488" y="738188"/>
            <a:ext cx="5348287" cy="3703637"/>
          </a:xfrm>
          <a:prstGeom prst="rect">
            <a:avLst/>
          </a:prstGeom>
          <a:ln/>
        </p:spPr>
      </p:sp>
      <p:sp>
        <p:nvSpPr>
          <p:cNvPr id="184323" name="Rectangle 3"/>
          <p:cNvSpPr>
            <a:spLocks noGrp="1" noChangeArrowheads="1"/>
          </p:cNvSpPr>
          <p:nvPr>
            <p:ph type="body" idx="1"/>
          </p:nvPr>
        </p:nvSpPr>
        <p:spPr>
          <a:xfrm>
            <a:off x="680551" y="4690945"/>
            <a:ext cx="5438140" cy="4443077"/>
          </a:xfrm>
          <a:prstGeom prst="rect">
            <a:avLst/>
          </a:prstGeom>
          <a:noFill/>
          <a:ln/>
        </p:spPr>
        <p:txBody>
          <a:bodyPr lIns="95610" tIns="47805" rIns="95610" bIns="47805"/>
          <a:lstStyle/>
          <a:p>
            <a:endParaRPr lang="en-IN"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xfrm>
            <a:off x="725488" y="738188"/>
            <a:ext cx="5348287" cy="3703637"/>
          </a:xfrm>
          <a:prstGeom prst="rect">
            <a:avLst/>
          </a:prstGeom>
          <a:ln/>
        </p:spPr>
      </p:sp>
      <p:sp>
        <p:nvSpPr>
          <p:cNvPr id="184323" name="Rectangle 3"/>
          <p:cNvSpPr>
            <a:spLocks noGrp="1" noChangeArrowheads="1"/>
          </p:cNvSpPr>
          <p:nvPr>
            <p:ph type="body" idx="1"/>
          </p:nvPr>
        </p:nvSpPr>
        <p:spPr>
          <a:xfrm>
            <a:off x="680551" y="4690945"/>
            <a:ext cx="5438140" cy="4443077"/>
          </a:xfrm>
          <a:prstGeom prst="rect">
            <a:avLst/>
          </a:prstGeom>
          <a:noFill/>
          <a:ln/>
        </p:spPr>
        <p:txBody>
          <a:bodyPr lIns="95610" tIns="47805" rIns="95610" bIns="47805"/>
          <a:lstStyle/>
          <a:p>
            <a:endParaRPr lang="en-IN"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xfrm>
            <a:off x="725488" y="738188"/>
            <a:ext cx="5348287" cy="3703637"/>
          </a:xfrm>
          <a:prstGeom prst="rect">
            <a:avLst/>
          </a:prstGeom>
          <a:ln/>
        </p:spPr>
      </p:sp>
      <p:sp>
        <p:nvSpPr>
          <p:cNvPr id="184323" name="Rectangle 3"/>
          <p:cNvSpPr>
            <a:spLocks noGrp="1" noChangeArrowheads="1"/>
          </p:cNvSpPr>
          <p:nvPr>
            <p:ph type="body" idx="1"/>
          </p:nvPr>
        </p:nvSpPr>
        <p:spPr>
          <a:xfrm>
            <a:off x="680551" y="4690945"/>
            <a:ext cx="5438140" cy="4443077"/>
          </a:xfrm>
          <a:prstGeom prst="rect">
            <a:avLst/>
          </a:prstGeom>
          <a:noFill/>
          <a:ln/>
        </p:spPr>
        <p:txBody>
          <a:bodyPr lIns="95610" tIns="47805" rIns="95610" bIns="47805"/>
          <a:lstStyle/>
          <a:p>
            <a:endParaRPr lang="en-IN"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xfrm>
            <a:off x="725488" y="738188"/>
            <a:ext cx="5348287" cy="3703637"/>
          </a:xfrm>
          <a:prstGeom prst="rect">
            <a:avLst/>
          </a:prstGeom>
          <a:ln/>
        </p:spPr>
      </p:sp>
      <p:sp>
        <p:nvSpPr>
          <p:cNvPr id="184323" name="Rectangle 3"/>
          <p:cNvSpPr>
            <a:spLocks noGrp="1" noChangeArrowheads="1"/>
          </p:cNvSpPr>
          <p:nvPr>
            <p:ph type="body" idx="1"/>
          </p:nvPr>
        </p:nvSpPr>
        <p:spPr>
          <a:xfrm>
            <a:off x="680551" y="4690945"/>
            <a:ext cx="5438140" cy="4443077"/>
          </a:xfrm>
          <a:prstGeom prst="rect">
            <a:avLst/>
          </a:prstGeom>
          <a:noFill/>
          <a:ln/>
        </p:spPr>
        <p:txBody>
          <a:bodyPr lIns="95610" tIns="47805" rIns="95610" bIns="47805"/>
          <a:lstStyle/>
          <a:p>
            <a:endParaRPr lang="en-IN"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xfrm>
            <a:off x="725488" y="738188"/>
            <a:ext cx="5348287" cy="3703637"/>
          </a:xfrm>
          <a:prstGeom prst="rect">
            <a:avLst/>
          </a:prstGeom>
          <a:ln/>
        </p:spPr>
      </p:sp>
      <p:sp>
        <p:nvSpPr>
          <p:cNvPr id="184323" name="Rectangle 3"/>
          <p:cNvSpPr>
            <a:spLocks noGrp="1" noChangeArrowheads="1"/>
          </p:cNvSpPr>
          <p:nvPr>
            <p:ph type="body" idx="1"/>
          </p:nvPr>
        </p:nvSpPr>
        <p:spPr>
          <a:xfrm>
            <a:off x="680551" y="4690945"/>
            <a:ext cx="5438140" cy="4443077"/>
          </a:xfrm>
          <a:prstGeom prst="rect">
            <a:avLst/>
          </a:prstGeom>
          <a:noFill/>
          <a:ln/>
        </p:spPr>
        <p:txBody>
          <a:bodyPr lIns="95610" tIns="47805" rIns="95610" bIns="47805"/>
          <a:lstStyle/>
          <a:p>
            <a:endParaRPr lang="en-IN"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xfrm>
            <a:off x="725488" y="738188"/>
            <a:ext cx="5348287" cy="3703637"/>
          </a:xfrm>
          <a:prstGeom prst="rect">
            <a:avLst/>
          </a:prstGeom>
          <a:ln/>
        </p:spPr>
      </p:sp>
      <p:sp>
        <p:nvSpPr>
          <p:cNvPr id="184323" name="Rectangle 3"/>
          <p:cNvSpPr>
            <a:spLocks noGrp="1" noChangeArrowheads="1"/>
          </p:cNvSpPr>
          <p:nvPr>
            <p:ph type="body" idx="1"/>
          </p:nvPr>
        </p:nvSpPr>
        <p:spPr>
          <a:xfrm>
            <a:off x="680551" y="4690945"/>
            <a:ext cx="5438140" cy="4443077"/>
          </a:xfrm>
          <a:prstGeom prst="rect">
            <a:avLst/>
          </a:prstGeom>
          <a:noFill/>
          <a:ln/>
        </p:spPr>
        <p:txBody>
          <a:bodyPr lIns="95610" tIns="47805" rIns="95610" bIns="47805"/>
          <a:lstStyle/>
          <a:p>
            <a:endParaRPr lang="en-IN"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xfrm>
            <a:off x="725488" y="738188"/>
            <a:ext cx="5348287" cy="3703637"/>
          </a:xfrm>
          <a:prstGeom prst="rect">
            <a:avLst/>
          </a:prstGeom>
          <a:ln/>
        </p:spPr>
      </p:sp>
      <p:sp>
        <p:nvSpPr>
          <p:cNvPr id="184323" name="Rectangle 3"/>
          <p:cNvSpPr>
            <a:spLocks noGrp="1" noChangeArrowheads="1"/>
          </p:cNvSpPr>
          <p:nvPr>
            <p:ph type="body" idx="1"/>
          </p:nvPr>
        </p:nvSpPr>
        <p:spPr>
          <a:xfrm>
            <a:off x="680551" y="4690945"/>
            <a:ext cx="5438140" cy="4443077"/>
          </a:xfrm>
          <a:prstGeom prst="rect">
            <a:avLst/>
          </a:prstGeom>
          <a:noFill/>
          <a:ln/>
        </p:spPr>
        <p:txBody>
          <a:bodyPr lIns="95610" tIns="47805" rIns="95610" bIns="47805"/>
          <a:lstStyle/>
          <a:p>
            <a:endParaRPr lang="en-IN"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xfrm>
            <a:off x="725488" y="738188"/>
            <a:ext cx="5348287" cy="3703637"/>
          </a:xfrm>
          <a:prstGeom prst="rect">
            <a:avLst/>
          </a:prstGeom>
          <a:ln/>
        </p:spPr>
      </p:sp>
      <p:sp>
        <p:nvSpPr>
          <p:cNvPr id="184323" name="Rectangle 3"/>
          <p:cNvSpPr>
            <a:spLocks noGrp="1" noChangeArrowheads="1"/>
          </p:cNvSpPr>
          <p:nvPr>
            <p:ph type="body" idx="1"/>
          </p:nvPr>
        </p:nvSpPr>
        <p:spPr>
          <a:xfrm>
            <a:off x="680551" y="4690945"/>
            <a:ext cx="5438140" cy="4443077"/>
          </a:xfrm>
          <a:prstGeom prst="rect">
            <a:avLst/>
          </a:prstGeom>
          <a:noFill/>
          <a:ln/>
        </p:spPr>
        <p:txBody>
          <a:bodyPr lIns="95610" tIns="47805" rIns="95610" bIns="47805"/>
          <a:lstStyle/>
          <a:p>
            <a:endParaRPr lang="en-IN"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xfrm>
            <a:off x="725488" y="738188"/>
            <a:ext cx="5348287" cy="3703637"/>
          </a:xfrm>
          <a:prstGeom prst="rect">
            <a:avLst/>
          </a:prstGeom>
          <a:ln/>
        </p:spPr>
      </p:sp>
      <p:sp>
        <p:nvSpPr>
          <p:cNvPr id="184323" name="Rectangle 3"/>
          <p:cNvSpPr>
            <a:spLocks noGrp="1" noChangeArrowheads="1"/>
          </p:cNvSpPr>
          <p:nvPr>
            <p:ph type="body" idx="1"/>
          </p:nvPr>
        </p:nvSpPr>
        <p:spPr>
          <a:xfrm>
            <a:off x="680551" y="4690945"/>
            <a:ext cx="5438140" cy="4443077"/>
          </a:xfrm>
          <a:prstGeom prst="rect">
            <a:avLst/>
          </a:prstGeom>
          <a:noFill/>
          <a:ln/>
        </p:spPr>
        <p:txBody>
          <a:bodyPr lIns="95610" tIns="47805" rIns="95610" bIns="47805"/>
          <a:lstStyle/>
          <a:p>
            <a:endParaRPr lang="en-IN"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xfrm>
            <a:off x="725488" y="738188"/>
            <a:ext cx="5348287" cy="3703637"/>
          </a:xfrm>
          <a:prstGeom prst="rect">
            <a:avLst/>
          </a:prstGeom>
          <a:ln/>
        </p:spPr>
      </p:sp>
      <p:sp>
        <p:nvSpPr>
          <p:cNvPr id="184323" name="Rectangle 3"/>
          <p:cNvSpPr>
            <a:spLocks noGrp="1" noChangeArrowheads="1"/>
          </p:cNvSpPr>
          <p:nvPr>
            <p:ph type="body" idx="1"/>
          </p:nvPr>
        </p:nvSpPr>
        <p:spPr>
          <a:xfrm>
            <a:off x="680551" y="4690945"/>
            <a:ext cx="5438140" cy="4443077"/>
          </a:xfrm>
          <a:prstGeom prst="rect">
            <a:avLst/>
          </a:prstGeom>
          <a:noFill/>
          <a:ln/>
        </p:spPr>
        <p:txBody>
          <a:bodyPr lIns="95610" tIns="47805" rIns="95610" bIns="47805"/>
          <a:lstStyle/>
          <a:p>
            <a:endParaRPr lang="en-IN"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xfrm>
            <a:off x="725488" y="738188"/>
            <a:ext cx="5348287" cy="3703637"/>
          </a:xfrm>
          <a:prstGeom prst="rect">
            <a:avLst/>
          </a:prstGeom>
          <a:ln/>
        </p:spPr>
      </p:sp>
      <p:sp>
        <p:nvSpPr>
          <p:cNvPr id="184323" name="Rectangle 3"/>
          <p:cNvSpPr>
            <a:spLocks noGrp="1" noChangeArrowheads="1"/>
          </p:cNvSpPr>
          <p:nvPr>
            <p:ph type="body" idx="1"/>
          </p:nvPr>
        </p:nvSpPr>
        <p:spPr>
          <a:xfrm>
            <a:off x="680551" y="4690945"/>
            <a:ext cx="5438140" cy="4443077"/>
          </a:xfrm>
          <a:prstGeom prst="rect">
            <a:avLst/>
          </a:prstGeom>
          <a:noFill/>
          <a:ln/>
        </p:spPr>
        <p:txBody>
          <a:bodyPr lIns="95610" tIns="47805" rIns="95610" bIns="47805"/>
          <a:lstStyle/>
          <a:p>
            <a:endParaRPr lang="en-IN"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xfrm>
            <a:off x="725488" y="738188"/>
            <a:ext cx="5348287" cy="3703637"/>
          </a:xfrm>
          <a:prstGeom prst="rect">
            <a:avLst/>
          </a:prstGeom>
          <a:ln/>
        </p:spPr>
      </p:sp>
      <p:sp>
        <p:nvSpPr>
          <p:cNvPr id="184323" name="Rectangle 3"/>
          <p:cNvSpPr>
            <a:spLocks noGrp="1" noChangeArrowheads="1"/>
          </p:cNvSpPr>
          <p:nvPr>
            <p:ph type="body" idx="1"/>
          </p:nvPr>
        </p:nvSpPr>
        <p:spPr>
          <a:xfrm>
            <a:off x="680551" y="4690945"/>
            <a:ext cx="5438140" cy="4443077"/>
          </a:xfrm>
          <a:prstGeom prst="rect">
            <a:avLst/>
          </a:prstGeom>
          <a:noFill/>
          <a:ln/>
        </p:spPr>
        <p:txBody>
          <a:bodyPr lIns="95610" tIns="47805" rIns="95610" bIns="47805"/>
          <a:lstStyle/>
          <a:p>
            <a:endParaRPr lang="en-IN"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xfrm>
            <a:off x="725488" y="738188"/>
            <a:ext cx="5348287" cy="3703637"/>
          </a:xfrm>
          <a:prstGeom prst="rect">
            <a:avLst/>
          </a:prstGeom>
          <a:ln/>
        </p:spPr>
      </p:sp>
      <p:sp>
        <p:nvSpPr>
          <p:cNvPr id="184323" name="Rectangle 3"/>
          <p:cNvSpPr>
            <a:spLocks noGrp="1" noChangeArrowheads="1"/>
          </p:cNvSpPr>
          <p:nvPr>
            <p:ph type="body" idx="1"/>
          </p:nvPr>
        </p:nvSpPr>
        <p:spPr>
          <a:xfrm>
            <a:off x="680551" y="4690945"/>
            <a:ext cx="5438140" cy="4443077"/>
          </a:xfrm>
          <a:prstGeom prst="rect">
            <a:avLst/>
          </a:prstGeom>
          <a:noFill/>
          <a:ln/>
        </p:spPr>
        <p:txBody>
          <a:bodyPr lIns="95610" tIns="47805" rIns="95610" bIns="47805"/>
          <a:lstStyle/>
          <a:p>
            <a:endParaRPr lang="en-IN"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48</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49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xfrm>
            <a:off x="725488" y="738188"/>
            <a:ext cx="5348287" cy="3703637"/>
          </a:xfrm>
          <a:prstGeom prst="rect">
            <a:avLst/>
          </a:prstGeom>
          <a:ln/>
        </p:spPr>
      </p:sp>
      <p:sp>
        <p:nvSpPr>
          <p:cNvPr id="184323" name="Rectangle 3"/>
          <p:cNvSpPr>
            <a:spLocks noGrp="1" noChangeArrowheads="1"/>
          </p:cNvSpPr>
          <p:nvPr>
            <p:ph type="body" idx="1"/>
          </p:nvPr>
        </p:nvSpPr>
        <p:spPr>
          <a:xfrm>
            <a:off x="680551" y="4690945"/>
            <a:ext cx="5438140" cy="4443077"/>
          </a:xfrm>
          <a:prstGeom prst="rect">
            <a:avLst/>
          </a:prstGeom>
          <a:noFill/>
          <a:ln/>
        </p:spPr>
        <p:txBody>
          <a:bodyPr lIns="95610" tIns="47805" rIns="95610" bIns="47805"/>
          <a:lstStyle/>
          <a:p>
            <a:endParaRPr lang="en-IN"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are the</a:t>
            </a:r>
            <a:r>
              <a:rPr lang="en-US" baseline="0" dirty="0" smtClean="0"/>
              <a:t> features making Hadoop among different organizations in various sectors.</a:t>
            </a:r>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11</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Hadoop 1.x is tested up to 4000 nodes cluster and Hadoop 2.x beyond that.</a:t>
            </a:r>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13</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Earlier</a:t>
            </a:r>
            <a:r>
              <a:rPr lang="en-US" baseline="0" dirty="0" smtClean="0"/>
              <a:t> too, data was stored in distributed way in multiple servers/machines. But These machines were high configuration servers/machines. And no replication on any data was performed. Systems may have different topologies like star, mesh etc.</a:t>
            </a:r>
          </a:p>
          <a:p>
            <a:r>
              <a:rPr lang="en-US" baseline="0" dirty="0" err="1" smtClean="0"/>
              <a:t>Eg</a:t>
            </a:r>
            <a:r>
              <a:rPr lang="en-US" baseline="0" dirty="0" smtClean="0"/>
              <a:t>: If a file of 100 MB is stored in a distributed manner in 5 machines i.e. each machine has 20 MB data. If any of the machine fails, there was no way to recover that. It has been overcome in Hadoop by replicating the data blocks in different machine and hence </a:t>
            </a:r>
            <a:r>
              <a:rPr lang="en-US" baseline="0" dirty="0" err="1" smtClean="0"/>
              <a:t>hadoop</a:t>
            </a:r>
            <a:r>
              <a:rPr lang="en-US" baseline="0" dirty="0" smtClean="0"/>
              <a:t> has better fault tolerance mechanism.</a:t>
            </a:r>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Block_1 will be stored in a</a:t>
            </a:r>
            <a:r>
              <a:rPr lang="en-US" baseline="0" dirty="0" smtClean="0"/>
              <a:t> data node of rack 1 and its replicated blocks Block_1’ and Block_1’’ will be in rack 2. This is done to overcome rack failure.</a:t>
            </a:r>
          </a:p>
          <a:p>
            <a:r>
              <a:rPr lang="en-US" baseline="0" dirty="0" smtClean="0"/>
              <a:t>It will never happen that Block_1 and its any replicated blocks are stored in same rack.</a:t>
            </a:r>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20</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xfrm>
            <a:off x="725488" y="738188"/>
            <a:ext cx="5348287" cy="3703637"/>
          </a:xfrm>
          <a:prstGeom prst="rect">
            <a:avLst/>
          </a:prstGeom>
          <a:ln/>
        </p:spPr>
      </p:sp>
      <p:sp>
        <p:nvSpPr>
          <p:cNvPr id="184323" name="Rectangle 3"/>
          <p:cNvSpPr>
            <a:spLocks noGrp="1" noChangeArrowheads="1"/>
          </p:cNvSpPr>
          <p:nvPr>
            <p:ph type="body" idx="1"/>
          </p:nvPr>
        </p:nvSpPr>
        <p:spPr>
          <a:xfrm>
            <a:off x="680551" y="4690945"/>
            <a:ext cx="5438140" cy="4443077"/>
          </a:xfrm>
          <a:prstGeom prst="rect">
            <a:avLst/>
          </a:prstGeom>
          <a:noFill/>
          <a:ln/>
        </p:spPr>
        <p:txBody>
          <a:bodyPr lIns="95610" tIns="47805" rIns="95610" bIns="47805"/>
          <a:lstStyle/>
          <a:p>
            <a:endParaRPr lang="en-IN"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xfrm>
            <a:off x="725488" y="738188"/>
            <a:ext cx="5348287" cy="3703637"/>
          </a:xfrm>
          <a:prstGeom prst="rect">
            <a:avLst/>
          </a:prstGeom>
          <a:ln/>
        </p:spPr>
      </p:sp>
      <p:sp>
        <p:nvSpPr>
          <p:cNvPr id="184323" name="Rectangle 3"/>
          <p:cNvSpPr>
            <a:spLocks noGrp="1" noChangeArrowheads="1"/>
          </p:cNvSpPr>
          <p:nvPr>
            <p:ph type="body" idx="1"/>
          </p:nvPr>
        </p:nvSpPr>
        <p:spPr>
          <a:xfrm>
            <a:off x="680551" y="4690945"/>
            <a:ext cx="5438140" cy="4443077"/>
          </a:xfrm>
          <a:prstGeom prst="rect">
            <a:avLst/>
          </a:prstGeom>
          <a:noFill/>
          <a:ln/>
        </p:spPr>
        <p:txBody>
          <a:bodyPr lIns="95610" tIns="47805" rIns="95610" bIns="47805"/>
          <a:lstStyle/>
          <a:p>
            <a:endParaRPr lang="en-IN" dirty="0" smtClean="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0.xml"/><Relationship Id="rId7" Type="http://schemas.openxmlformats.org/officeDocument/2006/relationships/oleObject" Target="../embeddings/oleObject2.bin"/><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image" Target="../media/image3.jpeg"/><Relationship Id="rId5" Type="http://schemas.openxmlformats.org/officeDocument/2006/relationships/slideMaster" Target="../slideMasters/slideMaster1.xml"/><Relationship Id="rId4" Type="http://schemas.openxmlformats.org/officeDocument/2006/relationships/tags" Target="../tags/tag11.xml"/><Relationship Id="rId9"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vmlDrawing" Target="../drawings/vmlDrawing11.v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www.capgemini.com/" TargetMode="External"/><Relationship Id="rId3" Type="http://schemas.openxmlformats.org/officeDocument/2006/relationships/slideMaster" Target="../slideMasters/slideMaster2.xml"/><Relationship Id="rId7" Type="http://schemas.openxmlformats.org/officeDocument/2006/relationships/hyperlink" Target="http://www.capgemini.com/about/how-we-work/rightshorer" TargetMode="External"/><Relationship Id="rId2" Type="http://schemas.openxmlformats.org/officeDocument/2006/relationships/tags" Target="../tags/tag44.xml"/><Relationship Id="rId1" Type="http://schemas.openxmlformats.org/officeDocument/2006/relationships/vmlDrawing" Target="../drawings/vmlDrawing13.vml"/><Relationship Id="rId6" Type="http://schemas.openxmlformats.org/officeDocument/2006/relationships/hyperlink" Target="http://www.capgemini.com/about/how-we-work/the-collaborative-business-experiencetm" TargetMode="External"/><Relationship Id="rId5" Type="http://schemas.openxmlformats.org/officeDocument/2006/relationships/image" Target="../media/image12.png"/><Relationship Id="rId4" Type="http://schemas.openxmlformats.org/officeDocument/2006/relationships/oleObject" Target="../embeddings/oleObject13.bin"/></Relationships>
</file>

<file path=ppt/slideLayouts/_rels/slideLayout13.xml.rels><?xml version="1.0" encoding="UTF-8" standalone="yes"?>
<Relationships xmlns="http://schemas.openxmlformats.org/package/2006/relationships"><Relationship Id="rId8" Type="http://schemas.openxmlformats.org/officeDocument/2006/relationships/hyperlink" Target="http://www.capgemini.com/" TargetMode="External"/><Relationship Id="rId3" Type="http://schemas.openxmlformats.org/officeDocument/2006/relationships/slideMaster" Target="../slideMasters/slideMaster2.xml"/><Relationship Id="rId7" Type="http://schemas.openxmlformats.org/officeDocument/2006/relationships/hyperlink" Target="http://www.capgemini.com/about/how-we-work/rightshorer" TargetMode="External"/><Relationship Id="rId2" Type="http://schemas.openxmlformats.org/officeDocument/2006/relationships/tags" Target="../tags/tag45.xml"/><Relationship Id="rId1" Type="http://schemas.openxmlformats.org/officeDocument/2006/relationships/vmlDrawing" Target="../drawings/vmlDrawing14.vml"/><Relationship Id="rId6" Type="http://schemas.openxmlformats.org/officeDocument/2006/relationships/hyperlink" Target="http://www.capgemini.com/about/how-we-work/the-collaborative-business-experiencetm" TargetMode="External"/><Relationship Id="rId5" Type="http://schemas.openxmlformats.org/officeDocument/2006/relationships/image" Target="../media/image12.png"/><Relationship Id="rId4" Type="http://schemas.openxmlformats.org/officeDocument/2006/relationships/oleObject" Target="../embeddings/oleObject14.bin"/></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2.xml"/><Relationship Id="rId1" Type="http://schemas.openxmlformats.org/officeDocument/2006/relationships/vmlDrawing" Target="../drawings/vmlDrawing15.v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6.xml"/><Relationship Id="rId1" Type="http://schemas.openxmlformats.org/officeDocument/2006/relationships/vmlDrawing" Target="../drawings/vmlDrawing17.vml"/><Relationship Id="rId5" Type="http://schemas.openxmlformats.org/officeDocument/2006/relationships/oleObject" Target="../embeddings/oleObject17.bin"/><Relationship Id="rId4" Type="http://schemas.openxmlformats.org/officeDocument/2006/relationships/image" Target="../media/image3.jpeg"/></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7.xml"/><Relationship Id="rId1" Type="http://schemas.openxmlformats.org/officeDocument/2006/relationships/vmlDrawing" Target="../drawings/vmlDrawing18.vml"/><Relationship Id="rId5" Type="http://schemas.openxmlformats.org/officeDocument/2006/relationships/oleObject" Target="../embeddings/oleObject18.bin"/><Relationship Id="rId4" Type="http://schemas.openxmlformats.org/officeDocument/2006/relationships/image" Target="../media/image13.jpeg"/></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8.xml"/><Relationship Id="rId1" Type="http://schemas.openxmlformats.org/officeDocument/2006/relationships/vmlDrawing" Target="../drawings/vmlDrawing19.vml"/><Relationship Id="rId5" Type="http://schemas.openxmlformats.org/officeDocument/2006/relationships/oleObject" Target="../embeddings/oleObject19.bin"/><Relationship Id="rId4" Type="http://schemas.openxmlformats.org/officeDocument/2006/relationships/image" Target="../media/image14.jpeg"/></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57.xml"/><Relationship Id="rId7" Type="http://schemas.openxmlformats.org/officeDocument/2006/relationships/oleObject" Target="../embeddings/oleObject21.bin"/><Relationship Id="rId2" Type="http://schemas.openxmlformats.org/officeDocument/2006/relationships/tags" Target="../tags/tag56.xml"/><Relationship Id="rId1" Type="http://schemas.openxmlformats.org/officeDocument/2006/relationships/vmlDrawing" Target="../drawings/vmlDrawing21.vml"/><Relationship Id="rId6" Type="http://schemas.openxmlformats.org/officeDocument/2006/relationships/image" Target="../media/image3.jpeg"/><Relationship Id="rId5" Type="http://schemas.openxmlformats.org/officeDocument/2006/relationships/slideMaster" Target="../slideMasters/slideMaster4.xml"/><Relationship Id="rId4" Type="http://schemas.openxmlformats.org/officeDocument/2006/relationships/tags" Target="../tags/tag58.xml"/><Relationship Id="rId9"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60.xml"/><Relationship Id="rId7" Type="http://schemas.openxmlformats.org/officeDocument/2006/relationships/oleObject" Target="../embeddings/oleObject22.bin"/><Relationship Id="rId2" Type="http://schemas.openxmlformats.org/officeDocument/2006/relationships/tags" Target="../tags/tag59.xml"/><Relationship Id="rId1" Type="http://schemas.openxmlformats.org/officeDocument/2006/relationships/vmlDrawing" Target="../drawings/vmlDrawing22.vml"/><Relationship Id="rId6" Type="http://schemas.openxmlformats.org/officeDocument/2006/relationships/image" Target="../media/image5.jpeg"/><Relationship Id="rId5" Type="http://schemas.openxmlformats.org/officeDocument/2006/relationships/slideMaster" Target="../slideMasters/slideMaster4.xml"/><Relationship Id="rId4" Type="http://schemas.openxmlformats.org/officeDocument/2006/relationships/tags" Target="../tags/tag61.xml"/><Relationship Id="rId9"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3.xml"/><Relationship Id="rId7" Type="http://schemas.openxmlformats.org/officeDocument/2006/relationships/oleObject" Target="../embeddings/oleObject3.bin"/><Relationship Id="rId2" Type="http://schemas.openxmlformats.org/officeDocument/2006/relationships/tags" Target="../tags/tag12.xml"/><Relationship Id="rId1" Type="http://schemas.openxmlformats.org/officeDocument/2006/relationships/vmlDrawing" Target="../drawings/vmlDrawing3.vml"/><Relationship Id="rId6" Type="http://schemas.openxmlformats.org/officeDocument/2006/relationships/image" Target="../media/image5.jpeg"/><Relationship Id="rId5" Type="http://schemas.openxmlformats.org/officeDocument/2006/relationships/slideMaster" Target="../slideMasters/slideMaster1.xml"/><Relationship Id="rId4" Type="http://schemas.openxmlformats.org/officeDocument/2006/relationships/tags" Target="../tags/tag14.xml"/><Relationship Id="rId9"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63.xml"/><Relationship Id="rId7" Type="http://schemas.openxmlformats.org/officeDocument/2006/relationships/oleObject" Target="../embeddings/oleObject23.bin"/><Relationship Id="rId2" Type="http://schemas.openxmlformats.org/officeDocument/2006/relationships/tags" Target="../tags/tag62.xml"/><Relationship Id="rId1" Type="http://schemas.openxmlformats.org/officeDocument/2006/relationships/vmlDrawing" Target="../drawings/vmlDrawing23.vml"/><Relationship Id="rId6" Type="http://schemas.openxmlformats.org/officeDocument/2006/relationships/image" Target="../media/image6.jpeg"/><Relationship Id="rId5" Type="http://schemas.openxmlformats.org/officeDocument/2006/relationships/slideMaster" Target="../slideMasters/slideMaster4.xml"/><Relationship Id="rId4" Type="http://schemas.openxmlformats.org/officeDocument/2006/relationships/tags" Target="../tags/tag64.xml"/><Relationship Id="rId9"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tags" Target="../tags/tag66.xml"/><Relationship Id="rId7" Type="http://schemas.openxmlformats.org/officeDocument/2006/relationships/slideMaster" Target="../slideMasters/slideMaster4.xml"/><Relationship Id="rId2" Type="http://schemas.openxmlformats.org/officeDocument/2006/relationships/tags" Target="../tags/tag65.xml"/><Relationship Id="rId1" Type="http://schemas.openxmlformats.org/officeDocument/2006/relationships/vmlDrawing" Target="../drawings/vmlDrawing24.v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vmlDrawing" Target="../drawings/vmlDrawing25.vml"/><Relationship Id="rId5" Type="http://schemas.openxmlformats.org/officeDocument/2006/relationships/oleObject" Target="../embeddings/oleObject25.bin"/><Relationship Id="rId4"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vmlDrawing" Target="../drawings/vmlDrawing26.vml"/><Relationship Id="rId6" Type="http://schemas.openxmlformats.org/officeDocument/2006/relationships/oleObject" Target="../embeddings/oleObject26.bin"/><Relationship Id="rId5" Type="http://schemas.openxmlformats.org/officeDocument/2006/relationships/slideMaster" Target="../slideMasters/slideMaster4.xml"/><Relationship Id="rId4" Type="http://schemas.openxmlformats.org/officeDocument/2006/relationships/tags" Target="../tags/tag74.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27.vml"/><Relationship Id="rId6" Type="http://schemas.openxmlformats.org/officeDocument/2006/relationships/oleObject" Target="../embeddings/oleObject27.bin"/><Relationship Id="rId5" Type="http://schemas.openxmlformats.org/officeDocument/2006/relationships/slideMaster" Target="../slideMasters/slideMaster4.xml"/><Relationship Id="rId4" Type="http://schemas.openxmlformats.org/officeDocument/2006/relationships/tags" Target="../tags/tag77.xml"/></Relationships>
</file>

<file path=ppt/slideLayouts/_rels/slideLayout25.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tags" Target="../tags/tag79.xml"/><Relationship Id="rId7" Type="http://schemas.openxmlformats.org/officeDocument/2006/relationships/slideMaster" Target="../slideMasters/slideMaster4.xml"/><Relationship Id="rId2" Type="http://schemas.openxmlformats.org/officeDocument/2006/relationships/tags" Target="../tags/tag78.xml"/><Relationship Id="rId1" Type="http://schemas.openxmlformats.org/officeDocument/2006/relationships/vmlDrawing" Target="../drawings/vmlDrawing28.v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Master" Target="../slideMasters/slideMaster4.xml"/><Relationship Id="rId1" Type="http://schemas.openxmlformats.org/officeDocument/2006/relationships/vmlDrawing" Target="../drawings/vmlDrawing29.vml"/></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Master" Target="../slideMasters/slideMaster4.xml"/><Relationship Id="rId1" Type="http://schemas.openxmlformats.org/officeDocument/2006/relationships/vmlDrawing" Target="../drawings/vmlDrawing30.v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image" Target="../media/image6.jpeg"/><Relationship Id="rId5" Type="http://schemas.openxmlformats.org/officeDocument/2006/relationships/slideMaster" Target="../slideMasters/slideMaster1.xml"/><Relationship Id="rId4" Type="http://schemas.openxmlformats.org/officeDocument/2006/relationships/tags" Target="../tags/tag17.xml"/><Relationship Id="rId9"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Master" Target="../slideMasters/slideMaster4.xml"/><Relationship Id="rId1" Type="http://schemas.openxmlformats.org/officeDocument/2006/relationships/vmlDrawing" Target="../drawings/vmlDrawing31.v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oleObject" Target="../embeddings/oleObject5.bin"/><Relationship Id="rId2" Type="http://schemas.openxmlformats.org/officeDocument/2006/relationships/tags" Target="../tags/tag18.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vmlDrawing" Target="../drawings/vmlDrawing6.vml"/><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slideMaster" Target="../slideMasters/slideMaster1.xml"/><Relationship Id="rId4" Type="http://schemas.openxmlformats.org/officeDocument/2006/relationships/tags" Target="../tags/tag26.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slideMaster" Target="../slideMasters/slideMaster1.xml"/><Relationship Id="rId4" Type="http://schemas.openxmlformats.org/officeDocument/2006/relationships/tags" Target="../tags/tag29.xml"/></Relationships>
</file>

<file path=ppt/slideLayouts/_rels/slideLayout8.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tags" Target="../tags/tag31.xml"/><Relationship Id="rId7"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9.v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5.xml"/><Relationship Id="rId1" Type="http://schemas.openxmlformats.org/officeDocument/2006/relationships/vmlDrawing" Target="../drawings/vmlDrawing10.vml"/><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0" name="Image 5"/>
          <p:cNvPicPr>
            <a:picLocks noChangeAspect="1"/>
          </p:cNvPicPr>
          <p:nvPr userDrawn="1"/>
        </p:nvPicPr>
        <p:blipFill rotWithShape="1">
          <a:blip r:embed="rId6" cstate="screen">
            <a:extLst>
              <a:ext uri="{28A0092B-C50C-407E-A947-70E740481C1C}">
                <a14:useLocalDpi xmlns="" xmlns:a14="http://schemas.microsoft.com/office/drawing/2010/main"/>
              </a:ext>
            </a:extLst>
          </a:blip>
          <a:srcRect r="2413"/>
          <a:stretch/>
        </p:blipFill>
        <p:spPr>
          <a:xfrm>
            <a:off x="-2052" y="1348661"/>
            <a:ext cx="9908052" cy="5513714"/>
          </a:xfrm>
          <a:prstGeom prst="rect">
            <a:avLst/>
          </a:prstGeom>
          <a:noFill/>
          <a:ln>
            <a:noFill/>
          </a:ln>
        </p:spPr>
      </p:pic>
      <p:sp>
        <p:nvSpPr>
          <p:cNvPr id="11" name="Rectangle 10"/>
          <p:cNvSpPr/>
          <p:nvPr userDrawn="1"/>
        </p:nvSpPr>
        <p:spPr>
          <a:xfrm rot="10800000">
            <a:off x="-2" y="5388769"/>
            <a:ext cx="5895975" cy="1473606"/>
          </a:xfrm>
          <a:prstGeom prst="rect">
            <a:avLst/>
          </a:prstGeom>
          <a:gradFill flip="none" rotWithShape="1">
            <a:gsLst>
              <a:gs pos="0">
                <a:schemeClr val="bg1">
                  <a:alpha val="83000"/>
                </a:schemeClr>
              </a:gs>
              <a:gs pos="100000">
                <a:schemeClr val="bg1">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6569" tIns="43285" rIns="86569" bIns="43285" rtlCol="0" anchor="ctr"/>
          <a:lstStyle/>
          <a:p>
            <a:pPr algn="ctr"/>
            <a:endParaRPr lang="en-US" sz="2268" dirty="0" smtClean="0">
              <a:solidFill>
                <a:schemeClr val="tx2">
                  <a:lumMod val="50000"/>
                </a:schemeClr>
              </a:solidFill>
            </a:endParaRPr>
          </a:p>
        </p:txBody>
      </p:sp>
      <p:sp>
        <p:nvSpPr>
          <p:cNvPr id="17" name="Rectangle 7"/>
          <p:cNvSpPr/>
          <p:nvPr userDrawn="1">
            <p:custDataLst>
              <p:tags r:id="rId2"/>
            </p:custDataLst>
          </p:nvPr>
        </p:nvSpPr>
        <p:spPr bwMode="auto">
          <a:xfrm>
            <a:off x="-2052" y="0"/>
            <a:ext cx="990853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634905" name="think-cell Slide" r:id="rId7" imgW="360" imgH="360" progId="">
              <p:embed/>
            </p:oleObj>
          </a:graphicData>
        </a:graphic>
      </p:graphicFrame>
      <p:sp>
        <p:nvSpPr>
          <p:cNvPr id="2" name="Title 1"/>
          <p:cNvSpPr>
            <a:spLocks noGrp="1"/>
          </p:cNvSpPr>
          <p:nvPr>
            <p:ph type="ctrTitle" hasCustomPrompt="1"/>
            <p:custDataLst>
              <p:tags r:id="rId3"/>
            </p:custDataLst>
          </p:nvPr>
        </p:nvSpPr>
        <p:spPr>
          <a:xfrm>
            <a:off x="349250" y="5534025"/>
            <a:ext cx="4727575" cy="724977"/>
          </a:xfrm>
          <a:effectLst>
            <a:outerShdw blurRad="12700" dist="12700" dir="2700000" sx="133000" sy="133000" algn="tl" rotWithShape="0">
              <a:schemeClr val="bg1">
                <a:alpha val="80000"/>
              </a:schemeClr>
            </a:outerShdw>
          </a:effectLst>
        </p:spPr>
        <p:txBody>
          <a:bodyPr lIns="0" tIns="33059" rIns="33059" bIns="33059" anchor="ctr"/>
          <a:lstStyle>
            <a:lvl1pPr algn="l">
              <a:lnSpc>
                <a:spcPct val="100000"/>
              </a:lnSpc>
              <a:defRPr sz="2800" b="0">
                <a:solidFill>
                  <a:schemeClr val="tx1"/>
                </a:solidFill>
                <a:effectLst/>
                <a:latin typeface="Arial Narrow" pitchFamily="34" charset="0"/>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349249" y="6267450"/>
            <a:ext cx="5861051" cy="381000"/>
          </a:xfrm>
          <a:effectLst>
            <a:outerShdw blurRad="12700" dist="12700" dir="2700000" sx="133000" sy="133000" algn="tl" rotWithShape="0">
              <a:schemeClr val="bg1">
                <a:alpha val="80000"/>
              </a:schemeClr>
            </a:outerShdw>
          </a:effectLst>
        </p:spPr>
        <p:txBody>
          <a:bodyPr lIns="0" tIns="33059" rIns="33059" bIns="33059" anchor="ctr"/>
          <a:lstStyle>
            <a:lvl1pPr marL="0" indent="0" algn="l">
              <a:lnSpc>
                <a:spcPct val="100000"/>
              </a:lnSpc>
              <a:buNone/>
              <a:defRPr sz="1800" b="0">
                <a:solidFill>
                  <a:schemeClr val="accent2"/>
                </a:solidFill>
                <a:effectLst/>
                <a:latin typeface="Arial Narrow" pitchFamily="34" charset="0"/>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41338" name="Picture 26" descr="D:\Users\bkp\My Work\TEMPLATES\LOGO Library\Capgemini_Logo_Set\Capgemini Logo Set\ppt\Logo_Capgemini_RGB.png"/>
          <p:cNvPicPr>
            <a:picLocks noChangeAspect="1" noChangeArrowheads="1"/>
          </p:cNvPicPr>
          <p:nvPr userDrawn="1"/>
        </p:nvPicPr>
        <p:blipFill>
          <a:blip r:embed="rId8">
            <a:extLst>
              <a:ext uri="{28A0092B-C50C-407E-A947-70E740481C1C}">
                <a14:useLocalDpi xmlns="" xmlns:a14="http://schemas.microsoft.com/office/drawing/2010/main" val="0"/>
              </a:ext>
            </a:extLst>
          </a:blip>
          <a:srcRect/>
          <a:stretch>
            <a:fillRect/>
          </a:stretch>
        </p:blipFill>
        <p:spPr bwMode="auto">
          <a:xfrm>
            <a:off x="658799" y="633766"/>
            <a:ext cx="2926080" cy="678134"/>
          </a:xfrm>
          <a:prstGeom prst="rect">
            <a:avLst/>
          </a:prstGeom>
          <a:noFill/>
          <a:extLst>
            <a:ext uri="{909E8E84-426E-40DD-AFC4-6F175D3DCCD1}">
              <a14:hiddenFill xmlns="" xmlns:a14="http://schemas.microsoft.com/office/drawing/2010/main">
                <a:solidFill>
                  <a:srgbClr val="FFFFFF"/>
                </a:solidFill>
              </a14:hiddenFill>
            </a:ext>
          </a:extLst>
        </p:spPr>
      </p:pic>
      <p:pic>
        <p:nvPicPr>
          <p:cNvPr id="141342" name="Picture 30" descr="D:\Users\bkp\My Work\TEMPLATES\LOGO Library\Capgemini_Logo_Set\Slogan_PMRC_cmyk_Capgemini.png"/>
          <p:cNvPicPr>
            <a:picLocks noChangeAspect="1" noChangeArrowheads="1"/>
          </p:cNvPicPr>
          <p:nvPr userDrawn="1"/>
        </p:nvPicPr>
        <p:blipFill>
          <a:blip r:embed="rId9">
            <a:extLst>
              <a:ext uri="{28A0092B-C50C-407E-A947-70E740481C1C}">
                <a14:useLocalDpi xmlns="" xmlns:a14="http://schemas.microsoft.com/office/drawing/2010/main" val="0"/>
              </a:ext>
            </a:extLst>
          </a:blip>
          <a:srcRect/>
          <a:stretch>
            <a:fillRect/>
          </a:stretch>
        </p:blipFill>
        <p:spPr bwMode="auto">
          <a:xfrm>
            <a:off x="6311583" y="821745"/>
            <a:ext cx="2926080" cy="24001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745845108"/>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7061" cy="143985"/>
        </p:xfrm>
        <a:graphic>
          <a:graphicData uri="http://schemas.openxmlformats.org/presentationml/2006/ole">
            <p:oleObj spid="_x0000_s76857" name="think-cell Slide" r:id="rId3" imgW="360" imgH="360" progId="">
              <p:embed/>
            </p:oleObj>
          </a:graphicData>
        </a:graphic>
      </p:graphicFrame>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Zwei Inhalte">
    <p:spTree>
      <p:nvGrpSpPr>
        <p:cNvPr id="1" name=""/>
        <p:cNvGrpSpPr/>
        <p:nvPr/>
      </p:nvGrpSpPr>
      <p:grpSpPr>
        <a:xfrm>
          <a:off x="0" y="0"/>
          <a:ext cx="0" cy="0"/>
          <a:chOff x="0" y="0"/>
          <a:chExt cx="0" cy="0"/>
        </a:xfrm>
      </p:grpSpPr>
      <p:sp>
        <p:nvSpPr>
          <p:cNvPr id="4" name="Inhaltsplatzhalter 3"/>
          <p:cNvSpPr>
            <a:spLocks noGrp="1"/>
          </p:cNvSpPr>
          <p:nvPr>
            <p:ph sz="half" idx="2"/>
          </p:nvPr>
        </p:nvSpPr>
        <p:spPr>
          <a:xfrm>
            <a:off x="4953000" y="836712"/>
            <a:ext cx="4680520" cy="5472608"/>
          </a:xfrm>
        </p:spPr>
        <p:txBody>
          <a:bodyPr/>
          <a:lstStyle>
            <a:lvl1pPr>
              <a:defRPr sz="2800"/>
            </a:lvl1pPr>
            <a:lvl2pPr>
              <a:defRPr sz="24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8" name="Inhaltsplatzhalter 3"/>
          <p:cNvSpPr>
            <a:spLocks noGrp="1"/>
          </p:cNvSpPr>
          <p:nvPr>
            <p:ph sz="half" idx="13"/>
          </p:nvPr>
        </p:nvSpPr>
        <p:spPr>
          <a:xfrm>
            <a:off x="272480" y="836712"/>
            <a:ext cx="4680520" cy="5472608"/>
          </a:xfrm>
        </p:spPr>
        <p:txBody>
          <a:bodyPr/>
          <a:lstStyle>
            <a:lvl1pPr>
              <a:defRPr sz="2800"/>
            </a:lvl1pPr>
            <a:lvl2pPr>
              <a:defRPr sz="24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3" name="Titel 2"/>
          <p:cNvSpPr>
            <a:spLocks noGrp="1"/>
          </p:cNvSpPr>
          <p:nvPr>
            <p:ph type="title"/>
          </p:nvPr>
        </p:nvSpPr>
        <p:spPr/>
        <p:txBody>
          <a:bodyPr/>
          <a:lstStyle/>
          <a:p>
            <a:r>
              <a:rPr lang="en-US" smtClean="0"/>
              <a:t>Click to edit Master title style</a:t>
            </a:r>
            <a:endParaRPr lang="de-AT"/>
          </a:p>
        </p:txBody>
      </p:sp>
      <p:sp>
        <p:nvSpPr>
          <p:cNvPr id="5" name="Rectangle 6"/>
          <p:cNvSpPr>
            <a:spLocks noGrp="1" noChangeArrowheads="1"/>
          </p:cNvSpPr>
          <p:nvPr>
            <p:ph type="sldNum" sz="quarter" idx="14"/>
          </p:nvPr>
        </p:nvSpPr>
        <p:spPr>
          <a:xfrm>
            <a:off x="8920560" y="6327775"/>
            <a:ext cx="713713" cy="476250"/>
          </a:xfrm>
          <a:prstGeom prst="rect">
            <a:avLst/>
          </a:prstGeom>
        </p:spPr>
        <p:txBody>
          <a:bodyPr/>
          <a:lstStyle>
            <a:lvl1pPr algn="r">
              <a:defRPr/>
            </a:lvl1pPr>
          </a:lstStyle>
          <a:p>
            <a:pPr>
              <a:defRPr/>
            </a:pPr>
            <a:fld id="{28C05B1C-C01C-4028-B5E8-1C87DF19B73F}" type="slidenum">
              <a:rPr lang="en-GB"/>
              <a:pPr>
                <a:defRPr/>
              </a:pPr>
              <a:t>‹#›</a:t>
            </a:fld>
            <a:endParaRPr lang="en-GB"/>
          </a:p>
        </p:txBody>
      </p:sp>
      <p:sp>
        <p:nvSpPr>
          <p:cNvPr id="6" name="Fußzeilenplatzhalter 9"/>
          <p:cNvSpPr>
            <a:spLocks noGrp="1"/>
          </p:cNvSpPr>
          <p:nvPr>
            <p:ph type="ftr" sz="quarter" idx="15"/>
          </p:nvPr>
        </p:nvSpPr>
        <p:spPr>
          <a:xfrm>
            <a:off x="271728" y="6327775"/>
            <a:ext cx="8581760" cy="476250"/>
          </a:xfrm>
          <a:prstGeom prst="rect">
            <a:avLst/>
          </a:prstGeom>
        </p:spPr>
        <p:txBody>
          <a:bodyPr/>
          <a:lstStyle>
            <a:lvl1pPr>
              <a:defRPr/>
            </a:lvl1pPr>
          </a:lstStyle>
          <a:p>
            <a:pPr>
              <a:defRPr/>
            </a:pPr>
            <a:r>
              <a:rPr lang="en-US"/>
              <a:t>This work was partially supported by the SCAPE Project.</a:t>
            </a:r>
          </a:p>
          <a:p>
            <a:pPr>
              <a:defRPr/>
            </a:pPr>
            <a:r>
              <a:rPr lang="en-US"/>
              <a:t>The SCAPE project is co‐funded by the European Union under FP7 ICT‐2009.4.1 (Grant Agreement number 270137).</a:t>
            </a:r>
            <a:endParaRPr lang="en-US" i="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0" y="0"/>
          <a:ext cx="147061" cy="143985"/>
        </p:xfrm>
        <a:graphic>
          <a:graphicData uri="http://schemas.openxmlformats.org/presentationml/2006/ole">
            <p:oleObj spid="_x0000_s631833" name="think-cell Slide" r:id="rId4" imgW="360" imgH="360" progId="">
              <p:embed/>
            </p:oleObj>
          </a:graphicData>
        </a:graphic>
      </p:graphicFrame>
      <p:sp>
        <p:nvSpPr>
          <p:cNvPr id="184" name="Rectangle 9"/>
          <p:cNvSpPr>
            <a:spLocks noChangeArrowheads="1"/>
          </p:cNvSpPr>
          <p:nvPr userDrawn="1">
            <p:custDataLst>
              <p:tags r:id="rId2"/>
            </p:custDataLst>
          </p:nvPr>
        </p:nvSpPr>
        <p:spPr bwMode="gray">
          <a:xfrm>
            <a:off x="1117963" y="3432666"/>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rnd" cmpd="sng" algn="ctr">
            <a:gradFill flip="none" rotWithShape="1">
              <a:gsLst>
                <a:gs pos="0">
                  <a:schemeClr val="tx1">
                    <a:lumMod val="40000"/>
                    <a:lumOff val="60000"/>
                  </a:schemeClr>
                </a:gs>
                <a:gs pos="50000">
                  <a:schemeClr val="accent2">
                    <a:lumMod val="20000"/>
                    <a:lumOff val="80000"/>
                  </a:schemeClr>
                </a:gs>
                <a:gs pos="100000">
                  <a:schemeClr val="accent2">
                    <a:lumMod val="60000"/>
                    <a:lumOff val="40000"/>
                  </a:schemeClr>
                </a:gs>
              </a:gsLst>
              <a:lin ang="0" scaled="1"/>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60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spcBef>
                <a:spcPts val="600"/>
              </a:spcBef>
            </a:pPr>
            <a:r>
              <a:rPr lang="en-US" sz="1000" dirty="0" smtClean="0">
                <a:solidFill>
                  <a:schemeClr val="bg1"/>
                </a:solidFill>
                <a:latin typeface="Arial" pitchFamily="34" charset="0"/>
                <a:cs typeface="Arial" pitchFamily="34" charset="0"/>
              </a:rPr>
              <a:t>With almost 145,000 people in over 40 countries, </a:t>
            </a:r>
            <a:r>
              <a:rPr lang="en-US" sz="1000" dirty="0" err="1" smtClean="0">
                <a:solidFill>
                  <a:schemeClr val="bg1"/>
                </a:solidFill>
                <a:latin typeface="Arial" pitchFamily="34" charset="0"/>
                <a:cs typeface="Arial" pitchFamily="34" charset="0"/>
              </a:rPr>
              <a:t>Capgemini</a:t>
            </a:r>
            <a:r>
              <a:rPr lang="en-US" sz="1000" dirty="0" smtClean="0">
                <a:solidFill>
                  <a:schemeClr val="bg1"/>
                </a:solidFill>
                <a:latin typeface="Arial" pitchFamily="34" charset="0"/>
                <a:cs typeface="Arial" pitchFamily="34" charset="0"/>
              </a:rPr>
              <a:t> is one of the world's foremost providers of consulting, technology and outsourcing services. The Group reported 2014 global revenues of EUR 10.573 billion.</a:t>
            </a:r>
          </a:p>
          <a:p>
            <a:pPr marL="0" indent="0" algn="just">
              <a:spcBef>
                <a:spcPts val="600"/>
              </a:spcBef>
            </a:pPr>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a:t>
            </a:r>
            <a:r>
              <a:rPr lang="en-US" sz="1000" u="sng" dirty="0" smtClean="0">
                <a:solidFill>
                  <a:schemeClr val="bg1"/>
                </a:solidFill>
                <a:latin typeface="Arial" pitchFamily="34" charset="0"/>
                <a:cs typeface="Arial" pitchFamily="34" charset="0"/>
              </a:rPr>
              <a:t>the Collaborative Business Experience™</a:t>
            </a:r>
            <a:r>
              <a:rPr lang="en-US" sz="1000" dirty="0" smtClean="0">
                <a:solidFill>
                  <a:schemeClr val="bg1"/>
                </a:solidFill>
                <a:latin typeface="Arial" pitchFamily="34" charset="0"/>
                <a:cs typeface="Arial" pitchFamily="34" charset="0"/>
              </a:rPr>
              <a:t>, and draws on </a:t>
            </a:r>
            <a:r>
              <a:rPr lang="en-US" sz="1000" u="sng" dirty="0" err="1" smtClean="0">
                <a:solidFill>
                  <a:schemeClr val="bg1"/>
                </a:solidFill>
                <a:latin typeface="Arial" pitchFamily="34" charset="0"/>
                <a:cs typeface="Arial" pitchFamily="34" charset="0"/>
              </a:rPr>
              <a:t>Rightshore</a:t>
            </a:r>
            <a:r>
              <a:rPr lang="en-US" sz="1000" u="sng"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a:t>
            </a:r>
          </a:p>
          <a:p>
            <a:pPr marL="0" indent="0" algn="just">
              <a:spcBef>
                <a:spcPts val="600"/>
              </a:spcBef>
            </a:pPr>
            <a:r>
              <a:rPr lang="en-US" sz="1000" dirty="0" smtClean="0">
                <a:solidFill>
                  <a:schemeClr val="bg1"/>
                </a:solidFill>
                <a:latin typeface="Arial" pitchFamily="34" charset="0"/>
                <a:cs typeface="Arial" pitchFamily="34" charset="0"/>
              </a:rPr>
              <a:t>Learn more about us at </a:t>
            </a:r>
            <a:r>
              <a:rPr lang="en-US" sz="1000" b="1" u="sng" dirty="0" smtClean="0">
                <a:solidFill>
                  <a:schemeClr val="bg1"/>
                </a:solidFill>
                <a:latin typeface="Arial" pitchFamily="34" charset="0"/>
                <a:cs typeface="Arial" pitchFamily="34" charset="0"/>
              </a:rPr>
              <a:t>www.capgemini.com</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p:txBody>
      </p:sp>
      <p:pic>
        <p:nvPicPr>
          <p:cNvPr id="208" name="Image 337" descr="CBE_Label_ppt.png"/>
          <p:cNvPicPr>
            <a:picLocks noChangeAspect="1"/>
          </p:cNvPicPr>
          <p:nvPr userDrawn="1"/>
        </p:nvPicPr>
        <p:blipFill>
          <a:blip r:embed="rId5" cstate="screen"/>
          <a:stretch>
            <a:fillRect/>
          </a:stretch>
        </p:blipFill>
        <p:spPr>
          <a:xfrm>
            <a:off x="867725" y="3283811"/>
            <a:ext cx="519572" cy="522508"/>
          </a:xfrm>
          <a:prstGeom prst="rect">
            <a:avLst/>
          </a:prstGeom>
        </p:spPr>
      </p:pic>
      <p:grpSp>
        <p:nvGrpSpPr>
          <p:cNvPr id="75" name="Group 74"/>
          <p:cNvGrpSpPr/>
          <p:nvPr userDrawn="1"/>
        </p:nvGrpSpPr>
        <p:grpSpPr>
          <a:xfrm>
            <a:off x="5722379" y="3575705"/>
            <a:ext cx="3826121" cy="1827268"/>
            <a:chOff x="5722379" y="3575705"/>
            <a:chExt cx="3826121" cy="1827268"/>
          </a:xfrm>
        </p:grpSpPr>
        <p:grpSp>
          <p:nvGrpSpPr>
            <p:cNvPr id="77" name="Group 76"/>
            <p:cNvGrpSpPr/>
            <p:nvPr userDrawn="1"/>
          </p:nvGrpSpPr>
          <p:grpSpPr>
            <a:xfrm>
              <a:off x="5722379" y="3575705"/>
              <a:ext cx="3826121" cy="1827268"/>
              <a:chOff x="5722379" y="3575705"/>
              <a:chExt cx="3826121" cy="1827268"/>
            </a:xfrm>
          </p:grpSpPr>
          <p:grpSp>
            <p:nvGrpSpPr>
              <p:cNvPr id="187" name="Groupe 203"/>
              <p:cNvGrpSpPr/>
              <p:nvPr userDrawn="1"/>
            </p:nvGrpSpPr>
            <p:grpSpPr>
              <a:xfrm>
                <a:off x="5722379" y="3575705"/>
                <a:ext cx="3826121" cy="1827268"/>
                <a:chOff x="5421313" y="3175001"/>
                <a:chExt cx="4141788" cy="1978025"/>
              </a:xfrm>
              <a:noFill/>
            </p:grpSpPr>
            <p:sp>
              <p:nvSpPr>
                <p:cNvPr id="192" name="Freeform 6"/>
                <p:cNvSpPr>
                  <a:spLocks/>
                </p:cNvSpPr>
                <p:nvPr userDrawn="1"/>
              </p:nvSpPr>
              <p:spPr bwMode="auto">
                <a:xfrm>
                  <a:off x="6532563" y="3200401"/>
                  <a:ext cx="503238" cy="406400"/>
                </a:xfrm>
                <a:custGeom>
                  <a:avLst/>
                  <a:gdLst/>
                  <a:ahLst/>
                  <a:cxnLst>
                    <a:cxn ang="0">
                      <a:pos x="24" y="71"/>
                    </a:cxn>
                    <a:cxn ang="0">
                      <a:pos x="0" y="49"/>
                    </a:cxn>
                    <a:cxn ang="0">
                      <a:pos x="41" y="11"/>
                    </a:cxn>
                    <a:cxn ang="0">
                      <a:pos x="114" y="11"/>
                    </a:cxn>
                    <a:cxn ang="0">
                      <a:pos x="124" y="0"/>
                    </a:cxn>
                    <a:cxn ang="0">
                      <a:pos x="259" y="0"/>
                    </a:cxn>
                    <a:cxn ang="0">
                      <a:pos x="273" y="16"/>
                    </a:cxn>
                    <a:cxn ang="0">
                      <a:pos x="317" y="14"/>
                    </a:cxn>
                    <a:cxn ang="0">
                      <a:pos x="302" y="28"/>
                    </a:cxn>
                    <a:cxn ang="0">
                      <a:pos x="276" y="31"/>
                    </a:cxn>
                    <a:cxn ang="0">
                      <a:pos x="276" y="137"/>
                    </a:cxn>
                    <a:cxn ang="0">
                      <a:pos x="223" y="185"/>
                    </a:cxn>
                    <a:cxn ang="0">
                      <a:pos x="171" y="185"/>
                    </a:cxn>
                    <a:cxn ang="0">
                      <a:pos x="133" y="216"/>
                    </a:cxn>
                    <a:cxn ang="0">
                      <a:pos x="131" y="245"/>
                    </a:cxn>
                    <a:cxn ang="0">
                      <a:pos x="114" y="256"/>
                    </a:cxn>
                    <a:cxn ang="0">
                      <a:pos x="83" y="228"/>
                    </a:cxn>
                    <a:cxn ang="0">
                      <a:pos x="83" y="174"/>
                    </a:cxn>
                    <a:cxn ang="0">
                      <a:pos x="112" y="149"/>
                    </a:cxn>
                    <a:cxn ang="0">
                      <a:pos x="87" y="123"/>
                    </a:cxn>
                    <a:cxn ang="0">
                      <a:pos x="85" y="74"/>
                    </a:cxn>
                    <a:cxn ang="0">
                      <a:pos x="63" y="52"/>
                    </a:cxn>
                    <a:cxn ang="0">
                      <a:pos x="48" y="52"/>
                    </a:cxn>
                    <a:cxn ang="0">
                      <a:pos x="24" y="71"/>
                    </a:cxn>
                  </a:cxnLst>
                  <a:rect l="0" t="0" r="r" b="b"/>
                  <a:pathLst>
                    <a:path w="317" h="256">
                      <a:moveTo>
                        <a:pt x="24" y="71"/>
                      </a:moveTo>
                      <a:lnTo>
                        <a:pt x="0" y="49"/>
                      </a:lnTo>
                      <a:lnTo>
                        <a:pt x="41" y="11"/>
                      </a:lnTo>
                      <a:lnTo>
                        <a:pt x="114" y="11"/>
                      </a:lnTo>
                      <a:lnTo>
                        <a:pt x="124" y="0"/>
                      </a:lnTo>
                      <a:lnTo>
                        <a:pt x="259" y="0"/>
                      </a:lnTo>
                      <a:lnTo>
                        <a:pt x="273" y="16"/>
                      </a:lnTo>
                      <a:lnTo>
                        <a:pt x="317" y="14"/>
                      </a:lnTo>
                      <a:lnTo>
                        <a:pt x="302" y="28"/>
                      </a:lnTo>
                      <a:lnTo>
                        <a:pt x="276" y="31"/>
                      </a:lnTo>
                      <a:lnTo>
                        <a:pt x="276" y="137"/>
                      </a:lnTo>
                      <a:lnTo>
                        <a:pt x="223" y="185"/>
                      </a:lnTo>
                      <a:lnTo>
                        <a:pt x="171" y="185"/>
                      </a:lnTo>
                      <a:lnTo>
                        <a:pt x="133" y="216"/>
                      </a:lnTo>
                      <a:lnTo>
                        <a:pt x="131" y="245"/>
                      </a:lnTo>
                      <a:lnTo>
                        <a:pt x="114" y="256"/>
                      </a:lnTo>
                      <a:lnTo>
                        <a:pt x="83" y="228"/>
                      </a:lnTo>
                      <a:lnTo>
                        <a:pt x="83" y="174"/>
                      </a:lnTo>
                      <a:lnTo>
                        <a:pt x="112" y="149"/>
                      </a:lnTo>
                      <a:lnTo>
                        <a:pt x="87" y="123"/>
                      </a:lnTo>
                      <a:lnTo>
                        <a:pt x="85" y="74"/>
                      </a:lnTo>
                      <a:lnTo>
                        <a:pt x="63" y="52"/>
                      </a:lnTo>
                      <a:lnTo>
                        <a:pt x="48" y="52"/>
                      </a:lnTo>
                      <a:lnTo>
                        <a:pt x="24" y="71"/>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7"/>
                <p:cNvSpPr>
                  <a:spLocks/>
                </p:cNvSpPr>
                <p:nvPr userDrawn="1"/>
              </p:nvSpPr>
              <p:spPr bwMode="auto">
                <a:xfrm>
                  <a:off x="6362701" y="3333751"/>
                  <a:ext cx="185738" cy="201613"/>
                </a:xfrm>
                <a:custGeom>
                  <a:avLst/>
                  <a:gdLst/>
                  <a:ahLst/>
                  <a:cxnLst>
                    <a:cxn ang="0">
                      <a:pos x="63" y="72"/>
                    </a:cxn>
                    <a:cxn ang="0">
                      <a:pos x="35" y="98"/>
                    </a:cxn>
                    <a:cxn ang="0">
                      <a:pos x="66" y="127"/>
                    </a:cxn>
                    <a:cxn ang="0">
                      <a:pos x="90" y="106"/>
                    </a:cxn>
                    <a:cxn ang="0">
                      <a:pos x="98" y="106"/>
                    </a:cxn>
                    <a:cxn ang="0">
                      <a:pos x="117" y="90"/>
                    </a:cxn>
                    <a:cxn ang="0">
                      <a:pos x="76" y="55"/>
                    </a:cxn>
                    <a:cxn ang="0">
                      <a:pos x="73" y="23"/>
                    </a:cxn>
                    <a:cxn ang="0">
                      <a:pos x="41" y="19"/>
                    </a:cxn>
                    <a:cxn ang="0">
                      <a:pos x="39" y="0"/>
                    </a:cxn>
                    <a:cxn ang="0">
                      <a:pos x="0" y="2"/>
                    </a:cxn>
                    <a:cxn ang="0">
                      <a:pos x="0" y="8"/>
                    </a:cxn>
                    <a:cxn ang="0">
                      <a:pos x="23" y="31"/>
                    </a:cxn>
                    <a:cxn ang="0">
                      <a:pos x="63" y="59"/>
                    </a:cxn>
                    <a:cxn ang="0">
                      <a:pos x="63" y="72"/>
                    </a:cxn>
                  </a:cxnLst>
                  <a:rect l="0" t="0" r="r" b="b"/>
                  <a:pathLst>
                    <a:path w="117" h="127">
                      <a:moveTo>
                        <a:pt x="63" y="72"/>
                      </a:moveTo>
                      <a:lnTo>
                        <a:pt x="35" y="98"/>
                      </a:lnTo>
                      <a:lnTo>
                        <a:pt x="66" y="127"/>
                      </a:lnTo>
                      <a:lnTo>
                        <a:pt x="90" y="106"/>
                      </a:lnTo>
                      <a:lnTo>
                        <a:pt x="98" y="106"/>
                      </a:lnTo>
                      <a:lnTo>
                        <a:pt x="117" y="90"/>
                      </a:lnTo>
                      <a:lnTo>
                        <a:pt x="76" y="55"/>
                      </a:lnTo>
                      <a:lnTo>
                        <a:pt x="73" y="23"/>
                      </a:lnTo>
                      <a:lnTo>
                        <a:pt x="41" y="19"/>
                      </a:lnTo>
                      <a:lnTo>
                        <a:pt x="39" y="0"/>
                      </a:lnTo>
                      <a:lnTo>
                        <a:pt x="0" y="2"/>
                      </a:lnTo>
                      <a:lnTo>
                        <a:pt x="0" y="8"/>
                      </a:lnTo>
                      <a:lnTo>
                        <a:pt x="23" y="31"/>
                      </a:lnTo>
                      <a:lnTo>
                        <a:pt x="63" y="59"/>
                      </a:lnTo>
                      <a:lnTo>
                        <a:pt x="63" y="72"/>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8"/>
                <p:cNvSpPr>
                  <a:spLocks/>
                </p:cNvSpPr>
                <p:nvPr userDrawn="1"/>
              </p:nvSpPr>
              <p:spPr bwMode="auto">
                <a:xfrm>
                  <a:off x="6005513" y="3241676"/>
                  <a:ext cx="176213" cy="122238"/>
                </a:xfrm>
                <a:custGeom>
                  <a:avLst/>
                  <a:gdLst/>
                  <a:ahLst/>
                  <a:cxnLst>
                    <a:cxn ang="0">
                      <a:pos x="0" y="19"/>
                    </a:cxn>
                    <a:cxn ang="0">
                      <a:pos x="2" y="0"/>
                    </a:cxn>
                    <a:cxn ang="0">
                      <a:pos x="29" y="2"/>
                    </a:cxn>
                    <a:cxn ang="0">
                      <a:pos x="33" y="7"/>
                    </a:cxn>
                    <a:cxn ang="0">
                      <a:pos x="44" y="17"/>
                    </a:cxn>
                    <a:cxn ang="0">
                      <a:pos x="56" y="15"/>
                    </a:cxn>
                    <a:cxn ang="0">
                      <a:pos x="78" y="36"/>
                    </a:cxn>
                    <a:cxn ang="0">
                      <a:pos x="88" y="27"/>
                    </a:cxn>
                    <a:cxn ang="0">
                      <a:pos x="111" y="26"/>
                    </a:cxn>
                    <a:cxn ang="0">
                      <a:pos x="111" y="67"/>
                    </a:cxn>
                    <a:cxn ang="0">
                      <a:pos x="102" y="67"/>
                    </a:cxn>
                    <a:cxn ang="0">
                      <a:pos x="92" y="76"/>
                    </a:cxn>
                    <a:cxn ang="0">
                      <a:pos x="58" y="77"/>
                    </a:cxn>
                    <a:cxn ang="0">
                      <a:pos x="43" y="62"/>
                    </a:cxn>
                    <a:cxn ang="0">
                      <a:pos x="17" y="62"/>
                    </a:cxn>
                    <a:cxn ang="0">
                      <a:pos x="15" y="29"/>
                    </a:cxn>
                    <a:cxn ang="0">
                      <a:pos x="0" y="19"/>
                    </a:cxn>
                  </a:cxnLst>
                  <a:rect l="0" t="0" r="r" b="b"/>
                  <a:pathLst>
                    <a:path w="111" h="77">
                      <a:moveTo>
                        <a:pt x="0" y="19"/>
                      </a:moveTo>
                      <a:lnTo>
                        <a:pt x="2" y="0"/>
                      </a:lnTo>
                      <a:lnTo>
                        <a:pt x="29" y="2"/>
                      </a:lnTo>
                      <a:lnTo>
                        <a:pt x="33" y="7"/>
                      </a:lnTo>
                      <a:lnTo>
                        <a:pt x="44" y="17"/>
                      </a:lnTo>
                      <a:lnTo>
                        <a:pt x="56" y="15"/>
                      </a:lnTo>
                      <a:lnTo>
                        <a:pt x="78" y="36"/>
                      </a:lnTo>
                      <a:lnTo>
                        <a:pt x="88" y="27"/>
                      </a:lnTo>
                      <a:lnTo>
                        <a:pt x="111" y="26"/>
                      </a:lnTo>
                      <a:lnTo>
                        <a:pt x="111" y="67"/>
                      </a:lnTo>
                      <a:lnTo>
                        <a:pt x="102" y="67"/>
                      </a:lnTo>
                      <a:lnTo>
                        <a:pt x="92" y="76"/>
                      </a:lnTo>
                      <a:lnTo>
                        <a:pt x="58" y="77"/>
                      </a:lnTo>
                      <a:lnTo>
                        <a:pt x="43" y="62"/>
                      </a:lnTo>
                      <a:lnTo>
                        <a:pt x="17" y="62"/>
                      </a:lnTo>
                      <a:lnTo>
                        <a:pt x="15" y="29"/>
                      </a:lnTo>
                      <a:lnTo>
                        <a:pt x="0" y="19"/>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9"/>
                <p:cNvSpPr>
                  <a:spLocks/>
                </p:cNvSpPr>
                <p:nvPr userDrawn="1"/>
              </p:nvSpPr>
              <p:spPr bwMode="auto">
                <a:xfrm>
                  <a:off x="5421313" y="3175001"/>
                  <a:ext cx="1276350" cy="1889125"/>
                </a:xfrm>
                <a:custGeom>
                  <a:avLst/>
                  <a:gdLst/>
                  <a:ahLst/>
                  <a:cxnLst>
                    <a:cxn ang="0">
                      <a:pos x="618" y="1172"/>
                    </a:cxn>
                    <a:cxn ang="0">
                      <a:pos x="618" y="1132"/>
                    </a:cxn>
                    <a:cxn ang="0">
                      <a:pos x="596" y="1057"/>
                    </a:cxn>
                    <a:cxn ang="0">
                      <a:pos x="628" y="1002"/>
                    </a:cxn>
                    <a:cxn ang="0">
                      <a:pos x="728" y="918"/>
                    </a:cxn>
                    <a:cxn ang="0">
                      <a:pos x="783" y="840"/>
                    </a:cxn>
                    <a:cxn ang="0">
                      <a:pos x="738" y="789"/>
                    </a:cxn>
                    <a:cxn ang="0">
                      <a:pos x="637" y="728"/>
                    </a:cxn>
                    <a:cxn ang="0">
                      <a:pos x="581" y="687"/>
                    </a:cxn>
                    <a:cxn ang="0">
                      <a:pos x="509" y="661"/>
                    </a:cxn>
                    <a:cxn ang="0">
                      <a:pos x="454" y="683"/>
                    </a:cxn>
                    <a:cxn ang="0">
                      <a:pos x="407" y="677"/>
                    </a:cxn>
                    <a:cxn ang="0">
                      <a:pos x="385" y="623"/>
                    </a:cxn>
                    <a:cxn ang="0">
                      <a:pos x="381" y="587"/>
                    </a:cxn>
                    <a:cxn ang="0">
                      <a:pos x="295" y="587"/>
                    </a:cxn>
                    <a:cxn ang="0">
                      <a:pos x="329" y="517"/>
                    </a:cxn>
                    <a:cxn ang="0">
                      <a:pos x="465" y="553"/>
                    </a:cxn>
                    <a:cxn ang="0">
                      <a:pos x="554" y="407"/>
                    </a:cxn>
                    <a:cxn ang="0">
                      <a:pos x="637" y="389"/>
                    </a:cxn>
                    <a:cxn ang="0">
                      <a:pos x="591" y="366"/>
                    </a:cxn>
                    <a:cxn ang="0">
                      <a:pos x="698" y="343"/>
                    </a:cxn>
                    <a:cxn ang="0">
                      <a:pos x="677" y="259"/>
                    </a:cxn>
                    <a:cxn ang="0">
                      <a:pos x="565" y="258"/>
                    </a:cxn>
                    <a:cxn ang="0">
                      <a:pos x="491" y="276"/>
                    </a:cxn>
                    <a:cxn ang="0">
                      <a:pos x="491" y="203"/>
                    </a:cxn>
                    <a:cxn ang="0">
                      <a:pos x="585" y="162"/>
                    </a:cxn>
                    <a:cxn ang="0">
                      <a:pos x="544" y="110"/>
                    </a:cxn>
                    <a:cxn ang="0">
                      <a:pos x="511" y="159"/>
                    </a:cxn>
                    <a:cxn ang="0">
                      <a:pos x="334" y="65"/>
                    </a:cxn>
                    <a:cxn ang="0">
                      <a:pos x="184" y="16"/>
                    </a:cxn>
                    <a:cxn ang="0">
                      <a:pos x="136" y="0"/>
                    </a:cxn>
                    <a:cxn ang="0">
                      <a:pos x="63" y="51"/>
                    </a:cxn>
                    <a:cxn ang="0">
                      <a:pos x="27" y="159"/>
                    </a:cxn>
                    <a:cxn ang="0">
                      <a:pos x="53" y="153"/>
                    </a:cxn>
                    <a:cxn ang="0">
                      <a:pos x="170" y="170"/>
                    </a:cxn>
                    <a:cxn ang="0">
                      <a:pos x="192" y="339"/>
                    </a:cxn>
                    <a:cxn ang="0">
                      <a:pos x="176" y="454"/>
                    </a:cxn>
                    <a:cxn ang="0">
                      <a:pos x="199" y="493"/>
                    </a:cxn>
                    <a:cxn ang="0">
                      <a:pos x="270" y="608"/>
                    </a:cxn>
                    <a:cxn ang="0">
                      <a:pos x="327" y="634"/>
                    </a:cxn>
                    <a:cxn ang="0">
                      <a:pos x="385" y="677"/>
                    </a:cxn>
                    <a:cxn ang="0">
                      <a:pos x="465" y="738"/>
                    </a:cxn>
                    <a:cxn ang="0">
                      <a:pos x="468" y="806"/>
                    </a:cxn>
                    <a:cxn ang="0">
                      <a:pos x="503" y="873"/>
                    </a:cxn>
                    <a:cxn ang="0">
                      <a:pos x="550" y="943"/>
                    </a:cxn>
                    <a:cxn ang="0">
                      <a:pos x="620" y="1190"/>
                    </a:cxn>
                  </a:cxnLst>
                  <a:rect l="0" t="0" r="r" b="b"/>
                  <a:pathLst>
                    <a:path w="804" h="1190">
                      <a:moveTo>
                        <a:pt x="620" y="1190"/>
                      </a:moveTo>
                      <a:lnTo>
                        <a:pt x="634" y="1190"/>
                      </a:lnTo>
                      <a:lnTo>
                        <a:pt x="618" y="1172"/>
                      </a:lnTo>
                      <a:lnTo>
                        <a:pt x="596" y="1162"/>
                      </a:lnTo>
                      <a:lnTo>
                        <a:pt x="599" y="1147"/>
                      </a:lnTo>
                      <a:lnTo>
                        <a:pt x="618" y="1132"/>
                      </a:lnTo>
                      <a:lnTo>
                        <a:pt x="622" y="1120"/>
                      </a:lnTo>
                      <a:lnTo>
                        <a:pt x="596" y="1109"/>
                      </a:lnTo>
                      <a:lnTo>
                        <a:pt x="596" y="1057"/>
                      </a:lnTo>
                      <a:lnTo>
                        <a:pt x="632" y="1023"/>
                      </a:lnTo>
                      <a:lnTo>
                        <a:pt x="644" y="1021"/>
                      </a:lnTo>
                      <a:lnTo>
                        <a:pt x="628" y="1002"/>
                      </a:lnTo>
                      <a:lnTo>
                        <a:pt x="669" y="998"/>
                      </a:lnTo>
                      <a:lnTo>
                        <a:pt x="728" y="953"/>
                      </a:lnTo>
                      <a:lnTo>
                        <a:pt x="728" y="918"/>
                      </a:lnTo>
                      <a:lnTo>
                        <a:pt x="765" y="917"/>
                      </a:lnTo>
                      <a:lnTo>
                        <a:pt x="763" y="849"/>
                      </a:lnTo>
                      <a:lnTo>
                        <a:pt x="783" y="840"/>
                      </a:lnTo>
                      <a:lnTo>
                        <a:pt x="804" y="818"/>
                      </a:lnTo>
                      <a:lnTo>
                        <a:pt x="804" y="792"/>
                      </a:lnTo>
                      <a:lnTo>
                        <a:pt x="738" y="789"/>
                      </a:lnTo>
                      <a:lnTo>
                        <a:pt x="685" y="739"/>
                      </a:lnTo>
                      <a:lnTo>
                        <a:pt x="657" y="728"/>
                      </a:lnTo>
                      <a:lnTo>
                        <a:pt x="637" y="728"/>
                      </a:lnTo>
                      <a:lnTo>
                        <a:pt x="608" y="702"/>
                      </a:lnTo>
                      <a:lnTo>
                        <a:pt x="599" y="703"/>
                      </a:lnTo>
                      <a:lnTo>
                        <a:pt x="581" y="687"/>
                      </a:lnTo>
                      <a:lnTo>
                        <a:pt x="538" y="685"/>
                      </a:lnTo>
                      <a:lnTo>
                        <a:pt x="538" y="664"/>
                      </a:lnTo>
                      <a:lnTo>
                        <a:pt x="509" y="661"/>
                      </a:lnTo>
                      <a:lnTo>
                        <a:pt x="491" y="669"/>
                      </a:lnTo>
                      <a:lnTo>
                        <a:pt x="479" y="685"/>
                      </a:lnTo>
                      <a:lnTo>
                        <a:pt x="454" y="683"/>
                      </a:lnTo>
                      <a:lnTo>
                        <a:pt x="426" y="683"/>
                      </a:lnTo>
                      <a:lnTo>
                        <a:pt x="417" y="687"/>
                      </a:lnTo>
                      <a:lnTo>
                        <a:pt x="407" y="677"/>
                      </a:lnTo>
                      <a:lnTo>
                        <a:pt x="405" y="635"/>
                      </a:lnTo>
                      <a:lnTo>
                        <a:pt x="387" y="634"/>
                      </a:lnTo>
                      <a:lnTo>
                        <a:pt x="385" y="623"/>
                      </a:lnTo>
                      <a:lnTo>
                        <a:pt x="407" y="606"/>
                      </a:lnTo>
                      <a:lnTo>
                        <a:pt x="407" y="589"/>
                      </a:lnTo>
                      <a:lnTo>
                        <a:pt x="381" y="587"/>
                      </a:lnTo>
                      <a:lnTo>
                        <a:pt x="358" y="606"/>
                      </a:lnTo>
                      <a:lnTo>
                        <a:pt x="319" y="606"/>
                      </a:lnTo>
                      <a:lnTo>
                        <a:pt x="295" y="587"/>
                      </a:lnTo>
                      <a:lnTo>
                        <a:pt x="293" y="544"/>
                      </a:lnTo>
                      <a:lnTo>
                        <a:pt x="327" y="544"/>
                      </a:lnTo>
                      <a:lnTo>
                        <a:pt x="329" y="517"/>
                      </a:lnTo>
                      <a:lnTo>
                        <a:pt x="448" y="515"/>
                      </a:lnTo>
                      <a:lnTo>
                        <a:pt x="452" y="554"/>
                      </a:lnTo>
                      <a:lnTo>
                        <a:pt x="465" y="553"/>
                      </a:lnTo>
                      <a:lnTo>
                        <a:pt x="465" y="497"/>
                      </a:lnTo>
                      <a:lnTo>
                        <a:pt x="552" y="425"/>
                      </a:lnTo>
                      <a:lnTo>
                        <a:pt x="554" y="407"/>
                      </a:lnTo>
                      <a:lnTo>
                        <a:pt x="608" y="405"/>
                      </a:lnTo>
                      <a:lnTo>
                        <a:pt x="613" y="413"/>
                      </a:lnTo>
                      <a:lnTo>
                        <a:pt x="637" y="389"/>
                      </a:lnTo>
                      <a:lnTo>
                        <a:pt x="636" y="374"/>
                      </a:lnTo>
                      <a:lnTo>
                        <a:pt x="591" y="376"/>
                      </a:lnTo>
                      <a:lnTo>
                        <a:pt x="591" y="366"/>
                      </a:lnTo>
                      <a:lnTo>
                        <a:pt x="613" y="353"/>
                      </a:lnTo>
                      <a:lnTo>
                        <a:pt x="625" y="341"/>
                      </a:lnTo>
                      <a:lnTo>
                        <a:pt x="698" y="343"/>
                      </a:lnTo>
                      <a:lnTo>
                        <a:pt x="698" y="321"/>
                      </a:lnTo>
                      <a:lnTo>
                        <a:pt x="679" y="304"/>
                      </a:lnTo>
                      <a:lnTo>
                        <a:pt x="677" y="259"/>
                      </a:lnTo>
                      <a:lnTo>
                        <a:pt x="622" y="259"/>
                      </a:lnTo>
                      <a:lnTo>
                        <a:pt x="591" y="233"/>
                      </a:lnTo>
                      <a:lnTo>
                        <a:pt x="565" y="258"/>
                      </a:lnTo>
                      <a:lnTo>
                        <a:pt x="562" y="290"/>
                      </a:lnTo>
                      <a:lnTo>
                        <a:pt x="509" y="292"/>
                      </a:lnTo>
                      <a:lnTo>
                        <a:pt x="491" y="276"/>
                      </a:lnTo>
                      <a:lnTo>
                        <a:pt x="462" y="278"/>
                      </a:lnTo>
                      <a:lnTo>
                        <a:pt x="460" y="233"/>
                      </a:lnTo>
                      <a:lnTo>
                        <a:pt x="491" y="203"/>
                      </a:lnTo>
                      <a:lnTo>
                        <a:pt x="532" y="201"/>
                      </a:lnTo>
                      <a:lnTo>
                        <a:pt x="544" y="196"/>
                      </a:lnTo>
                      <a:lnTo>
                        <a:pt x="585" y="162"/>
                      </a:lnTo>
                      <a:lnTo>
                        <a:pt x="585" y="141"/>
                      </a:lnTo>
                      <a:lnTo>
                        <a:pt x="546" y="139"/>
                      </a:lnTo>
                      <a:lnTo>
                        <a:pt x="544" y="110"/>
                      </a:lnTo>
                      <a:lnTo>
                        <a:pt x="523" y="110"/>
                      </a:lnTo>
                      <a:lnTo>
                        <a:pt x="526" y="149"/>
                      </a:lnTo>
                      <a:lnTo>
                        <a:pt x="511" y="159"/>
                      </a:lnTo>
                      <a:lnTo>
                        <a:pt x="426" y="162"/>
                      </a:lnTo>
                      <a:lnTo>
                        <a:pt x="334" y="83"/>
                      </a:lnTo>
                      <a:lnTo>
                        <a:pt x="334" y="65"/>
                      </a:lnTo>
                      <a:lnTo>
                        <a:pt x="272" y="61"/>
                      </a:lnTo>
                      <a:lnTo>
                        <a:pt x="250" y="75"/>
                      </a:lnTo>
                      <a:lnTo>
                        <a:pt x="184" y="16"/>
                      </a:lnTo>
                      <a:lnTo>
                        <a:pt x="172" y="15"/>
                      </a:lnTo>
                      <a:lnTo>
                        <a:pt x="158" y="0"/>
                      </a:lnTo>
                      <a:lnTo>
                        <a:pt x="136" y="0"/>
                      </a:lnTo>
                      <a:lnTo>
                        <a:pt x="117" y="15"/>
                      </a:lnTo>
                      <a:lnTo>
                        <a:pt x="63" y="16"/>
                      </a:lnTo>
                      <a:lnTo>
                        <a:pt x="63" y="51"/>
                      </a:lnTo>
                      <a:lnTo>
                        <a:pt x="8" y="98"/>
                      </a:lnTo>
                      <a:lnTo>
                        <a:pt x="8" y="141"/>
                      </a:lnTo>
                      <a:lnTo>
                        <a:pt x="27" y="159"/>
                      </a:lnTo>
                      <a:lnTo>
                        <a:pt x="0" y="186"/>
                      </a:lnTo>
                      <a:lnTo>
                        <a:pt x="8" y="191"/>
                      </a:lnTo>
                      <a:lnTo>
                        <a:pt x="53" y="153"/>
                      </a:lnTo>
                      <a:lnTo>
                        <a:pt x="127" y="151"/>
                      </a:lnTo>
                      <a:lnTo>
                        <a:pt x="131" y="170"/>
                      </a:lnTo>
                      <a:lnTo>
                        <a:pt x="170" y="170"/>
                      </a:lnTo>
                      <a:lnTo>
                        <a:pt x="170" y="232"/>
                      </a:lnTo>
                      <a:lnTo>
                        <a:pt x="194" y="253"/>
                      </a:lnTo>
                      <a:lnTo>
                        <a:pt x="192" y="339"/>
                      </a:lnTo>
                      <a:lnTo>
                        <a:pt x="158" y="368"/>
                      </a:lnTo>
                      <a:lnTo>
                        <a:pt x="162" y="439"/>
                      </a:lnTo>
                      <a:lnTo>
                        <a:pt x="176" y="454"/>
                      </a:lnTo>
                      <a:lnTo>
                        <a:pt x="176" y="517"/>
                      </a:lnTo>
                      <a:lnTo>
                        <a:pt x="197" y="534"/>
                      </a:lnTo>
                      <a:lnTo>
                        <a:pt x="199" y="493"/>
                      </a:lnTo>
                      <a:lnTo>
                        <a:pt x="223" y="512"/>
                      </a:lnTo>
                      <a:lnTo>
                        <a:pt x="225" y="563"/>
                      </a:lnTo>
                      <a:lnTo>
                        <a:pt x="270" y="608"/>
                      </a:lnTo>
                      <a:lnTo>
                        <a:pt x="278" y="606"/>
                      </a:lnTo>
                      <a:lnTo>
                        <a:pt x="303" y="631"/>
                      </a:lnTo>
                      <a:lnTo>
                        <a:pt x="327" y="634"/>
                      </a:lnTo>
                      <a:lnTo>
                        <a:pt x="337" y="640"/>
                      </a:lnTo>
                      <a:lnTo>
                        <a:pt x="383" y="645"/>
                      </a:lnTo>
                      <a:lnTo>
                        <a:pt x="385" y="677"/>
                      </a:lnTo>
                      <a:lnTo>
                        <a:pt x="407" y="691"/>
                      </a:lnTo>
                      <a:lnTo>
                        <a:pt x="463" y="697"/>
                      </a:lnTo>
                      <a:lnTo>
                        <a:pt x="465" y="738"/>
                      </a:lnTo>
                      <a:lnTo>
                        <a:pt x="450" y="746"/>
                      </a:lnTo>
                      <a:lnTo>
                        <a:pt x="424" y="769"/>
                      </a:lnTo>
                      <a:lnTo>
                        <a:pt x="468" y="806"/>
                      </a:lnTo>
                      <a:lnTo>
                        <a:pt x="482" y="808"/>
                      </a:lnTo>
                      <a:lnTo>
                        <a:pt x="479" y="855"/>
                      </a:lnTo>
                      <a:lnTo>
                        <a:pt x="503" y="873"/>
                      </a:lnTo>
                      <a:lnTo>
                        <a:pt x="524" y="890"/>
                      </a:lnTo>
                      <a:lnTo>
                        <a:pt x="526" y="922"/>
                      </a:lnTo>
                      <a:lnTo>
                        <a:pt x="550" y="943"/>
                      </a:lnTo>
                      <a:lnTo>
                        <a:pt x="552" y="1135"/>
                      </a:lnTo>
                      <a:lnTo>
                        <a:pt x="587" y="1166"/>
                      </a:lnTo>
                      <a:lnTo>
                        <a:pt x="620" y="1190"/>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10"/>
                <p:cNvSpPr>
                  <a:spLocks/>
                </p:cNvSpPr>
                <p:nvPr userDrawn="1"/>
              </p:nvSpPr>
              <p:spPr bwMode="auto">
                <a:xfrm>
                  <a:off x="7072313" y="3178176"/>
                  <a:ext cx="2179638" cy="1611313"/>
                </a:xfrm>
                <a:custGeom>
                  <a:avLst/>
                  <a:gdLst/>
                  <a:ahLst/>
                  <a:cxnLst>
                    <a:cxn ang="0">
                      <a:pos x="1125" y="471"/>
                    </a:cxn>
                    <a:cxn ang="0">
                      <a:pos x="1145" y="382"/>
                    </a:cxn>
                    <a:cxn ang="0">
                      <a:pos x="1111" y="261"/>
                    </a:cxn>
                    <a:cxn ang="0">
                      <a:pos x="1191" y="174"/>
                    </a:cxn>
                    <a:cxn ang="0">
                      <a:pos x="1237" y="107"/>
                    </a:cxn>
                    <a:cxn ang="0">
                      <a:pos x="1237" y="220"/>
                    </a:cxn>
                    <a:cxn ang="0">
                      <a:pos x="1266" y="202"/>
                    </a:cxn>
                    <a:cxn ang="0">
                      <a:pos x="1322" y="81"/>
                    </a:cxn>
                    <a:cxn ang="0">
                      <a:pos x="1291" y="47"/>
                    </a:cxn>
                    <a:cxn ang="0">
                      <a:pos x="1341" y="41"/>
                    </a:cxn>
                    <a:cxn ang="0">
                      <a:pos x="1344" y="0"/>
                    </a:cxn>
                    <a:cxn ang="0">
                      <a:pos x="1213" y="35"/>
                    </a:cxn>
                    <a:cxn ang="0">
                      <a:pos x="1109" y="14"/>
                    </a:cxn>
                    <a:cxn ang="0">
                      <a:pos x="910" y="65"/>
                    </a:cxn>
                    <a:cxn ang="0">
                      <a:pos x="864" y="49"/>
                    </a:cxn>
                    <a:cxn ang="0">
                      <a:pos x="733" y="81"/>
                    </a:cxn>
                    <a:cxn ang="0">
                      <a:pos x="749" y="41"/>
                    </a:cxn>
                    <a:cxn ang="0">
                      <a:pos x="632" y="108"/>
                    </a:cxn>
                    <a:cxn ang="0">
                      <a:pos x="566" y="172"/>
                    </a:cxn>
                    <a:cxn ang="0">
                      <a:pos x="455" y="204"/>
                    </a:cxn>
                    <a:cxn ang="0">
                      <a:pos x="375" y="252"/>
                    </a:cxn>
                    <a:cxn ang="0">
                      <a:pos x="377" y="204"/>
                    </a:cxn>
                    <a:cxn ang="0">
                      <a:pos x="230" y="227"/>
                    </a:cxn>
                    <a:cxn ang="0">
                      <a:pos x="184" y="274"/>
                    </a:cxn>
                    <a:cxn ang="0">
                      <a:pos x="234" y="336"/>
                    </a:cxn>
                    <a:cxn ang="0">
                      <a:pos x="299" y="239"/>
                    </a:cxn>
                    <a:cxn ang="0">
                      <a:pos x="258" y="346"/>
                    </a:cxn>
                    <a:cxn ang="0">
                      <a:pos x="219" y="348"/>
                    </a:cxn>
                    <a:cxn ang="0">
                      <a:pos x="119" y="404"/>
                    </a:cxn>
                    <a:cxn ang="0">
                      <a:pos x="82" y="450"/>
                    </a:cxn>
                    <a:cxn ang="0">
                      <a:pos x="138" y="489"/>
                    </a:cxn>
                    <a:cxn ang="0">
                      <a:pos x="217" y="474"/>
                    </a:cxn>
                    <a:cxn ang="0">
                      <a:pos x="261" y="491"/>
                    </a:cxn>
                    <a:cxn ang="0">
                      <a:pos x="227" y="442"/>
                    </a:cxn>
                    <a:cxn ang="0">
                      <a:pos x="346" y="458"/>
                    </a:cxn>
                    <a:cxn ang="0">
                      <a:pos x="432" y="438"/>
                    </a:cxn>
                    <a:cxn ang="0">
                      <a:pos x="356" y="481"/>
                    </a:cxn>
                    <a:cxn ang="0">
                      <a:pos x="432" y="522"/>
                    </a:cxn>
                    <a:cxn ang="0">
                      <a:pos x="299" y="534"/>
                    </a:cxn>
                    <a:cxn ang="0">
                      <a:pos x="82" y="520"/>
                    </a:cxn>
                    <a:cxn ang="0">
                      <a:pos x="21" y="597"/>
                    </a:cxn>
                    <a:cxn ang="0">
                      <a:pos x="109" y="739"/>
                    </a:cxn>
                    <a:cxn ang="0">
                      <a:pos x="217" y="756"/>
                    </a:cxn>
                    <a:cxn ang="0">
                      <a:pos x="276" y="998"/>
                    </a:cxn>
                    <a:cxn ang="0">
                      <a:pos x="379" y="974"/>
                    </a:cxn>
                    <a:cxn ang="0">
                      <a:pos x="426" y="904"/>
                    </a:cxn>
                    <a:cxn ang="0">
                      <a:pos x="446" y="828"/>
                    </a:cxn>
                    <a:cxn ang="0">
                      <a:pos x="477" y="638"/>
                    </a:cxn>
                    <a:cxn ang="0">
                      <a:pos x="423" y="563"/>
                    </a:cxn>
                    <a:cxn ang="0">
                      <a:pos x="571" y="657"/>
                    </a:cxn>
                    <a:cxn ang="0">
                      <a:pos x="563" y="587"/>
                    </a:cxn>
                    <a:cxn ang="0">
                      <a:pos x="554" y="539"/>
                    </a:cxn>
                    <a:cxn ang="0">
                      <a:pos x="722" y="652"/>
                    </a:cxn>
                    <a:cxn ang="0">
                      <a:pos x="841" y="601"/>
                    </a:cxn>
                    <a:cxn ang="0">
                      <a:pos x="941" y="703"/>
                    </a:cxn>
                    <a:cxn ang="0">
                      <a:pos x="998" y="730"/>
                    </a:cxn>
                    <a:cxn ang="0">
                      <a:pos x="995" y="695"/>
                    </a:cxn>
                    <a:cxn ang="0">
                      <a:pos x="1027" y="650"/>
                    </a:cxn>
                    <a:cxn ang="0">
                      <a:pos x="980" y="602"/>
                    </a:cxn>
                    <a:cxn ang="0">
                      <a:pos x="1099" y="495"/>
                    </a:cxn>
                    <a:cxn ang="0">
                      <a:pos x="1062" y="444"/>
                    </a:cxn>
                    <a:cxn ang="0">
                      <a:pos x="1029" y="423"/>
                    </a:cxn>
                  </a:cxnLst>
                  <a:rect l="0" t="0" r="r" b="b"/>
                  <a:pathLst>
                    <a:path w="1373" h="1015">
                      <a:moveTo>
                        <a:pt x="1066" y="397"/>
                      </a:moveTo>
                      <a:lnTo>
                        <a:pt x="1125" y="450"/>
                      </a:lnTo>
                      <a:lnTo>
                        <a:pt x="1113" y="466"/>
                      </a:lnTo>
                      <a:lnTo>
                        <a:pt x="1125" y="471"/>
                      </a:lnTo>
                      <a:lnTo>
                        <a:pt x="1147" y="450"/>
                      </a:lnTo>
                      <a:lnTo>
                        <a:pt x="1119" y="425"/>
                      </a:lnTo>
                      <a:lnTo>
                        <a:pt x="1117" y="384"/>
                      </a:lnTo>
                      <a:lnTo>
                        <a:pt x="1145" y="382"/>
                      </a:lnTo>
                      <a:lnTo>
                        <a:pt x="1147" y="348"/>
                      </a:lnTo>
                      <a:lnTo>
                        <a:pt x="1129" y="334"/>
                      </a:lnTo>
                      <a:lnTo>
                        <a:pt x="1129" y="276"/>
                      </a:lnTo>
                      <a:lnTo>
                        <a:pt x="1111" y="261"/>
                      </a:lnTo>
                      <a:lnTo>
                        <a:pt x="1111" y="201"/>
                      </a:lnTo>
                      <a:lnTo>
                        <a:pt x="1145" y="180"/>
                      </a:lnTo>
                      <a:lnTo>
                        <a:pt x="1168" y="189"/>
                      </a:lnTo>
                      <a:lnTo>
                        <a:pt x="1191" y="174"/>
                      </a:lnTo>
                      <a:lnTo>
                        <a:pt x="1189" y="151"/>
                      </a:lnTo>
                      <a:lnTo>
                        <a:pt x="1205" y="148"/>
                      </a:lnTo>
                      <a:lnTo>
                        <a:pt x="1209" y="108"/>
                      </a:lnTo>
                      <a:lnTo>
                        <a:pt x="1237" y="107"/>
                      </a:lnTo>
                      <a:lnTo>
                        <a:pt x="1237" y="168"/>
                      </a:lnTo>
                      <a:lnTo>
                        <a:pt x="1223" y="172"/>
                      </a:lnTo>
                      <a:lnTo>
                        <a:pt x="1221" y="202"/>
                      </a:lnTo>
                      <a:lnTo>
                        <a:pt x="1237" y="220"/>
                      </a:lnTo>
                      <a:lnTo>
                        <a:pt x="1250" y="220"/>
                      </a:lnTo>
                      <a:lnTo>
                        <a:pt x="1250" y="247"/>
                      </a:lnTo>
                      <a:lnTo>
                        <a:pt x="1266" y="256"/>
                      </a:lnTo>
                      <a:lnTo>
                        <a:pt x="1266" y="202"/>
                      </a:lnTo>
                      <a:lnTo>
                        <a:pt x="1250" y="190"/>
                      </a:lnTo>
                      <a:lnTo>
                        <a:pt x="1249" y="141"/>
                      </a:lnTo>
                      <a:lnTo>
                        <a:pt x="1266" y="127"/>
                      </a:lnTo>
                      <a:lnTo>
                        <a:pt x="1322" y="81"/>
                      </a:lnTo>
                      <a:lnTo>
                        <a:pt x="1295" y="78"/>
                      </a:lnTo>
                      <a:lnTo>
                        <a:pt x="1291" y="66"/>
                      </a:lnTo>
                      <a:lnTo>
                        <a:pt x="1305" y="59"/>
                      </a:lnTo>
                      <a:lnTo>
                        <a:pt x="1291" y="47"/>
                      </a:lnTo>
                      <a:lnTo>
                        <a:pt x="1295" y="39"/>
                      </a:lnTo>
                      <a:lnTo>
                        <a:pt x="1307" y="25"/>
                      </a:lnTo>
                      <a:lnTo>
                        <a:pt x="1322" y="23"/>
                      </a:lnTo>
                      <a:lnTo>
                        <a:pt x="1341" y="41"/>
                      </a:lnTo>
                      <a:lnTo>
                        <a:pt x="1352" y="34"/>
                      </a:lnTo>
                      <a:lnTo>
                        <a:pt x="1360" y="37"/>
                      </a:lnTo>
                      <a:lnTo>
                        <a:pt x="1373" y="23"/>
                      </a:lnTo>
                      <a:lnTo>
                        <a:pt x="1344" y="0"/>
                      </a:lnTo>
                      <a:lnTo>
                        <a:pt x="1215" y="0"/>
                      </a:lnTo>
                      <a:lnTo>
                        <a:pt x="1205" y="13"/>
                      </a:lnTo>
                      <a:lnTo>
                        <a:pt x="1217" y="28"/>
                      </a:lnTo>
                      <a:lnTo>
                        <a:pt x="1213" y="35"/>
                      </a:lnTo>
                      <a:lnTo>
                        <a:pt x="1147" y="37"/>
                      </a:lnTo>
                      <a:lnTo>
                        <a:pt x="1129" y="22"/>
                      </a:lnTo>
                      <a:lnTo>
                        <a:pt x="1119" y="22"/>
                      </a:lnTo>
                      <a:lnTo>
                        <a:pt x="1109" y="14"/>
                      </a:lnTo>
                      <a:lnTo>
                        <a:pt x="1096" y="30"/>
                      </a:lnTo>
                      <a:lnTo>
                        <a:pt x="995" y="32"/>
                      </a:lnTo>
                      <a:lnTo>
                        <a:pt x="956" y="67"/>
                      </a:lnTo>
                      <a:lnTo>
                        <a:pt x="910" y="65"/>
                      </a:lnTo>
                      <a:lnTo>
                        <a:pt x="908" y="44"/>
                      </a:lnTo>
                      <a:lnTo>
                        <a:pt x="882" y="42"/>
                      </a:lnTo>
                      <a:lnTo>
                        <a:pt x="874" y="51"/>
                      </a:lnTo>
                      <a:lnTo>
                        <a:pt x="864" y="49"/>
                      </a:lnTo>
                      <a:lnTo>
                        <a:pt x="862" y="55"/>
                      </a:lnTo>
                      <a:lnTo>
                        <a:pt x="818" y="55"/>
                      </a:lnTo>
                      <a:lnTo>
                        <a:pt x="765" y="104"/>
                      </a:lnTo>
                      <a:lnTo>
                        <a:pt x="733" y="81"/>
                      </a:lnTo>
                      <a:lnTo>
                        <a:pt x="751" y="66"/>
                      </a:lnTo>
                      <a:lnTo>
                        <a:pt x="759" y="66"/>
                      </a:lnTo>
                      <a:lnTo>
                        <a:pt x="784" y="41"/>
                      </a:lnTo>
                      <a:lnTo>
                        <a:pt x="749" y="41"/>
                      </a:lnTo>
                      <a:lnTo>
                        <a:pt x="729" y="30"/>
                      </a:lnTo>
                      <a:lnTo>
                        <a:pt x="665" y="86"/>
                      </a:lnTo>
                      <a:lnTo>
                        <a:pt x="655" y="83"/>
                      </a:lnTo>
                      <a:lnTo>
                        <a:pt x="632" y="108"/>
                      </a:lnTo>
                      <a:lnTo>
                        <a:pt x="630" y="143"/>
                      </a:lnTo>
                      <a:lnTo>
                        <a:pt x="569" y="145"/>
                      </a:lnTo>
                      <a:lnTo>
                        <a:pt x="554" y="160"/>
                      </a:lnTo>
                      <a:lnTo>
                        <a:pt x="566" y="172"/>
                      </a:lnTo>
                      <a:lnTo>
                        <a:pt x="563" y="178"/>
                      </a:lnTo>
                      <a:lnTo>
                        <a:pt x="528" y="180"/>
                      </a:lnTo>
                      <a:lnTo>
                        <a:pt x="501" y="199"/>
                      </a:lnTo>
                      <a:lnTo>
                        <a:pt x="455" y="204"/>
                      </a:lnTo>
                      <a:lnTo>
                        <a:pt x="452" y="227"/>
                      </a:lnTo>
                      <a:lnTo>
                        <a:pt x="421" y="227"/>
                      </a:lnTo>
                      <a:lnTo>
                        <a:pt x="389" y="254"/>
                      </a:lnTo>
                      <a:lnTo>
                        <a:pt x="375" y="252"/>
                      </a:lnTo>
                      <a:lnTo>
                        <a:pt x="348" y="229"/>
                      </a:lnTo>
                      <a:lnTo>
                        <a:pt x="372" y="225"/>
                      </a:lnTo>
                      <a:lnTo>
                        <a:pt x="385" y="215"/>
                      </a:lnTo>
                      <a:lnTo>
                        <a:pt x="377" y="204"/>
                      </a:lnTo>
                      <a:lnTo>
                        <a:pt x="342" y="208"/>
                      </a:lnTo>
                      <a:lnTo>
                        <a:pt x="326" y="190"/>
                      </a:lnTo>
                      <a:lnTo>
                        <a:pt x="270" y="190"/>
                      </a:lnTo>
                      <a:lnTo>
                        <a:pt x="230" y="227"/>
                      </a:lnTo>
                      <a:lnTo>
                        <a:pt x="229" y="230"/>
                      </a:lnTo>
                      <a:lnTo>
                        <a:pt x="203" y="252"/>
                      </a:lnTo>
                      <a:lnTo>
                        <a:pt x="203" y="272"/>
                      </a:lnTo>
                      <a:lnTo>
                        <a:pt x="184" y="274"/>
                      </a:lnTo>
                      <a:lnTo>
                        <a:pt x="179" y="313"/>
                      </a:lnTo>
                      <a:lnTo>
                        <a:pt x="207" y="317"/>
                      </a:lnTo>
                      <a:lnTo>
                        <a:pt x="217" y="319"/>
                      </a:lnTo>
                      <a:lnTo>
                        <a:pt x="234" y="336"/>
                      </a:lnTo>
                      <a:lnTo>
                        <a:pt x="250" y="323"/>
                      </a:lnTo>
                      <a:lnTo>
                        <a:pt x="248" y="271"/>
                      </a:lnTo>
                      <a:lnTo>
                        <a:pt x="291" y="239"/>
                      </a:lnTo>
                      <a:lnTo>
                        <a:pt x="299" y="239"/>
                      </a:lnTo>
                      <a:lnTo>
                        <a:pt x="317" y="251"/>
                      </a:lnTo>
                      <a:lnTo>
                        <a:pt x="293" y="272"/>
                      </a:lnTo>
                      <a:lnTo>
                        <a:pt x="293" y="346"/>
                      </a:lnTo>
                      <a:lnTo>
                        <a:pt x="258" y="346"/>
                      </a:lnTo>
                      <a:lnTo>
                        <a:pt x="237" y="370"/>
                      </a:lnTo>
                      <a:lnTo>
                        <a:pt x="226" y="370"/>
                      </a:lnTo>
                      <a:lnTo>
                        <a:pt x="223" y="348"/>
                      </a:lnTo>
                      <a:lnTo>
                        <a:pt x="219" y="348"/>
                      </a:lnTo>
                      <a:lnTo>
                        <a:pt x="216" y="371"/>
                      </a:lnTo>
                      <a:lnTo>
                        <a:pt x="186" y="372"/>
                      </a:lnTo>
                      <a:lnTo>
                        <a:pt x="152" y="401"/>
                      </a:lnTo>
                      <a:lnTo>
                        <a:pt x="119" y="404"/>
                      </a:lnTo>
                      <a:lnTo>
                        <a:pt x="135" y="417"/>
                      </a:lnTo>
                      <a:lnTo>
                        <a:pt x="128" y="430"/>
                      </a:lnTo>
                      <a:lnTo>
                        <a:pt x="133" y="448"/>
                      </a:lnTo>
                      <a:lnTo>
                        <a:pt x="82" y="450"/>
                      </a:lnTo>
                      <a:lnTo>
                        <a:pt x="77" y="483"/>
                      </a:lnTo>
                      <a:lnTo>
                        <a:pt x="92" y="493"/>
                      </a:lnTo>
                      <a:lnTo>
                        <a:pt x="107" y="495"/>
                      </a:lnTo>
                      <a:lnTo>
                        <a:pt x="138" y="489"/>
                      </a:lnTo>
                      <a:lnTo>
                        <a:pt x="137" y="474"/>
                      </a:lnTo>
                      <a:lnTo>
                        <a:pt x="164" y="452"/>
                      </a:lnTo>
                      <a:lnTo>
                        <a:pt x="201" y="452"/>
                      </a:lnTo>
                      <a:lnTo>
                        <a:pt x="217" y="474"/>
                      </a:lnTo>
                      <a:lnTo>
                        <a:pt x="237" y="474"/>
                      </a:lnTo>
                      <a:lnTo>
                        <a:pt x="250" y="488"/>
                      </a:lnTo>
                      <a:lnTo>
                        <a:pt x="246" y="501"/>
                      </a:lnTo>
                      <a:lnTo>
                        <a:pt x="261" y="491"/>
                      </a:lnTo>
                      <a:lnTo>
                        <a:pt x="259" y="480"/>
                      </a:lnTo>
                      <a:lnTo>
                        <a:pt x="269" y="481"/>
                      </a:lnTo>
                      <a:lnTo>
                        <a:pt x="239" y="454"/>
                      </a:lnTo>
                      <a:lnTo>
                        <a:pt x="227" y="442"/>
                      </a:lnTo>
                      <a:lnTo>
                        <a:pt x="230" y="430"/>
                      </a:lnTo>
                      <a:lnTo>
                        <a:pt x="240" y="430"/>
                      </a:lnTo>
                      <a:lnTo>
                        <a:pt x="309" y="486"/>
                      </a:lnTo>
                      <a:lnTo>
                        <a:pt x="346" y="458"/>
                      </a:lnTo>
                      <a:lnTo>
                        <a:pt x="344" y="444"/>
                      </a:lnTo>
                      <a:lnTo>
                        <a:pt x="382" y="411"/>
                      </a:lnTo>
                      <a:lnTo>
                        <a:pt x="387" y="437"/>
                      </a:lnTo>
                      <a:lnTo>
                        <a:pt x="432" y="438"/>
                      </a:lnTo>
                      <a:lnTo>
                        <a:pt x="453" y="457"/>
                      </a:lnTo>
                      <a:lnTo>
                        <a:pt x="453" y="466"/>
                      </a:lnTo>
                      <a:lnTo>
                        <a:pt x="372" y="469"/>
                      </a:lnTo>
                      <a:lnTo>
                        <a:pt x="356" y="481"/>
                      </a:lnTo>
                      <a:lnTo>
                        <a:pt x="370" y="498"/>
                      </a:lnTo>
                      <a:lnTo>
                        <a:pt x="421" y="497"/>
                      </a:lnTo>
                      <a:lnTo>
                        <a:pt x="442" y="517"/>
                      </a:lnTo>
                      <a:lnTo>
                        <a:pt x="432" y="522"/>
                      </a:lnTo>
                      <a:lnTo>
                        <a:pt x="411" y="546"/>
                      </a:lnTo>
                      <a:lnTo>
                        <a:pt x="346" y="544"/>
                      </a:lnTo>
                      <a:lnTo>
                        <a:pt x="338" y="534"/>
                      </a:lnTo>
                      <a:lnTo>
                        <a:pt x="299" y="534"/>
                      </a:lnTo>
                      <a:lnTo>
                        <a:pt x="293" y="544"/>
                      </a:lnTo>
                      <a:lnTo>
                        <a:pt x="240" y="546"/>
                      </a:lnTo>
                      <a:lnTo>
                        <a:pt x="211" y="519"/>
                      </a:lnTo>
                      <a:lnTo>
                        <a:pt x="82" y="520"/>
                      </a:lnTo>
                      <a:lnTo>
                        <a:pt x="55" y="544"/>
                      </a:lnTo>
                      <a:lnTo>
                        <a:pt x="55" y="585"/>
                      </a:lnTo>
                      <a:lnTo>
                        <a:pt x="27" y="604"/>
                      </a:lnTo>
                      <a:lnTo>
                        <a:pt x="21" y="597"/>
                      </a:lnTo>
                      <a:lnTo>
                        <a:pt x="7" y="619"/>
                      </a:lnTo>
                      <a:lnTo>
                        <a:pt x="0" y="673"/>
                      </a:lnTo>
                      <a:lnTo>
                        <a:pt x="82" y="737"/>
                      </a:lnTo>
                      <a:lnTo>
                        <a:pt x="109" y="739"/>
                      </a:lnTo>
                      <a:lnTo>
                        <a:pt x="131" y="726"/>
                      </a:lnTo>
                      <a:lnTo>
                        <a:pt x="207" y="726"/>
                      </a:lnTo>
                      <a:lnTo>
                        <a:pt x="219" y="732"/>
                      </a:lnTo>
                      <a:lnTo>
                        <a:pt x="217" y="756"/>
                      </a:lnTo>
                      <a:lnTo>
                        <a:pt x="244" y="787"/>
                      </a:lnTo>
                      <a:lnTo>
                        <a:pt x="246" y="889"/>
                      </a:lnTo>
                      <a:lnTo>
                        <a:pt x="276" y="916"/>
                      </a:lnTo>
                      <a:lnTo>
                        <a:pt x="276" y="998"/>
                      </a:lnTo>
                      <a:lnTo>
                        <a:pt x="299" y="1015"/>
                      </a:lnTo>
                      <a:lnTo>
                        <a:pt x="312" y="1005"/>
                      </a:lnTo>
                      <a:lnTo>
                        <a:pt x="344" y="1005"/>
                      </a:lnTo>
                      <a:lnTo>
                        <a:pt x="379" y="974"/>
                      </a:lnTo>
                      <a:lnTo>
                        <a:pt x="397" y="973"/>
                      </a:lnTo>
                      <a:lnTo>
                        <a:pt x="399" y="943"/>
                      </a:lnTo>
                      <a:lnTo>
                        <a:pt x="428" y="941"/>
                      </a:lnTo>
                      <a:lnTo>
                        <a:pt x="426" y="904"/>
                      </a:lnTo>
                      <a:lnTo>
                        <a:pt x="438" y="906"/>
                      </a:lnTo>
                      <a:lnTo>
                        <a:pt x="463" y="882"/>
                      </a:lnTo>
                      <a:lnTo>
                        <a:pt x="465" y="843"/>
                      </a:lnTo>
                      <a:lnTo>
                        <a:pt x="446" y="828"/>
                      </a:lnTo>
                      <a:lnTo>
                        <a:pt x="448" y="790"/>
                      </a:lnTo>
                      <a:lnTo>
                        <a:pt x="557" y="689"/>
                      </a:lnTo>
                      <a:lnTo>
                        <a:pt x="481" y="689"/>
                      </a:lnTo>
                      <a:lnTo>
                        <a:pt x="477" y="638"/>
                      </a:lnTo>
                      <a:lnTo>
                        <a:pt x="467" y="626"/>
                      </a:lnTo>
                      <a:lnTo>
                        <a:pt x="457" y="630"/>
                      </a:lnTo>
                      <a:lnTo>
                        <a:pt x="391" y="566"/>
                      </a:lnTo>
                      <a:lnTo>
                        <a:pt x="423" y="563"/>
                      </a:lnTo>
                      <a:lnTo>
                        <a:pt x="463" y="599"/>
                      </a:lnTo>
                      <a:lnTo>
                        <a:pt x="513" y="638"/>
                      </a:lnTo>
                      <a:lnTo>
                        <a:pt x="515" y="657"/>
                      </a:lnTo>
                      <a:lnTo>
                        <a:pt x="571" y="657"/>
                      </a:lnTo>
                      <a:lnTo>
                        <a:pt x="569" y="642"/>
                      </a:lnTo>
                      <a:lnTo>
                        <a:pt x="620" y="597"/>
                      </a:lnTo>
                      <a:lnTo>
                        <a:pt x="575" y="593"/>
                      </a:lnTo>
                      <a:lnTo>
                        <a:pt x="563" y="587"/>
                      </a:lnTo>
                      <a:lnTo>
                        <a:pt x="554" y="587"/>
                      </a:lnTo>
                      <a:lnTo>
                        <a:pt x="515" y="551"/>
                      </a:lnTo>
                      <a:lnTo>
                        <a:pt x="532" y="532"/>
                      </a:lnTo>
                      <a:lnTo>
                        <a:pt x="554" y="539"/>
                      </a:lnTo>
                      <a:lnTo>
                        <a:pt x="585" y="568"/>
                      </a:lnTo>
                      <a:lnTo>
                        <a:pt x="688" y="568"/>
                      </a:lnTo>
                      <a:lnTo>
                        <a:pt x="718" y="595"/>
                      </a:lnTo>
                      <a:lnTo>
                        <a:pt x="722" y="652"/>
                      </a:lnTo>
                      <a:lnTo>
                        <a:pt x="769" y="687"/>
                      </a:lnTo>
                      <a:lnTo>
                        <a:pt x="804" y="662"/>
                      </a:lnTo>
                      <a:lnTo>
                        <a:pt x="802" y="634"/>
                      </a:lnTo>
                      <a:lnTo>
                        <a:pt x="841" y="601"/>
                      </a:lnTo>
                      <a:lnTo>
                        <a:pt x="872" y="601"/>
                      </a:lnTo>
                      <a:lnTo>
                        <a:pt x="908" y="630"/>
                      </a:lnTo>
                      <a:lnTo>
                        <a:pt x="941" y="632"/>
                      </a:lnTo>
                      <a:lnTo>
                        <a:pt x="941" y="703"/>
                      </a:lnTo>
                      <a:lnTo>
                        <a:pt x="973" y="728"/>
                      </a:lnTo>
                      <a:lnTo>
                        <a:pt x="980" y="726"/>
                      </a:lnTo>
                      <a:lnTo>
                        <a:pt x="992" y="736"/>
                      </a:lnTo>
                      <a:lnTo>
                        <a:pt x="998" y="730"/>
                      </a:lnTo>
                      <a:lnTo>
                        <a:pt x="954" y="693"/>
                      </a:lnTo>
                      <a:lnTo>
                        <a:pt x="954" y="664"/>
                      </a:lnTo>
                      <a:lnTo>
                        <a:pt x="961" y="664"/>
                      </a:lnTo>
                      <a:lnTo>
                        <a:pt x="995" y="695"/>
                      </a:lnTo>
                      <a:lnTo>
                        <a:pt x="1005" y="693"/>
                      </a:lnTo>
                      <a:lnTo>
                        <a:pt x="1017" y="685"/>
                      </a:lnTo>
                      <a:lnTo>
                        <a:pt x="1029" y="685"/>
                      </a:lnTo>
                      <a:lnTo>
                        <a:pt x="1027" y="650"/>
                      </a:lnTo>
                      <a:lnTo>
                        <a:pt x="1004" y="626"/>
                      </a:lnTo>
                      <a:lnTo>
                        <a:pt x="998" y="626"/>
                      </a:lnTo>
                      <a:lnTo>
                        <a:pt x="984" y="612"/>
                      </a:lnTo>
                      <a:lnTo>
                        <a:pt x="980" y="602"/>
                      </a:lnTo>
                      <a:lnTo>
                        <a:pt x="1007" y="580"/>
                      </a:lnTo>
                      <a:lnTo>
                        <a:pt x="1053" y="579"/>
                      </a:lnTo>
                      <a:lnTo>
                        <a:pt x="1099" y="530"/>
                      </a:lnTo>
                      <a:lnTo>
                        <a:pt x="1099" y="495"/>
                      </a:lnTo>
                      <a:lnTo>
                        <a:pt x="1086" y="481"/>
                      </a:lnTo>
                      <a:lnTo>
                        <a:pt x="1058" y="460"/>
                      </a:lnTo>
                      <a:lnTo>
                        <a:pt x="1068" y="448"/>
                      </a:lnTo>
                      <a:lnTo>
                        <a:pt x="1062" y="444"/>
                      </a:lnTo>
                      <a:lnTo>
                        <a:pt x="1055" y="450"/>
                      </a:lnTo>
                      <a:lnTo>
                        <a:pt x="1037" y="435"/>
                      </a:lnTo>
                      <a:lnTo>
                        <a:pt x="1031" y="435"/>
                      </a:lnTo>
                      <a:lnTo>
                        <a:pt x="1029" y="423"/>
                      </a:lnTo>
                      <a:lnTo>
                        <a:pt x="1066" y="397"/>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12"/>
                <p:cNvSpPr>
                  <a:spLocks/>
                </p:cNvSpPr>
                <p:nvPr userDrawn="1"/>
              </p:nvSpPr>
              <p:spPr bwMode="auto">
                <a:xfrm>
                  <a:off x="8747126" y="4297363"/>
                  <a:ext cx="101600" cy="130175"/>
                </a:xfrm>
                <a:custGeom>
                  <a:avLst/>
                  <a:gdLst/>
                  <a:ahLst/>
                  <a:cxnLst>
                    <a:cxn ang="0">
                      <a:pos x="0" y="45"/>
                    </a:cxn>
                    <a:cxn ang="0">
                      <a:pos x="27" y="44"/>
                    </a:cxn>
                    <a:cxn ang="0">
                      <a:pos x="31" y="0"/>
                    </a:cxn>
                    <a:cxn ang="0">
                      <a:pos x="62" y="0"/>
                    </a:cxn>
                    <a:cxn ang="0">
                      <a:pos x="64" y="28"/>
                    </a:cxn>
                    <a:cxn ang="0">
                      <a:pos x="51" y="38"/>
                    </a:cxn>
                    <a:cxn ang="0">
                      <a:pos x="52" y="47"/>
                    </a:cxn>
                    <a:cxn ang="0">
                      <a:pos x="60" y="47"/>
                    </a:cxn>
                    <a:cxn ang="0">
                      <a:pos x="27" y="80"/>
                    </a:cxn>
                    <a:cxn ang="0">
                      <a:pos x="0" y="82"/>
                    </a:cxn>
                    <a:cxn ang="0">
                      <a:pos x="0" y="45"/>
                    </a:cxn>
                  </a:cxnLst>
                  <a:rect l="0" t="0" r="r" b="b"/>
                  <a:pathLst>
                    <a:path w="64" h="82">
                      <a:moveTo>
                        <a:pt x="0" y="45"/>
                      </a:moveTo>
                      <a:lnTo>
                        <a:pt x="27" y="44"/>
                      </a:lnTo>
                      <a:lnTo>
                        <a:pt x="31" y="0"/>
                      </a:lnTo>
                      <a:lnTo>
                        <a:pt x="62" y="0"/>
                      </a:lnTo>
                      <a:lnTo>
                        <a:pt x="64" y="28"/>
                      </a:lnTo>
                      <a:lnTo>
                        <a:pt x="51" y="38"/>
                      </a:lnTo>
                      <a:lnTo>
                        <a:pt x="52" y="47"/>
                      </a:lnTo>
                      <a:lnTo>
                        <a:pt x="60" y="47"/>
                      </a:lnTo>
                      <a:lnTo>
                        <a:pt x="27" y="80"/>
                      </a:lnTo>
                      <a:lnTo>
                        <a:pt x="0" y="82"/>
                      </a:lnTo>
                      <a:lnTo>
                        <a:pt x="0" y="45"/>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13"/>
                <p:cNvSpPr>
                  <a:spLocks/>
                </p:cNvSpPr>
                <p:nvPr userDrawn="1"/>
              </p:nvSpPr>
              <p:spPr bwMode="auto">
                <a:xfrm>
                  <a:off x="8537576" y="4337051"/>
                  <a:ext cx="220663" cy="206375"/>
                </a:xfrm>
                <a:custGeom>
                  <a:avLst/>
                  <a:gdLst/>
                  <a:ahLst/>
                  <a:cxnLst>
                    <a:cxn ang="0">
                      <a:pos x="0" y="0"/>
                    </a:cxn>
                    <a:cxn ang="0">
                      <a:pos x="70" y="63"/>
                    </a:cxn>
                    <a:cxn ang="0">
                      <a:pos x="69" y="90"/>
                    </a:cxn>
                    <a:cxn ang="0">
                      <a:pos x="111" y="92"/>
                    </a:cxn>
                    <a:cxn ang="0">
                      <a:pos x="139" y="119"/>
                    </a:cxn>
                    <a:cxn ang="0">
                      <a:pos x="134" y="130"/>
                    </a:cxn>
                    <a:cxn ang="0">
                      <a:pos x="111" y="110"/>
                    </a:cxn>
                    <a:cxn ang="0">
                      <a:pos x="69" y="109"/>
                    </a:cxn>
                    <a:cxn ang="0">
                      <a:pos x="26" y="69"/>
                    </a:cxn>
                    <a:cxn ang="0">
                      <a:pos x="24" y="48"/>
                    </a:cxn>
                    <a:cxn ang="0">
                      <a:pos x="0" y="24"/>
                    </a:cxn>
                    <a:cxn ang="0">
                      <a:pos x="0" y="0"/>
                    </a:cxn>
                  </a:cxnLst>
                  <a:rect l="0" t="0" r="r" b="b"/>
                  <a:pathLst>
                    <a:path w="139" h="130">
                      <a:moveTo>
                        <a:pt x="0" y="0"/>
                      </a:moveTo>
                      <a:lnTo>
                        <a:pt x="70" y="63"/>
                      </a:lnTo>
                      <a:lnTo>
                        <a:pt x="69" y="90"/>
                      </a:lnTo>
                      <a:lnTo>
                        <a:pt x="111" y="92"/>
                      </a:lnTo>
                      <a:lnTo>
                        <a:pt x="139" y="119"/>
                      </a:lnTo>
                      <a:lnTo>
                        <a:pt x="134" y="130"/>
                      </a:lnTo>
                      <a:lnTo>
                        <a:pt x="111" y="110"/>
                      </a:lnTo>
                      <a:lnTo>
                        <a:pt x="69" y="109"/>
                      </a:lnTo>
                      <a:lnTo>
                        <a:pt x="26" y="69"/>
                      </a:lnTo>
                      <a:lnTo>
                        <a:pt x="24" y="48"/>
                      </a:lnTo>
                      <a:lnTo>
                        <a:pt x="0" y="24"/>
                      </a:lnTo>
                      <a:lnTo>
                        <a:pt x="0" y="0"/>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14"/>
                <p:cNvSpPr>
                  <a:spLocks/>
                </p:cNvSpPr>
                <p:nvPr userDrawn="1"/>
              </p:nvSpPr>
              <p:spPr bwMode="auto">
                <a:xfrm>
                  <a:off x="9028113" y="4403726"/>
                  <a:ext cx="198438" cy="130175"/>
                </a:xfrm>
                <a:custGeom>
                  <a:avLst/>
                  <a:gdLst/>
                  <a:ahLst/>
                  <a:cxnLst>
                    <a:cxn ang="0">
                      <a:pos x="2" y="2"/>
                    </a:cxn>
                    <a:cxn ang="0">
                      <a:pos x="21" y="0"/>
                    </a:cxn>
                    <a:cxn ang="0">
                      <a:pos x="22" y="19"/>
                    </a:cxn>
                    <a:cxn ang="0">
                      <a:pos x="58" y="19"/>
                    </a:cxn>
                    <a:cxn ang="0">
                      <a:pos x="69" y="12"/>
                    </a:cxn>
                    <a:cxn ang="0">
                      <a:pos x="125" y="60"/>
                    </a:cxn>
                    <a:cxn ang="0">
                      <a:pos x="118" y="82"/>
                    </a:cxn>
                    <a:cxn ang="0">
                      <a:pos x="92" y="57"/>
                    </a:cxn>
                    <a:cxn ang="0">
                      <a:pos x="75" y="72"/>
                    </a:cxn>
                    <a:cxn ang="0">
                      <a:pos x="50" y="48"/>
                    </a:cxn>
                    <a:cxn ang="0">
                      <a:pos x="51" y="35"/>
                    </a:cxn>
                    <a:cxn ang="0">
                      <a:pos x="37" y="37"/>
                    </a:cxn>
                    <a:cxn ang="0">
                      <a:pos x="0" y="13"/>
                    </a:cxn>
                    <a:cxn ang="0">
                      <a:pos x="2" y="2"/>
                    </a:cxn>
                  </a:cxnLst>
                  <a:rect l="0" t="0" r="r" b="b"/>
                  <a:pathLst>
                    <a:path w="125" h="82">
                      <a:moveTo>
                        <a:pt x="2" y="2"/>
                      </a:moveTo>
                      <a:lnTo>
                        <a:pt x="21" y="0"/>
                      </a:lnTo>
                      <a:lnTo>
                        <a:pt x="22" y="19"/>
                      </a:lnTo>
                      <a:lnTo>
                        <a:pt x="58" y="19"/>
                      </a:lnTo>
                      <a:lnTo>
                        <a:pt x="69" y="12"/>
                      </a:lnTo>
                      <a:lnTo>
                        <a:pt x="125" y="60"/>
                      </a:lnTo>
                      <a:lnTo>
                        <a:pt x="118" y="82"/>
                      </a:lnTo>
                      <a:lnTo>
                        <a:pt x="92" y="57"/>
                      </a:lnTo>
                      <a:lnTo>
                        <a:pt x="75" y="72"/>
                      </a:lnTo>
                      <a:lnTo>
                        <a:pt x="50" y="48"/>
                      </a:lnTo>
                      <a:lnTo>
                        <a:pt x="51" y="35"/>
                      </a:lnTo>
                      <a:lnTo>
                        <a:pt x="37" y="37"/>
                      </a:lnTo>
                      <a:lnTo>
                        <a:pt x="0" y="13"/>
                      </a:lnTo>
                      <a:lnTo>
                        <a:pt x="2" y="2"/>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15"/>
                <p:cNvSpPr>
                  <a:spLocks/>
                </p:cNvSpPr>
                <p:nvPr userDrawn="1"/>
              </p:nvSpPr>
              <p:spPr bwMode="auto">
                <a:xfrm>
                  <a:off x="8688388" y="4570413"/>
                  <a:ext cx="557213" cy="382588"/>
                </a:xfrm>
                <a:custGeom>
                  <a:avLst/>
                  <a:gdLst/>
                  <a:ahLst/>
                  <a:cxnLst>
                    <a:cxn ang="0">
                      <a:pos x="49" y="60"/>
                    </a:cxn>
                    <a:cxn ang="0">
                      <a:pos x="94" y="60"/>
                    </a:cxn>
                    <a:cxn ang="0">
                      <a:pos x="151" y="12"/>
                    </a:cxn>
                    <a:cxn ang="0">
                      <a:pos x="174" y="30"/>
                    </a:cxn>
                    <a:cxn ang="0">
                      <a:pos x="211" y="0"/>
                    </a:cxn>
                    <a:cxn ang="0">
                      <a:pos x="236" y="0"/>
                    </a:cxn>
                    <a:cxn ang="0">
                      <a:pos x="223" y="17"/>
                    </a:cxn>
                    <a:cxn ang="0">
                      <a:pos x="264" y="45"/>
                    </a:cxn>
                    <a:cxn ang="0">
                      <a:pos x="301" y="21"/>
                    </a:cxn>
                    <a:cxn ang="0">
                      <a:pos x="303" y="65"/>
                    </a:cxn>
                    <a:cxn ang="0">
                      <a:pos x="325" y="85"/>
                    </a:cxn>
                    <a:cxn ang="0">
                      <a:pos x="325" y="103"/>
                    </a:cxn>
                    <a:cxn ang="0">
                      <a:pos x="349" y="119"/>
                    </a:cxn>
                    <a:cxn ang="0">
                      <a:pos x="351" y="167"/>
                    </a:cxn>
                    <a:cxn ang="0">
                      <a:pos x="284" y="224"/>
                    </a:cxn>
                    <a:cxn ang="0">
                      <a:pos x="272" y="226"/>
                    </a:cxn>
                    <a:cxn ang="0">
                      <a:pos x="258" y="240"/>
                    </a:cxn>
                    <a:cxn ang="0">
                      <a:pos x="233" y="241"/>
                    </a:cxn>
                    <a:cxn ang="0">
                      <a:pos x="231" y="236"/>
                    </a:cxn>
                    <a:cxn ang="0">
                      <a:pos x="179" y="234"/>
                    </a:cxn>
                    <a:cxn ang="0">
                      <a:pos x="180" y="221"/>
                    </a:cxn>
                    <a:cxn ang="0">
                      <a:pos x="144" y="195"/>
                    </a:cxn>
                    <a:cxn ang="0">
                      <a:pos x="152" y="180"/>
                    </a:cxn>
                    <a:cxn ang="0">
                      <a:pos x="152" y="172"/>
                    </a:cxn>
                    <a:cxn ang="0">
                      <a:pos x="138" y="164"/>
                    </a:cxn>
                    <a:cxn ang="0">
                      <a:pos x="125" y="164"/>
                    </a:cxn>
                    <a:cxn ang="0">
                      <a:pos x="106" y="183"/>
                    </a:cxn>
                    <a:cxn ang="0">
                      <a:pos x="17" y="186"/>
                    </a:cxn>
                    <a:cxn ang="0">
                      <a:pos x="0" y="166"/>
                    </a:cxn>
                    <a:cxn ang="0">
                      <a:pos x="8" y="154"/>
                    </a:cxn>
                    <a:cxn ang="0">
                      <a:pos x="13" y="94"/>
                    </a:cxn>
                    <a:cxn ang="0">
                      <a:pos x="49" y="60"/>
                    </a:cxn>
                  </a:cxnLst>
                  <a:rect l="0" t="0" r="r" b="b"/>
                  <a:pathLst>
                    <a:path w="351" h="241">
                      <a:moveTo>
                        <a:pt x="49" y="60"/>
                      </a:moveTo>
                      <a:lnTo>
                        <a:pt x="94" y="60"/>
                      </a:lnTo>
                      <a:lnTo>
                        <a:pt x="151" y="12"/>
                      </a:lnTo>
                      <a:lnTo>
                        <a:pt x="174" y="30"/>
                      </a:lnTo>
                      <a:lnTo>
                        <a:pt x="211" y="0"/>
                      </a:lnTo>
                      <a:lnTo>
                        <a:pt x="236" y="0"/>
                      </a:lnTo>
                      <a:lnTo>
                        <a:pt x="223" y="17"/>
                      </a:lnTo>
                      <a:lnTo>
                        <a:pt x="264" y="45"/>
                      </a:lnTo>
                      <a:lnTo>
                        <a:pt x="301" y="21"/>
                      </a:lnTo>
                      <a:lnTo>
                        <a:pt x="303" y="65"/>
                      </a:lnTo>
                      <a:lnTo>
                        <a:pt x="325" y="85"/>
                      </a:lnTo>
                      <a:lnTo>
                        <a:pt x="325" y="103"/>
                      </a:lnTo>
                      <a:lnTo>
                        <a:pt x="349" y="119"/>
                      </a:lnTo>
                      <a:lnTo>
                        <a:pt x="351" y="167"/>
                      </a:lnTo>
                      <a:lnTo>
                        <a:pt x="284" y="224"/>
                      </a:lnTo>
                      <a:lnTo>
                        <a:pt x="272" y="226"/>
                      </a:lnTo>
                      <a:lnTo>
                        <a:pt x="258" y="240"/>
                      </a:lnTo>
                      <a:lnTo>
                        <a:pt x="233" y="241"/>
                      </a:lnTo>
                      <a:lnTo>
                        <a:pt x="231" y="236"/>
                      </a:lnTo>
                      <a:lnTo>
                        <a:pt x="179" y="234"/>
                      </a:lnTo>
                      <a:lnTo>
                        <a:pt x="180" y="221"/>
                      </a:lnTo>
                      <a:lnTo>
                        <a:pt x="144" y="195"/>
                      </a:lnTo>
                      <a:lnTo>
                        <a:pt x="152" y="180"/>
                      </a:lnTo>
                      <a:lnTo>
                        <a:pt x="152" y="172"/>
                      </a:lnTo>
                      <a:lnTo>
                        <a:pt x="138" y="164"/>
                      </a:lnTo>
                      <a:lnTo>
                        <a:pt x="125" y="164"/>
                      </a:lnTo>
                      <a:lnTo>
                        <a:pt x="106" y="183"/>
                      </a:lnTo>
                      <a:lnTo>
                        <a:pt x="17" y="186"/>
                      </a:lnTo>
                      <a:lnTo>
                        <a:pt x="0" y="166"/>
                      </a:lnTo>
                      <a:lnTo>
                        <a:pt x="8" y="154"/>
                      </a:lnTo>
                      <a:lnTo>
                        <a:pt x="13" y="94"/>
                      </a:lnTo>
                      <a:lnTo>
                        <a:pt x="49" y="60"/>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20"/>
                <p:cNvSpPr>
                  <a:spLocks/>
                </p:cNvSpPr>
                <p:nvPr userDrawn="1"/>
              </p:nvSpPr>
              <p:spPr bwMode="auto">
                <a:xfrm>
                  <a:off x="8956676" y="3713163"/>
                  <a:ext cx="122238" cy="157163"/>
                </a:xfrm>
                <a:custGeom>
                  <a:avLst/>
                  <a:gdLst/>
                  <a:ahLst/>
                  <a:cxnLst>
                    <a:cxn ang="0">
                      <a:pos x="0" y="91"/>
                    </a:cxn>
                    <a:cxn ang="0">
                      <a:pos x="3" y="99"/>
                    </a:cxn>
                    <a:cxn ang="0">
                      <a:pos x="28" y="84"/>
                    </a:cxn>
                    <a:cxn ang="0">
                      <a:pos x="31" y="96"/>
                    </a:cxn>
                    <a:cxn ang="0">
                      <a:pos x="69" y="68"/>
                    </a:cxn>
                    <a:cxn ang="0">
                      <a:pos x="70" y="40"/>
                    </a:cxn>
                    <a:cxn ang="0">
                      <a:pos x="77" y="19"/>
                    </a:cxn>
                    <a:cxn ang="0">
                      <a:pos x="67" y="0"/>
                    </a:cxn>
                    <a:cxn ang="0">
                      <a:pos x="59" y="1"/>
                    </a:cxn>
                    <a:cxn ang="0">
                      <a:pos x="55" y="37"/>
                    </a:cxn>
                    <a:cxn ang="0">
                      <a:pos x="40" y="48"/>
                    </a:cxn>
                    <a:cxn ang="0">
                      <a:pos x="32" y="68"/>
                    </a:cxn>
                    <a:cxn ang="0">
                      <a:pos x="11" y="75"/>
                    </a:cxn>
                    <a:cxn ang="0">
                      <a:pos x="1" y="87"/>
                    </a:cxn>
                  </a:cxnLst>
                  <a:rect l="0" t="0" r="r" b="b"/>
                  <a:pathLst>
                    <a:path w="77" h="99">
                      <a:moveTo>
                        <a:pt x="0" y="91"/>
                      </a:moveTo>
                      <a:lnTo>
                        <a:pt x="3" y="99"/>
                      </a:lnTo>
                      <a:lnTo>
                        <a:pt x="28" y="84"/>
                      </a:lnTo>
                      <a:lnTo>
                        <a:pt x="31" y="96"/>
                      </a:lnTo>
                      <a:lnTo>
                        <a:pt x="69" y="68"/>
                      </a:lnTo>
                      <a:lnTo>
                        <a:pt x="70" y="40"/>
                      </a:lnTo>
                      <a:lnTo>
                        <a:pt x="77" y="19"/>
                      </a:lnTo>
                      <a:lnTo>
                        <a:pt x="67" y="0"/>
                      </a:lnTo>
                      <a:lnTo>
                        <a:pt x="59" y="1"/>
                      </a:lnTo>
                      <a:lnTo>
                        <a:pt x="55" y="37"/>
                      </a:lnTo>
                      <a:lnTo>
                        <a:pt x="40" y="48"/>
                      </a:lnTo>
                      <a:lnTo>
                        <a:pt x="32" y="68"/>
                      </a:lnTo>
                      <a:lnTo>
                        <a:pt x="11" y="75"/>
                      </a:lnTo>
                      <a:lnTo>
                        <a:pt x="1" y="87"/>
                      </a:lnTo>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22"/>
                <p:cNvSpPr>
                  <a:spLocks/>
                </p:cNvSpPr>
                <p:nvPr userDrawn="1"/>
              </p:nvSpPr>
              <p:spPr bwMode="auto">
                <a:xfrm>
                  <a:off x="9040813" y="3621088"/>
                  <a:ext cx="73025" cy="79375"/>
                </a:xfrm>
                <a:custGeom>
                  <a:avLst/>
                  <a:gdLst/>
                  <a:ahLst/>
                  <a:cxnLst>
                    <a:cxn ang="0">
                      <a:pos x="5" y="50"/>
                    </a:cxn>
                    <a:cxn ang="0">
                      <a:pos x="12" y="47"/>
                    </a:cxn>
                    <a:cxn ang="0">
                      <a:pos x="17" y="36"/>
                    </a:cxn>
                    <a:cxn ang="0">
                      <a:pos x="29" y="45"/>
                    </a:cxn>
                    <a:cxn ang="0">
                      <a:pos x="33" y="34"/>
                    </a:cxn>
                    <a:cxn ang="0">
                      <a:pos x="46" y="30"/>
                    </a:cxn>
                    <a:cxn ang="0">
                      <a:pos x="42" y="15"/>
                    </a:cxn>
                    <a:cxn ang="0">
                      <a:pos x="33" y="16"/>
                    </a:cxn>
                    <a:cxn ang="0">
                      <a:pos x="13" y="0"/>
                    </a:cxn>
                    <a:cxn ang="0">
                      <a:pos x="13" y="26"/>
                    </a:cxn>
                    <a:cxn ang="0">
                      <a:pos x="7" y="34"/>
                    </a:cxn>
                    <a:cxn ang="0">
                      <a:pos x="0" y="43"/>
                    </a:cxn>
                    <a:cxn ang="0">
                      <a:pos x="5" y="50"/>
                    </a:cxn>
                  </a:cxnLst>
                  <a:rect l="0" t="0" r="r" b="b"/>
                  <a:pathLst>
                    <a:path w="46" h="50">
                      <a:moveTo>
                        <a:pt x="5" y="50"/>
                      </a:moveTo>
                      <a:lnTo>
                        <a:pt x="12" y="47"/>
                      </a:lnTo>
                      <a:lnTo>
                        <a:pt x="17" y="36"/>
                      </a:lnTo>
                      <a:lnTo>
                        <a:pt x="29" y="45"/>
                      </a:lnTo>
                      <a:lnTo>
                        <a:pt x="33" y="34"/>
                      </a:lnTo>
                      <a:lnTo>
                        <a:pt x="46" y="30"/>
                      </a:lnTo>
                      <a:lnTo>
                        <a:pt x="42" y="15"/>
                      </a:lnTo>
                      <a:lnTo>
                        <a:pt x="33" y="16"/>
                      </a:lnTo>
                      <a:lnTo>
                        <a:pt x="13" y="0"/>
                      </a:lnTo>
                      <a:lnTo>
                        <a:pt x="13" y="26"/>
                      </a:lnTo>
                      <a:lnTo>
                        <a:pt x="7" y="34"/>
                      </a:lnTo>
                      <a:lnTo>
                        <a:pt x="0" y="43"/>
                      </a:lnTo>
                      <a:lnTo>
                        <a:pt x="5" y="50"/>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24"/>
                <p:cNvSpPr>
                  <a:spLocks/>
                </p:cNvSpPr>
                <p:nvPr userDrawn="1"/>
              </p:nvSpPr>
              <p:spPr bwMode="auto">
                <a:xfrm>
                  <a:off x="9383713" y="4995863"/>
                  <a:ext cx="115888" cy="122238"/>
                </a:xfrm>
                <a:custGeom>
                  <a:avLst/>
                  <a:gdLst/>
                  <a:ahLst/>
                  <a:cxnLst>
                    <a:cxn ang="0">
                      <a:pos x="0" y="74"/>
                    </a:cxn>
                    <a:cxn ang="0">
                      <a:pos x="24" y="77"/>
                    </a:cxn>
                    <a:cxn ang="0">
                      <a:pos x="31" y="70"/>
                    </a:cxn>
                    <a:cxn ang="0">
                      <a:pos x="48" y="41"/>
                    </a:cxn>
                    <a:cxn ang="0">
                      <a:pos x="61" y="41"/>
                    </a:cxn>
                    <a:cxn ang="0">
                      <a:pos x="61" y="34"/>
                    </a:cxn>
                    <a:cxn ang="0">
                      <a:pos x="73" y="20"/>
                    </a:cxn>
                    <a:cxn ang="0">
                      <a:pos x="70" y="8"/>
                    </a:cxn>
                    <a:cxn ang="0">
                      <a:pos x="62" y="7"/>
                    </a:cxn>
                    <a:cxn ang="0">
                      <a:pos x="58" y="0"/>
                    </a:cxn>
                    <a:cxn ang="0">
                      <a:pos x="54" y="2"/>
                    </a:cxn>
                    <a:cxn ang="0">
                      <a:pos x="50" y="16"/>
                    </a:cxn>
                    <a:cxn ang="0">
                      <a:pos x="34" y="35"/>
                    </a:cxn>
                    <a:cxn ang="0">
                      <a:pos x="21" y="39"/>
                    </a:cxn>
                    <a:cxn ang="0">
                      <a:pos x="1" y="57"/>
                    </a:cxn>
                    <a:cxn ang="0">
                      <a:pos x="0" y="74"/>
                    </a:cxn>
                  </a:cxnLst>
                  <a:rect l="0" t="0" r="r" b="b"/>
                  <a:pathLst>
                    <a:path w="73" h="77">
                      <a:moveTo>
                        <a:pt x="0" y="74"/>
                      </a:moveTo>
                      <a:lnTo>
                        <a:pt x="24" y="77"/>
                      </a:lnTo>
                      <a:lnTo>
                        <a:pt x="31" y="70"/>
                      </a:lnTo>
                      <a:lnTo>
                        <a:pt x="48" y="41"/>
                      </a:lnTo>
                      <a:lnTo>
                        <a:pt x="61" y="41"/>
                      </a:lnTo>
                      <a:lnTo>
                        <a:pt x="61" y="34"/>
                      </a:lnTo>
                      <a:lnTo>
                        <a:pt x="73" y="20"/>
                      </a:lnTo>
                      <a:lnTo>
                        <a:pt x="70" y="8"/>
                      </a:lnTo>
                      <a:lnTo>
                        <a:pt x="62" y="7"/>
                      </a:lnTo>
                      <a:lnTo>
                        <a:pt x="58" y="0"/>
                      </a:lnTo>
                      <a:lnTo>
                        <a:pt x="54" y="2"/>
                      </a:lnTo>
                      <a:lnTo>
                        <a:pt x="50" y="16"/>
                      </a:lnTo>
                      <a:lnTo>
                        <a:pt x="34" y="35"/>
                      </a:lnTo>
                      <a:lnTo>
                        <a:pt x="21" y="39"/>
                      </a:lnTo>
                      <a:lnTo>
                        <a:pt x="1" y="57"/>
                      </a:lnTo>
                      <a:lnTo>
                        <a:pt x="0" y="74"/>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25"/>
                <p:cNvSpPr>
                  <a:spLocks/>
                </p:cNvSpPr>
                <p:nvPr userDrawn="1"/>
              </p:nvSpPr>
              <p:spPr bwMode="auto">
                <a:xfrm>
                  <a:off x="9490076" y="4900613"/>
                  <a:ext cx="73025" cy="119063"/>
                </a:xfrm>
                <a:custGeom>
                  <a:avLst/>
                  <a:gdLst/>
                  <a:ahLst/>
                  <a:cxnLst>
                    <a:cxn ang="0">
                      <a:pos x="3" y="56"/>
                    </a:cxn>
                    <a:cxn ang="0">
                      <a:pos x="12" y="58"/>
                    </a:cxn>
                    <a:cxn ang="0">
                      <a:pos x="13" y="72"/>
                    </a:cxn>
                    <a:cxn ang="0">
                      <a:pos x="18" y="75"/>
                    </a:cxn>
                    <a:cxn ang="0">
                      <a:pos x="46" y="45"/>
                    </a:cxn>
                    <a:cxn ang="0">
                      <a:pos x="41" y="32"/>
                    </a:cxn>
                    <a:cxn ang="0">
                      <a:pos x="32" y="35"/>
                    </a:cxn>
                    <a:cxn ang="0">
                      <a:pos x="23" y="22"/>
                    </a:cxn>
                    <a:cxn ang="0">
                      <a:pos x="17" y="22"/>
                    </a:cxn>
                    <a:cxn ang="0">
                      <a:pos x="14" y="11"/>
                    </a:cxn>
                    <a:cxn ang="0">
                      <a:pos x="2" y="0"/>
                    </a:cxn>
                    <a:cxn ang="0">
                      <a:pos x="0" y="12"/>
                    </a:cxn>
                    <a:cxn ang="0">
                      <a:pos x="9" y="22"/>
                    </a:cxn>
                    <a:cxn ang="0">
                      <a:pos x="14" y="36"/>
                    </a:cxn>
                    <a:cxn ang="0">
                      <a:pos x="12" y="43"/>
                    </a:cxn>
                    <a:cxn ang="0">
                      <a:pos x="3" y="45"/>
                    </a:cxn>
                    <a:cxn ang="0">
                      <a:pos x="3" y="56"/>
                    </a:cxn>
                  </a:cxnLst>
                  <a:rect l="0" t="0" r="r" b="b"/>
                  <a:pathLst>
                    <a:path w="46" h="75">
                      <a:moveTo>
                        <a:pt x="3" y="56"/>
                      </a:moveTo>
                      <a:lnTo>
                        <a:pt x="12" y="58"/>
                      </a:lnTo>
                      <a:lnTo>
                        <a:pt x="13" y="72"/>
                      </a:lnTo>
                      <a:lnTo>
                        <a:pt x="18" y="75"/>
                      </a:lnTo>
                      <a:lnTo>
                        <a:pt x="46" y="45"/>
                      </a:lnTo>
                      <a:lnTo>
                        <a:pt x="41" y="32"/>
                      </a:lnTo>
                      <a:lnTo>
                        <a:pt x="32" y="35"/>
                      </a:lnTo>
                      <a:lnTo>
                        <a:pt x="23" y="22"/>
                      </a:lnTo>
                      <a:lnTo>
                        <a:pt x="17" y="22"/>
                      </a:lnTo>
                      <a:lnTo>
                        <a:pt x="14" y="11"/>
                      </a:lnTo>
                      <a:lnTo>
                        <a:pt x="2" y="0"/>
                      </a:lnTo>
                      <a:lnTo>
                        <a:pt x="0" y="12"/>
                      </a:lnTo>
                      <a:lnTo>
                        <a:pt x="9" y="22"/>
                      </a:lnTo>
                      <a:lnTo>
                        <a:pt x="14" y="36"/>
                      </a:lnTo>
                      <a:lnTo>
                        <a:pt x="12" y="43"/>
                      </a:lnTo>
                      <a:lnTo>
                        <a:pt x="3" y="45"/>
                      </a:lnTo>
                      <a:lnTo>
                        <a:pt x="3" y="56"/>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11"/>
                <p:cNvSpPr>
                  <a:spLocks/>
                </p:cNvSpPr>
                <p:nvPr userDrawn="1"/>
              </p:nvSpPr>
              <p:spPr bwMode="auto">
                <a:xfrm>
                  <a:off x="7856538" y="4543426"/>
                  <a:ext cx="95250" cy="146050"/>
                </a:xfrm>
                <a:custGeom>
                  <a:avLst/>
                  <a:gdLst/>
                  <a:ahLst/>
                  <a:cxnLst>
                    <a:cxn ang="0">
                      <a:pos x="1" y="92"/>
                    </a:cxn>
                    <a:cxn ang="0">
                      <a:pos x="0" y="70"/>
                    </a:cxn>
                    <a:cxn ang="0">
                      <a:pos x="11" y="61"/>
                    </a:cxn>
                    <a:cxn ang="0">
                      <a:pos x="13" y="21"/>
                    </a:cxn>
                    <a:cxn ang="0">
                      <a:pos x="29" y="22"/>
                    </a:cxn>
                    <a:cxn ang="0">
                      <a:pos x="57" y="0"/>
                    </a:cxn>
                    <a:cxn ang="0">
                      <a:pos x="60" y="17"/>
                    </a:cxn>
                    <a:cxn ang="0">
                      <a:pos x="40" y="39"/>
                    </a:cxn>
                    <a:cxn ang="0">
                      <a:pos x="36" y="63"/>
                    </a:cxn>
                    <a:cxn ang="0">
                      <a:pos x="26" y="66"/>
                    </a:cxn>
                    <a:cxn ang="0">
                      <a:pos x="17" y="73"/>
                    </a:cxn>
                    <a:cxn ang="0">
                      <a:pos x="16" y="90"/>
                    </a:cxn>
                    <a:cxn ang="0">
                      <a:pos x="1" y="92"/>
                    </a:cxn>
                  </a:cxnLst>
                  <a:rect l="0" t="0" r="r" b="b"/>
                  <a:pathLst>
                    <a:path w="60" h="92">
                      <a:moveTo>
                        <a:pt x="1" y="92"/>
                      </a:moveTo>
                      <a:lnTo>
                        <a:pt x="0" y="70"/>
                      </a:lnTo>
                      <a:lnTo>
                        <a:pt x="11" y="61"/>
                      </a:lnTo>
                      <a:lnTo>
                        <a:pt x="13" y="21"/>
                      </a:lnTo>
                      <a:lnTo>
                        <a:pt x="29" y="22"/>
                      </a:lnTo>
                      <a:lnTo>
                        <a:pt x="57" y="0"/>
                      </a:lnTo>
                      <a:lnTo>
                        <a:pt x="60" y="17"/>
                      </a:lnTo>
                      <a:lnTo>
                        <a:pt x="40" y="39"/>
                      </a:lnTo>
                      <a:lnTo>
                        <a:pt x="36" y="63"/>
                      </a:lnTo>
                      <a:lnTo>
                        <a:pt x="26" y="66"/>
                      </a:lnTo>
                      <a:lnTo>
                        <a:pt x="17" y="73"/>
                      </a:lnTo>
                      <a:lnTo>
                        <a:pt x="16" y="90"/>
                      </a:lnTo>
                      <a:lnTo>
                        <a:pt x="1" y="92"/>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16"/>
                <p:cNvSpPr>
                  <a:spLocks/>
                </p:cNvSpPr>
                <p:nvPr userDrawn="1"/>
              </p:nvSpPr>
              <p:spPr bwMode="auto">
                <a:xfrm>
                  <a:off x="7258051" y="3683001"/>
                  <a:ext cx="60325" cy="114300"/>
                </a:xfrm>
                <a:custGeom>
                  <a:avLst/>
                  <a:gdLst/>
                  <a:ahLst/>
                  <a:cxnLst>
                    <a:cxn ang="0">
                      <a:pos x="14" y="72"/>
                    </a:cxn>
                    <a:cxn ang="0">
                      <a:pos x="38" y="65"/>
                    </a:cxn>
                    <a:cxn ang="0">
                      <a:pos x="22" y="21"/>
                    </a:cxn>
                    <a:cxn ang="0">
                      <a:pos x="30" y="7"/>
                    </a:cxn>
                    <a:cxn ang="0">
                      <a:pos x="19" y="10"/>
                    </a:cxn>
                    <a:cxn ang="0">
                      <a:pos x="22" y="1"/>
                    </a:cxn>
                    <a:cxn ang="0">
                      <a:pos x="9" y="0"/>
                    </a:cxn>
                    <a:cxn ang="0">
                      <a:pos x="9" y="25"/>
                    </a:cxn>
                    <a:cxn ang="0">
                      <a:pos x="14" y="36"/>
                    </a:cxn>
                    <a:cxn ang="0">
                      <a:pos x="4" y="54"/>
                    </a:cxn>
                    <a:cxn ang="0">
                      <a:pos x="12" y="57"/>
                    </a:cxn>
                    <a:cxn ang="0">
                      <a:pos x="0" y="72"/>
                    </a:cxn>
                    <a:cxn ang="0">
                      <a:pos x="14" y="72"/>
                    </a:cxn>
                  </a:cxnLst>
                  <a:rect l="0" t="0" r="r" b="b"/>
                  <a:pathLst>
                    <a:path w="38" h="72">
                      <a:moveTo>
                        <a:pt x="14" y="72"/>
                      </a:moveTo>
                      <a:lnTo>
                        <a:pt x="38" y="65"/>
                      </a:lnTo>
                      <a:lnTo>
                        <a:pt x="22" y="21"/>
                      </a:lnTo>
                      <a:lnTo>
                        <a:pt x="30" y="7"/>
                      </a:lnTo>
                      <a:lnTo>
                        <a:pt x="19" y="10"/>
                      </a:lnTo>
                      <a:lnTo>
                        <a:pt x="22" y="1"/>
                      </a:lnTo>
                      <a:lnTo>
                        <a:pt x="9" y="0"/>
                      </a:lnTo>
                      <a:lnTo>
                        <a:pt x="9" y="25"/>
                      </a:lnTo>
                      <a:lnTo>
                        <a:pt x="14" y="36"/>
                      </a:lnTo>
                      <a:lnTo>
                        <a:pt x="4" y="54"/>
                      </a:lnTo>
                      <a:lnTo>
                        <a:pt x="12" y="57"/>
                      </a:lnTo>
                      <a:lnTo>
                        <a:pt x="0" y="72"/>
                      </a:lnTo>
                      <a:lnTo>
                        <a:pt x="14" y="72"/>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23"/>
                <p:cNvSpPr>
                  <a:spLocks/>
                </p:cNvSpPr>
                <p:nvPr userDrawn="1"/>
              </p:nvSpPr>
              <p:spPr bwMode="auto">
                <a:xfrm>
                  <a:off x="9393238" y="5130801"/>
                  <a:ext cx="20638" cy="22225"/>
                </a:xfrm>
                <a:custGeom>
                  <a:avLst/>
                  <a:gdLst/>
                  <a:ahLst/>
                  <a:cxnLst>
                    <a:cxn ang="0">
                      <a:pos x="7" y="14"/>
                    </a:cxn>
                    <a:cxn ang="0">
                      <a:pos x="13" y="10"/>
                    </a:cxn>
                    <a:cxn ang="0">
                      <a:pos x="10" y="1"/>
                    </a:cxn>
                    <a:cxn ang="0">
                      <a:pos x="0" y="0"/>
                    </a:cxn>
                    <a:cxn ang="0">
                      <a:pos x="2" y="9"/>
                    </a:cxn>
                    <a:cxn ang="0">
                      <a:pos x="1" y="13"/>
                    </a:cxn>
                    <a:cxn ang="0">
                      <a:pos x="7" y="14"/>
                    </a:cxn>
                  </a:cxnLst>
                  <a:rect l="0" t="0" r="r" b="b"/>
                  <a:pathLst>
                    <a:path w="13" h="14">
                      <a:moveTo>
                        <a:pt x="7" y="14"/>
                      </a:moveTo>
                      <a:lnTo>
                        <a:pt x="13" y="10"/>
                      </a:lnTo>
                      <a:lnTo>
                        <a:pt x="10" y="1"/>
                      </a:lnTo>
                      <a:lnTo>
                        <a:pt x="0" y="0"/>
                      </a:lnTo>
                      <a:lnTo>
                        <a:pt x="2" y="9"/>
                      </a:lnTo>
                      <a:lnTo>
                        <a:pt x="1" y="13"/>
                      </a:lnTo>
                      <a:lnTo>
                        <a:pt x="7" y="14"/>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noFill/>
                  </a:endParaRPr>
                </a:p>
              </p:txBody>
            </p:sp>
            <p:sp>
              <p:nvSpPr>
                <p:cNvPr id="209" name="Freeform 17"/>
                <p:cNvSpPr>
                  <a:spLocks/>
                </p:cNvSpPr>
                <p:nvPr userDrawn="1"/>
              </p:nvSpPr>
              <p:spPr bwMode="auto">
                <a:xfrm>
                  <a:off x="7213601" y="3740151"/>
                  <a:ext cx="44450" cy="41275"/>
                </a:xfrm>
                <a:custGeom>
                  <a:avLst/>
                  <a:gdLst/>
                  <a:ahLst/>
                  <a:cxnLst>
                    <a:cxn ang="0">
                      <a:pos x="20" y="3"/>
                    </a:cxn>
                    <a:cxn ang="0">
                      <a:pos x="28" y="9"/>
                    </a:cxn>
                    <a:cxn ang="0">
                      <a:pos x="22" y="23"/>
                    </a:cxn>
                    <a:cxn ang="0">
                      <a:pos x="3" y="26"/>
                    </a:cxn>
                    <a:cxn ang="0">
                      <a:pos x="1" y="19"/>
                    </a:cxn>
                    <a:cxn ang="0">
                      <a:pos x="5" y="16"/>
                    </a:cxn>
                    <a:cxn ang="0">
                      <a:pos x="0" y="13"/>
                    </a:cxn>
                    <a:cxn ang="0">
                      <a:pos x="1" y="6"/>
                    </a:cxn>
                    <a:cxn ang="0">
                      <a:pos x="7" y="6"/>
                    </a:cxn>
                    <a:cxn ang="0">
                      <a:pos x="11" y="0"/>
                    </a:cxn>
                    <a:cxn ang="0">
                      <a:pos x="17" y="0"/>
                    </a:cxn>
                    <a:cxn ang="0">
                      <a:pos x="20" y="3"/>
                    </a:cxn>
                  </a:cxnLst>
                  <a:rect l="0" t="0" r="r" b="b"/>
                  <a:pathLst>
                    <a:path w="28" h="26">
                      <a:moveTo>
                        <a:pt x="20" y="3"/>
                      </a:moveTo>
                      <a:lnTo>
                        <a:pt x="28" y="9"/>
                      </a:lnTo>
                      <a:lnTo>
                        <a:pt x="22" y="23"/>
                      </a:lnTo>
                      <a:lnTo>
                        <a:pt x="3" y="26"/>
                      </a:lnTo>
                      <a:lnTo>
                        <a:pt x="1" y="19"/>
                      </a:lnTo>
                      <a:lnTo>
                        <a:pt x="5" y="16"/>
                      </a:lnTo>
                      <a:lnTo>
                        <a:pt x="0" y="13"/>
                      </a:lnTo>
                      <a:lnTo>
                        <a:pt x="1" y="6"/>
                      </a:lnTo>
                      <a:lnTo>
                        <a:pt x="7" y="6"/>
                      </a:lnTo>
                      <a:lnTo>
                        <a:pt x="11" y="0"/>
                      </a:lnTo>
                      <a:lnTo>
                        <a:pt x="17" y="0"/>
                      </a:lnTo>
                      <a:lnTo>
                        <a:pt x="20" y="3"/>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88" name="Freeform 19"/>
              <p:cNvSpPr>
                <a:spLocks/>
              </p:cNvSpPr>
              <p:nvPr userDrawn="1"/>
            </p:nvSpPr>
            <p:spPr bwMode="auto">
              <a:xfrm>
                <a:off x="8873856" y="4479060"/>
                <a:ext cx="51328" cy="74792"/>
              </a:xfrm>
              <a:custGeom>
                <a:avLst/>
                <a:gdLst/>
                <a:ahLst/>
                <a:cxnLst>
                  <a:cxn ang="0">
                    <a:pos x="0" y="0"/>
                  </a:cxn>
                  <a:cxn ang="0">
                    <a:pos x="17" y="0"/>
                  </a:cxn>
                  <a:cxn ang="0">
                    <a:pos x="18" y="14"/>
                  </a:cxn>
                  <a:cxn ang="0">
                    <a:pos x="18" y="25"/>
                  </a:cxn>
                  <a:cxn ang="0">
                    <a:pos x="30" y="31"/>
                  </a:cxn>
                  <a:cxn ang="0">
                    <a:pos x="35" y="40"/>
                  </a:cxn>
                  <a:cxn ang="0">
                    <a:pos x="29" y="51"/>
                  </a:cxn>
                  <a:cxn ang="0">
                    <a:pos x="15" y="50"/>
                  </a:cxn>
                  <a:cxn ang="0">
                    <a:pos x="6" y="40"/>
                  </a:cxn>
                  <a:cxn ang="0">
                    <a:pos x="15" y="37"/>
                  </a:cxn>
                  <a:cxn ang="0">
                    <a:pos x="14" y="27"/>
                  </a:cxn>
                  <a:cxn ang="0">
                    <a:pos x="5" y="20"/>
                  </a:cxn>
                  <a:cxn ang="0">
                    <a:pos x="0" y="0"/>
                  </a:cxn>
                </a:cxnLst>
                <a:rect l="0" t="0" r="r" b="b"/>
                <a:pathLst>
                  <a:path w="35" h="51">
                    <a:moveTo>
                      <a:pt x="0" y="0"/>
                    </a:moveTo>
                    <a:lnTo>
                      <a:pt x="17" y="0"/>
                    </a:lnTo>
                    <a:lnTo>
                      <a:pt x="18" y="14"/>
                    </a:lnTo>
                    <a:lnTo>
                      <a:pt x="18" y="25"/>
                    </a:lnTo>
                    <a:lnTo>
                      <a:pt x="30" y="31"/>
                    </a:lnTo>
                    <a:lnTo>
                      <a:pt x="35" y="40"/>
                    </a:lnTo>
                    <a:lnTo>
                      <a:pt x="29" y="51"/>
                    </a:lnTo>
                    <a:lnTo>
                      <a:pt x="15" y="50"/>
                    </a:lnTo>
                    <a:lnTo>
                      <a:pt x="6" y="40"/>
                    </a:lnTo>
                    <a:lnTo>
                      <a:pt x="15" y="37"/>
                    </a:lnTo>
                    <a:lnTo>
                      <a:pt x="14" y="27"/>
                    </a:lnTo>
                    <a:lnTo>
                      <a:pt x="5" y="20"/>
                    </a:lnTo>
                    <a:lnTo>
                      <a:pt x="0" y="0"/>
                    </a:lnTo>
                    <a:close/>
                  </a:path>
                </a:pathLst>
              </a:custGeom>
              <a:no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21"/>
              <p:cNvSpPr>
                <a:spLocks/>
              </p:cNvSpPr>
              <p:nvPr userDrawn="1"/>
            </p:nvSpPr>
            <p:spPr bwMode="auto">
              <a:xfrm>
                <a:off x="8966245" y="4218023"/>
                <a:ext cx="24931" cy="43995"/>
              </a:xfrm>
              <a:custGeom>
                <a:avLst/>
                <a:gdLst/>
                <a:ahLst/>
                <a:cxnLst>
                  <a:cxn ang="0">
                    <a:pos x="15" y="30"/>
                  </a:cxn>
                  <a:cxn ang="0">
                    <a:pos x="6" y="16"/>
                  </a:cxn>
                  <a:cxn ang="0">
                    <a:pos x="0" y="7"/>
                  </a:cxn>
                  <a:cxn ang="0">
                    <a:pos x="7" y="0"/>
                  </a:cxn>
                  <a:cxn ang="0">
                    <a:pos x="17" y="8"/>
                  </a:cxn>
                  <a:cxn ang="0">
                    <a:pos x="15" y="30"/>
                  </a:cxn>
                </a:cxnLst>
                <a:rect l="0" t="0" r="r" b="b"/>
                <a:pathLst>
                  <a:path w="17" h="30">
                    <a:moveTo>
                      <a:pt x="15" y="30"/>
                    </a:moveTo>
                    <a:lnTo>
                      <a:pt x="6" y="16"/>
                    </a:lnTo>
                    <a:lnTo>
                      <a:pt x="0" y="7"/>
                    </a:lnTo>
                    <a:lnTo>
                      <a:pt x="7" y="0"/>
                    </a:lnTo>
                    <a:lnTo>
                      <a:pt x="17" y="8"/>
                    </a:lnTo>
                    <a:lnTo>
                      <a:pt x="15" y="30"/>
                    </a:lnTo>
                    <a:close/>
                  </a:path>
                </a:pathLst>
              </a:custGeom>
              <a:no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Oval 68"/>
              <p:cNvSpPr>
                <a:spLocks noChangeArrowheads="1"/>
              </p:cNvSpPr>
              <p:nvPr userDrawn="1"/>
            </p:nvSpPr>
            <p:spPr bwMode="auto">
              <a:xfrm>
                <a:off x="8848925" y="4398402"/>
                <a:ext cx="29330" cy="30797"/>
              </a:xfrm>
              <a:prstGeom prst="ellipse">
                <a:avLst/>
              </a:prstGeom>
              <a:noFill/>
              <a:ln w="9525">
                <a:solidFill>
                  <a:schemeClr val="bg1">
                    <a:lumMod val="85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18"/>
              <p:cNvSpPr>
                <a:spLocks/>
              </p:cNvSpPr>
              <p:nvPr userDrawn="1"/>
            </p:nvSpPr>
            <p:spPr bwMode="auto">
              <a:xfrm>
                <a:off x="8841593" y="4394003"/>
                <a:ext cx="32263" cy="27864"/>
              </a:xfrm>
              <a:custGeom>
                <a:avLst/>
                <a:gdLst/>
                <a:ahLst/>
                <a:cxnLst>
                  <a:cxn ang="0">
                    <a:pos x="9" y="0"/>
                  </a:cxn>
                  <a:cxn ang="0">
                    <a:pos x="0" y="15"/>
                  </a:cxn>
                  <a:cxn ang="0">
                    <a:pos x="11" y="19"/>
                  </a:cxn>
                  <a:cxn ang="0">
                    <a:pos x="22" y="17"/>
                  </a:cxn>
                  <a:cxn ang="0">
                    <a:pos x="9" y="0"/>
                  </a:cxn>
                </a:cxnLst>
                <a:rect l="0" t="0" r="r" b="b"/>
                <a:pathLst>
                  <a:path w="22" h="19">
                    <a:moveTo>
                      <a:pt x="9" y="0"/>
                    </a:moveTo>
                    <a:lnTo>
                      <a:pt x="0" y="15"/>
                    </a:lnTo>
                    <a:lnTo>
                      <a:pt x="11" y="19"/>
                    </a:lnTo>
                    <a:lnTo>
                      <a:pt x="22" y="17"/>
                    </a:lnTo>
                    <a:lnTo>
                      <a:pt x="9" y="0"/>
                    </a:lnTo>
                    <a:close/>
                  </a:path>
                </a:pathLst>
              </a:custGeom>
              <a:no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8" name="Group 77"/>
            <p:cNvGrpSpPr/>
            <p:nvPr userDrawn="1"/>
          </p:nvGrpSpPr>
          <p:grpSpPr>
            <a:xfrm>
              <a:off x="6087506" y="3983383"/>
              <a:ext cx="3425744" cy="1287587"/>
              <a:chOff x="6087506" y="3983383"/>
              <a:chExt cx="3425744" cy="1287587"/>
            </a:xfrm>
            <a:solidFill>
              <a:schemeClr val="accent6"/>
            </a:solidFill>
          </p:grpSpPr>
          <p:sp>
            <p:nvSpPr>
              <p:cNvPr id="79" name="Oval 26"/>
              <p:cNvSpPr>
                <a:spLocks noChangeArrowheads="1"/>
              </p:cNvSpPr>
              <p:nvPr userDrawn="1"/>
            </p:nvSpPr>
            <p:spPr bwMode="auto">
              <a:xfrm>
                <a:off x="6496659" y="4839819"/>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Oval 27"/>
              <p:cNvSpPr>
                <a:spLocks noChangeArrowheads="1"/>
              </p:cNvSpPr>
              <p:nvPr userDrawn="1"/>
            </p:nvSpPr>
            <p:spPr bwMode="auto">
              <a:xfrm>
                <a:off x="6437999" y="4602246"/>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Oval 28"/>
              <p:cNvSpPr>
                <a:spLocks noChangeArrowheads="1"/>
              </p:cNvSpPr>
              <p:nvPr userDrawn="1"/>
            </p:nvSpPr>
            <p:spPr bwMode="auto">
              <a:xfrm>
                <a:off x="9114362" y="5037796"/>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Oval 29"/>
              <p:cNvSpPr>
                <a:spLocks noChangeArrowheads="1"/>
              </p:cNvSpPr>
              <p:nvPr userDrawn="1"/>
            </p:nvSpPr>
            <p:spPr bwMode="auto">
              <a:xfrm>
                <a:off x="9483920" y="5240173"/>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Oval 30"/>
              <p:cNvSpPr>
                <a:spLocks noChangeArrowheads="1"/>
              </p:cNvSpPr>
              <p:nvPr userDrawn="1"/>
            </p:nvSpPr>
            <p:spPr bwMode="auto">
              <a:xfrm>
                <a:off x="8816662" y="4660906"/>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Oval 31"/>
              <p:cNvSpPr>
                <a:spLocks noChangeArrowheads="1"/>
              </p:cNvSpPr>
              <p:nvPr userDrawn="1"/>
            </p:nvSpPr>
            <p:spPr bwMode="auto">
              <a:xfrm>
                <a:off x="8643615" y="4250286"/>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Oval 32"/>
              <p:cNvSpPr>
                <a:spLocks noChangeArrowheads="1"/>
              </p:cNvSpPr>
              <p:nvPr userDrawn="1"/>
            </p:nvSpPr>
            <p:spPr bwMode="auto">
              <a:xfrm>
                <a:off x="8894387" y="4499591"/>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Oval 33"/>
              <p:cNvSpPr>
                <a:spLocks noChangeArrowheads="1"/>
              </p:cNvSpPr>
              <p:nvPr userDrawn="1"/>
            </p:nvSpPr>
            <p:spPr bwMode="auto">
              <a:xfrm>
                <a:off x="9061568" y="4156430"/>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Oval 34"/>
              <p:cNvSpPr>
                <a:spLocks noChangeArrowheads="1"/>
              </p:cNvSpPr>
              <p:nvPr userDrawn="1"/>
            </p:nvSpPr>
            <p:spPr bwMode="auto">
              <a:xfrm>
                <a:off x="8351782" y="4437998"/>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Oval 35"/>
              <p:cNvSpPr>
                <a:spLocks noChangeArrowheads="1"/>
              </p:cNvSpPr>
              <p:nvPr userDrawn="1"/>
            </p:nvSpPr>
            <p:spPr bwMode="auto">
              <a:xfrm>
                <a:off x="8086345" y="4451196"/>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Oval 36"/>
              <p:cNvSpPr>
                <a:spLocks noChangeArrowheads="1"/>
              </p:cNvSpPr>
              <p:nvPr userDrawn="1"/>
            </p:nvSpPr>
            <p:spPr bwMode="auto">
              <a:xfrm>
                <a:off x="7666926" y="5033397"/>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Oval 37"/>
              <p:cNvSpPr>
                <a:spLocks noChangeArrowheads="1"/>
              </p:cNvSpPr>
              <p:nvPr userDrawn="1"/>
            </p:nvSpPr>
            <p:spPr bwMode="auto">
              <a:xfrm>
                <a:off x="7436686" y="4118301"/>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Oval 38"/>
              <p:cNvSpPr>
                <a:spLocks noChangeArrowheads="1"/>
              </p:cNvSpPr>
              <p:nvPr userDrawn="1"/>
            </p:nvSpPr>
            <p:spPr bwMode="auto">
              <a:xfrm>
                <a:off x="7376559" y="4103636"/>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Oval 39"/>
              <p:cNvSpPr>
                <a:spLocks noChangeArrowheads="1"/>
              </p:cNvSpPr>
              <p:nvPr userDrawn="1"/>
            </p:nvSpPr>
            <p:spPr bwMode="auto">
              <a:xfrm>
                <a:off x="7556939" y="4077239"/>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Oval 40"/>
              <p:cNvSpPr>
                <a:spLocks noChangeArrowheads="1"/>
              </p:cNvSpPr>
              <p:nvPr userDrawn="1"/>
            </p:nvSpPr>
            <p:spPr bwMode="auto">
              <a:xfrm>
                <a:off x="7457217" y="4175494"/>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Oval 41"/>
              <p:cNvSpPr>
                <a:spLocks noChangeArrowheads="1"/>
              </p:cNvSpPr>
              <p:nvPr userDrawn="1"/>
            </p:nvSpPr>
            <p:spPr bwMode="auto">
              <a:xfrm>
                <a:off x="7549606" y="4169628"/>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Oval 42"/>
              <p:cNvSpPr>
                <a:spLocks noChangeArrowheads="1"/>
              </p:cNvSpPr>
              <p:nvPr userDrawn="1"/>
            </p:nvSpPr>
            <p:spPr bwMode="auto">
              <a:xfrm>
                <a:off x="7568671" y="4135899"/>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Oval 43"/>
              <p:cNvSpPr>
                <a:spLocks noChangeArrowheads="1"/>
              </p:cNvSpPr>
              <p:nvPr userDrawn="1"/>
            </p:nvSpPr>
            <p:spPr bwMode="auto">
              <a:xfrm>
                <a:off x="7405889" y="4247353"/>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Oval 44"/>
              <p:cNvSpPr>
                <a:spLocks noChangeArrowheads="1"/>
              </p:cNvSpPr>
              <p:nvPr userDrawn="1"/>
            </p:nvSpPr>
            <p:spPr bwMode="auto">
              <a:xfrm>
                <a:off x="7351629" y="4357340"/>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Oval 45"/>
              <p:cNvSpPr>
                <a:spLocks noChangeArrowheads="1"/>
              </p:cNvSpPr>
              <p:nvPr userDrawn="1"/>
            </p:nvSpPr>
            <p:spPr bwMode="auto">
              <a:xfrm>
                <a:off x="7561338" y="4234154"/>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Oval 46"/>
              <p:cNvSpPr>
                <a:spLocks noChangeArrowheads="1"/>
              </p:cNvSpPr>
              <p:nvPr userDrawn="1"/>
            </p:nvSpPr>
            <p:spPr bwMode="auto">
              <a:xfrm>
                <a:off x="7592135" y="4171095"/>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Oval 47"/>
              <p:cNvSpPr>
                <a:spLocks noChangeArrowheads="1"/>
              </p:cNvSpPr>
              <p:nvPr userDrawn="1"/>
            </p:nvSpPr>
            <p:spPr bwMode="auto">
              <a:xfrm>
                <a:off x="7627331" y="4152030"/>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Oval 48"/>
              <p:cNvSpPr>
                <a:spLocks noChangeArrowheads="1"/>
              </p:cNvSpPr>
              <p:nvPr userDrawn="1"/>
            </p:nvSpPr>
            <p:spPr bwMode="auto">
              <a:xfrm>
                <a:off x="7627331" y="4190159"/>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Oval 49"/>
              <p:cNvSpPr>
                <a:spLocks noChangeArrowheads="1"/>
              </p:cNvSpPr>
              <p:nvPr userDrawn="1"/>
            </p:nvSpPr>
            <p:spPr bwMode="auto">
              <a:xfrm>
                <a:off x="7707988" y="4232688"/>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Oval 50"/>
              <p:cNvSpPr>
                <a:spLocks noChangeArrowheads="1"/>
              </p:cNvSpPr>
              <p:nvPr userDrawn="1"/>
            </p:nvSpPr>
            <p:spPr bwMode="auto">
              <a:xfrm>
                <a:off x="7669859" y="4209224"/>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Oval 51"/>
              <p:cNvSpPr>
                <a:spLocks noChangeArrowheads="1"/>
              </p:cNvSpPr>
              <p:nvPr userDrawn="1"/>
            </p:nvSpPr>
            <p:spPr bwMode="auto">
              <a:xfrm>
                <a:off x="7659594" y="4112435"/>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Oval 52"/>
              <p:cNvSpPr>
                <a:spLocks noChangeArrowheads="1"/>
              </p:cNvSpPr>
              <p:nvPr userDrawn="1"/>
            </p:nvSpPr>
            <p:spPr bwMode="auto">
              <a:xfrm>
                <a:off x="7707988" y="4191626"/>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Oval 53"/>
              <p:cNvSpPr>
                <a:spLocks noChangeArrowheads="1"/>
              </p:cNvSpPr>
              <p:nvPr userDrawn="1"/>
            </p:nvSpPr>
            <p:spPr bwMode="auto">
              <a:xfrm>
                <a:off x="7665460" y="4157896"/>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Oval 54"/>
              <p:cNvSpPr>
                <a:spLocks noChangeArrowheads="1"/>
              </p:cNvSpPr>
              <p:nvPr userDrawn="1"/>
            </p:nvSpPr>
            <p:spPr bwMode="auto">
              <a:xfrm>
                <a:off x="7360428" y="4253219"/>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Oval 55"/>
              <p:cNvSpPr>
                <a:spLocks noChangeArrowheads="1"/>
              </p:cNvSpPr>
              <p:nvPr userDrawn="1"/>
            </p:nvSpPr>
            <p:spPr bwMode="auto">
              <a:xfrm>
                <a:off x="6597848" y="3983383"/>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Oval 56"/>
              <p:cNvSpPr>
                <a:spLocks noChangeArrowheads="1"/>
              </p:cNvSpPr>
              <p:nvPr userDrawn="1"/>
            </p:nvSpPr>
            <p:spPr bwMode="auto">
              <a:xfrm>
                <a:off x="6143233" y="4068440"/>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Oval 57"/>
              <p:cNvSpPr>
                <a:spLocks noChangeArrowheads="1"/>
              </p:cNvSpPr>
              <p:nvPr userDrawn="1"/>
            </p:nvSpPr>
            <p:spPr bwMode="auto">
              <a:xfrm>
                <a:off x="6087506" y="4358807"/>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Oval 58"/>
              <p:cNvSpPr>
                <a:spLocks noChangeArrowheads="1"/>
              </p:cNvSpPr>
              <p:nvPr userDrawn="1"/>
            </p:nvSpPr>
            <p:spPr bwMode="auto">
              <a:xfrm>
                <a:off x="6251754" y="4467328"/>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Oval 59"/>
              <p:cNvSpPr>
                <a:spLocks noChangeArrowheads="1"/>
              </p:cNvSpPr>
              <p:nvPr userDrawn="1"/>
            </p:nvSpPr>
            <p:spPr bwMode="auto">
              <a:xfrm>
                <a:off x="6709302" y="4745963"/>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Oval 60"/>
              <p:cNvSpPr>
                <a:spLocks noChangeArrowheads="1"/>
              </p:cNvSpPr>
              <p:nvPr userDrawn="1"/>
            </p:nvSpPr>
            <p:spPr bwMode="auto">
              <a:xfrm>
                <a:off x="6565585" y="5001134"/>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Oval 61"/>
              <p:cNvSpPr>
                <a:spLocks noChangeArrowheads="1"/>
              </p:cNvSpPr>
              <p:nvPr userDrawn="1"/>
            </p:nvSpPr>
            <p:spPr bwMode="auto">
              <a:xfrm>
                <a:off x="7537874" y="4128566"/>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Oval 62"/>
              <p:cNvSpPr>
                <a:spLocks noChangeArrowheads="1"/>
              </p:cNvSpPr>
              <p:nvPr userDrawn="1"/>
            </p:nvSpPr>
            <p:spPr bwMode="auto">
              <a:xfrm>
                <a:off x="7520276" y="3987782"/>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Oval 63"/>
              <p:cNvSpPr>
                <a:spLocks noChangeArrowheads="1"/>
              </p:cNvSpPr>
              <p:nvPr userDrawn="1"/>
            </p:nvSpPr>
            <p:spPr bwMode="auto">
              <a:xfrm>
                <a:off x="7574537" y="4002447"/>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Oval 64"/>
              <p:cNvSpPr>
                <a:spLocks noChangeArrowheads="1"/>
              </p:cNvSpPr>
              <p:nvPr userDrawn="1"/>
            </p:nvSpPr>
            <p:spPr bwMode="auto">
              <a:xfrm>
                <a:off x="7688924" y="3990715"/>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Oval 65"/>
              <p:cNvSpPr>
                <a:spLocks noChangeArrowheads="1"/>
              </p:cNvSpPr>
              <p:nvPr userDrawn="1"/>
            </p:nvSpPr>
            <p:spPr bwMode="auto">
              <a:xfrm>
                <a:off x="7595068" y="4118301"/>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Oval 66"/>
              <p:cNvSpPr>
                <a:spLocks noChangeArrowheads="1"/>
              </p:cNvSpPr>
              <p:nvPr userDrawn="1"/>
            </p:nvSpPr>
            <p:spPr bwMode="auto">
              <a:xfrm>
                <a:off x="8692010" y="4637442"/>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Oval 67"/>
              <p:cNvSpPr>
                <a:spLocks noChangeArrowheads="1"/>
              </p:cNvSpPr>
              <p:nvPr userDrawn="1"/>
            </p:nvSpPr>
            <p:spPr bwMode="auto">
              <a:xfrm>
                <a:off x="8724273" y="4525988"/>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Oval 69"/>
              <p:cNvSpPr>
                <a:spLocks noChangeArrowheads="1"/>
              </p:cNvSpPr>
              <p:nvPr userDrawn="1"/>
            </p:nvSpPr>
            <p:spPr bwMode="auto">
              <a:xfrm>
                <a:off x="8001288" y="4436531"/>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74" name="Rectangle 73">
            <a:hlinkClick r:id="rId6"/>
          </p:cNvPr>
          <p:cNvSpPr/>
          <p:nvPr userDrawn="1"/>
        </p:nvSpPr>
        <p:spPr>
          <a:xfrm>
            <a:off x="1447800" y="5108575"/>
            <a:ext cx="2133600" cy="2088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Rectangle 75">
            <a:hlinkClick r:id="rId6"/>
          </p:cNvPr>
          <p:cNvSpPr/>
          <p:nvPr userDrawn="1"/>
        </p:nvSpPr>
        <p:spPr>
          <a:xfrm>
            <a:off x="4962525" y="4981575"/>
            <a:ext cx="228600" cy="168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Rectangle 120">
            <a:hlinkClick r:id="rId7"/>
          </p:cNvPr>
          <p:cNvSpPr/>
          <p:nvPr userDrawn="1"/>
        </p:nvSpPr>
        <p:spPr>
          <a:xfrm>
            <a:off x="4419599" y="5133975"/>
            <a:ext cx="708025" cy="18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Rectangle 122">
            <a:hlinkClick r:id="rId8"/>
          </p:cNvPr>
          <p:cNvSpPr/>
          <p:nvPr userDrawn="1"/>
        </p:nvSpPr>
        <p:spPr>
          <a:xfrm>
            <a:off x="2800350" y="5499100"/>
            <a:ext cx="1266825" cy="18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 xmlns:p14="http://schemas.microsoft.com/office/powerpoint/2010/main" val="3693118823"/>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0" y="0"/>
          <a:ext cx="147061" cy="143985"/>
        </p:xfrm>
        <a:graphic>
          <a:graphicData uri="http://schemas.openxmlformats.org/presentationml/2006/ole">
            <p:oleObj spid="_x0000_s632857" name="think-cell Slide" r:id="rId4" imgW="360" imgH="360" progId="">
              <p:embed/>
            </p:oleObj>
          </a:graphicData>
        </a:graphic>
      </p:graphicFrame>
      <p:sp>
        <p:nvSpPr>
          <p:cNvPr id="14" name="Rectangle 9"/>
          <p:cNvSpPr>
            <a:spLocks noChangeArrowheads="1"/>
          </p:cNvSpPr>
          <p:nvPr userDrawn="1">
            <p:custDataLst>
              <p:tags r:id="rId2"/>
            </p:custDataLst>
          </p:nvPr>
        </p:nvSpPr>
        <p:spPr bwMode="gray">
          <a:xfrm>
            <a:off x="5309494" y="2912466"/>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rnd" cmpd="sng" algn="ctr">
            <a:gradFill flip="none" rotWithShape="1">
              <a:gsLst>
                <a:gs pos="0">
                  <a:schemeClr val="tx1">
                    <a:lumMod val="40000"/>
                    <a:lumOff val="60000"/>
                  </a:schemeClr>
                </a:gs>
                <a:gs pos="50000">
                  <a:schemeClr val="accent2">
                    <a:lumMod val="20000"/>
                    <a:lumOff val="80000"/>
                  </a:schemeClr>
                </a:gs>
                <a:gs pos="100000">
                  <a:schemeClr val="accent2">
                    <a:lumMod val="60000"/>
                    <a:lumOff val="40000"/>
                  </a:schemeClr>
                </a:gs>
              </a:gsLst>
              <a:lin ang="0" scaled="1"/>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60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spcBef>
                <a:spcPts val="600"/>
              </a:spcBef>
            </a:pPr>
            <a:r>
              <a:rPr lang="en-US" sz="1000" dirty="0" smtClean="0">
                <a:solidFill>
                  <a:schemeClr val="bg1"/>
                </a:solidFill>
                <a:latin typeface="Arial" pitchFamily="34" charset="0"/>
                <a:cs typeface="Arial" pitchFamily="34" charset="0"/>
              </a:rPr>
              <a:t>With almost 145,000 people in over 40 countries, </a:t>
            </a:r>
            <a:r>
              <a:rPr lang="en-US" sz="1000" dirty="0" err="1" smtClean="0">
                <a:solidFill>
                  <a:schemeClr val="bg1"/>
                </a:solidFill>
                <a:latin typeface="Arial" pitchFamily="34" charset="0"/>
                <a:cs typeface="Arial" pitchFamily="34" charset="0"/>
              </a:rPr>
              <a:t>Capgemini</a:t>
            </a:r>
            <a:r>
              <a:rPr lang="en-US" sz="1000" dirty="0" smtClean="0">
                <a:solidFill>
                  <a:schemeClr val="bg1"/>
                </a:solidFill>
                <a:latin typeface="Arial" pitchFamily="34" charset="0"/>
                <a:cs typeface="Arial" pitchFamily="34" charset="0"/>
              </a:rPr>
              <a:t> is one of the world's foremost providers of consulting, technology and outsourcing services. The Group reported 2014 global revenues of EUR 10.573 billion.</a:t>
            </a:r>
          </a:p>
          <a:p>
            <a:pPr marL="0" indent="0" algn="just">
              <a:spcBef>
                <a:spcPts val="600"/>
              </a:spcBef>
            </a:pPr>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a:t>
            </a:r>
            <a:r>
              <a:rPr lang="en-US" sz="1000" u="sng" dirty="0" smtClean="0">
                <a:solidFill>
                  <a:schemeClr val="bg1"/>
                </a:solidFill>
                <a:latin typeface="Arial" pitchFamily="34" charset="0"/>
                <a:cs typeface="Arial" pitchFamily="34" charset="0"/>
              </a:rPr>
              <a:t>the Collaborative Business Experience™</a:t>
            </a:r>
            <a:r>
              <a:rPr lang="en-US" sz="1000" dirty="0" smtClean="0">
                <a:solidFill>
                  <a:schemeClr val="bg1"/>
                </a:solidFill>
                <a:latin typeface="Arial" pitchFamily="34" charset="0"/>
                <a:cs typeface="Arial" pitchFamily="34" charset="0"/>
              </a:rPr>
              <a:t>, and draws on </a:t>
            </a:r>
            <a:r>
              <a:rPr lang="en-US" sz="1000" u="sng" dirty="0" err="1" smtClean="0">
                <a:solidFill>
                  <a:schemeClr val="bg1"/>
                </a:solidFill>
                <a:latin typeface="Arial" pitchFamily="34" charset="0"/>
                <a:cs typeface="Arial" pitchFamily="34" charset="0"/>
              </a:rPr>
              <a:t>Rightshore</a:t>
            </a:r>
            <a:r>
              <a:rPr lang="en-US" sz="1000" u="sng"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a:t>
            </a:r>
          </a:p>
          <a:p>
            <a:pPr marL="0" indent="0" algn="just">
              <a:spcBef>
                <a:spcPts val="600"/>
              </a:spcBef>
            </a:pPr>
            <a:r>
              <a:rPr lang="en-US" sz="1000" dirty="0" smtClean="0">
                <a:solidFill>
                  <a:schemeClr val="bg1"/>
                </a:solidFill>
                <a:latin typeface="Arial" pitchFamily="34" charset="0"/>
                <a:cs typeface="Arial" pitchFamily="34" charset="0"/>
              </a:rPr>
              <a:t>Learn more about us at </a:t>
            </a:r>
            <a:r>
              <a:rPr lang="en-US" sz="1000" b="1" u="sng" dirty="0" smtClean="0">
                <a:solidFill>
                  <a:schemeClr val="bg1"/>
                </a:solidFill>
                <a:latin typeface="Arial" pitchFamily="34" charset="0"/>
                <a:cs typeface="Arial" pitchFamily="34" charset="0"/>
              </a:rPr>
              <a:t>www.capgemini.com</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p:txBody>
      </p:sp>
      <p:pic>
        <p:nvPicPr>
          <p:cNvPr id="15" name="Image 337" descr="CBE_Label_ppt.png"/>
          <p:cNvPicPr>
            <a:picLocks noChangeAspect="1"/>
          </p:cNvPicPr>
          <p:nvPr userDrawn="1"/>
        </p:nvPicPr>
        <p:blipFill>
          <a:blip r:embed="rId5" cstate="screen"/>
          <a:stretch>
            <a:fillRect/>
          </a:stretch>
        </p:blipFill>
        <p:spPr>
          <a:xfrm>
            <a:off x="5059256" y="2763611"/>
            <a:ext cx="519572" cy="522508"/>
          </a:xfrm>
          <a:prstGeom prst="rect">
            <a:avLst/>
          </a:prstGeom>
        </p:spPr>
      </p:pic>
      <p:sp>
        <p:nvSpPr>
          <p:cNvPr id="16" name="Rectangle 15">
            <a:hlinkClick r:id="rId6"/>
          </p:cNvPr>
          <p:cNvSpPr/>
          <p:nvPr userDrawn="1"/>
        </p:nvSpPr>
        <p:spPr>
          <a:xfrm>
            <a:off x="5639331" y="4588375"/>
            <a:ext cx="2133600" cy="2088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hlinkClick r:id="rId6"/>
          </p:cNvPr>
          <p:cNvSpPr/>
          <p:nvPr userDrawn="1"/>
        </p:nvSpPr>
        <p:spPr>
          <a:xfrm>
            <a:off x="9154056" y="4461375"/>
            <a:ext cx="228600" cy="168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hlinkClick r:id="rId7"/>
          </p:cNvPr>
          <p:cNvSpPr/>
          <p:nvPr userDrawn="1"/>
        </p:nvSpPr>
        <p:spPr>
          <a:xfrm>
            <a:off x="8611130" y="4613775"/>
            <a:ext cx="708025" cy="18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hlinkClick r:id="rId8"/>
          </p:cNvPr>
          <p:cNvSpPr/>
          <p:nvPr userDrawn="1"/>
        </p:nvSpPr>
        <p:spPr>
          <a:xfrm>
            <a:off x="6991881" y="4978900"/>
            <a:ext cx="1266825" cy="18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 xmlns:p14="http://schemas.microsoft.com/office/powerpoint/2010/main" val="377663683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633881" name="think-cell Slide" r:id="rId3" imgW="360" imgH="360" progId="">
              <p:embed/>
            </p:oleObj>
          </a:graphicData>
        </a:graphic>
      </p:graphicFrame>
    </p:spTree>
    <p:extLst>
      <p:ext uri="{BB962C8B-B14F-4D97-AF65-F5344CB8AC3E}">
        <p14:creationId xmlns="" xmlns:p14="http://schemas.microsoft.com/office/powerpoint/2010/main" val="73502528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pic>
        <p:nvPicPr>
          <p:cNvPr id="7" name="Image 5"/>
          <p:cNvPicPr>
            <a:picLocks noChangeAspect="1"/>
          </p:cNvPicPr>
          <p:nvPr userDrawn="1"/>
        </p:nvPicPr>
        <p:blipFill rotWithShape="1">
          <a:blip r:embed="rId4" cstate="screen">
            <a:extLst>
              <a:ext uri="{28A0092B-C50C-407E-A947-70E740481C1C}">
                <a14:useLocalDpi xmlns="" xmlns:a14="http://schemas.microsoft.com/office/drawing/2010/main"/>
              </a:ext>
            </a:extLst>
          </a:blip>
          <a:srcRect r="2413"/>
          <a:stretch/>
        </p:blipFill>
        <p:spPr>
          <a:xfrm>
            <a:off x="-2052" y="1348661"/>
            <a:ext cx="9908052" cy="5513714"/>
          </a:xfrm>
          <a:prstGeom prst="rect">
            <a:avLst/>
          </a:prstGeom>
          <a:noFill/>
          <a:ln>
            <a:noFill/>
          </a:ln>
        </p:spPr>
      </p:pic>
      <p:sp>
        <p:nvSpPr>
          <p:cNvPr id="8" name="Rectangle 7"/>
          <p:cNvSpPr/>
          <p:nvPr userDrawn="1">
            <p:custDataLst>
              <p:tags r:id="rId2"/>
            </p:custDataLst>
          </p:nvPr>
        </p:nvSpPr>
        <p:spPr bwMode="auto">
          <a:xfrm>
            <a:off x="-2054" y="711"/>
            <a:ext cx="9910493" cy="291958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 name="connsiteX0" fmla="*/ 212879 w 10562341"/>
              <a:gd name="connsiteY0" fmla="*/ 517211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212879 w 10562341"/>
              <a:gd name="connsiteY7" fmla="*/ 517211 h 3670550"/>
              <a:gd name="connsiteX0" fmla="*/ 2189 w 10562341"/>
              <a:gd name="connsiteY0" fmla="*/ 451575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2189 w 10562341"/>
              <a:gd name="connsiteY7" fmla="*/ 451575 h 3670550"/>
              <a:gd name="connsiteX0" fmla="*/ 2189 w 10561158"/>
              <a:gd name="connsiteY0" fmla="*/ 0 h 3218975"/>
              <a:gd name="connsiteX1" fmla="*/ 9838619 w 10561158"/>
              <a:gd name="connsiteY1" fmla="*/ 674738 h 3218975"/>
              <a:gd name="connsiteX2" fmla="*/ 10561157 w 10561158"/>
              <a:gd name="connsiteY2" fmla="*/ 1737145 h 3218975"/>
              <a:gd name="connsiteX3" fmla="*/ 9288594 w 10561158"/>
              <a:gd name="connsiteY3" fmla="*/ 2413910 h 3218975"/>
              <a:gd name="connsiteX4" fmla="*/ 2317558 w 10561158"/>
              <a:gd name="connsiteY4" fmla="*/ 2420319 h 3218975"/>
              <a:gd name="connsiteX5" fmla="*/ 1180889 w 10561158"/>
              <a:gd name="connsiteY5" fmla="*/ 3218975 h 3218975"/>
              <a:gd name="connsiteX6" fmla="*/ 0 w 10561158"/>
              <a:gd name="connsiteY6" fmla="*/ 2434872 h 3218975"/>
              <a:gd name="connsiteX7" fmla="*/ 2189 w 10561158"/>
              <a:gd name="connsiteY7" fmla="*/ 0 h 3218975"/>
              <a:gd name="connsiteX0" fmla="*/ 2189 w 10564674"/>
              <a:gd name="connsiteY0" fmla="*/ 0 h 3218975"/>
              <a:gd name="connsiteX1" fmla="*/ 10564611 w 10564674"/>
              <a:gd name="connsiteY1" fmla="*/ 0 h 3218975"/>
              <a:gd name="connsiteX2" fmla="*/ 10561157 w 10564674"/>
              <a:gd name="connsiteY2" fmla="*/ 1737145 h 3218975"/>
              <a:gd name="connsiteX3" fmla="*/ 9288594 w 10564674"/>
              <a:gd name="connsiteY3" fmla="*/ 2413910 h 3218975"/>
              <a:gd name="connsiteX4" fmla="*/ 2317558 w 10564674"/>
              <a:gd name="connsiteY4" fmla="*/ 2420319 h 3218975"/>
              <a:gd name="connsiteX5" fmla="*/ 1180889 w 10564674"/>
              <a:gd name="connsiteY5" fmla="*/ 3218975 h 3218975"/>
              <a:gd name="connsiteX6" fmla="*/ 0 w 10564674"/>
              <a:gd name="connsiteY6" fmla="*/ 2434872 h 3218975"/>
              <a:gd name="connsiteX7" fmla="*/ 2189 w 10564674"/>
              <a:gd name="connsiteY7" fmla="*/ 0 h 3218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4674" h="3218975">
                <a:moveTo>
                  <a:pt x="2189" y="0"/>
                </a:moveTo>
                <a:lnTo>
                  <a:pt x="10564611" y="0"/>
                </a:lnTo>
                <a:cubicBezTo>
                  <a:pt x="10565124" y="67600"/>
                  <a:pt x="10562411" y="1693730"/>
                  <a:pt x="10561157" y="1737145"/>
                </a:cubicBezTo>
                <a:cubicBezTo>
                  <a:pt x="10083761" y="2409154"/>
                  <a:pt x="9705180" y="2419230"/>
                  <a:pt x="9288594" y="2413910"/>
                </a:cubicBezTo>
                <a:lnTo>
                  <a:pt x="2317558" y="2420319"/>
                </a:lnTo>
                <a:cubicBezTo>
                  <a:pt x="1740344" y="2453461"/>
                  <a:pt x="1372498" y="2756153"/>
                  <a:pt x="1180889" y="3218975"/>
                </a:cubicBezTo>
                <a:cubicBezTo>
                  <a:pt x="882535" y="2515198"/>
                  <a:pt x="278640" y="2433994"/>
                  <a:pt x="0" y="2434872"/>
                </a:cubicBezTo>
                <a:cubicBezTo>
                  <a:pt x="2067" y="2399359"/>
                  <a:pt x="3461" y="95582"/>
                  <a:pt x="2189"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636951" name="think-cell Slide" r:id="rId5" imgW="360" imgH="360" progId="">
              <p:embed/>
            </p:oleObj>
          </a:graphicData>
        </a:graphic>
      </p:graphicFrame>
      <p:sp>
        <p:nvSpPr>
          <p:cNvPr id="12" name="Text Placeholder 10"/>
          <p:cNvSpPr>
            <a:spLocks noGrp="1"/>
          </p:cNvSpPr>
          <p:nvPr>
            <p:ph type="body" sz="quarter" idx="10"/>
          </p:nvPr>
        </p:nvSpPr>
        <p:spPr>
          <a:xfrm>
            <a:off x="0" y="533400"/>
            <a:ext cx="9906000" cy="1143000"/>
          </a:xfrm>
          <a:prstGeom prst="rect">
            <a:avLst/>
          </a:prstGeom>
        </p:spPr>
        <p:txBody>
          <a:bodyPr lIns="329184" tIns="36576" rIns="36576" bIns="36576" anchor="ctr"/>
          <a:lstStyle>
            <a:lvl1pPr>
              <a:buFontTx/>
              <a:buNone/>
              <a:defRPr sz="4000">
                <a:solidFill>
                  <a:schemeClr val="tx1"/>
                </a:solidFill>
              </a:defRPr>
            </a:lvl1pPr>
          </a:lstStyle>
          <a:p>
            <a:pPr lvl="0"/>
            <a:r>
              <a:rPr lang="en-US" dirty="0" smtClean="0"/>
              <a:t>Click to edit Master text style</a:t>
            </a:r>
          </a:p>
        </p:txBody>
      </p:sp>
      <p:sp>
        <p:nvSpPr>
          <p:cNvPr id="11" name="Rectangle 10"/>
          <p:cNvSpPr/>
          <p:nvPr userDrawn="1"/>
        </p:nvSpPr>
        <p:spPr>
          <a:xfrm>
            <a:off x="1776792" y="4601752"/>
            <a:ext cx="1242328" cy="436017"/>
          </a:xfrm>
          <a:prstGeom prst="rect">
            <a:avLst/>
          </a:prstGeom>
          <a:effectLst>
            <a:outerShdw blurRad="38100" dist="25400" dir="2700000" algn="tl" rotWithShape="0">
              <a:schemeClr val="bg1">
                <a:alpha val="65000"/>
              </a:schemeClr>
            </a:outerShdw>
          </a:effectLst>
        </p:spPr>
        <p:txBody>
          <a:bodyPr wrap="none" lIns="0" tIns="0" rIns="0" bIns="0">
            <a:spAutoFit/>
          </a:bodyPr>
          <a:lstStyle/>
          <a:p>
            <a:pPr algn="l">
              <a:lnSpc>
                <a:spcPts val="1700"/>
              </a:lnSpc>
            </a:pPr>
            <a:r>
              <a:rPr lang="en-US" sz="1800" b="1" kern="1100" spc="0" baseline="0" dirty="0" smtClean="0">
                <a:solidFill>
                  <a:schemeClr val="accent6"/>
                </a:solidFill>
                <a:latin typeface="Arial Narrow" pitchFamily="34" charset="0"/>
                <a:ea typeface="+mn-ea"/>
                <a:cs typeface="+mn-cs"/>
              </a:rPr>
              <a:t>Learning and </a:t>
            </a:r>
            <a:br>
              <a:rPr lang="en-US" sz="1800" b="1" kern="1100" spc="0" baseline="0" dirty="0" smtClean="0">
                <a:solidFill>
                  <a:schemeClr val="accent6"/>
                </a:solidFill>
                <a:latin typeface="Arial Narrow" pitchFamily="34" charset="0"/>
                <a:ea typeface="+mn-ea"/>
                <a:cs typeface="+mn-cs"/>
              </a:rPr>
            </a:br>
            <a:r>
              <a:rPr lang="en-US" sz="1800" b="1" kern="1100" spc="0" baseline="0" dirty="0" smtClean="0">
                <a:solidFill>
                  <a:schemeClr val="accent6"/>
                </a:solidFill>
                <a:latin typeface="Arial Narrow" pitchFamily="34" charset="0"/>
              </a:rPr>
              <a:t>Development</a:t>
            </a:r>
            <a:endParaRPr lang="en-US" sz="1800" b="1" kern="1100" spc="0" baseline="0" dirty="0">
              <a:solidFill>
                <a:schemeClr val="accent6"/>
              </a:solidFill>
              <a:latin typeface="Arial Narrow" pitchFamily="34" charset="0"/>
            </a:endParaRPr>
          </a:p>
        </p:txBody>
      </p:sp>
      <p:sp>
        <p:nvSpPr>
          <p:cNvPr id="13" name="Rectangle 12"/>
          <p:cNvSpPr/>
          <p:nvPr userDrawn="1"/>
        </p:nvSpPr>
        <p:spPr>
          <a:xfrm>
            <a:off x="1776792" y="5023940"/>
            <a:ext cx="1173398" cy="338554"/>
          </a:xfrm>
          <a:prstGeom prst="rect">
            <a:avLst/>
          </a:prstGeom>
          <a:effectLst/>
        </p:spPr>
        <p:txBody>
          <a:bodyPr wrap="none" lIns="0" tIns="0" rIns="0" bIns="0">
            <a:spAutoFit/>
          </a:bodyPr>
          <a:lstStyle/>
          <a:p>
            <a:pPr algn="l"/>
            <a:r>
              <a:rPr lang="en-US" sz="1100" b="0" kern="1100" spc="0" baseline="0" dirty="0" smtClean="0">
                <a:solidFill>
                  <a:schemeClr val="accent1">
                    <a:lumMod val="50000"/>
                  </a:schemeClr>
                </a:solidFill>
                <a:latin typeface="Arial Narrow" pitchFamily="34" charset="0"/>
                <a:ea typeface="+mn-ea"/>
                <a:cs typeface="+mn-cs"/>
              </a:rPr>
              <a:t>Enabling development,</a:t>
            </a:r>
          </a:p>
          <a:p>
            <a:pPr algn="l"/>
            <a:r>
              <a:rPr lang="en-US" sz="1100" b="0" kern="1100" spc="0" baseline="0" dirty="0" smtClean="0">
                <a:solidFill>
                  <a:schemeClr val="accent1">
                    <a:lumMod val="50000"/>
                  </a:schemeClr>
                </a:solidFill>
                <a:latin typeface="Arial Narrow" pitchFamily="34" charset="0"/>
                <a:ea typeface="+mn-ea"/>
                <a:cs typeface="+mn-cs"/>
              </a:rPr>
              <a:t>Impacting growth…</a:t>
            </a:r>
            <a:endParaRPr lang="en-US" sz="1100" b="0" kern="1100" spc="0" baseline="0" dirty="0">
              <a:solidFill>
                <a:schemeClr val="accent1">
                  <a:lumMod val="50000"/>
                </a:schemeClr>
              </a:solidFill>
              <a:latin typeface="Arial Narrow" pitchFamily="34" charset="0"/>
            </a:endParaRPr>
          </a:p>
        </p:txBody>
      </p:sp>
    </p:spTree>
    <p:extLst>
      <p:ext uri="{BB962C8B-B14F-4D97-AF65-F5344CB8AC3E}">
        <p14:creationId xmlns="" xmlns:p14="http://schemas.microsoft.com/office/powerpoint/2010/main" val="2727275665"/>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7" name="Image 5"/>
          <p:cNvPicPr>
            <a:picLocks noChangeAspect="1"/>
          </p:cNvPicPr>
          <p:nvPr userDrawn="1"/>
        </p:nvPicPr>
        <p:blipFill rotWithShape="1">
          <a:blip r:embed="rId4" cstate="screen">
            <a:extLst>
              <a:ext uri="{28A0092B-C50C-407E-A947-70E740481C1C}">
                <a14:useLocalDpi xmlns="" xmlns:a14="http://schemas.microsoft.com/office/drawing/2010/main" val="0"/>
              </a:ext>
            </a:extLst>
          </a:blip>
          <a:stretch/>
        </p:blipFill>
        <p:spPr>
          <a:xfrm>
            <a:off x="-2054" y="237618"/>
            <a:ext cx="9908054" cy="6620382"/>
          </a:xfrm>
          <a:prstGeom prst="rect">
            <a:avLst/>
          </a:prstGeom>
          <a:noFill/>
          <a:ln>
            <a:noFill/>
          </a:ln>
        </p:spPr>
      </p:pic>
      <p:sp>
        <p:nvSpPr>
          <p:cNvPr id="8" name="Rectangle 7"/>
          <p:cNvSpPr/>
          <p:nvPr userDrawn="1">
            <p:custDataLst>
              <p:tags r:id="rId2"/>
            </p:custDataLst>
          </p:nvPr>
        </p:nvSpPr>
        <p:spPr bwMode="auto">
          <a:xfrm>
            <a:off x="-2054" y="711"/>
            <a:ext cx="9910493" cy="291958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 name="connsiteX0" fmla="*/ 212879 w 10562341"/>
              <a:gd name="connsiteY0" fmla="*/ 517211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212879 w 10562341"/>
              <a:gd name="connsiteY7" fmla="*/ 517211 h 3670550"/>
              <a:gd name="connsiteX0" fmla="*/ 2189 w 10562341"/>
              <a:gd name="connsiteY0" fmla="*/ 451575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2189 w 10562341"/>
              <a:gd name="connsiteY7" fmla="*/ 451575 h 3670550"/>
              <a:gd name="connsiteX0" fmla="*/ 2189 w 10561158"/>
              <a:gd name="connsiteY0" fmla="*/ 0 h 3218975"/>
              <a:gd name="connsiteX1" fmla="*/ 9838619 w 10561158"/>
              <a:gd name="connsiteY1" fmla="*/ 674738 h 3218975"/>
              <a:gd name="connsiteX2" fmla="*/ 10561157 w 10561158"/>
              <a:gd name="connsiteY2" fmla="*/ 1737145 h 3218975"/>
              <a:gd name="connsiteX3" fmla="*/ 9288594 w 10561158"/>
              <a:gd name="connsiteY3" fmla="*/ 2413910 h 3218975"/>
              <a:gd name="connsiteX4" fmla="*/ 2317558 w 10561158"/>
              <a:gd name="connsiteY4" fmla="*/ 2420319 h 3218975"/>
              <a:gd name="connsiteX5" fmla="*/ 1180889 w 10561158"/>
              <a:gd name="connsiteY5" fmla="*/ 3218975 h 3218975"/>
              <a:gd name="connsiteX6" fmla="*/ 0 w 10561158"/>
              <a:gd name="connsiteY6" fmla="*/ 2434872 h 3218975"/>
              <a:gd name="connsiteX7" fmla="*/ 2189 w 10561158"/>
              <a:gd name="connsiteY7" fmla="*/ 0 h 3218975"/>
              <a:gd name="connsiteX0" fmla="*/ 2189 w 10564674"/>
              <a:gd name="connsiteY0" fmla="*/ 0 h 3218975"/>
              <a:gd name="connsiteX1" fmla="*/ 10564611 w 10564674"/>
              <a:gd name="connsiteY1" fmla="*/ 0 h 3218975"/>
              <a:gd name="connsiteX2" fmla="*/ 10561157 w 10564674"/>
              <a:gd name="connsiteY2" fmla="*/ 1737145 h 3218975"/>
              <a:gd name="connsiteX3" fmla="*/ 9288594 w 10564674"/>
              <a:gd name="connsiteY3" fmla="*/ 2413910 h 3218975"/>
              <a:gd name="connsiteX4" fmla="*/ 2317558 w 10564674"/>
              <a:gd name="connsiteY4" fmla="*/ 2420319 h 3218975"/>
              <a:gd name="connsiteX5" fmla="*/ 1180889 w 10564674"/>
              <a:gd name="connsiteY5" fmla="*/ 3218975 h 3218975"/>
              <a:gd name="connsiteX6" fmla="*/ 0 w 10564674"/>
              <a:gd name="connsiteY6" fmla="*/ 2434872 h 3218975"/>
              <a:gd name="connsiteX7" fmla="*/ 2189 w 10564674"/>
              <a:gd name="connsiteY7" fmla="*/ 0 h 3218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4674" h="3218975">
                <a:moveTo>
                  <a:pt x="2189" y="0"/>
                </a:moveTo>
                <a:lnTo>
                  <a:pt x="10564611" y="0"/>
                </a:lnTo>
                <a:cubicBezTo>
                  <a:pt x="10565124" y="67600"/>
                  <a:pt x="10562411" y="1693730"/>
                  <a:pt x="10561157" y="1737145"/>
                </a:cubicBezTo>
                <a:cubicBezTo>
                  <a:pt x="10083761" y="2409154"/>
                  <a:pt x="9705180" y="2419230"/>
                  <a:pt x="9288594" y="2413910"/>
                </a:cubicBezTo>
                <a:lnTo>
                  <a:pt x="2317558" y="2420319"/>
                </a:lnTo>
                <a:cubicBezTo>
                  <a:pt x="1740344" y="2453461"/>
                  <a:pt x="1372498" y="2756153"/>
                  <a:pt x="1180889" y="3218975"/>
                </a:cubicBezTo>
                <a:cubicBezTo>
                  <a:pt x="882535" y="2515198"/>
                  <a:pt x="278640" y="2433994"/>
                  <a:pt x="0" y="2434872"/>
                </a:cubicBezTo>
                <a:cubicBezTo>
                  <a:pt x="2067" y="2399359"/>
                  <a:pt x="3461" y="95582"/>
                  <a:pt x="2189"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624695" name="think-cell Slide" r:id="rId5" imgW="360" imgH="360" progId="">
              <p:embed/>
            </p:oleObj>
          </a:graphicData>
        </a:graphic>
      </p:graphicFrame>
      <p:sp>
        <p:nvSpPr>
          <p:cNvPr id="12" name="Text Placeholder 10"/>
          <p:cNvSpPr>
            <a:spLocks noGrp="1"/>
          </p:cNvSpPr>
          <p:nvPr>
            <p:ph type="body" sz="quarter" idx="10"/>
          </p:nvPr>
        </p:nvSpPr>
        <p:spPr>
          <a:xfrm>
            <a:off x="0" y="533400"/>
            <a:ext cx="9906000" cy="1143000"/>
          </a:xfrm>
          <a:prstGeom prst="rect">
            <a:avLst/>
          </a:prstGeom>
        </p:spPr>
        <p:txBody>
          <a:bodyPr lIns="329184" tIns="36576" rIns="36576" bIns="36576" anchor="ctr"/>
          <a:lstStyle>
            <a:lvl1pPr>
              <a:buFontTx/>
              <a:buNone/>
              <a:defRPr sz="4000">
                <a:solidFill>
                  <a:schemeClr val="tx1"/>
                </a:solidFill>
              </a:defRPr>
            </a:lvl1pPr>
          </a:lstStyle>
          <a:p>
            <a:pPr lvl="0"/>
            <a:r>
              <a:rPr lang="en-US" dirty="0" smtClean="0"/>
              <a:t>Click to edit Master text style</a:t>
            </a:r>
          </a:p>
        </p:txBody>
      </p:sp>
      <p:sp>
        <p:nvSpPr>
          <p:cNvPr id="10" name="Rectangle 9"/>
          <p:cNvSpPr/>
          <p:nvPr userDrawn="1"/>
        </p:nvSpPr>
        <p:spPr>
          <a:xfrm>
            <a:off x="666750" y="5486400"/>
            <a:ext cx="1189428" cy="436017"/>
          </a:xfrm>
          <a:prstGeom prst="rect">
            <a:avLst/>
          </a:prstGeom>
          <a:effectLst>
            <a:outerShdw blurRad="38100" dist="12700" dir="2700000" algn="tl" rotWithShape="0">
              <a:srgbClr val="000000">
                <a:alpha val="50000"/>
              </a:srgbClr>
            </a:outerShdw>
          </a:effectLst>
        </p:spPr>
        <p:txBody>
          <a:bodyPr wrap="none" lIns="0" tIns="0" rIns="0" bIns="0">
            <a:spAutoFit/>
          </a:bodyPr>
          <a:lstStyle/>
          <a:p>
            <a:pPr algn="l">
              <a:lnSpc>
                <a:spcPts val="1700"/>
              </a:lnSpc>
            </a:pPr>
            <a:r>
              <a:rPr lang="en-US" sz="1800" b="1" kern="1100" spc="0" baseline="0" dirty="0" smtClean="0">
                <a:solidFill>
                  <a:schemeClr val="accent2">
                    <a:lumMod val="60000"/>
                    <a:lumOff val="40000"/>
                  </a:schemeClr>
                </a:solidFill>
                <a:latin typeface="Arial Narrow" pitchFamily="34" charset="0"/>
                <a:ea typeface="+mn-ea"/>
                <a:cs typeface="+mn-cs"/>
              </a:rPr>
              <a:t>Learning and</a:t>
            </a:r>
            <a:br>
              <a:rPr lang="en-US" sz="1800" b="1" kern="1100" spc="0" baseline="0" dirty="0" smtClean="0">
                <a:solidFill>
                  <a:schemeClr val="accent2">
                    <a:lumMod val="60000"/>
                    <a:lumOff val="40000"/>
                  </a:schemeClr>
                </a:solidFill>
                <a:latin typeface="Arial Narrow" pitchFamily="34" charset="0"/>
                <a:ea typeface="+mn-ea"/>
                <a:cs typeface="+mn-cs"/>
              </a:rPr>
            </a:br>
            <a:r>
              <a:rPr lang="en-US" sz="1800" b="1" kern="1100" spc="0" baseline="0" dirty="0" smtClean="0">
                <a:solidFill>
                  <a:schemeClr val="accent2">
                    <a:lumMod val="60000"/>
                    <a:lumOff val="40000"/>
                  </a:schemeClr>
                </a:solidFill>
                <a:latin typeface="Arial Narrow" pitchFamily="34" charset="0"/>
              </a:rPr>
              <a:t>Development</a:t>
            </a:r>
            <a:endParaRPr lang="en-US" sz="1800" b="1" kern="1100" spc="0" baseline="0" dirty="0">
              <a:solidFill>
                <a:schemeClr val="accent2">
                  <a:lumMod val="60000"/>
                  <a:lumOff val="40000"/>
                </a:schemeClr>
              </a:solidFill>
              <a:latin typeface="Arial Narrow" pitchFamily="34" charset="0"/>
            </a:endParaRPr>
          </a:p>
        </p:txBody>
      </p:sp>
      <p:sp>
        <p:nvSpPr>
          <p:cNvPr id="11" name="Rectangle 10"/>
          <p:cNvSpPr/>
          <p:nvPr userDrawn="1"/>
        </p:nvSpPr>
        <p:spPr>
          <a:xfrm>
            <a:off x="666750" y="5922417"/>
            <a:ext cx="1173398" cy="338554"/>
          </a:xfrm>
          <a:prstGeom prst="rect">
            <a:avLst/>
          </a:prstGeom>
          <a:effectLst>
            <a:outerShdw blurRad="25400" dist="12700" dir="2700000" algn="tl" rotWithShape="0">
              <a:prstClr val="black">
                <a:alpha val="70000"/>
              </a:prstClr>
            </a:outerShdw>
          </a:effectLst>
        </p:spPr>
        <p:txBody>
          <a:bodyPr wrap="none" lIns="0" tIns="0" rIns="0" bIns="0">
            <a:spAutoFit/>
          </a:bodyPr>
          <a:lstStyle/>
          <a:p>
            <a:pPr algn="l"/>
            <a:r>
              <a:rPr lang="en-US" sz="1100" b="0" kern="1100" spc="0" baseline="0" dirty="0" smtClean="0">
                <a:solidFill>
                  <a:schemeClr val="bg1"/>
                </a:solidFill>
                <a:latin typeface="Arial Narrow" pitchFamily="34" charset="0"/>
                <a:ea typeface="+mn-ea"/>
                <a:cs typeface="+mn-cs"/>
              </a:rPr>
              <a:t>Enabling development,</a:t>
            </a:r>
          </a:p>
          <a:p>
            <a:pPr algn="l"/>
            <a:r>
              <a:rPr lang="en-US" sz="1100" b="0" kern="1100" spc="0" baseline="0" dirty="0" smtClean="0">
                <a:solidFill>
                  <a:schemeClr val="bg1"/>
                </a:solidFill>
                <a:latin typeface="Arial Narrow" pitchFamily="34" charset="0"/>
                <a:ea typeface="+mn-ea"/>
                <a:cs typeface="+mn-cs"/>
              </a:rPr>
              <a:t>Impacting growth…</a:t>
            </a:r>
            <a:endParaRPr lang="en-US" sz="1100" b="0" kern="1100" spc="0" baseline="0" dirty="0">
              <a:solidFill>
                <a:schemeClr val="bg1"/>
              </a:solidFill>
              <a:latin typeface="Arial Narrow" pitchFamily="34" charset="0"/>
            </a:endParaRPr>
          </a:p>
        </p:txBody>
      </p:sp>
    </p:spTree>
    <p:extLst>
      <p:ext uri="{BB962C8B-B14F-4D97-AF65-F5344CB8AC3E}">
        <p14:creationId xmlns="" xmlns:p14="http://schemas.microsoft.com/office/powerpoint/2010/main" val="72172933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pic>
        <p:nvPicPr>
          <p:cNvPr id="8" name="Image 5"/>
          <p:cNvPicPr>
            <a:picLocks noChangeAspect="1"/>
          </p:cNvPicPr>
          <p:nvPr userDrawn="1"/>
        </p:nvPicPr>
        <p:blipFill rotWithShape="1">
          <a:blip r:embed="rId4" cstate="screen">
            <a:extLst>
              <a:ext uri="{28A0092B-C50C-407E-A947-70E740481C1C}">
                <a14:useLocalDpi xmlns="" xmlns:a14="http://schemas.microsoft.com/office/drawing/2010/main" val="0"/>
              </a:ext>
            </a:extLst>
          </a:blip>
          <a:stretch/>
        </p:blipFill>
        <p:spPr>
          <a:xfrm>
            <a:off x="-1175" y="2649"/>
            <a:ext cx="9907176" cy="5665103"/>
          </a:xfrm>
          <a:prstGeom prst="rect">
            <a:avLst/>
          </a:prstGeom>
          <a:noFill/>
          <a:ln>
            <a:noFill/>
          </a:ln>
        </p:spPr>
      </p:pic>
      <p:sp>
        <p:nvSpPr>
          <p:cNvPr id="7" name="Rectangle 7"/>
          <p:cNvSpPr/>
          <p:nvPr userDrawn="1">
            <p:custDataLst>
              <p:tags r:id="rId2"/>
            </p:custDataLst>
          </p:nvPr>
        </p:nvSpPr>
        <p:spPr bwMode="auto">
          <a:xfrm flipV="1">
            <a:off x="-1175" y="3384911"/>
            <a:ext cx="990717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532546" name="think-cell Slide" r:id="rId5" imgW="360" imgH="360" progId="">
              <p:embed/>
            </p:oleObj>
          </a:graphicData>
        </a:graphic>
      </p:graphicFrame>
      <p:sp>
        <p:nvSpPr>
          <p:cNvPr id="12" name="Text Placeholder 10"/>
          <p:cNvSpPr>
            <a:spLocks noGrp="1"/>
          </p:cNvSpPr>
          <p:nvPr>
            <p:ph type="body" sz="quarter" idx="10"/>
          </p:nvPr>
        </p:nvSpPr>
        <p:spPr>
          <a:xfrm>
            <a:off x="0" y="5194192"/>
            <a:ext cx="9906000" cy="1143000"/>
          </a:xfrm>
          <a:prstGeom prst="rect">
            <a:avLst/>
          </a:prstGeom>
        </p:spPr>
        <p:txBody>
          <a:bodyPr lIns="329184" tIns="36576" rIns="36576" bIns="36576" anchor="ctr"/>
          <a:lstStyle>
            <a:lvl1pPr>
              <a:buFontTx/>
              <a:buNone/>
              <a:defRPr sz="4000">
                <a:solidFill>
                  <a:schemeClr val="tx1"/>
                </a:solidFill>
              </a:defRPr>
            </a:lvl1pPr>
          </a:lstStyle>
          <a:p>
            <a:pPr lvl="0"/>
            <a:r>
              <a:rPr lang="en-US" dirty="0" smtClean="0"/>
              <a:t>Click to edit Master text style</a:t>
            </a:r>
          </a:p>
        </p:txBody>
      </p:sp>
      <p:sp>
        <p:nvSpPr>
          <p:cNvPr id="9" name="Rectangle 8"/>
          <p:cNvSpPr/>
          <p:nvPr userDrawn="1"/>
        </p:nvSpPr>
        <p:spPr>
          <a:xfrm>
            <a:off x="698392" y="3539645"/>
            <a:ext cx="2585072" cy="218008"/>
          </a:xfrm>
          <a:prstGeom prst="rect">
            <a:avLst/>
          </a:prstGeom>
          <a:effectLst>
            <a:outerShdw blurRad="38100" dist="12700" dir="2700000" algn="tl" rotWithShape="0">
              <a:srgbClr val="000000">
                <a:alpha val="63000"/>
              </a:srgbClr>
            </a:outerShdw>
          </a:effectLst>
        </p:spPr>
        <p:txBody>
          <a:bodyPr wrap="square" lIns="0" tIns="0" rIns="0" bIns="0">
            <a:spAutoFit/>
          </a:bodyPr>
          <a:lstStyle/>
          <a:p>
            <a:pPr algn="l">
              <a:lnSpc>
                <a:spcPts val="1700"/>
              </a:lnSpc>
            </a:pPr>
            <a:r>
              <a:rPr lang="en-US" sz="1800" b="1" kern="1100" spc="0" baseline="0" dirty="0" smtClean="0">
                <a:solidFill>
                  <a:schemeClr val="bg1"/>
                </a:solidFill>
                <a:latin typeface="Arial Narrow" pitchFamily="34" charset="0"/>
                <a:ea typeface="+mn-ea"/>
                <a:cs typeface="+mn-cs"/>
              </a:rPr>
              <a:t>Learning and </a:t>
            </a:r>
            <a:r>
              <a:rPr lang="en-US" sz="1800" b="1" kern="1100" spc="0" baseline="0" dirty="0" smtClean="0">
                <a:solidFill>
                  <a:schemeClr val="bg1"/>
                </a:solidFill>
                <a:latin typeface="Arial Narrow" pitchFamily="34" charset="0"/>
              </a:rPr>
              <a:t>Development</a:t>
            </a:r>
            <a:endParaRPr lang="en-US" sz="1800" b="1" kern="1100" spc="0" baseline="0" dirty="0">
              <a:solidFill>
                <a:schemeClr val="bg1"/>
              </a:solidFill>
              <a:latin typeface="Arial Narrow" pitchFamily="34" charset="0"/>
            </a:endParaRPr>
          </a:p>
        </p:txBody>
      </p:sp>
      <p:sp>
        <p:nvSpPr>
          <p:cNvPr id="13" name="Rectangle 12"/>
          <p:cNvSpPr/>
          <p:nvPr userDrawn="1"/>
        </p:nvSpPr>
        <p:spPr>
          <a:xfrm>
            <a:off x="698392" y="3755063"/>
            <a:ext cx="2432672" cy="169277"/>
          </a:xfrm>
          <a:prstGeom prst="rect">
            <a:avLst/>
          </a:prstGeom>
          <a:effectLst>
            <a:outerShdw blurRad="25400" dist="12700" dir="2700000" algn="tl" rotWithShape="0">
              <a:prstClr val="black">
                <a:alpha val="70000"/>
              </a:prstClr>
            </a:outerShdw>
          </a:effectLst>
        </p:spPr>
        <p:txBody>
          <a:bodyPr wrap="square" lIns="0" tIns="0" rIns="0" bIns="0">
            <a:spAutoFit/>
          </a:bodyPr>
          <a:lstStyle/>
          <a:p>
            <a:pPr algn="l"/>
            <a:r>
              <a:rPr lang="en-US" sz="1100" b="0" kern="1100" spc="0" baseline="0" dirty="0" smtClean="0">
                <a:solidFill>
                  <a:schemeClr val="bg1"/>
                </a:solidFill>
                <a:latin typeface="Arial Narrow" pitchFamily="34" charset="0"/>
                <a:ea typeface="+mn-ea"/>
                <a:cs typeface="+mn-cs"/>
              </a:rPr>
              <a:t>Enabling development, Impacting growth…</a:t>
            </a:r>
            <a:endParaRPr lang="en-US" sz="1100" b="0" kern="1100" spc="0" baseline="0" dirty="0">
              <a:solidFill>
                <a:schemeClr val="bg1"/>
              </a:solidFill>
              <a:latin typeface="Arial Narrow" pitchFamily="34" charset="0"/>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1">
    <p:spTree>
      <p:nvGrpSpPr>
        <p:cNvPr id="1" name=""/>
        <p:cNvGrpSpPr/>
        <p:nvPr/>
      </p:nvGrpSpPr>
      <p:grpSpPr>
        <a:xfrm>
          <a:off x="0" y="0"/>
          <a:ext cx="0" cy="0"/>
          <a:chOff x="0" y="0"/>
          <a:chExt cx="0" cy="0"/>
        </a:xfrm>
      </p:grpSpPr>
      <p:pic>
        <p:nvPicPr>
          <p:cNvPr id="10" name="Image 5"/>
          <p:cNvPicPr>
            <a:picLocks noChangeAspect="1"/>
          </p:cNvPicPr>
          <p:nvPr userDrawn="1"/>
        </p:nvPicPr>
        <p:blipFill rotWithShape="1">
          <a:blip r:embed="rId6" cstate="screen">
            <a:extLst>
              <a:ext uri="{28A0092B-C50C-407E-A947-70E740481C1C}">
                <a14:useLocalDpi xmlns="" xmlns:a14="http://schemas.microsoft.com/office/drawing/2010/main"/>
              </a:ext>
            </a:extLst>
          </a:blip>
          <a:srcRect r="2413"/>
          <a:stretch/>
        </p:blipFill>
        <p:spPr>
          <a:xfrm>
            <a:off x="-2052" y="1341517"/>
            <a:ext cx="9908052" cy="5513714"/>
          </a:xfrm>
          <a:prstGeom prst="rect">
            <a:avLst/>
          </a:prstGeom>
          <a:noFill/>
          <a:ln>
            <a:noFill/>
          </a:ln>
        </p:spPr>
      </p:pic>
      <p:sp>
        <p:nvSpPr>
          <p:cNvPr id="11" name="Rectangle 10"/>
          <p:cNvSpPr/>
          <p:nvPr userDrawn="1"/>
        </p:nvSpPr>
        <p:spPr>
          <a:xfrm rot="10800000">
            <a:off x="-2" y="5381625"/>
            <a:ext cx="5895975" cy="1473606"/>
          </a:xfrm>
          <a:prstGeom prst="rect">
            <a:avLst/>
          </a:prstGeom>
          <a:gradFill flip="none" rotWithShape="1">
            <a:gsLst>
              <a:gs pos="0">
                <a:schemeClr val="bg1">
                  <a:alpha val="83000"/>
                </a:schemeClr>
              </a:gs>
              <a:gs pos="100000">
                <a:schemeClr val="bg1">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6569" tIns="43285" rIns="86569" bIns="43285" rtlCol="0" anchor="ctr"/>
          <a:lstStyle/>
          <a:p>
            <a:pPr algn="ctr"/>
            <a:endParaRPr lang="en-US" sz="2268" dirty="0" smtClean="0">
              <a:solidFill>
                <a:srgbClr val="909090">
                  <a:lumMod val="50000"/>
                </a:srgbClr>
              </a:solidFill>
            </a:endParaRPr>
          </a:p>
        </p:txBody>
      </p:sp>
      <p:sp>
        <p:nvSpPr>
          <p:cNvPr id="17" name="Rectangle 7"/>
          <p:cNvSpPr/>
          <p:nvPr userDrawn="1">
            <p:custDataLst>
              <p:tags r:id="rId2"/>
            </p:custDataLst>
          </p:nvPr>
        </p:nvSpPr>
        <p:spPr bwMode="auto">
          <a:xfrm>
            <a:off x="-2052" y="0"/>
            <a:ext cx="990853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690178" name="think-cell Slide" r:id="rId7" imgW="360" imgH="360" progId="">
              <p:embed/>
            </p:oleObj>
          </a:graphicData>
        </a:graphic>
      </p:graphicFrame>
      <p:sp>
        <p:nvSpPr>
          <p:cNvPr id="2" name="Title 1"/>
          <p:cNvSpPr>
            <a:spLocks noGrp="1"/>
          </p:cNvSpPr>
          <p:nvPr>
            <p:ph type="ctrTitle" hasCustomPrompt="1"/>
            <p:custDataLst>
              <p:tags r:id="rId3"/>
            </p:custDataLst>
          </p:nvPr>
        </p:nvSpPr>
        <p:spPr>
          <a:xfrm>
            <a:off x="349250" y="5534025"/>
            <a:ext cx="4727575" cy="724977"/>
          </a:xfrm>
          <a:effectLst>
            <a:outerShdw blurRad="12700" dist="12700" dir="2700000" sx="133000" sy="133000" algn="tl" rotWithShape="0">
              <a:schemeClr val="bg1">
                <a:alpha val="80000"/>
              </a:schemeClr>
            </a:outerShdw>
          </a:effectLst>
        </p:spPr>
        <p:txBody>
          <a:bodyPr lIns="0" tIns="33059" rIns="33059" bIns="33059" anchor="ctr"/>
          <a:lstStyle>
            <a:lvl1pPr algn="l">
              <a:lnSpc>
                <a:spcPct val="100000"/>
              </a:lnSpc>
              <a:defRPr sz="2800" b="0">
                <a:solidFill>
                  <a:schemeClr val="tx1"/>
                </a:solidFill>
                <a:effectLst/>
                <a:latin typeface="Arial Narrow" pitchFamily="34" charset="0"/>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349249" y="6267450"/>
            <a:ext cx="5861051" cy="381000"/>
          </a:xfrm>
          <a:effectLst>
            <a:outerShdw blurRad="12700" dist="12700" dir="2700000" sx="133000" sy="133000" algn="tl" rotWithShape="0">
              <a:schemeClr val="bg1">
                <a:alpha val="80000"/>
              </a:schemeClr>
            </a:outerShdw>
          </a:effectLst>
        </p:spPr>
        <p:txBody>
          <a:bodyPr lIns="0" tIns="33059" rIns="33059" bIns="33059" anchor="ctr"/>
          <a:lstStyle>
            <a:lvl1pPr marL="0" indent="0" algn="l">
              <a:lnSpc>
                <a:spcPct val="100000"/>
              </a:lnSpc>
              <a:buNone/>
              <a:defRPr sz="1800" b="0">
                <a:solidFill>
                  <a:schemeClr val="accent2"/>
                </a:solidFill>
                <a:effectLst/>
                <a:latin typeface="Arial Narrow" pitchFamily="34" charset="0"/>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41338" name="Picture 26" descr="D:\Users\bkp\My Work\TEMPLATES\LOGO Library\Capgemini_Logo_Set\Capgemini Logo Set\ppt\Logo_Capgemini_RGB.png"/>
          <p:cNvPicPr>
            <a:picLocks noChangeAspect="1" noChangeArrowheads="1"/>
          </p:cNvPicPr>
          <p:nvPr userDrawn="1"/>
        </p:nvPicPr>
        <p:blipFill>
          <a:blip r:embed="rId8">
            <a:extLst>
              <a:ext uri="{28A0092B-C50C-407E-A947-70E740481C1C}">
                <a14:useLocalDpi xmlns="" xmlns:a14="http://schemas.microsoft.com/office/drawing/2010/main" val="0"/>
              </a:ext>
            </a:extLst>
          </a:blip>
          <a:srcRect/>
          <a:stretch>
            <a:fillRect/>
          </a:stretch>
        </p:blipFill>
        <p:spPr bwMode="auto">
          <a:xfrm>
            <a:off x="658799" y="633766"/>
            <a:ext cx="2926080" cy="678134"/>
          </a:xfrm>
          <a:prstGeom prst="rect">
            <a:avLst/>
          </a:prstGeom>
          <a:noFill/>
          <a:extLst>
            <a:ext uri="{909E8E84-426E-40DD-AFC4-6F175D3DCCD1}">
              <a14:hiddenFill xmlns="" xmlns:a14="http://schemas.microsoft.com/office/drawing/2010/main">
                <a:solidFill>
                  <a:srgbClr val="FFFFFF"/>
                </a:solidFill>
              </a14:hiddenFill>
            </a:ext>
          </a:extLst>
        </p:spPr>
      </p:pic>
      <p:pic>
        <p:nvPicPr>
          <p:cNvPr id="141342" name="Picture 30" descr="D:\Users\bkp\My Work\TEMPLATES\LOGO Library\Capgemini_Logo_Set\Slogan_PMRC_cmyk_Capgemini.png"/>
          <p:cNvPicPr>
            <a:picLocks noChangeAspect="1" noChangeArrowheads="1"/>
          </p:cNvPicPr>
          <p:nvPr userDrawn="1"/>
        </p:nvPicPr>
        <p:blipFill>
          <a:blip r:embed="rId9">
            <a:extLst>
              <a:ext uri="{28A0092B-C50C-407E-A947-70E740481C1C}">
                <a14:useLocalDpi xmlns="" xmlns:a14="http://schemas.microsoft.com/office/drawing/2010/main" val="0"/>
              </a:ext>
            </a:extLst>
          </a:blip>
          <a:srcRect/>
          <a:stretch>
            <a:fillRect/>
          </a:stretch>
        </p:blipFill>
        <p:spPr bwMode="auto">
          <a:xfrm>
            <a:off x="6311583" y="821745"/>
            <a:ext cx="2926080" cy="240013"/>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2">
    <p:spTree>
      <p:nvGrpSpPr>
        <p:cNvPr id="1" name=""/>
        <p:cNvGrpSpPr/>
        <p:nvPr/>
      </p:nvGrpSpPr>
      <p:grpSpPr>
        <a:xfrm>
          <a:off x="0" y="0"/>
          <a:ext cx="0" cy="0"/>
          <a:chOff x="0" y="0"/>
          <a:chExt cx="0" cy="0"/>
        </a:xfrm>
      </p:grpSpPr>
      <p:pic>
        <p:nvPicPr>
          <p:cNvPr id="12" name="Image 5"/>
          <p:cNvPicPr>
            <a:picLocks noChangeAspect="1"/>
          </p:cNvPicPr>
          <p:nvPr userDrawn="1"/>
        </p:nvPicPr>
        <p:blipFill rotWithShape="1">
          <a:blip r:embed="rId6" cstate="print">
            <a:extLst>
              <a:ext uri="{28A0092B-C50C-407E-A947-70E740481C1C}">
                <a14:useLocalDpi xmlns="" xmlns:a14="http://schemas.microsoft.com/office/drawing/2010/main" val="0"/>
              </a:ext>
            </a:extLst>
          </a:blip>
          <a:srcRect t="1404"/>
          <a:stretch/>
        </p:blipFill>
        <p:spPr>
          <a:xfrm>
            <a:off x="-2054" y="79513"/>
            <a:ext cx="9908054" cy="6778487"/>
          </a:xfrm>
          <a:prstGeom prst="rect">
            <a:avLst/>
          </a:prstGeom>
          <a:noFill/>
          <a:ln>
            <a:noFill/>
          </a:ln>
        </p:spPr>
      </p:pic>
      <p:sp>
        <p:nvSpPr>
          <p:cNvPr id="17" name="Rectangle 7"/>
          <p:cNvSpPr/>
          <p:nvPr userDrawn="1">
            <p:custDataLst>
              <p:tags r:id="rId2"/>
            </p:custDataLst>
          </p:nvPr>
        </p:nvSpPr>
        <p:spPr bwMode="auto">
          <a:xfrm>
            <a:off x="-2052" y="0"/>
            <a:ext cx="990853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691202" name="think-cell Slide" r:id="rId7" imgW="360" imgH="360" progId="">
              <p:embed/>
            </p:oleObj>
          </a:graphicData>
        </a:graphic>
      </p:graphicFrame>
      <p:sp>
        <p:nvSpPr>
          <p:cNvPr id="2" name="Title 1"/>
          <p:cNvSpPr>
            <a:spLocks noGrp="1"/>
          </p:cNvSpPr>
          <p:nvPr>
            <p:ph type="ctrTitle" hasCustomPrompt="1"/>
            <p:custDataLst>
              <p:tags r:id="rId3"/>
            </p:custDataLst>
          </p:nvPr>
        </p:nvSpPr>
        <p:spPr>
          <a:xfrm>
            <a:off x="4951973" y="3008823"/>
            <a:ext cx="4612715" cy="724977"/>
          </a:xfrm>
          <a:effectLst>
            <a:outerShdw blurRad="25400" dist="12700" dir="2700000" algn="tl" rotWithShape="0">
              <a:prstClr val="black">
                <a:alpha val="40000"/>
              </a:prstClr>
            </a:outerShdw>
          </a:effectLst>
        </p:spPr>
        <p:txBody>
          <a:bodyPr lIns="0" tIns="33059" rIns="0" bIns="33059" anchor="ctr"/>
          <a:lstStyle>
            <a:lvl1pPr algn="r">
              <a:lnSpc>
                <a:spcPct val="100000"/>
              </a:lnSpc>
              <a:defRPr sz="2800" b="0">
                <a:solidFill>
                  <a:schemeClr val="bg1"/>
                </a:solidFill>
                <a:effectLst/>
                <a:latin typeface="Arial Narrow" pitchFamily="34" charset="0"/>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5410200" y="3733800"/>
            <a:ext cx="4154488" cy="381000"/>
          </a:xfrm>
          <a:effectLst>
            <a:outerShdw blurRad="12700" dist="12700" dir="2700000" sx="133000" sy="133000" algn="tl" rotWithShape="0">
              <a:schemeClr val="bg1">
                <a:alpha val="80000"/>
              </a:schemeClr>
            </a:outerShdw>
          </a:effectLst>
        </p:spPr>
        <p:txBody>
          <a:bodyPr lIns="0" tIns="33059" rIns="0" bIns="33059" anchor="ctr"/>
          <a:lstStyle>
            <a:lvl1pPr marL="0" indent="0" algn="r">
              <a:lnSpc>
                <a:spcPct val="100000"/>
              </a:lnSpc>
              <a:buNone/>
              <a:defRPr sz="1800" b="0">
                <a:solidFill>
                  <a:schemeClr val="accent2"/>
                </a:solidFill>
                <a:effectLst/>
                <a:latin typeface="Arial Narrow" pitchFamily="34" charset="0"/>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8" name="Picture 26" descr="D:\Users\bkp\My Work\TEMPLATES\LOGO Library\Capgemini_Logo_Set\Capgemini Logo Set\ppt\Logo_Capgemini_RGB.png"/>
          <p:cNvPicPr>
            <a:picLocks noChangeAspect="1" noChangeArrowheads="1"/>
          </p:cNvPicPr>
          <p:nvPr userDrawn="1"/>
        </p:nvPicPr>
        <p:blipFill>
          <a:blip r:embed="rId8">
            <a:extLst>
              <a:ext uri="{28A0092B-C50C-407E-A947-70E740481C1C}">
                <a14:useLocalDpi xmlns="" xmlns:a14="http://schemas.microsoft.com/office/drawing/2010/main" val="0"/>
              </a:ext>
            </a:extLst>
          </a:blip>
          <a:srcRect/>
          <a:stretch>
            <a:fillRect/>
          </a:stretch>
        </p:blipFill>
        <p:spPr bwMode="auto">
          <a:xfrm>
            <a:off x="658799" y="633766"/>
            <a:ext cx="2926080" cy="678134"/>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30" descr="D:\Users\bkp\My Work\TEMPLATES\LOGO Library\Capgemini_Logo_Set\Slogan_PMRC_cmyk_Capgemini.png"/>
          <p:cNvPicPr>
            <a:picLocks noChangeAspect="1" noChangeArrowheads="1"/>
          </p:cNvPicPr>
          <p:nvPr userDrawn="1"/>
        </p:nvPicPr>
        <p:blipFill>
          <a:blip r:embed="rId9">
            <a:extLst>
              <a:ext uri="{28A0092B-C50C-407E-A947-70E740481C1C}">
                <a14:useLocalDpi xmlns="" xmlns:a14="http://schemas.microsoft.com/office/drawing/2010/main" val="0"/>
              </a:ext>
            </a:extLst>
          </a:blip>
          <a:srcRect/>
          <a:stretch>
            <a:fillRect/>
          </a:stretch>
        </p:blipFill>
        <p:spPr bwMode="auto">
          <a:xfrm>
            <a:off x="6311583" y="821745"/>
            <a:ext cx="2926080" cy="24001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697239250"/>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2">
    <p:spTree>
      <p:nvGrpSpPr>
        <p:cNvPr id="1" name=""/>
        <p:cNvGrpSpPr/>
        <p:nvPr/>
      </p:nvGrpSpPr>
      <p:grpSpPr>
        <a:xfrm>
          <a:off x="0" y="0"/>
          <a:ext cx="0" cy="0"/>
          <a:chOff x="0" y="0"/>
          <a:chExt cx="0" cy="0"/>
        </a:xfrm>
      </p:grpSpPr>
      <p:pic>
        <p:nvPicPr>
          <p:cNvPr id="12" name="Image 5"/>
          <p:cNvPicPr>
            <a:picLocks noChangeAspect="1"/>
          </p:cNvPicPr>
          <p:nvPr userDrawn="1"/>
        </p:nvPicPr>
        <p:blipFill rotWithShape="1">
          <a:blip r:embed="rId6" cstate="print">
            <a:extLst>
              <a:ext uri="{28A0092B-C50C-407E-A947-70E740481C1C}">
                <a14:useLocalDpi xmlns="" xmlns:a14="http://schemas.microsoft.com/office/drawing/2010/main" val="0"/>
              </a:ext>
            </a:extLst>
          </a:blip>
          <a:srcRect t="1404"/>
          <a:stretch/>
        </p:blipFill>
        <p:spPr>
          <a:xfrm>
            <a:off x="-2054" y="79513"/>
            <a:ext cx="9908054" cy="6778487"/>
          </a:xfrm>
          <a:prstGeom prst="rect">
            <a:avLst/>
          </a:prstGeom>
          <a:noFill/>
          <a:ln>
            <a:noFill/>
          </a:ln>
        </p:spPr>
      </p:pic>
      <p:sp>
        <p:nvSpPr>
          <p:cNvPr id="17" name="Rectangle 7"/>
          <p:cNvSpPr/>
          <p:nvPr userDrawn="1">
            <p:custDataLst>
              <p:tags r:id="rId2"/>
            </p:custDataLst>
          </p:nvPr>
        </p:nvSpPr>
        <p:spPr bwMode="auto">
          <a:xfrm>
            <a:off x="-2052" y="0"/>
            <a:ext cx="990853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622654" name="think-cell Slide" r:id="rId7" imgW="360" imgH="360" progId="">
              <p:embed/>
            </p:oleObj>
          </a:graphicData>
        </a:graphic>
      </p:graphicFrame>
      <p:sp>
        <p:nvSpPr>
          <p:cNvPr id="2" name="Title 1"/>
          <p:cNvSpPr>
            <a:spLocks noGrp="1"/>
          </p:cNvSpPr>
          <p:nvPr>
            <p:ph type="ctrTitle" hasCustomPrompt="1"/>
            <p:custDataLst>
              <p:tags r:id="rId3"/>
            </p:custDataLst>
          </p:nvPr>
        </p:nvSpPr>
        <p:spPr>
          <a:xfrm>
            <a:off x="4951973" y="3008823"/>
            <a:ext cx="4612715" cy="724977"/>
          </a:xfrm>
          <a:effectLst>
            <a:outerShdw blurRad="25400" dist="12700" dir="2700000" algn="tl" rotWithShape="0">
              <a:prstClr val="black">
                <a:alpha val="40000"/>
              </a:prstClr>
            </a:outerShdw>
          </a:effectLst>
        </p:spPr>
        <p:txBody>
          <a:bodyPr lIns="0" tIns="33059" rIns="0" bIns="33059" anchor="ctr"/>
          <a:lstStyle>
            <a:lvl1pPr algn="r">
              <a:lnSpc>
                <a:spcPct val="100000"/>
              </a:lnSpc>
              <a:defRPr sz="2800" b="0">
                <a:solidFill>
                  <a:schemeClr val="bg1"/>
                </a:solidFill>
                <a:effectLst/>
                <a:latin typeface="Arial Narrow" pitchFamily="34" charset="0"/>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5410200" y="3733800"/>
            <a:ext cx="4154488" cy="381000"/>
          </a:xfrm>
          <a:effectLst>
            <a:outerShdw blurRad="12700" dist="12700" dir="2700000" sx="133000" sy="133000" algn="tl" rotWithShape="0">
              <a:schemeClr val="bg1">
                <a:alpha val="80000"/>
              </a:schemeClr>
            </a:outerShdw>
          </a:effectLst>
        </p:spPr>
        <p:txBody>
          <a:bodyPr lIns="0" tIns="33059" rIns="0" bIns="33059" anchor="ctr"/>
          <a:lstStyle>
            <a:lvl1pPr marL="0" indent="0" algn="r">
              <a:lnSpc>
                <a:spcPct val="100000"/>
              </a:lnSpc>
              <a:buNone/>
              <a:defRPr sz="1800" b="0">
                <a:solidFill>
                  <a:schemeClr val="accent2">
                    <a:lumMod val="60000"/>
                    <a:lumOff val="40000"/>
                  </a:schemeClr>
                </a:solidFill>
                <a:effectLst/>
                <a:latin typeface="Arial Narrow" pitchFamily="34" charset="0"/>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8" name="Picture 26" descr="D:\Users\bkp\My Work\TEMPLATES\LOGO Library\Capgemini_Logo_Set\Capgemini Logo Set\ppt\Logo_Capgemini_RGB.png"/>
          <p:cNvPicPr>
            <a:picLocks noChangeAspect="1" noChangeArrowheads="1"/>
          </p:cNvPicPr>
          <p:nvPr userDrawn="1"/>
        </p:nvPicPr>
        <p:blipFill>
          <a:blip r:embed="rId8">
            <a:extLst>
              <a:ext uri="{28A0092B-C50C-407E-A947-70E740481C1C}">
                <a14:useLocalDpi xmlns="" xmlns:a14="http://schemas.microsoft.com/office/drawing/2010/main" val="0"/>
              </a:ext>
            </a:extLst>
          </a:blip>
          <a:srcRect/>
          <a:stretch>
            <a:fillRect/>
          </a:stretch>
        </p:blipFill>
        <p:spPr bwMode="auto">
          <a:xfrm>
            <a:off x="658799" y="633766"/>
            <a:ext cx="2926080" cy="678134"/>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30" descr="D:\Users\bkp\My Work\TEMPLATES\LOGO Library\Capgemini_Logo_Set\Slogan_PMRC_cmyk_Capgemini.png"/>
          <p:cNvPicPr>
            <a:picLocks noChangeAspect="1" noChangeArrowheads="1"/>
          </p:cNvPicPr>
          <p:nvPr userDrawn="1"/>
        </p:nvPicPr>
        <p:blipFill>
          <a:blip r:embed="rId9">
            <a:extLst>
              <a:ext uri="{28A0092B-C50C-407E-A947-70E740481C1C}">
                <a14:useLocalDpi xmlns="" xmlns:a14="http://schemas.microsoft.com/office/drawing/2010/main" val="0"/>
              </a:ext>
            </a:extLst>
          </a:blip>
          <a:srcRect/>
          <a:stretch>
            <a:fillRect/>
          </a:stretch>
        </p:blipFill>
        <p:spPr bwMode="auto">
          <a:xfrm>
            <a:off x="6311583" y="821745"/>
            <a:ext cx="2926080" cy="240013"/>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Rectangle 10"/>
          <p:cNvSpPr/>
          <p:nvPr userDrawn="1"/>
        </p:nvSpPr>
        <p:spPr>
          <a:xfrm>
            <a:off x="666750" y="5486400"/>
            <a:ext cx="1189428" cy="436017"/>
          </a:xfrm>
          <a:prstGeom prst="rect">
            <a:avLst/>
          </a:prstGeom>
          <a:effectLst>
            <a:outerShdw blurRad="38100" dist="12700" dir="2700000" algn="tl" rotWithShape="0">
              <a:srgbClr val="000000">
                <a:alpha val="50000"/>
              </a:srgbClr>
            </a:outerShdw>
          </a:effectLst>
        </p:spPr>
        <p:txBody>
          <a:bodyPr wrap="none" lIns="0" tIns="0" rIns="0" bIns="0">
            <a:spAutoFit/>
          </a:bodyPr>
          <a:lstStyle/>
          <a:p>
            <a:pPr algn="l">
              <a:lnSpc>
                <a:spcPts val="1700"/>
              </a:lnSpc>
            </a:pPr>
            <a:r>
              <a:rPr lang="en-US" sz="1800" b="1" kern="1100" spc="0" baseline="0" dirty="0" smtClean="0">
                <a:solidFill>
                  <a:schemeClr val="accent2">
                    <a:lumMod val="60000"/>
                    <a:lumOff val="40000"/>
                  </a:schemeClr>
                </a:solidFill>
                <a:latin typeface="Arial Narrow" pitchFamily="34" charset="0"/>
                <a:ea typeface="+mn-ea"/>
                <a:cs typeface="+mn-cs"/>
              </a:rPr>
              <a:t>Learning and</a:t>
            </a:r>
            <a:br>
              <a:rPr lang="en-US" sz="1800" b="1" kern="1100" spc="0" baseline="0" dirty="0" smtClean="0">
                <a:solidFill>
                  <a:schemeClr val="accent2">
                    <a:lumMod val="60000"/>
                    <a:lumOff val="40000"/>
                  </a:schemeClr>
                </a:solidFill>
                <a:latin typeface="Arial Narrow" pitchFamily="34" charset="0"/>
                <a:ea typeface="+mn-ea"/>
                <a:cs typeface="+mn-cs"/>
              </a:rPr>
            </a:br>
            <a:r>
              <a:rPr lang="en-US" sz="1800" b="1" kern="1100" spc="0" baseline="0" dirty="0" smtClean="0">
                <a:solidFill>
                  <a:schemeClr val="accent2">
                    <a:lumMod val="60000"/>
                    <a:lumOff val="40000"/>
                  </a:schemeClr>
                </a:solidFill>
                <a:latin typeface="Arial Narrow" pitchFamily="34" charset="0"/>
              </a:rPr>
              <a:t>Development</a:t>
            </a:r>
            <a:endParaRPr lang="en-US" sz="1800" b="1" kern="1100" spc="0" baseline="0" dirty="0">
              <a:solidFill>
                <a:schemeClr val="accent2">
                  <a:lumMod val="60000"/>
                  <a:lumOff val="40000"/>
                </a:schemeClr>
              </a:solidFill>
              <a:latin typeface="Arial Narrow" pitchFamily="34" charset="0"/>
            </a:endParaRPr>
          </a:p>
        </p:txBody>
      </p:sp>
      <p:sp>
        <p:nvSpPr>
          <p:cNvPr id="10" name="Rectangle 9"/>
          <p:cNvSpPr/>
          <p:nvPr userDrawn="1"/>
        </p:nvSpPr>
        <p:spPr>
          <a:xfrm>
            <a:off x="666750" y="5922417"/>
            <a:ext cx="1173398" cy="338554"/>
          </a:xfrm>
          <a:prstGeom prst="rect">
            <a:avLst/>
          </a:prstGeom>
          <a:effectLst>
            <a:outerShdw blurRad="25400" dist="12700" dir="2700000" algn="tl" rotWithShape="0">
              <a:prstClr val="black">
                <a:alpha val="70000"/>
              </a:prstClr>
            </a:outerShdw>
          </a:effectLst>
        </p:spPr>
        <p:txBody>
          <a:bodyPr wrap="none" lIns="0" tIns="0" rIns="0" bIns="0">
            <a:spAutoFit/>
          </a:bodyPr>
          <a:lstStyle/>
          <a:p>
            <a:pPr algn="l"/>
            <a:r>
              <a:rPr lang="en-US" sz="1100" b="0" kern="1100" spc="0" baseline="0" dirty="0" smtClean="0">
                <a:solidFill>
                  <a:schemeClr val="bg1"/>
                </a:solidFill>
                <a:latin typeface="Arial Narrow" pitchFamily="34" charset="0"/>
                <a:ea typeface="+mn-ea"/>
                <a:cs typeface="+mn-cs"/>
              </a:rPr>
              <a:t>Enabling development,</a:t>
            </a:r>
          </a:p>
          <a:p>
            <a:pPr algn="l"/>
            <a:r>
              <a:rPr lang="en-US" sz="1100" b="0" kern="1100" spc="0" baseline="0" dirty="0" smtClean="0">
                <a:solidFill>
                  <a:schemeClr val="bg1"/>
                </a:solidFill>
                <a:latin typeface="Arial Narrow" pitchFamily="34" charset="0"/>
                <a:ea typeface="+mn-ea"/>
                <a:cs typeface="+mn-cs"/>
              </a:rPr>
              <a:t>Impacting growth…</a:t>
            </a:r>
            <a:endParaRPr lang="en-US" sz="1100" b="0" kern="1100" spc="0" baseline="0" dirty="0">
              <a:solidFill>
                <a:schemeClr val="bg1"/>
              </a:solidFill>
              <a:latin typeface="Arial Narrow" pitchFamily="34" charset="0"/>
            </a:endParaRPr>
          </a:p>
        </p:txBody>
      </p:sp>
    </p:spTree>
    <p:extLst>
      <p:ext uri="{BB962C8B-B14F-4D97-AF65-F5344CB8AC3E}">
        <p14:creationId xmlns="" xmlns:p14="http://schemas.microsoft.com/office/powerpoint/2010/main" val="2697239250"/>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3">
    <p:spTree>
      <p:nvGrpSpPr>
        <p:cNvPr id="1" name=""/>
        <p:cNvGrpSpPr/>
        <p:nvPr/>
      </p:nvGrpSpPr>
      <p:grpSpPr>
        <a:xfrm>
          <a:off x="0" y="0"/>
          <a:ext cx="0" cy="0"/>
          <a:chOff x="0" y="0"/>
          <a:chExt cx="0" cy="0"/>
        </a:xfrm>
      </p:grpSpPr>
      <p:pic>
        <p:nvPicPr>
          <p:cNvPr id="12" name="Image 5"/>
          <p:cNvPicPr>
            <a:picLocks noChangeAspect="1"/>
          </p:cNvPicPr>
          <p:nvPr userDrawn="1"/>
        </p:nvPicPr>
        <p:blipFill rotWithShape="1">
          <a:blip r:embed="rId6" cstate="print">
            <a:extLst>
              <a:ext uri="{28A0092B-C50C-407E-A947-70E740481C1C}">
                <a14:useLocalDpi xmlns="" xmlns:a14="http://schemas.microsoft.com/office/drawing/2010/main" val="0"/>
              </a:ext>
            </a:extLst>
          </a:blip>
          <a:srcRect/>
          <a:stretch/>
        </p:blipFill>
        <p:spPr>
          <a:xfrm>
            <a:off x="0" y="1331761"/>
            <a:ext cx="9906483" cy="5523472"/>
          </a:xfrm>
          <a:prstGeom prst="rect">
            <a:avLst/>
          </a:prstGeom>
          <a:noFill/>
          <a:ln>
            <a:noFill/>
          </a:ln>
        </p:spPr>
      </p:pic>
      <p:sp>
        <p:nvSpPr>
          <p:cNvPr id="11" name="Rectangle 10"/>
          <p:cNvSpPr/>
          <p:nvPr userDrawn="1"/>
        </p:nvSpPr>
        <p:spPr>
          <a:xfrm rot="10800000">
            <a:off x="-2" y="5381625"/>
            <a:ext cx="5895975" cy="1473606"/>
          </a:xfrm>
          <a:prstGeom prst="rect">
            <a:avLst/>
          </a:prstGeom>
          <a:gradFill flip="none" rotWithShape="1">
            <a:gsLst>
              <a:gs pos="0">
                <a:schemeClr val="bg1">
                  <a:alpha val="83000"/>
                </a:schemeClr>
              </a:gs>
              <a:gs pos="100000">
                <a:schemeClr val="bg1">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6569" tIns="43285" rIns="86569" bIns="43285" rtlCol="0" anchor="ctr"/>
          <a:lstStyle/>
          <a:p>
            <a:pPr algn="ctr"/>
            <a:endParaRPr lang="en-US" sz="2268" dirty="0" smtClean="0">
              <a:solidFill>
                <a:srgbClr val="909090">
                  <a:lumMod val="50000"/>
                </a:srgbClr>
              </a:solidFill>
            </a:endParaRPr>
          </a:p>
        </p:txBody>
      </p:sp>
      <p:sp>
        <p:nvSpPr>
          <p:cNvPr id="17" name="Rectangle 7"/>
          <p:cNvSpPr/>
          <p:nvPr userDrawn="1">
            <p:custDataLst>
              <p:tags r:id="rId2"/>
            </p:custDataLst>
          </p:nvPr>
        </p:nvSpPr>
        <p:spPr bwMode="auto">
          <a:xfrm>
            <a:off x="-2052" y="0"/>
            <a:ext cx="990853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692226" name="think-cell Slide" r:id="rId7" imgW="360" imgH="360" progId="">
              <p:embed/>
            </p:oleObj>
          </a:graphicData>
        </a:graphic>
      </p:graphicFrame>
      <p:sp>
        <p:nvSpPr>
          <p:cNvPr id="2" name="Title 1"/>
          <p:cNvSpPr>
            <a:spLocks noGrp="1"/>
          </p:cNvSpPr>
          <p:nvPr>
            <p:ph type="ctrTitle" hasCustomPrompt="1"/>
            <p:custDataLst>
              <p:tags r:id="rId3"/>
            </p:custDataLst>
          </p:nvPr>
        </p:nvSpPr>
        <p:spPr>
          <a:xfrm>
            <a:off x="349250" y="5534025"/>
            <a:ext cx="4727575" cy="724977"/>
          </a:xfrm>
          <a:effectLst>
            <a:outerShdw blurRad="12700" dist="12700" dir="2700000" sx="133000" sy="133000" algn="tl" rotWithShape="0">
              <a:schemeClr val="bg1">
                <a:alpha val="80000"/>
              </a:schemeClr>
            </a:outerShdw>
          </a:effectLst>
        </p:spPr>
        <p:txBody>
          <a:bodyPr lIns="0" tIns="33059" rIns="33059" bIns="33059" anchor="ctr"/>
          <a:lstStyle>
            <a:lvl1pPr algn="l">
              <a:lnSpc>
                <a:spcPct val="100000"/>
              </a:lnSpc>
              <a:defRPr sz="2800" b="0">
                <a:solidFill>
                  <a:schemeClr val="tx1"/>
                </a:solidFill>
                <a:effectLst/>
                <a:latin typeface="Arial Narrow" pitchFamily="34" charset="0"/>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349249" y="6267450"/>
            <a:ext cx="5861051" cy="381000"/>
          </a:xfrm>
          <a:effectLst>
            <a:outerShdw blurRad="12700" dist="12700" dir="2700000" sx="133000" sy="133000" algn="tl" rotWithShape="0">
              <a:schemeClr val="bg1">
                <a:alpha val="80000"/>
              </a:schemeClr>
            </a:outerShdw>
          </a:effectLst>
        </p:spPr>
        <p:txBody>
          <a:bodyPr lIns="0" tIns="33059" rIns="33059" bIns="33059" anchor="ctr"/>
          <a:lstStyle>
            <a:lvl1pPr marL="0" indent="0" algn="l">
              <a:lnSpc>
                <a:spcPct val="100000"/>
              </a:lnSpc>
              <a:buNone/>
              <a:defRPr sz="1800" b="0">
                <a:solidFill>
                  <a:schemeClr val="accent2"/>
                </a:solidFill>
                <a:effectLst/>
                <a:latin typeface="Arial Narrow" pitchFamily="34" charset="0"/>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6" name="Picture 26" descr="D:\Users\bkp\My Work\TEMPLATES\LOGO Library\Capgemini_Logo_Set\Capgemini Logo Set\ppt\Logo_Capgemini_RGB.png"/>
          <p:cNvPicPr>
            <a:picLocks noChangeAspect="1" noChangeArrowheads="1"/>
          </p:cNvPicPr>
          <p:nvPr userDrawn="1"/>
        </p:nvPicPr>
        <p:blipFill>
          <a:blip r:embed="rId8">
            <a:extLst>
              <a:ext uri="{28A0092B-C50C-407E-A947-70E740481C1C}">
                <a14:useLocalDpi xmlns="" xmlns:a14="http://schemas.microsoft.com/office/drawing/2010/main" val="0"/>
              </a:ext>
            </a:extLst>
          </a:blip>
          <a:srcRect/>
          <a:stretch>
            <a:fillRect/>
          </a:stretch>
        </p:blipFill>
        <p:spPr bwMode="auto">
          <a:xfrm>
            <a:off x="658799" y="633766"/>
            <a:ext cx="2926080" cy="678134"/>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30" descr="D:\Users\bkp\My Work\TEMPLATES\LOGO Library\Capgemini_Logo_Set\Slogan_PMRC_cmyk_Capgemini.png"/>
          <p:cNvPicPr>
            <a:picLocks noChangeAspect="1" noChangeArrowheads="1"/>
          </p:cNvPicPr>
          <p:nvPr userDrawn="1"/>
        </p:nvPicPr>
        <p:blipFill>
          <a:blip r:embed="rId9">
            <a:extLst>
              <a:ext uri="{28A0092B-C50C-407E-A947-70E740481C1C}">
                <a14:useLocalDpi xmlns="" xmlns:a14="http://schemas.microsoft.com/office/drawing/2010/main" val="0"/>
              </a:ext>
            </a:extLst>
          </a:blip>
          <a:srcRect/>
          <a:stretch>
            <a:fillRect/>
          </a:stretch>
        </p:blipFill>
        <p:spPr bwMode="auto">
          <a:xfrm>
            <a:off x="6311583" y="821745"/>
            <a:ext cx="2926080" cy="24001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072736054"/>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le of Content – Option 1">
    <p:spTree>
      <p:nvGrpSpPr>
        <p:cNvPr id="1" name=""/>
        <p:cNvGrpSpPr/>
        <p:nvPr/>
      </p:nvGrpSpPr>
      <p:grpSpPr>
        <a:xfrm>
          <a:off x="0" y="0"/>
          <a:ext cx="0" cy="0"/>
          <a:chOff x="0" y="0"/>
          <a:chExt cx="0" cy="0"/>
        </a:xfrm>
      </p:grpSpPr>
      <p:sp>
        <p:nvSpPr>
          <p:cNvPr id="3" name="Rectangle 2"/>
          <p:cNvSpPr/>
          <p:nvPr userDrawn="1"/>
        </p:nvSpPr>
        <p:spPr bwMode="auto">
          <a:xfrm>
            <a:off x="-1" y="1"/>
            <a:ext cx="9906001" cy="6362700"/>
          </a:xfrm>
          <a:prstGeom prst="rect">
            <a:avLst/>
          </a:prstGeom>
          <a:solidFill>
            <a:schemeClr val="bg1">
              <a:lumMod val="95000"/>
            </a:schemeClr>
          </a:solidFill>
          <a:ln w="635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85000"/>
              </a:lnSpc>
              <a:spcBef>
                <a:spcPct val="0"/>
              </a:spcBef>
              <a:spcAft>
                <a:spcPct val="0"/>
              </a:spcAft>
            </a:pPr>
            <a:endParaRPr lang="en-GB" sz="1600" b="1" dirty="0" smtClean="0">
              <a:solidFill>
                <a:srgbClr val="998C85">
                  <a:lumMod val="50000"/>
                </a:srgbClr>
              </a:solidFill>
              <a:cs typeface="Arial" charset="0"/>
            </a:endParaRPr>
          </a:p>
        </p:txBody>
      </p:sp>
      <p:grpSp>
        <p:nvGrpSpPr>
          <p:cNvPr id="4" name="Group 12"/>
          <p:cNvGrpSpPr/>
          <p:nvPr userDrawn="1"/>
        </p:nvGrpSpPr>
        <p:grpSpPr>
          <a:xfrm>
            <a:off x="0" y="1"/>
            <a:ext cx="9906001" cy="1165984"/>
            <a:chOff x="0" y="1"/>
            <a:chExt cx="9906001" cy="1165984"/>
          </a:xfrm>
          <a:solidFill>
            <a:schemeClr val="bg1"/>
          </a:solidFill>
          <a:effectLst/>
        </p:grpSpPr>
        <p:sp>
          <p:nvSpPr>
            <p:cNvPr id="14" name="Rectangle 4"/>
            <p:cNvSpPr/>
            <p:nvPr userDrawn="1"/>
          </p:nvSpPr>
          <p:spPr bwMode="auto">
            <a:xfrm>
              <a:off x="0" y="1"/>
              <a:ext cx="9906000" cy="1128712"/>
            </a:xfrm>
            <a:custGeom>
              <a:avLst/>
              <a:gdLst>
                <a:gd name="connsiteX0" fmla="*/ 0 w 9906000"/>
                <a:gd name="connsiteY0" fmla="*/ 0 h 801924"/>
                <a:gd name="connsiteX1" fmla="*/ 9906000 w 9906000"/>
                <a:gd name="connsiteY1" fmla="*/ 0 h 801924"/>
                <a:gd name="connsiteX2" fmla="*/ 9906000 w 9906000"/>
                <a:gd name="connsiteY2" fmla="*/ 801924 h 801924"/>
                <a:gd name="connsiteX3" fmla="*/ 0 w 9906000"/>
                <a:gd name="connsiteY3" fmla="*/ 801924 h 801924"/>
                <a:gd name="connsiteX4" fmla="*/ 0 w 9906000"/>
                <a:gd name="connsiteY4" fmla="*/ 0 h 801924"/>
                <a:gd name="connsiteX0" fmla="*/ 0 w 9906000"/>
                <a:gd name="connsiteY0" fmla="*/ 0 h 801924"/>
                <a:gd name="connsiteX1" fmla="*/ 9906000 w 9906000"/>
                <a:gd name="connsiteY1" fmla="*/ 0 h 801924"/>
                <a:gd name="connsiteX2" fmla="*/ 9906000 w 9906000"/>
                <a:gd name="connsiteY2" fmla="*/ 801924 h 801924"/>
                <a:gd name="connsiteX3" fmla="*/ 9467850 w 9906000"/>
                <a:gd name="connsiteY3" fmla="*/ 800100 h 801924"/>
                <a:gd name="connsiteX4" fmla="*/ 0 w 9906000"/>
                <a:gd name="connsiteY4" fmla="*/ 801924 h 801924"/>
                <a:gd name="connsiteX5" fmla="*/ 0 w 9906000"/>
                <a:gd name="connsiteY5" fmla="*/ 0 h 801924"/>
                <a:gd name="connsiteX0" fmla="*/ 0 w 9906000"/>
                <a:gd name="connsiteY0" fmla="*/ 0 h 801924"/>
                <a:gd name="connsiteX1" fmla="*/ 9906000 w 9906000"/>
                <a:gd name="connsiteY1" fmla="*/ 0 h 801924"/>
                <a:gd name="connsiteX2" fmla="*/ 9906000 w 9906000"/>
                <a:gd name="connsiteY2" fmla="*/ 476250 h 801924"/>
                <a:gd name="connsiteX3" fmla="*/ 9906000 w 9906000"/>
                <a:gd name="connsiteY3" fmla="*/ 801924 h 801924"/>
                <a:gd name="connsiteX4" fmla="*/ 9467850 w 9906000"/>
                <a:gd name="connsiteY4" fmla="*/ 800100 h 801924"/>
                <a:gd name="connsiteX5" fmla="*/ 0 w 9906000"/>
                <a:gd name="connsiteY5" fmla="*/ 801924 h 801924"/>
                <a:gd name="connsiteX6" fmla="*/ 0 w 9906000"/>
                <a:gd name="connsiteY6" fmla="*/ 0 h 801924"/>
                <a:gd name="connsiteX0" fmla="*/ 0 w 9906000"/>
                <a:gd name="connsiteY0" fmla="*/ 0 h 801924"/>
                <a:gd name="connsiteX1" fmla="*/ 9906000 w 9906000"/>
                <a:gd name="connsiteY1" fmla="*/ 0 h 801924"/>
                <a:gd name="connsiteX2" fmla="*/ 9906000 w 9906000"/>
                <a:gd name="connsiteY2" fmla="*/ 476250 h 801924"/>
                <a:gd name="connsiteX3" fmla="*/ 9467850 w 9906000"/>
                <a:gd name="connsiteY3" fmla="*/ 800100 h 801924"/>
                <a:gd name="connsiteX4" fmla="*/ 0 w 9906000"/>
                <a:gd name="connsiteY4" fmla="*/ 801924 h 801924"/>
                <a:gd name="connsiteX5" fmla="*/ 0 w 9906000"/>
                <a:gd name="connsiteY5" fmla="*/ 0 h 801924"/>
                <a:gd name="connsiteX0" fmla="*/ 0 w 9906000"/>
                <a:gd name="connsiteY0" fmla="*/ 0 h 801924"/>
                <a:gd name="connsiteX1" fmla="*/ 9906000 w 9906000"/>
                <a:gd name="connsiteY1" fmla="*/ 0 h 801924"/>
                <a:gd name="connsiteX2" fmla="*/ 9906000 w 9906000"/>
                <a:gd name="connsiteY2" fmla="*/ 476250 h 801924"/>
                <a:gd name="connsiteX3" fmla="*/ 9467850 w 9906000"/>
                <a:gd name="connsiteY3" fmla="*/ 800100 h 801924"/>
                <a:gd name="connsiteX4" fmla="*/ 0 w 9906000"/>
                <a:gd name="connsiteY4" fmla="*/ 801924 h 801924"/>
                <a:gd name="connsiteX5" fmla="*/ 0 w 9906000"/>
                <a:gd name="connsiteY5" fmla="*/ 0 h 801924"/>
                <a:gd name="connsiteX0" fmla="*/ 0 w 9906000"/>
                <a:gd name="connsiteY0" fmla="*/ 0 h 801924"/>
                <a:gd name="connsiteX1" fmla="*/ 9906000 w 9906000"/>
                <a:gd name="connsiteY1" fmla="*/ 0 h 801924"/>
                <a:gd name="connsiteX2" fmla="*/ 9906000 w 9906000"/>
                <a:gd name="connsiteY2" fmla="*/ 476250 h 801924"/>
                <a:gd name="connsiteX3" fmla="*/ 9467850 w 9906000"/>
                <a:gd name="connsiteY3" fmla="*/ 800100 h 801924"/>
                <a:gd name="connsiteX4" fmla="*/ 0 w 9906000"/>
                <a:gd name="connsiteY4" fmla="*/ 801924 h 801924"/>
                <a:gd name="connsiteX5" fmla="*/ 0 w 9906000"/>
                <a:gd name="connsiteY5" fmla="*/ 0 h 801924"/>
                <a:gd name="connsiteX0" fmla="*/ 0 w 9906000"/>
                <a:gd name="connsiteY0" fmla="*/ 0 h 801924"/>
                <a:gd name="connsiteX1" fmla="*/ 9906000 w 9906000"/>
                <a:gd name="connsiteY1" fmla="*/ 0 h 801924"/>
                <a:gd name="connsiteX2" fmla="*/ 9906000 w 9906000"/>
                <a:gd name="connsiteY2" fmla="*/ 476250 h 801924"/>
                <a:gd name="connsiteX3" fmla="*/ 9467850 w 9906000"/>
                <a:gd name="connsiteY3" fmla="*/ 800100 h 801924"/>
                <a:gd name="connsiteX4" fmla="*/ 940594 w 9906000"/>
                <a:gd name="connsiteY4" fmla="*/ 800100 h 801924"/>
                <a:gd name="connsiteX5" fmla="*/ 0 w 9906000"/>
                <a:gd name="connsiteY5" fmla="*/ 801924 h 801924"/>
                <a:gd name="connsiteX6" fmla="*/ 0 w 9906000"/>
                <a:gd name="connsiteY6" fmla="*/ 0 h 801924"/>
                <a:gd name="connsiteX0" fmla="*/ 0 w 9906000"/>
                <a:gd name="connsiteY0" fmla="*/ 0 h 802481"/>
                <a:gd name="connsiteX1" fmla="*/ 9906000 w 9906000"/>
                <a:gd name="connsiteY1" fmla="*/ 0 h 802481"/>
                <a:gd name="connsiteX2" fmla="*/ 9906000 w 9906000"/>
                <a:gd name="connsiteY2" fmla="*/ 476250 h 802481"/>
                <a:gd name="connsiteX3" fmla="*/ 9467850 w 9906000"/>
                <a:gd name="connsiteY3" fmla="*/ 800100 h 802481"/>
                <a:gd name="connsiteX4" fmla="*/ 940594 w 9906000"/>
                <a:gd name="connsiteY4" fmla="*/ 800100 h 802481"/>
                <a:gd name="connsiteX5" fmla="*/ 478631 w 9906000"/>
                <a:gd name="connsiteY5" fmla="*/ 802481 h 802481"/>
                <a:gd name="connsiteX6" fmla="*/ 0 w 9906000"/>
                <a:gd name="connsiteY6" fmla="*/ 801924 h 802481"/>
                <a:gd name="connsiteX7" fmla="*/ 0 w 9906000"/>
                <a:gd name="connsiteY7" fmla="*/ 0 h 802481"/>
                <a:gd name="connsiteX0" fmla="*/ 0 w 9906000"/>
                <a:gd name="connsiteY0" fmla="*/ 0 h 1128712"/>
                <a:gd name="connsiteX1" fmla="*/ 9906000 w 9906000"/>
                <a:gd name="connsiteY1" fmla="*/ 0 h 1128712"/>
                <a:gd name="connsiteX2" fmla="*/ 9906000 w 9906000"/>
                <a:gd name="connsiteY2" fmla="*/ 476250 h 1128712"/>
                <a:gd name="connsiteX3" fmla="*/ 9467850 w 9906000"/>
                <a:gd name="connsiteY3" fmla="*/ 800100 h 1128712"/>
                <a:gd name="connsiteX4" fmla="*/ 940594 w 9906000"/>
                <a:gd name="connsiteY4" fmla="*/ 800100 h 1128712"/>
                <a:gd name="connsiteX5" fmla="*/ 476250 w 9906000"/>
                <a:gd name="connsiteY5" fmla="*/ 1128712 h 1128712"/>
                <a:gd name="connsiteX6" fmla="*/ 0 w 9906000"/>
                <a:gd name="connsiteY6" fmla="*/ 801924 h 1128712"/>
                <a:gd name="connsiteX7" fmla="*/ 0 w 9906000"/>
                <a:gd name="connsiteY7" fmla="*/ 0 h 1128712"/>
                <a:gd name="connsiteX0" fmla="*/ 0 w 9906000"/>
                <a:gd name="connsiteY0" fmla="*/ 0 h 1128712"/>
                <a:gd name="connsiteX1" fmla="*/ 9906000 w 9906000"/>
                <a:gd name="connsiteY1" fmla="*/ 0 h 1128712"/>
                <a:gd name="connsiteX2" fmla="*/ 9906000 w 9906000"/>
                <a:gd name="connsiteY2" fmla="*/ 476250 h 1128712"/>
                <a:gd name="connsiteX3" fmla="*/ 9467850 w 9906000"/>
                <a:gd name="connsiteY3" fmla="*/ 800100 h 1128712"/>
                <a:gd name="connsiteX4" fmla="*/ 940594 w 9906000"/>
                <a:gd name="connsiteY4" fmla="*/ 800100 h 1128712"/>
                <a:gd name="connsiteX5" fmla="*/ 476250 w 9906000"/>
                <a:gd name="connsiteY5" fmla="*/ 1128712 h 1128712"/>
                <a:gd name="connsiteX6" fmla="*/ 0 w 9906000"/>
                <a:gd name="connsiteY6" fmla="*/ 801924 h 1128712"/>
                <a:gd name="connsiteX7" fmla="*/ 0 w 9906000"/>
                <a:gd name="connsiteY7" fmla="*/ 0 h 1128712"/>
                <a:gd name="connsiteX0" fmla="*/ 0 w 9906000"/>
                <a:gd name="connsiteY0" fmla="*/ 0 h 1128712"/>
                <a:gd name="connsiteX1" fmla="*/ 9906000 w 9906000"/>
                <a:gd name="connsiteY1" fmla="*/ 0 h 1128712"/>
                <a:gd name="connsiteX2" fmla="*/ 9906000 w 9906000"/>
                <a:gd name="connsiteY2" fmla="*/ 476250 h 1128712"/>
                <a:gd name="connsiteX3" fmla="*/ 9467850 w 9906000"/>
                <a:gd name="connsiteY3" fmla="*/ 800100 h 1128712"/>
                <a:gd name="connsiteX4" fmla="*/ 940594 w 9906000"/>
                <a:gd name="connsiteY4" fmla="*/ 800100 h 1128712"/>
                <a:gd name="connsiteX5" fmla="*/ 476250 w 9906000"/>
                <a:gd name="connsiteY5" fmla="*/ 1128712 h 1128712"/>
                <a:gd name="connsiteX6" fmla="*/ 0 w 9906000"/>
                <a:gd name="connsiteY6" fmla="*/ 801924 h 1128712"/>
                <a:gd name="connsiteX7" fmla="*/ 0 w 9906000"/>
                <a:gd name="connsiteY7" fmla="*/ 0 h 1128712"/>
                <a:gd name="connsiteX0" fmla="*/ 0 w 9906000"/>
                <a:gd name="connsiteY0" fmla="*/ 0 h 1128712"/>
                <a:gd name="connsiteX1" fmla="*/ 9906000 w 9906000"/>
                <a:gd name="connsiteY1" fmla="*/ 0 h 1128712"/>
                <a:gd name="connsiteX2" fmla="*/ 9906000 w 9906000"/>
                <a:gd name="connsiteY2" fmla="*/ 476250 h 1128712"/>
                <a:gd name="connsiteX3" fmla="*/ 9467850 w 9906000"/>
                <a:gd name="connsiteY3" fmla="*/ 800100 h 1128712"/>
                <a:gd name="connsiteX4" fmla="*/ 940594 w 9906000"/>
                <a:gd name="connsiteY4" fmla="*/ 800100 h 1128712"/>
                <a:gd name="connsiteX5" fmla="*/ 476250 w 9906000"/>
                <a:gd name="connsiteY5" fmla="*/ 1128712 h 1128712"/>
                <a:gd name="connsiteX6" fmla="*/ 0 w 9906000"/>
                <a:gd name="connsiteY6" fmla="*/ 801924 h 1128712"/>
                <a:gd name="connsiteX7" fmla="*/ 0 w 9906000"/>
                <a:gd name="connsiteY7" fmla="*/ 0 h 1128712"/>
                <a:gd name="connsiteX0" fmla="*/ 0 w 9906000"/>
                <a:gd name="connsiteY0" fmla="*/ 0 h 1128712"/>
                <a:gd name="connsiteX1" fmla="*/ 9906000 w 9906000"/>
                <a:gd name="connsiteY1" fmla="*/ 0 h 1128712"/>
                <a:gd name="connsiteX2" fmla="*/ 9906000 w 9906000"/>
                <a:gd name="connsiteY2" fmla="*/ 476250 h 1128712"/>
                <a:gd name="connsiteX3" fmla="*/ 9467850 w 9906000"/>
                <a:gd name="connsiteY3" fmla="*/ 800100 h 1128712"/>
                <a:gd name="connsiteX4" fmla="*/ 940594 w 9906000"/>
                <a:gd name="connsiteY4" fmla="*/ 800100 h 1128712"/>
                <a:gd name="connsiteX5" fmla="*/ 476250 w 9906000"/>
                <a:gd name="connsiteY5" fmla="*/ 1128712 h 1128712"/>
                <a:gd name="connsiteX6" fmla="*/ 0 w 9906000"/>
                <a:gd name="connsiteY6" fmla="*/ 801924 h 1128712"/>
                <a:gd name="connsiteX7" fmla="*/ 0 w 9906000"/>
                <a:gd name="connsiteY7" fmla="*/ 0 h 1128712"/>
                <a:gd name="connsiteX0" fmla="*/ 0 w 9906000"/>
                <a:gd name="connsiteY0" fmla="*/ 0 h 1128712"/>
                <a:gd name="connsiteX1" fmla="*/ 9906000 w 9906000"/>
                <a:gd name="connsiteY1" fmla="*/ 0 h 1128712"/>
                <a:gd name="connsiteX2" fmla="*/ 9906000 w 9906000"/>
                <a:gd name="connsiteY2" fmla="*/ 476250 h 1128712"/>
                <a:gd name="connsiteX3" fmla="*/ 9467850 w 9906000"/>
                <a:gd name="connsiteY3" fmla="*/ 800100 h 1128712"/>
                <a:gd name="connsiteX4" fmla="*/ 940594 w 9906000"/>
                <a:gd name="connsiteY4" fmla="*/ 800100 h 1128712"/>
                <a:gd name="connsiteX5" fmla="*/ 476250 w 9906000"/>
                <a:gd name="connsiteY5" fmla="*/ 1128712 h 1128712"/>
                <a:gd name="connsiteX6" fmla="*/ 0 w 9906000"/>
                <a:gd name="connsiteY6" fmla="*/ 801924 h 1128712"/>
                <a:gd name="connsiteX7" fmla="*/ 0 w 9906000"/>
                <a:gd name="connsiteY7" fmla="*/ 0 h 112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06000" h="1128712">
                  <a:moveTo>
                    <a:pt x="0" y="0"/>
                  </a:moveTo>
                  <a:lnTo>
                    <a:pt x="9906000" y="0"/>
                  </a:lnTo>
                  <a:lnTo>
                    <a:pt x="9906000" y="476250"/>
                  </a:lnTo>
                  <a:cubicBezTo>
                    <a:pt x="9840912" y="631825"/>
                    <a:pt x="9702007" y="801688"/>
                    <a:pt x="9467850" y="800100"/>
                  </a:cubicBezTo>
                  <a:lnTo>
                    <a:pt x="940594" y="800100"/>
                  </a:lnTo>
                  <a:cubicBezTo>
                    <a:pt x="616744" y="821531"/>
                    <a:pt x="585788" y="976313"/>
                    <a:pt x="476250" y="1128712"/>
                  </a:cubicBezTo>
                  <a:cubicBezTo>
                    <a:pt x="393700" y="953108"/>
                    <a:pt x="304006" y="846560"/>
                    <a:pt x="0" y="801924"/>
                  </a:cubicBezTo>
                  <a:lnTo>
                    <a:pt x="0" y="0"/>
                  </a:lnTo>
                  <a:close/>
                </a:path>
              </a:pathLst>
            </a:custGeom>
            <a:grp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85000"/>
                </a:lnSpc>
                <a:spcBef>
                  <a:spcPct val="0"/>
                </a:spcBef>
                <a:spcAft>
                  <a:spcPct val="0"/>
                </a:spcAft>
              </a:pPr>
              <a:endParaRPr lang="en-GB" sz="1600" b="1" dirty="0" smtClean="0">
                <a:solidFill>
                  <a:srgbClr val="998C85">
                    <a:lumMod val="50000"/>
                  </a:srgbClr>
                </a:solidFill>
                <a:cs typeface="Arial" charset="0"/>
              </a:endParaRPr>
            </a:p>
          </p:txBody>
        </p:sp>
        <p:sp>
          <p:nvSpPr>
            <p:cNvPr id="15" name="Freeform 4"/>
            <p:cNvSpPr>
              <a:spLocks/>
            </p:cNvSpPr>
            <p:nvPr userDrawn="1">
              <p:custDataLst>
                <p:tags r:id="rId6"/>
              </p:custDataLst>
            </p:nvPr>
          </p:nvSpPr>
          <p:spPr bwMode="auto">
            <a:xfrm>
              <a:off x="2" y="437863"/>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grpFill/>
            <a:ln w="9525">
              <a:noFill/>
              <a:round/>
              <a:headEnd/>
              <a:tailEnd/>
            </a:ln>
            <a:effectLst/>
          </p:spPr>
          <p:txBody>
            <a:bodyPr vert="horz" wrap="square" lIns="99563" tIns="49782" rIns="99563" bIns="49782" numCol="1" anchor="t" anchorCtr="0" compatLnSpc="1">
              <a:prstTxWarp prst="textNoShape">
                <a:avLst/>
              </a:prstTxWarp>
            </a:bodyPr>
            <a:lstStyle/>
            <a:p>
              <a:endParaRPr lang="fr-FR" dirty="0">
                <a:solidFill>
                  <a:srgbClr val="B7BE16"/>
                </a:solidFill>
              </a:endParaRPr>
            </a:p>
          </p:txBody>
        </p:sp>
      </p:grpSp>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693250"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solidFill>
                  <a:schemeClr val="accent2"/>
                </a:solidFill>
              </a:defRPr>
            </a:lvl1pPr>
          </a:lstStyle>
          <a:p>
            <a:r>
              <a:rPr lang="en-US" dirty="0" smtClean="0"/>
              <a:t>Click to edit Master title style</a:t>
            </a:r>
            <a:endParaRPr lang="en-US" dirty="0"/>
          </a:p>
        </p:txBody>
      </p:sp>
      <p:sp>
        <p:nvSpPr>
          <p:cNvPr id="6" name="Espace réservé du contenu 5"/>
          <p:cNvSpPr>
            <a:spLocks noGrp="1"/>
          </p:cNvSpPr>
          <p:nvPr>
            <p:ph sz="quarter" idx="10"/>
            <p:custDataLst>
              <p:tags r:id="rId3"/>
            </p:custDataLst>
          </p:nvPr>
        </p:nvSpPr>
        <p:spPr>
          <a:xfrm>
            <a:off x="341313" y="1255713"/>
            <a:ext cx="5945187" cy="3196515"/>
          </a:xfrm>
        </p:spPr>
        <p:txBody>
          <a:bodyPr lIns="91440"/>
          <a:lstStyle>
            <a:lvl1pPr marL="228600" indent="-228600">
              <a:spcAft>
                <a:spcPts val="1200"/>
              </a:spcAft>
              <a:buClr>
                <a:schemeClr val="accent2"/>
              </a:buClr>
              <a:defRPr>
                <a:solidFill>
                  <a:schemeClr val="tx1"/>
                </a:solidFill>
              </a:defRPr>
            </a:lvl1pPr>
            <a:lvl2pPr marL="457200" indent="-228600">
              <a:spcAft>
                <a:spcPts val="1200"/>
              </a:spcAft>
              <a:buClr>
                <a:schemeClr val="accent2"/>
              </a:buClr>
              <a:defRPr>
                <a:solidFill>
                  <a:schemeClr val="tx1"/>
                </a:solidFill>
              </a:defRPr>
            </a:lvl2pPr>
            <a:lvl3pPr marL="685800" indent="-228600">
              <a:spcAft>
                <a:spcPts val="1200"/>
              </a:spcAft>
              <a:buClr>
                <a:schemeClr val="accent2"/>
              </a:buClr>
              <a:defRPr>
                <a:solidFill>
                  <a:schemeClr val="tx1"/>
                </a:solidFill>
              </a:defRPr>
            </a:lvl3pPr>
            <a:lvl4pPr>
              <a:buClr>
                <a:schemeClr val="accent2"/>
              </a:buClr>
              <a:defRPr>
                <a:solidFill>
                  <a:schemeClr val="tx1"/>
                </a:solidFill>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cxnSp>
        <p:nvCxnSpPr>
          <p:cNvPr id="10" name="Straight Connector 5"/>
          <p:cNvCxnSpPr/>
          <p:nvPr userDrawn="1">
            <p:custDataLst>
              <p:tags r:id="rId4"/>
            </p:custDataLst>
          </p:nvPr>
        </p:nvCxnSpPr>
        <p:spPr>
          <a:xfrm flipH="1">
            <a:off x="2" y="6362700"/>
            <a:ext cx="9905999" cy="0"/>
          </a:xfrm>
          <a:prstGeom prst="line">
            <a:avLst/>
          </a:prstGeom>
          <a:ln w="9525"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2" name="Freeform 4"/>
          <p:cNvSpPr>
            <a:spLocks/>
          </p:cNvSpPr>
          <p:nvPr userDrawn="1">
            <p:custDataLst>
              <p:tags r:id="rId5"/>
            </p:custDataLst>
          </p:nvPr>
        </p:nvSpPr>
        <p:spPr bwMode="auto">
          <a:xfrm>
            <a:off x="2" y="437863"/>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2"/>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B7BE16"/>
              </a:solidFill>
            </a:endParaRPr>
          </a:p>
        </p:txBody>
      </p:sp>
    </p:spTree>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694274"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3"/>
            </p:custDataLst>
          </p:nvPr>
        </p:nvSpPr>
        <p:spPr>
          <a:xfrm>
            <a:off x="341313" y="1255713"/>
            <a:ext cx="9223375" cy="5011737"/>
          </a:xfrm>
        </p:spPr>
        <p:txBody>
          <a:bodyPr/>
          <a:lstStyle>
            <a:lvl1pPr>
              <a:defRPr b="0"/>
            </a:lvl1pPr>
            <a:lvl2pPr marL="457200" indent="-228600">
              <a:defRPr/>
            </a:lvl2pPr>
            <a:lvl3pPr marL="685800" indent="-228600">
              <a:defRPr/>
            </a:lvl3pPr>
            <a:lvl4pPr>
              <a:defRPr/>
            </a:lvl4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695298" name="think-cell Slide" r:id="rId6" imgW="360" imgH="360" progId="">
              <p:embed/>
            </p:oleObj>
          </a:graphicData>
        </a:graphic>
      </p:graphicFrame>
      <p:sp>
        <p:nvSpPr>
          <p:cNvPr id="2" name="Title 1"/>
          <p:cNvSpPr>
            <a:spLocks noGrp="1"/>
          </p:cNvSpPr>
          <p:nvPr>
            <p:ph type="title"/>
            <p:custDataLst>
              <p:tags r:id="rId2"/>
            </p:custDataLst>
          </p:nvPr>
        </p:nvSpPr>
        <p:spPr/>
        <p:txBody>
          <a:bodyPr/>
          <a:lstStyle>
            <a:lvl1pPr>
              <a:defRPr>
                <a:solidFill>
                  <a:schemeClr val="tx1"/>
                </a:solidFill>
              </a:defRPr>
            </a:lvl1pPr>
          </a:lstStyle>
          <a:p>
            <a:r>
              <a:rPr lang="en-US" noProof="0" smtClean="0"/>
              <a:t>Click to edit Master title style</a:t>
            </a:r>
            <a:endParaRPr lang="en-US" dirty="0"/>
          </a:p>
        </p:txBody>
      </p:sp>
      <p:sp>
        <p:nvSpPr>
          <p:cNvPr id="3" name="Content Placeholder 2"/>
          <p:cNvSpPr>
            <a:spLocks noGrp="1"/>
          </p:cNvSpPr>
          <p:nvPr>
            <p:ph idx="1"/>
            <p:custDataLst>
              <p:tags r:id="rId3"/>
            </p:custDataLst>
          </p:nvPr>
        </p:nvSpPr>
        <p:spPr>
          <a:xfrm>
            <a:off x="341313" y="1828800"/>
            <a:ext cx="9223376" cy="4438649"/>
          </a:xfrm>
        </p:spPr>
        <p:txBody>
          <a:bodyPr/>
          <a:lstStyle>
            <a:lvl1pPr>
              <a:defRPr b="0"/>
            </a:lvl1pPr>
            <a:lvl2pPr marL="457200" indent="-223838">
              <a:defRPr/>
            </a:lvl2pPr>
            <a:lvl3pPr>
              <a:defRPr/>
            </a:lvl3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custDataLst>
              <p:tags r:id="rId4"/>
            </p:custDataLst>
          </p:nvPr>
        </p:nvSpPr>
        <p:spPr>
          <a:xfrm>
            <a:off x="341313" y="1255713"/>
            <a:ext cx="9223376" cy="548640"/>
          </a:xfrm>
        </p:spPr>
        <p:txBody>
          <a:bodyPr/>
          <a:lstStyle>
            <a:lvl1pPr marL="0" indent="0">
              <a:buNone/>
              <a:defRPr sz="2000" b="1">
                <a:solidFill>
                  <a:srgbClr val="E47E1A"/>
                </a:solidFill>
              </a:defRPr>
            </a:lvl1pPr>
          </a:lstStyle>
          <a:p>
            <a:pPr lvl="0"/>
            <a:r>
              <a:rPr lang="en-US" smtClean="0"/>
              <a:t>Click to edit Master text styles</a:t>
            </a:r>
          </a:p>
        </p:txBody>
      </p:sp>
    </p:spTree>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696322"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p:custDataLst>
              <p:tags r:id="rId3"/>
            </p:custDataLst>
          </p:nvPr>
        </p:nvSpPr>
        <p:spPr>
          <a:xfrm>
            <a:off x="341313" y="1255713"/>
            <a:ext cx="4487862" cy="4993230"/>
          </a:xfrm>
        </p:spPr>
        <p:txBody>
          <a:bodyPr/>
          <a:lstStyle>
            <a:lvl1pPr>
              <a:defRPr/>
            </a:lvl1pPr>
            <a:lvl2pPr marL="457200" indent="-228600">
              <a:defRPr/>
            </a:lvl2pPr>
            <a:lvl3pPr marL="685800" indent="-228600">
              <a:defRPr/>
            </a:lvl3pPr>
            <a:lvl4pPr>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custDataLst>
              <p:tags r:id="rId4"/>
            </p:custDataLst>
          </p:nvPr>
        </p:nvSpPr>
        <p:spPr>
          <a:xfrm>
            <a:off x="5076825" y="1255713"/>
            <a:ext cx="4487863" cy="5011737"/>
          </a:xfrm>
        </p:spPr>
        <p:txBody>
          <a:bodyPr/>
          <a:lstStyle>
            <a:lvl1pPr>
              <a:defRPr/>
            </a:lvl1pPr>
            <a:lvl2pPr marL="457200" indent="-228600">
              <a:defRPr/>
            </a:lvl2pPr>
            <a:lvl3pPr>
              <a:defRPr/>
            </a:lvl3pPr>
            <a:lvl4pPr>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58750" cy="158750"/>
        </p:xfrm>
        <a:graphic>
          <a:graphicData uri="http://schemas.openxmlformats.org/presentationml/2006/ole">
            <p:oleObj spid="_x0000_s697346"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p:custDataLst>
              <p:tags r:id="rId3"/>
            </p:custDataLst>
          </p:nvPr>
        </p:nvSpPr>
        <p:spPr>
          <a:xfrm>
            <a:off x="341313" y="1828800"/>
            <a:ext cx="4487862" cy="4438649"/>
          </a:xfrm>
        </p:spPr>
        <p:txBody>
          <a:bodyPr/>
          <a:lstStyle>
            <a:lvl1pPr>
              <a:defRPr sz="2000"/>
            </a:lvl1pPr>
            <a:lvl2pPr>
              <a:defRPr sz="1800"/>
            </a:lvl2pPr>
            <a:lvl3pPr>
              <a:defRPr sz="1600"/>
            </a:lvl3pPr>
            <a:lvl4pPr>
              <a:defRPr sz="14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custDataLst>
              <p:tags r:id="rId4"/>
            </p:custDataLst>
          </p:nvPr>
        </p:nvSpPr>
        <p:spPr>
          <a:xfrm>
            <a:off x="5076825" y="1828800"/>
            <a:ext cx="4487863" cy="4438649"/>
          </a:xfrm>
        </p:spPr>
        <p:txBody>
          <a:bodyPr/>
          <a:lstStyle>
            <a:lvl1pPr>
              <a:defRPr sz="2000"/>
            </a:lvl1pPr>
            <a:lvl2pPr>
              <a:defRPr sz="1800"/>
            </a:lvl2pPr>
            <a:lvl3pPr>
              <a:defRPr sz="1600"/>
            </a:lvl3pPr>
            <a:lvl4pPr>
              <a:defRPr sz="13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hasCustomPrompt="1"/>
            <p:custDataLst>
              <p:tags r:id="rId5"/>
            </p:custDataLst>
          </p:nvPr>
        </p:nvSpPr>
        <p:spPr>
          <a:xfrm>
            <a:off x="341313" y="1255713"/>
            <a:ext cx="4487862" cy="548640"/>
          </a:xfrm>
        </p:spPr>
        <p:txBody>
          <a:bodyPr vert="horz" lIns="0" tIns="33059" rIns="33059" bIns="33059" rtlCol="0">
            <a:noAutofit/>
          </a:bodyPr>
          <a:lstStyle>
            <a:lvl1pPr algn="l">
              <a:buNone/>
              <a:defRPr lang="en-US" sz="2000" b="1" kern="1200" noProof="0" dirty="0" smtClean="0">
                <a:solidFill>
                  <a:srgbClr val="E47E1A"/>
                </a:solidFill>
                <a:latin typeface="+mn-lt"/>
                <a:ea typeface="+mn-ea"/>
                <a:cs typeface="+mn-cs"/>
              </a:defRPr>
            </a:lvl1pPr>
            <a:lvl5pPr>
              <a:buNone/>
              <a:defRPr/>
            </a:lvl5pPr>
          </a:lstStyle>
          <a:p>
            <a:pPr marL="0" lvl="0" indent="0" algn="l" defTabSz="914342" rtl="0" eaLnBrk="1" latinLnBrk="0" hangingPunct="1">
              <a:spcBef>
                <a:spcPts val="0"/>
              </a:spcBef>
              <a:spcAft>
                <a:spcPts val="600"/>
              </a:spcAft>
              <a:buClr>
                <a:schemeClr val="accent5"/>
              </a:buClr>
              <a:buFont typeface="Wingdings" pitchFamily="2" charset="2"/>
              <a:buNone/>
            </a:pPr>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076825" y="1255713"/>
            <a:ext cx="4487863" cy="548640"/>
          </a:xfrm>
        </p:spPr>
        <p:txBody>
          <a:bodyPr vert="horz" lIns="0" tIns="33059" rIns="33059" bIns="33059" rtlCol="0">
            <a:noAutofit/>
          </a:bodyPr>
          <a:lstStyle>
            <a:lvl1pPr algn="l">
              <a:buNone/>
              <a:defRPr lang="en-US" sz="2000" b="1" kern="1200" noProof="0" dirty="0" smtClean="0">
                <a:solidFill>
                  <a:srgbClr val="E47E1A"/>
                </a:solidFill>
                <a:latin typeface="+mn-lt"/>
                <a:ea typeface="+mn-ea"/>
                <a:cs typeface="+mn-cs"/>
              </a:defRPr>
            </a:lvl1pPr>
          </a:lstStyle>
          <a:p>
            <a:pPr marL="0" lvl="0" indent="0" algn="l" defTabSz="914342" rtl="0" eaLnBrk="1" latinLnBrk="0" hangingPunct="1">
              <a:spcBef>
                <a:spcPts val="0"/>
              </a:spcBef>
              <a:spcAft>
                <a:spcPts val="600"/>
              </a:spcAft>
              <a:buClr>
                <a:schemeClr val="accent5"/>
              </a:buClr>
              <a:buFont typeface="Wingdings" pitchFamily="2" charset="2"/>
              <a:buNone/>
            </a:pPr>
            <a:r>
              <a:rPr lang="en-US" noProof="0" dirty="0" smtClean="0"/>
              <a:t>Click to edit Master text style</a:t>
            </a:r>
          </a:p>
        </p:txBody>
      </p:sp>
    </p:spTree>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698370" name="think-cell Slide" r:id="rId3" imgW="360" imgH="360" progId="">
              <p:embed/>
            </p:oleObj>
          </a:graphicData>
        </a:graphic>
      </p:graphicFrame>
      <p:sp>
        <p:nvSpPr>
          <p:cNvPr id="5" name="Title 4"/>
          <p:cNvSpPr>
            <a:spLocks noGrp="1"/>
          </p:cNvSpPr>
          <p:nvPr>
            <p:ph type="title" hasCustomPrompt="1"/>
          </p:nvPr>
        </p:nvSpPr>
        <p:spPr/>
        <p:txBody>
          <a:bodyPr/>
          <a:lstStyle/>
          <a:p>
            <a:r>
              <a:rPr lang="en-US" dirty="0" smtClean="0"/>
              <a:t>Click to edit master title style</a:t>
            </a:r>
            <a:endParaRPr lang="en-US" dirty="0"/>
          </a:p>
        </p:txBody>
      </p:sp>
    </p:spTree>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7061" cy="143985"/>
        </p:xfrm>
        <a:graphic>
          <a:graphicData uri="http://schemas.openxmlformats.org/presentationml/2006/ole">
            <p:oleObj spid="_x0000_s699394" name="think-cell Slide" r:id="rId3" imgW="360" imgH="360" progId="">
              <p:embed/>
            </p:oleObj>
          </a:graphicData>
        </a:graphic>
      </p:graphicFrame>
    </p:spTree>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able of Contents">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a:xfrm>
            <a:off x="0" y="2543175"/>
            <a:ext cx="9906000" cy="3552825"/>
          </a:xfrm>
        </p:spPr>
        <p:txBody>
          <a:bodyPr/>
          <a:lstStyle>
            <a:lvl1pPr marL="265113" indent="-265113">
              <a:defRPr/>
            </a:lvl1pPr>
            <a:lvl2pPr>
              <a:defRPr/>
            </a:lvl2pPr>
            <a:lvl3pPr>
              <a:buNone/>
              <a:defRPr/>
            </a:lvl3pPr>
            <a:lvl4pPr>
              <a:buNone/>
              <a:defRPr/>
            </a:lvl4pPr>
          </a:lstStyle>
          <a:p>
            <a:pPr lvl="0"/>
            <a:r>
              <a:rPr lang="en-US" noProof="0" dirty="0" smtClean="0"/>
              <a:t>Click to edit Master text style</a:t>
            </a:r>
          </a:p>
          <a:p>
            <a:pPr lvl="1"/>
            <a:r>
              <a:rPr lang="en-US" noProof="0" dirty="0" smtClean="0"/>
              <a:t>Text style level 2</a:t>
            </a:r>
          </a:p>
        </p:txBody>
      </p:sp>
      <p:sp>
        <p:nvSpPr>
          <p:cNvPr id="10"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r>
              <a:rPr lang="en-US" dirty="0" smtClean="0">
                <a:solidFill>
                  <a:srgbClr val="263147"/>
                </a:solidFill>
              </a:rPr>
              <a:t>© 2010 Capgemini - Internal use only. All rights reserved</a:t>
            </a:r>
            <a:endParaRPr lang="en-US" dirty="0">
              <a:solidFill>
                <a:srgbClr val="263147"/>
              </a:solidFill>
            </a:endParaRPr>
          </a:p>
        </p:txBody>
      </p:sp>
      <p:sp>
        <p:nvSpPr>
          <p:cNvPr id="11"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a:pPr>
                <a:defRPr/>
              </a:pPr>
              <a:t>‹#›</a:t>
            </a:fld>
            <a:endParaRPr lang="en-US" dirty="0"/>
          </a:p>
        </p:txBody>
      </p:sp>
      <p:sp>
        <p:nvSpPr>
          <p:cNvPr id="12" name="Rectangle 17"/>
          <p:cNvSpPr>
            <a:spLocks noGrp="1" noChangeArrowheads="1"/>
          </p:cNvSpPr>
          <p:nvPr>
            <p:ph type="dt" sz="half" idx="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r>
              <a:rPr lang="en-US" dirty="0">
                <a:solidFill>
                  <a:srgbClr val="263147"/>
                </a:solidFill>
              </a:rPr>
              <a:t>© 2010 Capgemini - Internal use only. All rights reserved.</a:t>
            </a:r>
          </a:p>
        </p:txBody>
      </p:sp>
      <p:sp>
        <p:nvSpPr>
          <p:cNvPr id="7" name="Title 6"/>
          <p:cNvSpPr>
            <a:spLocks noGrp="1"/>
          </p:cNvSpPr>
          <p:nvPr>
            <p:ph type="title"/>
          </p:nvPr>
        </p:nvSpPr>
        <p:spPr/>
        <p:txBody>
          <a:bodyPr/>
          <a:lstStyle/>
          <a:p>
            <a:r>
              <a:rPr lang="en-US" dirty="0" smtClean="0"/>
              <a:t>Click to edit Master title style</a:t>
            </a:r>
            <a:endParaRPr lang="en-US" dirty="0"/>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3">
    <p:spTree>
      <p:nvGrpSpPr>
        <p:cNvPr id="1" name=""/>
        <p:cNvGrpSpPr/>
        <p:nvPr/>
      </p:nvGrpSpPr>
      <p:grpSpPr>
        <a:xfrm>
          <a:off x="0" y="0"/>
          <a:ext cx="0" cy="0"/>
          <a:chOff x="0" y="0"/>
          <a:chExt cx="0" cy="0"/>
        </a:xfrm>
      </p:grpSpPr>
      <p:pic>
        <p:nvPicPr>
          <p:cNvPr id="12" name="Image 5"/>
          <p:cNvPicPr>
            <a:picLocks noChangeAspect="1"/>
          </p:cNvPicPr>
          <p:nvPr userDrawn="1"/>
        </p:nvPicPr>
        <p:blipFill rotWithShape="1">
          <a:blip r:embed="rId6" cstate="print">
            <a:extLst>
              <a:ext uri="{28A0092B-C50C-407E-A947-70E740481C1C}">
                <a14:useLocalDpi xmlns="" xmlns:a14="http://schemas.microsoft.com/office/drawing/2010/main" val="0"/>
              </a:ext>
            </a:extLst>
          </a:blip>
          <a:srcRect/>
          <a:stretch/>
        </p:blipFill>
        <p:spPr>
          <a:xfrm>
            <a:off x="0" y="1334528"/>
            <a:ext cx="9906483" cy="5523472"/>
          </a:xfrm>
          <a:prstGeom prst="rect">
            <a:avLst/>
          </a:prstGeom>
          <a:noFill/>
          <a:ln>
            <a:noFill/>
          </a:ln>
        </p:spPr>
      </p:pic>
      <p:sp>
        <p:nvSpPr>
          <p:cNvPr id="11" name="Rectangle 10"/>
          <p:cNvSpPr/>
          <p:nvPr userDrawn="1"/>
        </p:nvSpPr>
        <p:spPr>
          <a:xfrm rot="10800000">
            <a:off x="-3" y="5381624"/>
            <a:ext cx="5895975" cy="1476375"/>
          </a:xfrm>
          <a:prstGeom prst="rect">
            <a:avLst/>
          </a:prstGeom>
          <a:gradFill flip="none" rotWithShape="1">
            <a:gsLst>
              <a:gs pos="0">
                <a:schemeClr val="bg1">
                  <a:alpha val="83000"/>
                </a:schemeClr>
              </a:gs>
              <a:gs pos="100000">
                <a:schemeClr val="bg1">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6569" tIns="43285" rIns="86569" bIns="43285" rtlCol="0" anchor="ctr"/>
          <a:lstStyle/>
          <a:p>
            <a:pPr algn="ctr"/>
            <a:endParaRPr lang="en-US" sz="2268" dirty="0" smtClean="0">
              <a:solidFill>
                <a:schemeClr val="tx2">
                  <a:lumMod val="50000"/>
                </a:schemeClr>
              </a:solidFill>
            </a:endParaRPr>
          </a:p>
        </p:txBody>
      </p:sp>
      <p:sp>
        <p:nvSpPr>
          <p:cNvPr id="17" name="Rectangle 7"/>
          <p:cNvSpPr/>
          <p:nvPr userDrawn="1">
            <p:custDataLst>
              <p:tags r:id="rId2"/>
            </p:custDataLst>
          </p:nvPr>
        </p:nvSpPr>
        <p:spPr bwMode="auto">
          <a:xfrm>
            <a:off x="-2052" y="0"/>
            <a:ext cx="990853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623680" name="think-cell Slide" r:id="rId7" imgW="360" imgH="360" progId="">
              <p:embed/>
            </p:oleObj>
          </a:graphicData>
        </a:graphic>
      </p:graphicFrame>
      <p:sp>
        <p:nvSpPr>
          <p:cNvPr id="2" name="Title 1"/>
          <p:cNvSpPr>
            <a:spLocks noGrp="1"/>
          </p:cNvSpPr>
          <p:nvPr>
            <p:ph type="ctrTitle" hasCustomPrompt="1"/>
            <p:custDataLst>
              <p:tags r:id="rId3"/>
            </p:custDataLst>
          </p:nvPr>
        </p:nvSpPr>
        <p:spPr>
          <a:xfrm>
            <a:off x="349250" y="5534025"/>
            <a:ext cx="4727575" cy="724977"/>
          </a:xfrm>
          <a:effectLst>
            <a:outerShdw blurRad="12700" dist="12700" dir="2700000" sx="133000" sy="133000" algn="tl" rotWithShape="0">
              <a:schemeClr val="bg1">
                <a:alpha val="80000"/>
              </a:schemeClr>
            </a:outerShdw>
          </a:effectLst>
        </p:spPr>
        <p:txBody>
          <a:bodyPr lIns="0" tIns="33059" rIns="33059" bIns="33059" anchor="ctr"/>
          <a:lstStyle>
            <a:lvl1pPr algn="l">
              <a:lnSpc>
                <a:spcPct val="100000"/>
              </a:lnSpc>
              <a:defRPr sz="2800" b="0">
                <a:solidFill>
                  <a:schemeClr val="tx1"/>
                </a:solidFill>
                <a:effectLst/>
                <a:latin typeface="Arial Narrow" pitchFamily="34" charset="0"/>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349249" y="6267450"/>
            <a:ext cx="5861051" cy="381000"/>
          </a:xfrm>
          <a:effectLst>
            <a:outerShdw blurRad="12700" dist="12700" dir="2700000" sx="133000" sy="133000" algn="tl" rotWithShape="0">
              <a:schemeClr val="bg1">
                <a:alpha val="80000"/>
              </a:schemeClr>
            </a:outerShdw>
          </a:effectLst>
        </p:spPr>
        <p:txBody>
          <a:bodyPr lIns="0" tIns="33059" rIns="33059" bIns="33059" anchor="ctr"/>
          <a:lstStyle>
            <a:lvl1pPr marL="0" indent="0" algn="l">
              <a:lnSpc>
                <a:spcPct val="100000"/>
              </a:lnSpc>
              <a:buNone/>
              <a:defRPr sz="1800" b="0">
                <a:solidFill>
                  <a:schemeClr val="accent2"/>
                </a:solidFill>
                <a:effectLst/>
                <a:latin typeface="Arial Narrow" pitchFamily="34" charset="0"/>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6" name="Picture 26" descr="D:\Users\bkp\My Work\TEMPLATES\LOGO Library\Capgemini_Logo_Set\Capgemini Logo Set\ppt\Logo_Capgemini_RGB.png"/>
          <p:cNvPicPr>
            <a:picLocks noChangeAspect="1" noChangeArrowheads="1"/>
          </p:cNvPicPr>
          <p:nvPr userDrawn="1"/>
        </p:nvPicPr>
        <p:blipFill>
          <a:blip r:embed="rId8">
            <a:extLst>
              <a:ext uri="{28A0092B-C50C-407E-A947-70E740481C1C}">
                <a14:useLocalDpi xmlns="" xmlns:a14="http://schemas.microsoft.com/office/drawing/2010/main" val="0"/>
              </a:ext>
            </a:extLst>
          </a:blip>
          <a:srcRect/>
          <a:stretch>
            <a:fillRect/>
          </a:stretch>
        </p:blipFill>
        <p:spPr bwMode="auto">
          <a:xfrm>
            <a:off x="658799" y="633766"/>
            <a:ext cx="2926080" cy="678134"/>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30" descr="D:\Users\bkp\My Work\TEMPLATES\LOGO Library\Capgemini_Logo_Set\Slogan_PMRC_cmyk_Capgemini.png"/>
          <p:cNvPicPr>
            <a:picLocks noChangeAspect="1" noChangeArrowheads="1"/>
          </p:cNvPicPr>
          <p:nvPr userDrawn="1"/>
        </p:nvPicPr>
        <p:blipFill>
          <a:blip r:embed="rId9">
            <a:extLst>
              <a:ext uri="{28A0092B-C50C-407E-A947-70E740481C1C}">
                <a14:useLocalDpi xmlns="" xmlns:a14="http://schemas.microsoft.com/office/drawing/2010/main" val="0"/>
              </a:ext>
            </a:extLst>
          </a:blip>
          <a:srcRect/>
          <a:stretch>
            <a:fillRect/>
          </a:stretch>
        </p:blipFill>
        <p:spPr bwMode="auto">
          <a:xfrm>
            <a:off x="6311583" y="821745"/>
            <a:ext cx="2926080" cy="240013"/>
          </a:xfrm>
          <a:prstGeom prst="rect">
            <a:avLst/>
          </a:prstGeom>
          <a:noFill/>
          <a:extLst>
            <a:ext uri="{909E8E84-426E-40DD-AFC4-6F175D3DCCD1}">
              <a14:hiddenFill xmlns="" xmlns:a14="http://schemas.microsoft.com/office/drawing/2010/main">
                <a:solidFill>
                  <a:srgbClr val="FFFFFF"/>
                </a:solidFill>
              </a14:hiddenFill>
            </a:ext>
          </a:extLst>
        </p:spPr>
      </p:pic>
      <p:sp>
        <p:nvSpPr>
          <p:cNvPr id="15" name="Rectangle 14"/>
          <p:cNvSpPr/>
          <p:nvPr userDrawn="1"/>
        </p:nvSpPr>
        <p:spPr>
          <a:xfrm>
            <a:off x="6629400" y="5964783"/>
            <a:ext cx="2585072" cy="218008"/>
          </a:xfrm>
          <a:prstGeom prst="rect">
            <a:avLst/>
          </a:prstGeom>
          <a:effectLst>
            <a:outerShdw blurRad="38100" dist="12700" dir="2700000" algn="tl" rotWithShape="0">
              <a:schemeClr val="bg1">
                <a:alpha val="50000"/>
              </a:schemeClr>
            </a:outerShdw>
          </a:effectLst>
        </p:spPr>
        <p:txBody>
          <a:bodyPr wrap="square" lIns="0" tIns="0" rIns="0" bIns="0">
            <a:spAutoFit/>
          </a:bodyPr>
          <a:lstStyle/>
          <a:p>
            <a:pPr algn="r">
              <a:lnSpc>
                <a:spcPts val="1700"/>
              </a:lnSpc>
            </a:pPr>
            <a:r>
              <a:rPr lang="en-US" sz="1800" b="1" kern="1100" spc="0" baseline="0" dirty="0" smtClean="0">
                <a:solidFill>
                  <a:schemeClr val="accent6"/>
                </a:solidFill>
                <a:latin typeface="Arial Narrow" pitchFamily="34" charset="0"/>
                <a:ea typeface="+mn-ea"/>
                <a:cs typeface="+mn-cs"/>
              </a:rPr>
              <a:t>Learning and </a:t>
            </a:r>
            <a:r>
              <a:rPr lang="en-US" sz="1800" b="1" kern="1100" spc="0" baseline="0" dirty="0" smtClean="0">
                <a:solidFill>
                  <a:schemeClr val="accent6"/>
                </a:solidFill>
                <a:latin typeface="Arial Narrow" pitchFamily="34" charset="0"/>
              </a:rPr>
              <a:t>Development</a:t>
            </a:r>
            <a:endParaRPr lang="en-US" sz="1800" b="1" kern="1100" spc="0" baseline="0" dirty="0">
              <a:solidFill>
                <a:schemeClr val="accent6"/>
              </a:solidFill>
              <a:latin typeface="Arial Narrow" pitchFamily="34" charset="0"/>
            </a:endParaRPr>
          </a:p>
        </p:txBody>
      </p:sp>
      <p:sp>
        <p:nvSpPr>
          <p:cNvPr id="13" name="Rectangle 12"/>
          <p:cNvSpPr/>
          <p:nvPr userDrawn="1"/>
        </p:nvSpPr>
        <p:spPr>
          <a:xfrm>
            <a:off x="6781800" y="6214646"/>
            <a:ext cx="2432672" cy="169277"/>
          </a:xfrm>
          <a:prstGeom prst="rect">
            <a:avLst/>
          </a:prstGeom>
          <a:effectLst>
            <a:outerShdw blurRad="25400" dist="12700" dir="2700000" algn="tl" rotWithShape="0">
              <a:prstClr val="black">
                <a:alpha val="70000"/>
              </a:prstClr>
            </a:outerShdw>
          </a:effectLst>
        </p:spPr>
        <p:txBody>
          <a:bodyPr wrap="square" lIns="0" tIns="0" rIns="0" bIns="0">
            <a:spAutoFit/>
          </a:bodyPr>
          <a:lstStyle/>
          <a:p>
            <a:pPr algn="r"/>
            <a:r>
              <a:rPr lang="en-US" sz="1100" b="0" kern="1100" spc="0" baseline="0" dirty="0" smtClean="0">
                <a:solidFill>
                  <a:schemeClr val="bg1"/>
                </a:solidFill>
                <a:latin typeface="Arial Narrow" pitchFamily="34" charset="0"/>
                <a:ea typeface="+mn-ea"/>
                <a:cs typeface="+mn-cs"/>
              </a:rPr>
              <a:t>Enabling development, Impacting growth…</a:t>
            </a:r>
            <a:endParaRPr lang="en-US" sz="1100" b="0" kern="1100" spc="0" baseline="0" dirty="0">
              <a:solidFill>
                <a:schemeClr val="bg1"/>
              </a:solidFill>
              <a:latin typeface="Arial Narrow" pitchFamily="34" charset="0"/>
            </a:endParaRPr>
          </a:p>
        </p:txBody>
      </p:sp>
    </p:spTree>
    <p:extLst>
      <p:ext uri="{BB962C8B-B14F-4D97-AF65-F5344CB8AC3E}">
        <p14:creationId xmlns="" xmlns:p14="http://schemas.microsoft.com/office/powerpoint/2010/main" val="3072736054"/>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re seul">
    <p:spTree>
      <p:nvGrpSpPr>
        <p:cNvPr id="1" name=""/>
        <p:cNvGrpSpPr/>
        <p:nvPr/>
      </p:nvGrpSpPr>
      <p:grpSpPr>
        <a:xfrm>
          <a:off x="0" y="0"/>
          <a:ext cx="0" cy="0"/>
          <a:chOff x="0" y="0"/>
          <a:chExt cx="0" cy="0"/>
        </a:xfrm>
      </p:grpSpPr>
      <p:graphicFrame>
        <p:nvGraphicFramePr>
          <p:cNvPr id="3" name="Object 5"/>
          <p:cNvGraphicFramePr>
            <a:graphicFrameLocks noChangeAspect="1"/>
          </p:cNvGraphicFramePr>
          <p:nvPr/>
        </p:nvGraphicFramePr>
        <p:xfrm>
          <a:off x="0" y="0"/>
          <a:ext cx="158750" cy="158750"/>
        </p:xfrm>
        <a:graphic>
          <a:graphicData uri="http://schemas.openxmlformats.org/presentationml/2006/ole">
            <p:oleObj spid="_x0000_s700418" name="think-cell Slide" r:id="rId3" imgW="360" imgH="360" progId="">
              <p:embed/>
            </p:oleObj>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
  <p:cSld name="Table of Contents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344488" y="0"/>
            <a:ext cx="9561512" cy="1088136"/>
          </a:xfrm>
        </p:spPr>
        <p:txBody>
          <a:bodyPr tIns="0" anchor="ctr" anchorCtr="0"/>
          <a:lstStyle>
            <a:lvl1pPr>
              <a:defRPr b="0" cap="small" baseline="0"/>
            </a:lvl1pPr>
          </a:lstStyle>
          <a:p>
            <a:r>
              <a:rPr lang="en-US" noProof="0" dirty="0" smtClean="0"/>
              <a:t>Click to edit title style</a:t>
            </a:r>
            <a:endParaRPr lang="en-US" noProof="0" dirty="0"/>
          </a:p>
        </p:txBody>
      </p:sp>
      <p:sp>
        <p:nvSpPr>
          <p:cNvPr id="3" name="Espace réservé du contenu 2"/>
          <p:cNvSpPr>
            <a:spLocks noGrp="1"/>
          </p:cNvSpPr>
          <p:nvPr>
            <p:ph idx="1" hasCustomPrompt="1"/>
          </p:nvPr>
        </p:nvSpPr>
        <p:spPr>
          <a:xfrm>
            <a:off x="344488" y="1600200"/>
            <a:ext cx="9217025" cy="4529137"/>
          </a:xfrm>
        </p:spPr>
        <p:txBody>
          <a:bodyPr tIns="0" bIns="0"/>
          <a:lstStyle>
            <a:lvl1pPr marL="228600" indent="-228600">
              <a:spcBef>
                <a:spcPts val="600"/>
              </a:spcBef>
              <a:spcAft>
                <a:spcPts val="1200"/>
              </a:spcAft>
              <a:defRPr/>
            </a:lvl1pPr>
            <a:lvl2pPr>
              <a:spcBef>
                <a:spcPts val="600"/>
              </a:spcBef>
              <a:spcAft>
                <a:spcPts val="1200"/>
              </a:spcAft>
              <a:defRPr/>
            </a:lvl2pPr>
            <a:lvl3pPr>
              <a:buNone/>
              <a:defRPr/>
            </a:lvl3pPr>
            <a:lvl4pPr>
              <a:buNone/>
              <a:defRPr/>
            </a:lvl4pPr>
          </a:lstStyle>
          <a:p>
            <a:pPr lvl="0"/>
            <a:r>
              <a:rPr lang="en-US" noProof="0" dirty="0" smtClean="0"/>
              <a:t>Click to edit Master text style</a:t>
            </a:r>
          </a:p>
          <a:p>
            <a:pPr lvl="1"/>
            <a:r>
              <a:rPr lang="en-US" noProof="0" dirty="0" smtClean="0"/>
              <a:t>Text style level 2</a:t>
            </a:r>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629785"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solidFill>
                  <a:schemeClr val="accent2"/>
                </a:solidFill>
              </a:defRPr>
            </a:lvl1pPr>
          </a:lstStyle>
          <a:p>
            <a:r>
              <a:rPr lang="en-US" dirty="0" smtClean="0"/>
              <a:t>Click to edit Master title style</a:t>
            </a:r>
            <a:endParaRPr lang="en-US" dirty="0"/>
          </a:p>
        </p:txBody>
      </p:sp>
      <p:cxnSp>
        <p:nvCxnSpPr>
          <p:cNvPr id="10" name="Straight Connector 5"/>
          <p:cNvCxnSpPr/>
          <p:nvPr userDrawn="1">
            <p:custDataLst>
              <p:tags r:id="rId3"/>
            </p:custDataLst>
          </p:nvPr>
        </p:nvCxnSpPr>
        <p:spPr>
          <a:xfrm flipH="1">
            <a:off x="2" y="6362700"/>
            <a:ext cx="9905999" cy="0"/>
          </a:xfrm>
          <a:prstGeom prst="line">
            <a:avLst/>
          </a:prstGeom>
          <a:ln w="9525"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5"/>
          <p:cNvCxnSpPr/>
          <p:nvPr userDrawn="1">
            <p:custDataLst>
              <p:tags r:id="rId4"/>
            </p:custDataLst>
          </p:nvPr>
        </p:nvCxnSpPr>
        <p:spPr>
          <a:xfrm flipH="1">
            <a:off x="2" y="6362700"/>
            <a:ext cx="9905999" cy="0"/>
          </a:xfrm>
          <a:prstGeom prst="line">
            <a:avLst/>
          </a:prstGeom>
          <a:ln w="9525"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6" name="Espace réservé du contenu 5"/>
          <p:cNvSpPr>
            <a:spLocks noGrp="1"/>
          </p:cNvSpPr>
          <p:nvPr userDrawn="1">
            <p:ph sz="quarter" idx="10"/>
            <p:custDataLst>
              <p:tags r:id="rId5"/>
            </p:custDataLst>
          </p:nvPr>
        </p:nvSpPr>
        <p:spPr>
          <a:xfrm>
            <a:off x="-2362200" y="2590800"/>
            <a:ext cx="8896350" cy="3196515"/>
          </a:xfrm>
        </p:spPr>
        <p:txBody>
          <a:bodyPr lIns="91440"/>
          <a:lstStyle>
            <a:lvl1pPr marL="228600" indent="-228600">
              <a:spcAft>
                <a:spcPts val="1200"/>
              </a:spcAft>
              <a:buClr>
                <a:schemeClr val="accent2"/>
              </a:buClr>
              <a:defRPr>
                <a:solidFill>
                  <a:schemeClr val="tx1"/>
                </a:solidFill>
              </a:defRPr>
            </a:lvl1pPr>
            <a:lvl2pPr marL="457200" indent="-228600">
              <a:spcAft>
                <a:spcPts val="1200"/>
              </a:spcAft>
              <a:buClr>
                <a:schemeClr val="accent2"/>
              </a:buClr>
              <a:defRPr>
                <a:solidFill>
                  <a:schemeClr val="tx1"/>
                </a:solidFill>
              </a:defRPr>
            </a:lvl2pPr>
            <a:lvl3pPr marL="685800" indent="-228600">
              <a:spcAft>
                <a:spcPts val="1200"/>
              </a:spcAft>
              <a:buClr>
                <a:schemeClr val="accent2"/>
              </a:buClr>
              <a:defRPr>
                <a:solidFill>
                  <a:schemeClr val="tx1"/>
                </a:solidFill>
              </a:defRPr>
            </a:lvl3pPr>
            <a:lvl4pPr>
              <a:buClr>
                <a:schemeClr val="accent2"/>
              </a:buClr>
              <a:defRPr>
                <a:solidFill>
                  <a:schemeClr val="tx1"/>
                </a:solidFill>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 xmlns:p14="http://schemas.microsoft.com/office/powerpoint/2010/main" val="2535039831"/>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18843"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3"/>
            </p:custDataLst>
          </p:nvPr>
        </p:nvSpPr>
        <p:spPr>
          <a:xfrm>
            <a:off x="341313" y="1255713"/>
            <a:ext cx="9223375" cy="5011737"/>
          </a:xfrm>
        </p:spPr>
        <p:txBody>
          <a:bodyPr/>
          <a:lstStyle>
            <a:lvl1pPr>
              <a:defRPr b="0"/>
            </a:lvl1pPr>
            <a:lvl2pPr marL="457200" indent="-228600">
              <a:defRPr/>
            </a:lvl2pPr>
            <a:lvl3pPr marL="685800" indent="-228600">
              <a:defRPr/>
            </a:lvl3pPr>
            <a:lvl4pPr>
              <a:defRPr/>
            </a:lvl4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19867" name="think-cell Slide" r:id="rId6" imgW="360" imgH="360" progId="">
              <p:embed/>
            </p:oleObj>
          </a:graphicData>
        </a:graphic>
      </p:graphicFrame>
      <p:sp>
        <p:nvSpPr>
          <p:cNvPr id="2" name="Title 1"/>
          <p:cNvSpPr>
            <a:spLocks noGrp="1"/>
          </p:cNvSpPr>
          <p:nvPr>
            <p:ph type="title"/>
            <p:custDataLst>
              <p:tags r:id="rId2"/>
            </p:custDataLst>
          </p:nvPr>
        </p:nvSpPr>
        <p:spPr/>
        <p:txBody>
          <a:bodyPr/>
          <a:lstStyle>
            <a:lvl1pPr>
              <a:defRPr>
                <a:solidFill>
                  <a:schemeClr val="tx1"/>
                </a:solidFill>
              </a:defRPr>
            </a:lvl1pPr>
          </a:lstStyle>
          <a:p>
            <a:r>
              <a:rPr lang="en-US" noProof="0" smtClean="0"/>
              <a:t>Click to edit Master title style</a:t>
            </a:r>
            <a:endParaRPr lang="en-US" dirty="0"/>
          </a:p>
        </p:txBody>
      </p:sp>
      <p:sp>
        <p:nvSpPr>
          <p:cNvPr id="3" name="Content Placeholder 2"/>
          <p:cNvSpPr>
            <a:spLocks noGrp="1"/>
          </p:cNvSpPr>
          <p:nvPr>
            <p:ph idx="1"/>
            <p:custDataLst>
              <p:tags r:id="rId3"/>
            </p:custDataLst>
          </p:nvPr>
        </p:nvSpPr>
        <p:spPr>
          <a:xfrm>
            <a:off x="341313" y="1828800"/>
            <a:ext cx="9223376" cy="4438649"/>
          </a:xfrm>
        </p:spPr>
        <p:txBody>
          <a:bodyPr/>
          <a:lstStyle>
            <a:lvl1pPr>
              <a:defRPr b="0"/>
            </a:lvl1pPr>
            <a:lvl2pPr marL="457200" indent="-223838">
              <a:defRPr/>
            </a:lvl2pPr>
            <a:lvl3pPr>
              <a:defRPr/>
            </a:lvl3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custDataLst>
              <p:tags r:id="rId4"/>
            </p:custDataLst>
          </p:nvPr>
        </p:nvSpPr>
        <p:spPr>
          <a:xfrm>
            <a:off x="341313" y="1255713"/>
            <a:ext cx="9223376" cy="548640"/>
          </a:xfrm>
        </p:spPr>
        <p:txBody>
          <a:bodyPr/>
          <a:lstStyle>
            <a:lvl1pPr marL="0" indent="0">
              <a:buNone/>
              <a:defRPr sz="2000" b="1">
                <a:solidFill>
                  <a:srgbClr val="E47E1A"/>
                </a:solidFill>
              </a:defRPr>
            </a:lvl1pPr>
          </a:lstStyle>
          <a:p>
            <a:pPr lvl="0"/>
            <a:r>
              <a:rPr lang="en-US" smtClean="0"/>
              <a:t>Click to edit Master text styles</a:t>
            </a:r>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23962"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p:custDataLst>
              <p:tags r:id="rId3"/>
            </p:custDataLst>
          </p:nvPr>
        </p:nvSpPr>
        <p:spPr>
          <a:xfrm>
            <a:off x="341313" y="1255713"/>
            <a:ext cx="4487862" cy="4993230"/>
          </a:xfrm>
        </p:spPr>
        <p:txBody>
          <a:bodyPr/>
          <a:lstStyle>
            <a:lvl1pPr>
              <a:defRPr/>
            </a:lvl1pPr>
            <a:lvl2pPr marL="457200" indent="-228600">
              <a:defRPr/>
            </a:lvl2pPr>
            <a:lvl3pPr marL="685800" indent="-228600">
              <a:defRPr/>
            </a:lvl3pPr>
            <a:lvl4pPr>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custDataLst>
              <p:tags r:id="rId4"/>
            </p:custDataLst>
          </p:nvPr>
        </p:nvSpPr>
        <p:spPr>
          <a:xfrm>
            <a:off x="5076825" y="1255713"/>
            <a:ext cx="4487863" cy="5011737"/>
          </a:xfrm>
        </p:spPr>
        <p:txBody>
          <a:bodyPr/>
          <a:lstStyle>
            <a:lvl1pPr>
              <a:defRPr/>
            </a:lvl1pPr>
            <a:lvl2pPr marL="457200" indent="-228600">
              <a:defRPr/>
            </a:lvl2pPr>
            <a:lvl3pPr>
              <a:defRPr/>
            </a:lvl3pPr>
            <a:lvl4pPr>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58750" cy="158750"/>
        </p:xfrm>
        <a:graphic>
          <a:graphicData uri="http://schemas.openxmlformats.org/presentationml/2006/ole">
            <p:oleObj spid="_x0000_s122938"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p:custDataLst>
              <p:tags r:id="rId3"/>
            </p:custDataLst>
          </p:nvPr>
        </p:nvSpPr>
        <p:spPr>
          <a:xfrm>
            <a:off x="341313" y="1828800"/>
            <a:ext cx="4487862" cy="4438649"/>
          </a:xfrm>
        </p:spPr>
        <p:txBody>
          <a:bodyPr/>
          <a:lstStyle>
            <a:lvl1pPr>
              <a:defRPr sz="2000"/>
            </a:lvl1pPr>
            <a:lvl2pPr>
              <a:defRPr sz="1800"/>
            </a:lvl2pPr>
            <a:lvl3pPr>
              <a:defRPr sz="1600"/>
            </a:lvl3pPr>
            <a:lvl4pPr>
              <a:defRPr sz="14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custDataLst>
              <p:tags r:id="rId4"/>
            </p:custDataLst>
          </p:nvPr>
        </p:nvSpPr>
        <p:spPr>
          <a:xfrm>
            <a:off x="5076825" y="1828800"/>
            <a:ext cx="4487863" cy="4438649"/>
          </a:xfrm>
        </p:spPr>
        <p:txBody>
          <a:bodyPr/>
          <a:lstStyle>
            <a:lvl1pPr>
              <a:defRPr sz="2000"/>
            </a:lvl1pPr>
            <a:lvl2pPr>
              <a:defRPr sz="1800"/>
            </a:lvl2pPr>
            <a:lvl3pPr>
              <a:defRPr sz="1600"/>
            </a:lvl3pPr>
            <a:lvl4pPr>
              <a:defRPr sz="13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hasCustomPrompt="1"/>
            <p:custDataLst>
              <p:tags r:id="rId5"/>
            </p:custDataLst>
          </p:nvPr>
        </p:nvSpPr>
        <p:spPr>
          <a:xfrm>
            <a:off x="341313" y="1255713"/>
            <a:ext cx="4487862" cy="548640"/>
          </a:xfrm>
        </p:spPr>
        <p:txBody>
          <a:bodyPr vert="horz" lIns="0" tIns="33059" rIns="33059" bIns="33059" rtlCol="0">
            <a:noAutofit/>
          </a:bodyPr>
          <a:lstStyle>
            <a:lvl1pPr algn="l">
              <a:buNone/>
              <a:defRPr lang="en-US" sz="2000" b="1" kern="1200" noProof="0" dirty="0" smtClean="0">
                <a:solidFill>
                  <a:srgbClr val="E47E1A"/>
                </a:solidFill>
                <a:latin typeface="+mn-lt"/>
                <a:ea typeface="+mn-ea"/>
                <a:cs typeface="+mn-cs"/>
              </a:defRPr>
            </a:lvl1pPr>
            <a:lvl5pPr>
              <a:buNone/>
              <a:defRPr/>
            </a:lvl5pPr>
          </a:lstStyle>
          <a:p>
            <a:pPr marL="0" lvl="0" indent="0" algn="l" defTabSz="914342" rtl="0" eaLnBrk="1" latinLnBrk="0" hangingPunct="1">
              <a:spcBef>
                <a:spcPts val="0"/>
              </a:spcBef>
              <a:spcAft>
                <a:spcPts val="600"/>
              </a:spcAft>
              <a:buClr>
                <a:schemeClr val="accent5"/>
              </a:buClr>
              <a:buFont typeface="Wingdings" pitchFamily="2" charset="2"/>
              <a:buNone/>
            </a:pPr>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076825" y="1255713"/>
            <a:ext cx="4487863" cy="548640"/>
          </a:xfrm>
        </p:spPr>
        <p:txBody>
          <a:bodyPr vert="horz" lIns="0" tIns="33059" rIns="33059" bIns="33059" rtlCol="0">
            <a:noAutofit/>
          </a:bodyPr>
          <a:lstStyle>
            <a:lvl1pPr algn="l">
              <a:buNone/>
              <a:defRPr lang="en-US" sz="2000" b="1" kern="1200" noProof="0" dirty="0" smtClean="0">
                <a:solidFill>
                  <a:srgbClr val="E47E1A"/>
                </a:solidFill>
                <a:latin typeface="+mn-lt"/>
                <a:ea typeface="+mn-ea"/>
                <a:cs typeface="+mn-cs"/>
              </a:defRPr>
            </a:lvl1pPr>
          </a:lstStyle>
          <a:p>
            <a:pPr marL="0" lvl="0" indent="0" algn="l" defTabSz="914342" rtl="0" eaLnBrk="1" latinLnBrk="0" hangingPunct="1">
              <a:spcBef>
                <a:spcPts val="0"/>
              </a:spcBef>
              <a:spcAft>
                <a:spcPts val="600"/>
              </a:spcAft>
              <a:buClr>
                <a:schemeClr val="accent5"/>
              </a:buClr>
              <a:buFont typeface="Wingdings" pitchFamily="2" charset="2"/>
              <a:buNone/>
            </a:pPr>
            <a:r>
              <a:rPr lang="en-US" noProof="0" dirty="0" smtClean="0"/>
              <a:t>Click to edit Master text style</a:t>
            </a:r>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121913"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20" Type="http://schemas.openxmlformats.org/officeDocument/2006/relationships/tags" Target="../tags/tag8.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tags" Target="../tags/tag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 Id="rId22"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tags" Target="../tags/tag43.xml"/><Relationship Id="rId18" Type="http://schemas.openxmlformats.org/officeDocument/2006/relationships/hyperlink" Target="http://www.linkedin.com/company/capgemini" TargetMode="External"/><Relationship Id="rId26" Type="http://schemas.openxmlformats.org/officeDocument/2006/relationships/image" Target="../media/image2.png"/><Relationship Id="rId3" Type="http://schemas.openxmlformats.org/officeDocument/2006/relationships/slideLayout" Target="../slideLayouts/slideLayout14.xml"/><Relationship Id="rId21" Type="http://schemas.openxmlformats.org/officeDocument/2006/relationships/image" Target="../media/image9.png"/><Relationship Id="rId7" Type="http://schemas.openxmlformats.org/officeDocument/2006/relationships/tags" Target="../tags/tag37.xml"/><Relationship Id="rId12" Type="http://schemas.openxmlformats.org/officeDocument/2006/relationships/tags" Target="../tags/tag42.xml"/><Relationship Id="rId17" Type="http://schemas.openxmlformats.org/officeDocument/2006/relationships/image" Target="../media/image7.png"/><Relationship Id="rId25" Type="http://schemas.openxmlformats.org/officeDocument/2006/relationships/image" Target="../media/image11.gif"/><Relationship Id="rId2" Type="http://schemas.openxmlformats.org/officeDocument/2006/relationships/slideLayout" Target="../slideLayouts/slideLayout13.xml"/><Relationship Id="rId16" Type="http://schemas.openxmlformats.org/officeDocument/2006/relationships/hyperlink" Target="http://www.facebook.com/Capgemini" TargetMode="External"/><Relationship Id="rId20" Type="http://schemas.openxmlformats.org/officeDocument/2006/relationships/hyperlink" Target="http://www.twitter.com/capgemini" TargetMode="External"/><Relationship Id="rId1" Type="http://schemas.openxmlformats.org/officeDocument/2006/relationships/slideLayout" Target="../slideLayouts/slideLayout12.xml"/><Relationship Id="rId6" Type="http://schemas.openxmlformats.org/officeDocument/2006/relationships/tags" Target="../tags/tag36.xml"/><Relationship Id="rId11" Type="http://schemas.openxmlformats.org/officeDocument/2006/relationships/tags" Target="../tags/tag41.xml"/><Relationship Id="rId24" Type="http://schemas.openxmlformats.org/officeDocument/2006/relationships/hyperlink" Target="http://www.slideshare.net/capgemini" TargetMode="External"/><Relationship Id="rId5" Type="http://schemas.openxmlformats.org/officeDocument/2006/relationships/vmlDrawing" Target="../drawings/vmlDrawing12.vml"/><Relationship Id="rId15" Type="http://schemas.openxmlformats.org/officeDocument/2006/relationships/hyperlink" Target="http://www.capgemini.com/" TargetMode="External"/><Relationship Id="rId23" Type="http://schemas.openxmlformats.org/officeDocument/2006/relationships/image" Target="../media/image10.png"/><Relationship Id="rId10" Type="http://schemas.openxmlformats.org/officeDocument/2006/relationships/tags" Target="../tags/tag40.xml"/><Relationship Id="rId19" Type="http://schemas.openxmlformats.org/officeDocument/2006/relationships/image" Target="../media/image8.png"/><Relationship Id="rId4" Type="http://schemas.openxmlformats.org/officeDocument/2006/relationships/theme" Target="../theme/theme2.xml"/><Relationship Id="rId9" Type="http://schemas.openxmlformats.org/officeDocument/2006/relationships/tags" Target="../tags/tag39.xml"/><Relationship Id="rId14" Type="http://schemas.openxmlformats.org/officeDocument/2006/relationships/oleObject" Target="../embeddings/oleObject12.bin"/><Relationship Id="rId22" Type="http://schemas.openxmlformats.org/officeDocument/2006/relationships/hyperlink" Target="http://www.youtube.com/capgemini" TargetMode="External"/><Relationship Id="rId27"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oleObject" Target="../embeddings/oleObject16.bin"/><Relationship Id="rId5" Type="http://schemas.openxmlformats.org/officeDocument/2006/relationships/vmlDrawing" Target="../drawings/vmlDrawing16.v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vmlDrawing" Target="../drawings/vmlDrawing20.vml"/><Relationship Id="rId26" Type="http://schemas.openxmlformats.org/officeDocument/2006/relationships/oleObject" Target="../embeddings/oleObject20.bin"/><Relationship Id="rId3" Type="http://schemas.openxmlformats.org/officeDocument/2006/relationships/slideLayout" Target="../slideLayouts/slideLayout20.xml"/><Relationship Id="rId21" Type="http://schemas.openxmlformats.org/officeDocument/2006/relationships/tags" Target="../tags/tag51.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4.xml"/><Relationship Id="rId25" Type="http://schemas.openxmlformats.org/officeDocument/2006/relationships/tags" Target="../tags/tag55.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tags" Target="../tags/tag50.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24" Type="http://schemas.openxmlformats.org/officeDocument/2006/relationships/tags" Target="../tags/tag54.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23" Type="http://schemas.openxmlformats.org/officeDocument/2006/relationships/tags" Target="../tags/tag53.xml"/><Relationship Id="rId10" Type="http://schemas.openxmlformats.org/officeDocument/2006/relationships/slideLayout" Target="../slideLayouts/slideLayout27.xml"/><Relationship Id="rId19" Type="http://schemas.openxmlformats.org/officeDocument/2006/relationships/tags" Target="../tags/tag49.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tags" Target="../tags/tag52.xml"/><Relationship Id="rId27"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155" name="think-cell Slide" r:id="rId21" imgW="360" imgH="360" progId="">
              <p:embed/>
            </p:oleObj>
          </a:graphicData>
        </a:graphic>
      </p:graphicFrame>
      <p:sp>
        <p:nvSpPr>
          <p:cNvPr id="2" name="Title Placeholder 1"/>
          <p:cNvSpPr>
            <a:spLocks noGrp="1"/>
          </p:cNvSpPr>
          <p:nvPr>
            <p:ph type="title"/>
            <p:custDataLst>
              <p:tags r:id="rId14"/>
            </p:custDataLst>
          </p:nvPr>
        </p:nvSpPr>
        <p:spPr>
          <a:xfrm>
            <a:off x="1" y="1"/>
            <a:ext cx="9905999" cy="801924"/>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5"/>
            </p:custDataLst>
          </p:nvPr>
        </p:nvSpPr>
        <p:spPr>
          <a:xfrm>
            <a:off x="341313" y="1255714"/>
            <a:ext cx="9223375" cy="5011736"/>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6"/>
            </p:custDataLst>
          </p:nvPr>
        </p:nvSpPr>
        <p:spPr>
          <a:xfrm>
            <a:off x="9552262" y="6646303"/>
            <a:ext cx="141065" cy="138499"/>
          </a:xfrm>
          <a:prstGeom prst="rect">
            <a:avLst/>
          </a:prstGeom>
          <a:noFill/>
        </p:spPr>
        <p:txBody>
          <a:bodyPr wrap="none" lIns="0" tIns="0" rIns="0" bIns="0" rtlCol="0" anchor="ctr">
            <a:spAutoFit/>
          </a:bodyPr>
          <a:lstStyle/>
          <a:p>
            <a:pPr algn="ctr"/>
            <a:fld id="{6A895693-0027-4F28-9367-92E39A51F51C}" type="slidenum">
              <a:rPr lang="en-US" sz="900" smtClean="0">
                <a:solidFill>
                  <a:schemeClr val="tx2"/>
                </a:solidFill>
              </a:rPr>
              <a:pPr algn="ctr"/>
              <a:t>‹#›</a:t>
            </a:fld>
            <a:endParaRPr lang="en-US" sz="900" dirty="0">
              <a:solidFill>
                <a:schemeClr val="tx2"/>
              </a:solidFill>
            </a:endParaRPr>
          </a:p>
        </p:txBody>
      </p:sp>
      <p:sp>
        <p:nvSpPr>
          <p:cNvPr id="9" name="Freeform 4"/>
          <p:cNvSpPr>
            <a:spLocks/>
          </p:cNvSpPr>
          <p:nvPr>
            <p:custDataLst>
              <p:tags r:id="rId17"/>
            </p:custDataLst>
          </p:nvPr>
        </p:nvSpPr>
        <p:spPr bwMode="auto">
          <a:xfrm>
            <a:off x="2" y="437863"/>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2"/>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chemeClr val="accent3"/>
              </a:solidFill>
            </a:endParaRPr>
          </a:p>
        </p:txBody>
      </p:sp>
      <p:sp>
        <p:nvSpPr>
          <p:cNvPr id="12" name="Rectangle 11"/>
          <p:cNvSpPr>
            <a:spLocks noChangeArrowheads="1"/>
          </p:cNvSpPr>
          <p:nvPr>
            <p:custDataLst>
              <p:tags r:id="rId18"/>
            </p:custDataLst>
          </p:nvPr>
        </p:nvSpPr>
        <p:spPr bwMode="auto">
          <a:xfrm>
            <a:off x="6546850" y="6623403"/>
            <a:ext cx="285562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smtClean="0">
                <a:solidFill>
                  <a:schemeClr val="tx2"/>
                </a:solidFill>
                <a:latin typeface="+mj-lt"/>
                <a:cs typeface="Helvetica Light"/>
              </a:rPr>
              <a:t>Copyright © </a:t>
            </a:r>
            <a:r>
              <a:rPr lang="en-US" altLang="en-US" sz="700" b="0" i="0" noProof="0" dirty="0" err="1" smtClean="0">
                <a:solidFill>
                  <a:schemeClr val="tx2"/>
                </a:solidFill>
                <a:latin typeface="+mj-lt"/>
                <a:cs typeface="Helvetica Light"/>
              </a:rPr>
              <a:t>Capgemini</a:t>
            </a:r>
            <a:r>
              <a:rPr lang="en-US" altLang="en-US" sz="700" b="0" i="0" noProof="0" dirty="0" smtClean="0">
                <a:solidFill>
                  <a:schemeClr val="tx2"/>
                </a:solidFill>
                <a:latin typeface="+mj-lt"/>
                <a:cs typeface="Helvetica Light"/>
              </a:rPr>
              <a:t> 2015. All Rights Reserved</a:t>
            </a:r>
          </a:p>
        </p:txBody>
      </p:sp>
      <p:sp>
        <p:nvSpPr>
          <p:cNvPr id="13" name="Rectangle 12"/>
          <p:cNvSpPr/>
          <p:nvPr>
            <p:custDataLst>
              <p:tags r:id="rId19"/>
            </p:custDataLst>
          </p:nvPr>
        </p:nvSpPr>
        <p:spPr>
          <a:xfrm>
            <a:off x="6350000" y="6427222"/>
            <a:ext cx="3200400" cy="182880"/>
          </a:xfrm>
          <a:prstGeom prst="rect">
            <a:avLst/>
          </a:prstGeom>
        </p:spPr>
        <p:txBody>
          <a:bodyPr wrap="none" lIns="35997" tIns="35997" rIns="35997" bIns="35997" anchor="b" anchorCtr="0">
            <a:noAutofit/>
          </a:bodyPr>
          <a:lstStyle/>
          <a:p>
            <a:pPr algn="r"/>
            <a:r>
              <a:rPr lang="en-US" sz="800" dirty="0" smtClean="0">
                <a:solidFill>
                  <a:schemeClr val="tx2">
                    <a:lumMod val="50000"/>
                  </a:schemeClr>
                </a:solidFill>
                <a:latin typeface="+mn-lt"/>
              </a:rPr>
              <a:t>BIG-04_Cloudera Hadoop Developer_Slides-Module01_V 1 0</a:t>
            </a:r>
          </a:p>
        </p:txBody>
      </p:sp>
      <p:cxnSp>
        <p:nvCxnSpPr>
          <p:cNvPr id="14" name="Straight Connector 5"/>
          <p:cNvCxnSpPr/>
          <p:nvPr>
            <p:custDataLst>
              <p:tags r:id="rId20"/>
            </p:custDataLst>
          </p:nvPr>
        </p:nvCxnSpPr>
        <p:spPr>
          <a:xfrm flipH="1">
            <a:off x="2" y="6362700"/>
            <a:ext cx="9905999" cy="0"/>
          </a:xfrm>
          <a:prstGeom prst="line">
            <a:avLst/>
          </a:prstGeom>
          <a:ln w="9525" cmpd="sng">
            <a:solidFill>
              <a:schemeClr val="accent2"/>
            </a:solidFill>
          </a:ln>
          <a:effectLst/>
        </p:spPr>
        <p:style>
          <a:lnRef idx="2">
            <a:schemeClr val="accent1"/>
          </a:lnRef>
          <a:fillRef idx="0">
            <a:schemeClr val="accent1"/>
          </a:fillRef>
          <a:effectRef idx="1">
            <a:schemeClr val="accent1"/>
          </a:effectRef>
          <a:fontRef idx="minor">
            <a:schemeClr val="tx1"/>
          </a:fontRef>
        </p:style>
      </p:cxnSp>
      <p:pic>
        <p:nvPicPr>
          <p:cNvPr id="16" name="Picture 26" descr="D:\Users\bkp\My Work\TEMPLATES\LOGO Library\Capgemini_Logo_Set\Capgemini Logo Set\ppt\Logo_Capgemini_RGB.png"/>
          <p:cNvPicPr>
            <a:picLocks noChangeAspect="1" noChangeArrowheads="1"/>
          </p:cNvPicPr>
          <p:nvPr/>
        </p:nvPicPr>
        <p:blipFill>
          <a:blip r:embed="rId22">
            <a:extLst>
              <a:ext uri="{28A0092B-C50C-407E-A947-70E740481C1C}">
                <a14:useLocalDpi xmlns="" xmlns:a14="http://schemas.microsoft.com/office/drawing/2010/main" val="0"/>
              </a:ext>
            </a:extLst>
          </a:blip>
          <a:srcRect/>
          <a:stretch>
            <a:fillRect/>
          </a:stretch>
        </p:blipFill>
        <p:spPr bwMode="auto">
          <a:xfrm>
            <a:off x="349250" y="6456451"/>
            <a:ext cx="1362456" cy="315756"/>
          </a:xfrm>
          <a:prstGeom prst="rect">
            <a:avLst/>
          </a:prstGeom>
          <a:noFill/>
          <a:extLst>
            <a:ext uri="{909E8E84-426E-40DD-AFC4-6F175D3DCCD1}">
              <a14:hiddenFill xmlns=""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998" r:id="rId1"/>
    <p:sldLayoutId id="2147483990" r:id="rId2"/>
    <p:sldLayoutId id="2147483991" r:id="rId3"/>
    <p:sldLayoutId id="2147483997" r:id="rId4"/>
    <p:sldLayoutId id="2147483965" r:id="rId5"/>
    <p:sldLayoutId id="2147483966" r:id="rId6"/>
    <p:sldLayoutId id="2147483962" r:id="rId7"/>
    <p:sldLayoutId id="2147483963" r:id="rId8"/>
    <p:sldLayoutId id="2147483964" r:id="rId9"/>
    <p:sldLayoutId id="2147483934" r:id="rId10"/>
    <p:sldLayoutId id="2147484020" r:id="rId11"/>
  </p:sldLayoutIdLst>
  <p:transition/>
  <p:timing>
    <p:tnLst>
      <p:par>
        <p:cTn id="1" dur="indefinite" restart="never" nodeType="tmRoot"/>
      </p:par>
    </p:tnLst>
  </p:timing>
  <p:txStyles>
    <p:titleStyle>
      <a:lvl1pPr algn="l" defTabSz="914342" rtl="0" eaLnBrk="1" latinLnBrk="0" hangingPunct="1">
        <a:lnSpc>
          <a:spcPct val="85000"/>
        </a:lnSpc>
        <a:spcBef>
          <a:spcPct val="0"/>
        </a:spcBef>
        <a:buNone/>
        <a:defRPr sz="2800" b="0" kern="1200">
          <a:solidFill>
            <a:schemeClr val="tx1"/>
          </a:solidFill>
          <a:latin typeface="Arial Narrow" pitchFamily="34" charset="0"/>
          <a:ea typeface="+mj-ea"/>
          <a:cs typeface="+mj-cs"/>
        </a:defRPr>
      </a:lvl1pPr>
    </p:titleStyle>
    <p:bodyStyle>
      <a:lvl1pPr marL="228600" indent="-228600" algn="l" defTabSz="914342" rtl="0" eaLnBrk="1" latinLnBrk="0" hangingPunct="1">
        <a:spcBef>
          <a:spcPts val="0"/>
        </a:spcBef>
        <a:spcAft>
          <a:spcPts val="600"/>
        </a:spcAft>
        <a:buClr>
          <a:schemeClr val="accent2"/>
        </a:buClr>
        <a:buFont typeface="Wingdings" pitchFamily="2" charset="2"/>
        <a:buChar char="§"/>
        <a:defRPr sz="2000" b="0" kern="1200">
          <a:solidFill>
            <a:schemeClr val="tx2">
              <a:lumMod val="50000"/>
            </a:schemeClr>
          </a:solidFill>
          <a:latin typeface="+mn-lt"/>
          <a:ea typeface="+mn-ea"/>
          <a:cs typeface="+mn-cs"/>
        </a:defRPr>
      </a:lvl1pPr>
      <a:lvl2pPr marL="457200" indent="-228600" algn="l" defTabSz="914342" rtl="0" eaLnBrk="1" latinLnBrk="0" hangingPunct="1">
        <a:spcBef>
          <a:spcPts val="0"/>
        </a:spcBef>
        <a:spcAft>
          <a:spcPts val="600"/>
        </a:spcAft>
        <a:buClr>
          <a:schemeClr val="accent2"/>
        </a:buClr>
        <a:buFont typeface="Arial" pitchFamily="34" charset="0"/>
        <a:buChar char="•"/>
        <a:defRPr sz="1800" b="0" kern="1200">
          <a:solidFill>
            <a:schemeClr val="tx2">
              <a:lumMod val="50000"/>
            </a:schemeClr>
          </a:solidFill>
          <a:latin typeface="+mn-lt"/>
          <a:ea typeface="+mn-ea"/>
          <a:cs typeface="+mn-cs"/>
        </a:defRPr>
      </a:lvl2pPr>
      <a:lvl3pPr marL="685800" indent="-228600" algn="l" defTabSz="914342" rtl="0" eaLnBrk="1" latinLnBrk="0" hangingPunct="1">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914400" marR="0" indent="-228600" algn="l" defTabSz="914342" rtl="0" eaLnBrk="1" fontAlgn="auto" latinLnBrk="0" hangingPunct="1">
        <a:lnSpc>
          <a:spcPct val="100000"/>
        </a:lnSpc>
        <a:spcBef>
          <a:spcPts val="0"/>
        </a:spcBef>
        <a:spcAft>
          <a:spcPts val="0"/>
        </a:spcAft>
        <a:buClr>
          <a:schemeClr val="accent2"/>
        </a:buClr>
        <a:buSzTx/>
        <a:buFont typeface="Courier New" pitchFamily="49" charset="0"/>
        <a:buChar char="o"/>
        <a:tabLst/>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58750" cy="158750"/>
        </p:xfrm>
        <a:graphic>
          <a:graphicData uri="http://schemas.openxmlformats.org/presentationml/2006/ole">
            <p:oleObj spid="_x0000_s630809" name="think-cell Slide" r:id="rId14" imgW="360" imgH="360" progId="">
              <p:embed/>
            </p:oleObj>
          </a:graphicData>
        </a:graphic>
      </p:graphicFrame>
      <p:sp>
        <p:nvSpPr>
          <p:cNvPr id="357" name="Rectangle 7"/>
          <p:cNvSpPr/>
          <p:nvPr>
            <p:custDataLst>
              <p:tags r:id="rId6"/>
            </p:custDataLst>
          </p:nvPr>
        </p:nvSpPr>
        <p:spPr bwMode="auto">
          <a:xfrm flipV="1">
            <a:off x="0" y="1685925"/>
            <a:ext cx="9906000" cy="51720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8085 h 5657661"/>
              <a:gd name="connsiteX6" fmla="*/ 132036 w 10564614"/>
              <a:gd name="connsiteY6" fmla="*/ 208066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363945 w 10564614"/>
              <a:gd name="connsiteY5" fmla="*/ 427792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646636 w 10564614"/>
              <a:gd name="connsiteY6" fmla="*/ 395326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349559 w 10564614"/>
              <a:gd name="connsiteY0" fmla="*/ 166453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3360"/>
              <a:gd name="connsiteY0" fmla="*/ 0 h 5657661"/>
              <a:gd name="connsiteX1" fmla="*/ 10563360 w 10563360"/>
              <a:gd name="connsiteY1" fmla="*/ 5657661 h 5657661"/>
              <a:gd name="connsiteX2" fmla="*/ 9024770 w 10563360"/>
              <a:gd name="connsiteY2" fmla="*/ 4808920 h 5657661"/>
              <a:gd name="connsiteX3" fmla="*/ 2295231 w 10563360"/>
              <a:gd name="connsiteY3" fmla="*/ 4794064 h 5657661"/>
              <a:gd name="connsiteX4" fmla="*/ 1200559 w 10563360"/>
              <a:gd name="connsiteY4" fmla="*/ 4072264 h 5657661"/>
              <a:gd name="connsiteX5" fmla="*/ 0 w 10563360"/>
              <a:gd name="connsiteY5" fmla="*/ 4795927 h 5657661"/>
              <a:gd name="connsiteX6" fmla="*/ 0 w 10563360"/>
              <a:gd name="connsiteY6" fmla="*/ 0 h 5657661"/>
              <a:gd name="connsiteX0" fmla="*/ 10562847 w 10562847"/>
              <a:gd name="connsiteY0" fmla="*/ 0 h 5064672"/>
              <a:gd name="connsiteX1" fmla="*/ 10198903 w 10562847"/>
              <a:gd name="connsiteY1" fmla="*/ 5064672 h 5064672"/>
              <a:gd name="connsiteX2" fmla="*/ 9024770 w 10562847"/>
              <a:gd name="connsiteY2" fmla="*/ 4808920 h 5064672"/>
              <a:gd name="connsiteX3" fmla="*/ 2295231 w 10562847"/>
              <a:gd name="connsiteY3" fmla="*/ 4794064 h 5064672"/>
              <a:gd name="connsiteX4" fmla="*/ 1200559 w 10562847"/>
              <a:gd name="connsiteY4" fmla="*/ 4072264 h 5064672"/>
              <a:gd name="connsiteX5" fmla="*/ 0 w 10562847"/>
              <a:gd name="connsiteY5" fmla="*/ 4795927 h 5064672"/>
              <a:gd name="connsiteX6" fmla="*/ 0 w 10562847"/>
              <a:gd name="connsiteY6" fmla="*/ 0 h 5064672"/>
              <a:gd name="connsiteX0" fmla="*/ 10562847 w 10562847"/>
              <a:gd name="connsiteY0" fmla="*/ 0 h 5648998"/>
              <a:gd name="connsiteX1" fmla="*/ 10562847 w 10562847"/>
              <a:gd name="connsiteY1" fmla="*/ 5648998 h 5648998"/>
              <a:gd name="connsiteX2" fmla="*/ 9024770 w 10562847"/>
              <a:gd name="connsiteY2" fmla="*/ 4808920 h 5648998"/>
              <a:gd name="connsiteX3" fmla="*/ 2295231 w 10562847"/>
              <a:gd name="connsiteY3" fmla="*/ 4794064 h 5648998"/>
              <a:gd name="connsiteX4" fmla="*/ 1200559 w 10562847"/>
              <a:gd name="connsiteY4" fmla="*/ 4072264 h 5648998"/>
              <a:gd name="connsiteX5" fmla="*/ 0 w 10562847"/>
              <a:gd name="connsiteY5" fmla="*/ 4795927 h 5648998"/>
              <a:gd name="connsiteX6" fmla="*/ 0 w 10562847"/>
              <a:gd name="connsiteY6" fmla="*/ 0 h 5648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2847" h="5648998">
                <a:moveTo>
                  <a:pt x="10562847" y="0"/>
                </a:moveTo>
                <a:lnTo>
                  <a:pt x="10562847" y="5648998"/>
                </a:lnTo>
                <a:cubicBezTo>
                  <a:pt x="10190428" y="4911661"/>
                  <a:pt x="9462356" y="4792975"/>
                  <a:pt x="9024770" y="4808920"/>
                </a:cubicBezTo>
                <a:lnTo>
                  <a:pt x="2295231" y="4794064"/>
                </a:lnTo>
                <a:cubicBezTo>
                  <a:pt x="1854598" y="4794612"/>
                  <a:pt x="1423669" y="4544310"/>
                  <a:pt x="1200559" y="4072264"/>
                </a:cubicBezTo>
                <a:cubicBezTo>
                  <a:pt x="965203" y="4750718"/>
                  <a:pt x="278640" y="4795049"/>
                  <a:pt x="0" y="4795927"/>
                </a:cubicBezTo>
                <a:lnTo>
                  <a:pt x="0" y="0"/>
                </a:lnTo>
              </a:path>
            </a:pathLst>
          </a:custGeom>
          <a:gradFill>
            <a:gsLst>
              <a:gs pos="0">
                <a:schemeClr val="tx1"/>
              </a:gs>
              <a:gs pos="100000">
                <a:schemeClr val="accent2"/>
              </a:gs>
              <a:gs pos="100000">
                <a:schemeClr val="accent5"/>
              </a:gs>
            </a:gsLst>
            <a:lin ang="18900000" scaled="1"/>
          </a:gra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sp>
        <p:nvSpPr>
          <p:cNvPr id="22" name="Rectangle 21"/>
          <p:cNvSpPr/>
          <p:nvPr>
            <p:custDataLst>
              <p:tags r:id="rId7"/>
            </p:custDataLst>
          </p:nvPr>
        </p:nvSpPr>
        <p:spPr>
          <a:xfrm>
            <a:off x="5523917" y="6271946"/>
            <a:ext cx="4382083" cy="389929"/>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a:t>
            </a:r>
            <a:br>
              <a:rPr lang="en-US" sz="700" dirty="0" smtClean="0">
                <a:solidFill>
                  <a:schemeClr val="bg1"/>
                </a:solidFill>
                <a:latin typeface="Arial"/>
                <a:cs typeface="Arial"/>
              </a:rPr>
            </a:br>
            <a:r>
              <a:rPr lang="en-US" sz="700" dirty="0" smtClean="0">
                <a:solidFill>
                  <a:schemeClr val="bg1"/>
                </a:solidFill>
                <a:latin typeface="Arial"/>
                <a:cs typeface="Arial"/>
              </a:rPr>
              <a:t>Copyright © 2015 Capgemini. </a:t>
            </a:r>
            <a:r>
              <a:rPr lang="en-US" sz="700" dirty="0">
                <a:solidFill>
                  <a:schemeClr val="bg1"/>
                </a:solidFill>
                <a:latin typeface="Arial"/>
                <a:cs typeface="Arial"/>
              </a:rPr>
              <a:t>All rights </a:t>
            </a:r>
            <a:r>
              <a:rPr lang="en-US" sz="700" dirty="0" smtClean="0">
                <a:solidFill>
                  <a:schemeClr val="bg1"/>
                </a:solidFill>
                <a:latin typeface="Arial"/>
                <a:cs typeface="Arial"/>
              </a:rPr>
              <a:t>reserved.</a:t>
            </a:r>
          </a:p>
          <a:p>
            <a:pPr marL="0" marR="0" indent="0" algn="r" defTabSz="957756" rtl="0" eaLnBrk="1" fontAlgn="auto" latinLnBrk="0" hangingPunct="1">
              <a:lnSpc>
                <a:spcPct val="100000"/>
              </a:lnSpc>
              <a:spcBef>
                <a:spcPts val="0"/>
              </a:spcBef>
              <a:spcAft>
                <a:spcPts val="0"/>
              </a:spcAft>
              <a:buClrTx/>
              <a:buSzTx/>
              <a:buFontTx/>
              <a:buNone/>
              <a:tabLst/>
              <a:defRPr/>
            </a:pPr>
            <a:r>
              <a:rPr lang="en-US" sz="700" dirty="0" err="1" smtClean="0">
                <a:solidFill>
                  <a:schemeClr val="bg1"/>
                </a:solidFill>
                <a:latin typeface="Arial"/>
                <a:cs typeface="Arial"/>
              </a:rPr>
              <a:t>Rightshore</a:t>
            </a:r>
            <a:r>
              <a:rPr lang="en-US" sz="700" baseline="30000" dirty="0" smtClean="0">
                <a:solidFill>
                  <a:schemeClr val="bg1"/>
                </a:solidFill>
                <a:latin typeface="Arial"/>
                <a:cs typeface="Arial"/>
              </a:rPr>
              <a:t>®</a:t>
            </a:r>
            <a:r>
              <a:rPr lang="en-US" sz="700" dirty="0" smtClean="0">
                <a:solidFill>
                  <a:schemeClr val="bg1"/>
                </a:solidFill>
                <a:latin typeface="Arial"/>
                <a:cs typeface="Arial"/>
              </a:rPr>
              <a:t> is a trademark belonging to </a:t>
            </a:r>
            <a:r>
              <a:rPr lang="en-US" sz="700" dirty="0" err="1" smtClean="0">
                <a:solidFill>
                  <a:schemeClr val="bg1"/>
                </a:solidFill>
                <a:latin typeface="Arial"/>
                <a:cs typeface="Arial"/>
              </a:rPr>
              <a:t>Capgemini</a:t>
            </a:r>
            <a:r>
              <a:rPr lang="en-US" sz="700" dirty="0" smtClean="0">
                <a:solidFill>
                  <a:schemeClr val="bg1"/>
                </a:solidFill>
                <a:latin typeface="Arial"/>
                <a:cs typeface="Arial"/>
              </a:rPr>
              <a:t>.</a:t>
            </a:r>
          </a:p>
        </p:txBody>
      </p:sp>
      <p:sp>
        <p:nvSpPr>
          <p:cNvPr id="23" name="Rectangle 22">
            <a:hlinkClick r:id="rId15"/>
          </p:cNvPr>
          <p:cNvSpPr/>
          <p:nvPr>
            <p:custDataLst>
              <p:tags r:id="rId8"/>
            </p:custDataLst>
          </p:nvPr>
        </p:nvSpPr>
        <p:spPr>
          <a:xfrm>
            <a:off x="69828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24" name="Picture 3" descr="C:\Users\UserSim\Desktop\DS_icons\128x128 shadows\facebook.png">
            <a:hlinkClick r:id="rId16"/>
          </p:cNvPr>
          <p:cNvPicPr>
            <a:picLocks noChangeAspect="1" noChangeArrowheads="1"/>
          </p:cNvPicPr>
          <p:nvPr>
            <p:custDataLst>
              <p:tags r:id="rId9"/>
            </p:custDataLst>
          </p:nvPr>
        </p:nvPicPr>
        <p:blipFill>
          <a:blip r:embed="rId17" cstate="email"/>
          <a:srcRect/>
          <a:stretch>
            <a:fillRect/>
          </a:stretch>
        </p:blipFill>
        <p:spPr bwMode="auto">
          <a:xfrm>
            <a:off x="7939252" y="5932547"/>
            <a:ext cx="278223" cy="263770"/>
          </a:xfrm>
          <a:prstGeom prst="rect">
            <a:avLst/>
          </a:prstGeom>
          <a:noFill/>
        </p:spPr>
      </p:pic>
      <p:pic>
        <p:nvPicPr>
          <p:cNvPr id="25" name="Picture 4" descr="C:\Users\UserSim\Desktop\DS_icons\128x128 shadows\linkedin.png">
            <a:hlinkClick r:id="rId18"/>
          </p:cNvPr>
          <p:cNvPicPr>
            <a:picLocks noChangeAspect="1" noChangeArrowheads="1"/>
          </p:cNvPicPr>
          <p:nvPr>
            <p:custDataLst>
              <p:tags r:id="rId10"/>
            </p:custDataLst>
          </p:nvPr>
        </p:nvPicPr>
        <p:blipFill>
          <a:blip r:embed="rId19" cstate="email"/>
          <a:srcRect/>
          <a:stretch>
            <a:fillRect/>
          </a:stretch>
        </p:blipFill>
        <p:spPr bwMode="auto">
          <a:xfrm>
            <a:off x="8274665" y="5932547"/>
            <a:ext cx="281313" cy="266700"/>
          </a:xfrm>
          <a:prstGeom prst="rect">
            <a:avLst/>
          </a:prstGeom>
          <a:noFill/>
        </p:spPr>
      </p:pic>
      <p:pic>
        <p:nvPicPr>
          <p:cNvPr id="26" name="Picture 5" descr="C:\Users\UserSim\Desktop\DS_icons\128x128 shadows\twitter.png">
            <a:hlinkClick r:id="rId20"/>
          </p:cNvPr>
          <p:cNvPicPr>
            <a:picLocks noChangeAspect="1" noChangeArrowheads="1"/>
          </p:cNvPicPr>
          <p:nvPr>
            <p:custDataLst>
              <p:tags r:id="rId11"/>
            </p:custDataLst>
          </p:nvPr>
        </p:nvPicPr>
        <p:blipFill>
          <a:blip r:embed="rId21" cstate="email"/>
          <a:srcRect/>
          <a:stretch>
            <a:fillRect/>
          </a:stretch>
        </p:blipFill>
        <p:spPr bwMode="auto">
          <a:xfrm>
            <a:off x="8903720" y="5932547"/>
            <a:ext cx="281313" cy="266700"/>
          </a:xfrm>
          <a:prstGeom prst="rect">
            <a:avLst/>
          </a:prstGeom>
          <a:noFill/>
        </p:spPr>
      </p:pic>
      <p:pic>
        <p:nvPicPr>
          <p:cNvPr id="27" name="Picture 6" descr="C:\Users\UserSim\Desktop\DS_icons\128x128 shadows\youtube.png">
            <a:hlinkClick r:id="rId22"/>
          </p:cNvPr>
          <p:cNvPicPr>
            <a:picLocks noChangeAspect="1" noChangeArrowheads="1"/>
          </p:cNvPicPr>
          <p:nvPr>
            <p:custDataLst>
              <p:tags r:id="rId12"/>
            </p:custDataLst>
          </p:nvPr>
        </p:nvPicPr>
        <p:blipFill>
          <a:blip r:embed="rId23" cstate="email"/>
          <a:srcRect/>
          <a:stretch>
            <a:fillRect/>
          </a:stretch>
        </p:blipFill>
        <p:spPr bwMode="auto">
          <a:xfrm>
            <a:off x="9242223" y="5932547"/>
            <a:ext cx="281313" cy="266700"/>
          </a:xfrm>
          <a:prstGeom prst="rect">
            <a:avLst/>
          </a:prstGeom>
          <a:noFill/>
        </p:spPr>
      </p:pic>
      <p:pic>
        <p:nvPicPr>
          <p:cNvPr id="28" name="Image 22" descr="Picto_Slideshare.gif">
            <a:hlinkClick r:id="rId24"/>
          </p:cNvPr>
          <p:cNvPicPr preferRelativeResize="0">
            <a:picLocks/>
          </p:cNvPicPr>
          <p:nvPr>
            <p:custDataLst>
              <p:tags r:id="rId13"/>
            </p:custDataLst>
          </p:nvPr>
        </p:nvPicPr>
        <p:blipFill>
          <a:blip r:embed="rId25"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pic>
        <p:nvPicPr>
          <p:cNvPr id="261139" name="Picture 19" descr="D:\Users\bkp\My Work\TEMPLATES\LOGO Library\Capgemini_Logo_Set\Capgemini Logo Set\ppt\Logo_Capgemini_RGB.png"/>
          <p:cNvPicPr>
            <a:picLocks noChangeAspect="1" noChangeArrowheads="1"/>
          </p:cNvPicPr>
          <p:nvPr/>
        </p:nvPicPr>
        <p:blipFill>
          <a:blip r:embed="rId26">
            <a:extLst>
              <a:ext uri="{28A0092B-C50C-407E-A947-70E740481C1C}">
                <a14:useLocalDpi xmlns="" xmlns:a14="http://schemas.microsoft.com/office/drawing/2010/main" val="0"/>
              </a:ext>
            </a:extLst>
          </a:blip>
          <a:srcRect/>
          <a:stretch>
            <a:fillRect/>
          </a:stretch>
        </p:blipFill>
        <p:spPr bwMode="auto">
          <a:xfrm>
            <a:off x="666750" y="844452"/>
            <a:ext cx="3154680" cy="731113"/>
          </a:xfrm>
          <a:prstGeom prst="rect">
            <a:avLst/>
          </a:prstGeom>
          <a:noFill/>
          <a:extLst>
            <a:ext uri="{909E8E84-426E-40DD-AFC4-6F175D3DCCD1}">
              <a14:hiddenFill xmlns="" xmlns:a14="http://schemas.microsoft.com/office/drawing/2010/main">
                <a:solidFill>
                  <a:srgbClr val="FFFFFF"/>
                </a:solidFill>
              </a14:hiddenFill>
            </a:ext>
          </a:extLst>
        </p:spPr>
      </p:pic>
      <p:pic>
        <p:nvPicPr>
          <p:cNvPr id="261140" name="Picture 20" descr="D:\Users\bkp\My Work\TEMPLATES\LOGO Library\Capgemini_Logo_Set\Slogan_PMRC_cmyk_Capgemini.png"/>
          <p:cNvPicPr>
            <a:picLocks noChangeAspect="1" noChangeArrowheads="1"/>
          </p:cNvPicPr>
          <p:nvPr/>
        </p:nvPicPr>
        <p:blipFill>
          <a:blip r:embed="rId27">
            <a:extLst>
              <a:ext uri="{28A0092B-C50C-407E-A947-70E740481C1C}">
                <a14:useLocalDpi xmlns="" xmlns:a14="http://schemas.microsoft.com/office/drawing/2010/main" val="0"/>
              </a:ext>
            </a:extLst>
          </a:blip>
          <a:srcRect/>
          <a:stretch>
            <a:fillRect/>
          </a:stretch>
        </p:blipFill>
        <p:spPr bwMode="auto">
          <a:xfrm>
            <a:off x="6087543" y="1106840"/>
            <a:ext cx="3154680" cy="25876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573929013"/>
      </p:ext>
    </p:extLst>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Lst>
  <p:transition/>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129096" name="think-cell Slide" r:id="rId6" imgW="360" imgH="360" progId="">
              <p:embed/>
            </p:oleObj>
          </a:graphicData>
        </a:graphic>
      </p:graphicFrame>
    </p:spTree>
  </p:cSld>
  <p:clrMap bg1="lt1" tx1="dk1" bg2="lt2" tx2="dk2" accent1="accent1" accent2="accent2" accent3="accent3" accent4="accent4" accent5="accent5" accent6="accent6" hlink="hlink" folHlink="folHlink"/>
  <p:sldLayoutIdLst>
    <p:sldLayoutId id="2147484000" r:id="rId1"/>
    <p:sldLayoutId id="2147483992" r:id="rId2"/>
    <p:sldLayoutId id="2147483980" r:id="rId3"/>
  </p:sldLayoutIdLst>
  <p:transition/>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689154" name="think-cell Slide" r:id="rId26" imgW="360" imgH="360" progId="">
              <p:embed/>
            </p:oleObj>
          </a:graphicData>
        </a:graphic>
      </p:graphicFrame>
      <p:sp>
        <p:nvSpPr>
          <p:cNvPr id="2" name="Title Placeholder 1"/>
          <p:cNvSpPr>
            <a:spLocks noGrp="1"/>
          </p:cNvSpPr>
          <p:nvPr>
            <p:ph type="title"/>
            <p:custDataLst>
              <p:tags r:id="rId19"/>
            </p:custDataLst>
          </p:nvPr>
        </p:nvSpPr>
        <p:spPr>
          <a:xfrm>
            <a:off x="1" y="1"/>
            <a:ext cx="9905999" cy="801924"/>
          </a:xfrm>
          <a:prstGeom prst="rect">
            <a:avLst/>
          </a:prstGeom>
        </p:spPr>
        <p:txBody>
          <a:bodyPr vert="horz" lIns="457200" tIns="0" rIns="0" bIns="0" rtlCol="0" anchor="ctr">
            <a:noAutofit/>
          </a:bodyPr>
          <a:lstStyle/>
          <a:p>
            <a:r>
              <a:rPr lang="en-US" noProof="0" dirty="0" smtClean="0"/>
              <a:t>Click to edit Master title style</a:t>
            </a:r>
            <a:endParaRPr lang="en-US" noProof="0" dirty="0"/>
          </a:p>
        </p:txBody>
      </p:sp>
      <p:sp>
        <p:nvSpPr>
          <p:cNvPr id="3" name="Text Placeholder 2"/>
          <p:cNvSpPr>
            <a:spLocks noGrp="1"/>
          </p:cNvSpPr>
          <p:nvPr>
            <p:ph type="body" idx="1"/>
            <p:custDataLst>
              <p:tags r:id="rId20"/>
            </p:custDataLst>
          </p:nvPr>
        </p:nvSpPr>
        <p:spPr>
          <a:xfrm>
            <a:off x="341313" y="1255714"/>
            <a:ext cx="9223375" cy="5011736"/>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1"/>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09090"/>
                </a:solidFill>
              </a:rPr>
              <a:pPr algn="ctr"/>
              <a:t>‹#›</a:t>
            </a:fld>
            <a:endParaRPr lang="en-US" sz="700" dirty="0">
              <a:solidFill>
                <a:srgbClr val="909090"/>
              </a:solidFill>
            </a:endParaRPr>
          </a:p>
        </p:txBody>
      </p:sp>
      <p:sp>
        <p:nvSpPr>
          <p:cNvPr id="9" name="Freeform 4"/>
          <p:cNvSpPr>
            <a:spLocks/>
          </p:cNvSpPr>
          <p:nvPr>
            <p:custDataLst>
              <p:tags r:id="rId22"/>
            </p:custDataLst>
          </p:nvPr>
        </p:nvSpPr>
        <p:spPr bwMode="auto">
          <a:xfrm>
            <a:off x="2" y="437863"/>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2"/>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B7BE16"/>
              </a:solidFill>
            </a:endParaRPr>
          </a:p>
        </p:txBody>
      </p:sp>
      <p:sp>
        <p:nvSpPr>
          <p:cNvPr id="12" name="Rectangle 11"/>
          <p:cNvSpPr>
            <a:spLocks noChangeArrowheads="1"/>
          </p:cNvSpPr>
          <p:nvPr>
            <p:custDataLst>
              <p:tags r:id="rId23"/>
            </p:custDataLst>
          </p:nvPr>
        </p:nvSpPr>
        <p:spPr bwMode="auto">
          <a:xfrm>
            <a:off x="6546850" y="6623403"/>
            <a:ext cx="2855624"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09090"/>
                </a:solidFill>
                <a:cs typeface="Helvetica Light"/>
              </a:rPr>
              <a:t>Copyright © </a:t>
            </a:r>
            <a:r>
              <a:rPr lang="en-US" altLang="en-US" sz="700" dirty="0" err="1" smtClean="0">
                <a:solidFill>
                  <a:srgbClr val="909090"/>
                </a:solidFill>
                <a:cs typeface="Helvetica Light"/>
              </a:rPr>
              <a:t>Capgemini</a:t>
            </a:r>
            <a:r>
              <a:rPr lang="en-US" altLang="en-US" sz="700" dirty="0" smtClean="0">
                <a:solidFill>
                  <a:srgbClr val="909090"/>
                </a:solidFill>
                <a:cs typeface="Helvetica Light"/>
              </a:rPr>
              <a:t> 2015. All Rights Reserved</a:t>
            </a:r>
          </a:p>
        </p:txBody>
      </p:sp>
      <p:sp>
        <p:nvSpPr>
          <p:cNvPr id="13" name="Rectangle 12"/>
          <p:cNvSpPr/>
          <p:nvPr>
            <p:custDataLst>
              <p:tags r:id="rId24"/>
            </p:custDataLst>
          </p:nvPr>
        </p:nvSpPr>
        <p:spPr>
          <a:xfrm>
            <a:off x="6336405" y="6427223"/>
            <a:ext cx="3200400" cy="182880"/>
          </a:xfrm>
          <a:prstGeom prst="rect">
            <a:avLst/>
          </a:prstGeom>
        </p:spPr>
        <p:txBody>
          <a:bodyPr wrap="none" lIns="35997" tIns="35997" rIns="35997" bIns="35997" anchor="b" anchorCtr="0">
            <a:noAutofit/>
          </a:bodyPr>
          <a:lstStyle/>
          <a:p>
            <a:pPr algn="r"/>
            <a:r>
              <a:rPr lang="en-US" sz="800" dirty="0" smtClean="0">
                <a:solidFill>
                  <a:srgbClr val="998C85">
                    <a:lumMod val="50000"/>
                  </a:srgbClr>
                </a:solidFill>
              </a:rPr>
              <a:t>BIG-01_Big Data Overview_Slides-Module01_V 1 0</a:t>
            </a:r>
          </a:p>
        </p:txBody>
      </p:sp>
      <p:cxnSp>
        <p:nvCxnSpPr>
          <p:cNvPr id="14" name="Straight Connector 5"/>
          <p:cNvCxnSpPr/>
          <p:nvPr>
            <p:custDataLst>
              <p:tags r:id="rId25"/>
            </p:custDataLst>
          </p:nvPr>
        </p:nvCxnSpPr>
        <p:spPr>
          <a:xfrm flipH="1">
            <a:off x="2" y="6362700"/>
            <a:ext cx="9905999" cy="0"/>
          </a:xfrm>
          <a:prstGeom prst="line">
            <a:avLst/>
          </a:prstGeom>
          <a:ln w="9525" cmpd="sng">
            <a:solidFill>
              <a:schemeClr val="accent2"/>
            </a:solidFill>
          </a:ln>
          <a:effectLst/>
        </p:spPr>
        <p:style>
          <a:lnRef idx="2">
            <a:schemeClr val="accent1"/>
          </a:lnRef>
          <a:fillRef idx="0">
            <a:schemeClr val="accent1"/>
          </a:fillRef>
          <a:effectRef idx="1">
            <a:schemeClr val="accent1"/>
          </a:effectRef>
          <a:fontRef idx="minor">
            <a:schemeClr val="tx1"/>
          </a:fontRef>
        </p:style>
      </p:cxnSp>
      <p:pic>
        <p:nvPicPr>
          <p:cNvPr id="16" name="Picture 26" descr="D:\Users\bkp\My Work\TEMPLATES\LOGO Library\Capgemini_Logo_Set\Capgemini Logo Set\ppt\Logo_Capgemini_RGB.png"/>
          <p:cNvPicPr>
            <a:picLocks noChangeAspect="1" noChangeArrowheads="1"/>
          </p:cNvPicPr>
          <p:nvPr/>
        </p:nvPicPr>
        <p:blipFill>
          <a:blip r:embed="rId27">
            <a:extLst>
              <a:ext uri="{28A0092B-C50C-407E-A947-70E740481C1C}">
                <a14:useLocalDpi xmlns="" xmlns:a14="http://schemas.microsoft.com/office/drawing/2010/main" val="0"/>
              </a:ext>
            </a:extLst>
          </a:blip>
          <a:srcRect/>
          <a:stretch>
            <a:fillRect/>
          </a:stretch>
        </p:blipFill>
        <p:spPr bwMode="auto">
          <a:xfrm>
            <a:off x="349250" y="6456451"/>
            <a:ext cx="1362456" cy="315756"/>
          </a:xfrm>
          <a:prstGeom prst="rect">
            <a:avLst/>
          </a:prstGeom>
          <a:noFill/>
          <a:extLst>
            <a:ext uri="{909E8E84-426E-40DD-AFC4-6F175D3DCCD1}">
              <a14:hiddenFill xmlns=""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4004" r:id="rId1"/>
    <p:sldLayoutId id="2147484005" r:id="rId2"/>
    <p:sldLayoutId id="2147484006" r:id="rId3"/>
    <p:sldLayoutId id="2147484007" r:id="rId4"/>
    <p:sldLayoutId id="2147484008" r:id="rId5"/>
    <p:sldLayoutId id="2147484009" r:id="rId6"/>
    <p:sldLayoutId id="2147484010" r:id="rId7"/>
    <p:sldLayoutId id="2147484011" r:id="rId8"/>
    <p:sldLayoutId id="2147484012" r:id="rId9"/>
    <p:sldLayoutId id="2147484013" r:id="rId10"/>
    <p:sldLayoutId id="2147484014" r:id="rId11"/>
    <p:sldLayoutId id="2147484015" r:id="rId12"/>
    <p:sldLayoutId id="2147484016" r:id="rId13"/>
    <p:sldLayoutId id="2147484017" r:id="rId14"/>
    <p:sldLayoutId id="2147484018" r:id="rId15"/>
    <p:sldLayoutId id="2147484019" r:id="rId16"/>
  </p:sldLayoutIdLst>
  <p:transition/>
  <p:timing>
    <p:tnLst>
      <p:par>
        <p:cTn id="1" dur="indefinite" restart="never" nodeType="tmRoot"/>
      </p:par>
    </p:tnLst>
  </p:timing>
  <p:txStyles>
    <p:titleStyle>
      <a:lvl1pPr algn="l" defTabSz="914342" rtl="0" eaLnBrk="1" latinLnBrk="0" hangingPunct="1">
        <a:lnSpc>
          <a:spcPct val="85000"/>
        </a:lnSpc>
        <a:spcBef>
          <a:spcPct val="0"/>
        </a:spcBef>
        <a:buNone/>
        <a:defRPr sz="2800" b="0" kern="1200">
          <a:solidFill>
            <a:schemeClr val="tx1"/>
          </a:solidFill>
          <a:latin typeface="Arial Narrow" pitchFamily="34" charset="0"/>
          <a:ea typeface="+mj-ea"/>
          <a:cs typeface="+mj-cs"/>
        </a:defRPr>
      </a:lvl1pPr>
    </p:titleStyle>
    <p:bodyStyle>
      <a:lvl1pPr marL="228600" indent="-228600" algn="l" defTabSz="914342" rtl="0" eaLnBrk="1" latinLnBrk="0" hangingPunct="1">
        <a:spcBef>
          <a:spcPts val="0"/>
        </a:spcBef>
        <a:spcAft>
          <a:spcPts val="600"/>
        </a:spcAft>
        <a:buClr>
          <a:schemeClr val="accent2"/>
        </a:buClr>
        <a:buFont typeface="Wingdings" pitchFamily="2" charset="2"/>
        <a:buChar char="§"/>
        <a:defRPr sz="2000" b="0" kern="1200">
          <a:solidFill>
            <a:schemeClr val="tx2">
              <a:lumMod val="50000"/>
            </a:schemeClr>
          </a:solidFill>
          <a:latin typeface="+mn-lt"/>
          <a:ea typeface="+mn-ea"/>
          <a:cs typeface="+mn-cs"/>
        </a:defRPr>
      </a:lvl1pPr>
      <a:lvl2pPr marL="457200" indent="-228600" algn="l" defTabSz="914342" rtl="0" eaLnBrk="1" latinLnBrk="0" hangingPunct="1">
        <a:spcBef>
          <a:spcPts val="0"/>
        </a:spcBef>
        <a:spcAft>
          <a:spcPts val="600"/>
        </a:spcAft>
        <a:buClr>
          <a:schemeClr val="accent2"/>
        </a:buClr>
        <a:buFont typeface="Arial" pitchFamily="34" charset="0"/>
        <a:buChar char="•"/>
        <a:defRPr sz="1800" b="0" kern="1200">
          <a:solidFill>
            <a:schemeClr val="tx2">
              <a:lumMod val="50000"/>
            </a:schemeClr>
          </a:solidFill>
          <a:latin typeface="+mn-lt"/>
          <a:ea typeface="+mn-ea"/>
          <a:cs typeface="+mn-cs"/>
        </a:defRPr>
      </a:lvl2pPr>
      <a:lvl3pPr marL="685800" indent="-228600" algn="l" defTabSz="914342" rtl="0" eaLnBrk="1" latinLnBrk="0" hangingPunct="1">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914400" marR="0" indent="-228600" algn="l" defTabSz="914342" rtl="0" eaLnBrk="1" fontAlgn="auto" latinLnBrk="0" hangingPunct="1">
        <a:lnSpc>
          <a:spcPct val="100000"/>
        </a:lnSpc>
        <a:spcBef>
          <a:spcPts val="0"/>
        </a:spcBef>
        <a:spcAft>
          <a:spcPts val="0"/>
        </a:spcAft>
        <a:buClr>
          <a:schemeClr val="accent2"/>
        </a:buClr>
        <a:buSzTx/>
        <a:buFont typeface="Courier New" pitchFamily="49" charset="0"/>
        <a:buChar char="o"/>
        <a:tabLst/>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84.xml"/><Relationship Id="rId7" Type="http://schemas.openxmlformats.org/officeDocument/2006/relationships/oleObject" Target="../embeddings/oleObject32.bin"/><Relationship Id="rId2" Type="http://schemas.openxmlformats.org/officeDocument/2006/relationships/tags" Target="../tags/tag83.xml"/><Relationship Id="rId1" Type="http://schemas.openxmlformats.org/officeDocument/2006/relationships/vmlDrawing" Target="../drawings/vmlDrawing32.v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8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hyperlink" Target="http://hadoop.apache.org/docs/current/hadoop-project-dist/hadoop-common/FileSystemShell.html" TargetMode="Externa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Apache_Hadoop" TargetMode="External"/><Relationship Id="rId2" Type="http://schemas.openxmlformats.org/officeDocument/2006/relationships/hyperlink" Target="http://hadoop.apache.org/" TargetMode="Externa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hortonworks.com/blog/reality-check-contributions-to-apache-hadoop/" TargetMode="External"/><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12.xml"/><Relationship Id="rId1" Type="http://schemas.openxmlformats.org/officeDocument/2006/relationships/vmlDrawing" Target="../drawings/vmlDrawing33.v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nvGraphicFramePr>
        <p:xfrm>
          <a:off x="1" y="0"/>
          <a:ext cx="158750" cy="158750"/>
        </p:xfrm>
        <a:graphic>
          <a:graphicData uri="http://schemas.openxmlformats.org/presentationml/2006/ole">
            <p:oleObj spid="_x0000_s637966" name="think-cell Slide" r:id="rId7" imgW="360" imgH="360" progId="">
              <p:embed/>
            </p:oleObj>
          </a:graphicData>
        </a:graphic>
      </p:graphicFrame>
      <p:sp>
        <p:nvSpPr>
          <p:cNvPr id="10" name="Title 9"/>
          <p:cNvSpPr>
            <a:spLocks noGrp="1"/>
          </p:cNvSpPr>
          <p:nvPr>
            <p:ph type="ctrTitle"/>
            <p:custDataLst>
              <p:tags r:id="rId2"/>
            </p:custDataLst>
          </p:nvPr>
        </p:nvSpPr>
        <p:spPr>
          <a:xfrm>
            <a:off x="304800" y="4648200"/>
            <a:ext cx="4727575" cy="724977"/>
          </a:xfrm>
        </p:spPr>
        <p:txBody>
          <a:bodyPr/>
          <a:lstStyle/>
          <a:p>
            <a:r>
              <a:rPr lang="en-US" sz="2400" b="1" dirty="0" smtClean="0"/>
              <a:t>Learning &amp; Development </a:t>
            </a:r>
            <a:br>
              <a:rPr lang="en-US" sz="2400" b="1" dirty="0" smtClean="0"/>
            </a:br>
            <a:r>
              <a:rPr lang="en-US" sz="1600" i="1" kern="1100" dirty="0">
                <a:solidFill>
                  <a:schemeClr val="accent1">
                    <a:lumMod val="50000"/>
                  </a:schemeClr>
                </a:solidFill>
              </a:rPr>
              <a:t>Enabling development, Impacting growth</a:t>
            </a:r>
            <a:r>
              <a:rPr lang="en-US" sz="1600" i="1" kern="1100" dirty="0" smtClean="0">
                <a:solidFill>
                  <a:schemeClr val="accent1">
                    <a:lumMod val="50000"/>
                  </a:schemeClr>
                </a:solidFill>
              </a:rPr>
              <a:t>…</a:t>
            </a:r>
            <a:endParaRPr lang="en-US" sz="2400" b="1" i="1" dirty="0"/>
          </a:p>
        </p:txBody>
      </p:sp>
      <p:sp>
        <p:nvSpPr>
          <p:cNvPr id="13" name="Subtitle 12"/>
          <p:cNvSpPr>
            <a:spLocks noGrp="1"/>
          </p:cNvSpPr>
          <p:nvPr>
            <p:ph type="subTitle" idx="1"/>
            <p:custDataLst>
              <p:tags r:id="rId3"/>
            </p:custDataLst>
          </p:nvPr>
        </p:nvSpPr>
        <p:spPr>
          <a:xfrm>
            <a:off x="311149" y="5791200"/>
            <a:ext cx="5861051" cy="381000"/>
          </a:xfrm>
        </p:spPr>
        <p:txBody>
          <a:bodyPr/>
          <a:lstStyle/>
          <a:p>
            <a:r>
              <a:rPr lang="fr-FR" sz="2400" b="1" dirty="0" smtClean="0"/>
              <a:t>HADOOP  – Module 02</a:t>
            </a:r>
          </a:p>
        </p:txBody>
      </p:sp>
      <p:sp>
        <p:nvSpPr>
          <p:cNvPr id="5" name="Subtitle 12"/>
          <p:cNvSpPr txBox="1">
            <a:spLocks/>
          </p:cNvSpPr>
          <p:nvPr>
            <p:custDataLst>
              <p:tags r:id="rId4"/>
            </p:custDataLst>
          </p:nvPr>
        </p:nvSpPr>
        <p:spPr>
          <a:xfrm>
            <a:off x="311149" y="5410200"/>
            <a:ext cx="5861051" cy="381000"/>
          </a:xfrm>
          <a:prstGeom prst="rect">
            <a:avLst/>
          </a:prstGeom>
          <a:effectLst>
            <a:outerShdw blurRad="12700" dist="12700" dir="2700000" sx="133000" sy="133000" algn="tl" rotWithShape="0">
              <a:schemeClr val="bg1">
                <a:alpha val="80000"/>
              </a:schemeClr>
            </a:outerShdw>
          </a:effectLst>
        </p:spPr>
        <p:txBody>
          <a:bodyPr vert="horz" lIns="0" tIns="33059" rIns="33059" bIns="33059" rtlCol="0" anchor="ctr">
            <a:noAutofit/>
          </a:bodyPr>
          <a:lstStyle>
            <a:lvl1pPr marL="0" indent="0" algn="l" defTabSz="914342" rtl="0" eaLnBrk="1" latinLnBrk="0" hangingPunct="1">
              <a:lnSpc>
                <a:spcPct val="100000"/>
              </a:lnSpc>
              <a:spcBef>
                <a:spcPts val="0"/>
              </a:spcBef>
              <a:spcAft>
                <a:spcPts val="600"/>
              </a:spcAft>
              <a:buClr>
                <a:schemeClr val="accent2"/>
              </a:buClr>
              <a:buFont typeface="Wingdings" pitchFamily="2" charset="2"/>
              <a:buNone/>
              <a:defRPr sz="1800" b="0" kern="1200">
                <a:solidFill>
                  <a:schemeClr val="accent2"/>
                </a:solidFill>
                <a:effectLst/>
                <a:latin typeface="Arial Narrow" pitchFamily="34" charset="0"/>
                <a:ea typeface="+mn-ea"/>
                <a:cs typeface="+mn-cs"/>
              </a:defRPr>
            </a:lvl1pPr>
            <a:lvl2pPr marL="457171" indent="0" algn="ctr" defTabSz="914342" rtl="0" eaLnBrk="1" latinLnBrk="0" hangingPunct="1">
              <a:spcBef>
                <a:spcPts val="0"/>
              </a:spcBef>
              <a:spcAft>
                <a:spcPts val="600"/>
              </a:spcAft>
              <a:buClr>
                <a:schemeClr val="accent2"/>
              </a:buClr>
              <a:buFont typeface="Arial" pitchFamily="34" charset="0"/>
              <a:buNone/>
              <a:defRPr sz="1800" b="0" kern="1200">
                <a:solidFill>
                  <a:schemeClr val="tx1">
                    <a:tint val="75000"/>
                  </a:schemeClr>
                </a:solidFill>
                <a:latin typeface="+mn-lt"/>
                <a:ea typeface="+mn-ea"/>
                <a:cs typeface="+mn-cs"/>
              </a:defRPr>
            </a:lvl2pPr>
            <a:lvl3pPr marL="914342" indent="0" algn="ctr" defTabSz="914342" rtl="0" eaLnBrk="1" latinLnBrk="0" hangingPunct="1">
              <a:spcBef>
                <a:spcPts val="0"/>
              </a:spcBef>
              <a:spcAft>
                <a:spcPts val="600"/>
              </a:spcAft>
              <a:buClr>
                <a:schemeClr val="accent2"/>
              </a:buClr>
              <a:buFont typeface="Arial" pitchFamily="34" charset="0"/>
              <a:buNone/>
              <a:defRPr sz="1600" kern="1200">
                <a:solidFill>
                  <a:schemeClr val="tx1">
                    <a:tint val="75000"/>
                  </a:schemeClr>
                </a:solidFill>
                <a:latin typeface="+mn-lt"/>
                <a:ea typeface="+mn-ea"/>
                <a:cs typeface="+mn-cs"/>
              </a:defRPr>
            </a:lvl3pPr>
            <a:lvl4pPr marL="1371513" marR="0" indent="0" algn="ctr" defTabSz="914342" rtl="0" eaLnBrk="1" fontAlgn="auto" latinLnBrk="0" hangingPunct="1">
              <a:lnSpc>
                <a:spcPct val="100000"/>
              </a:lnSpc>
              <a:spcBef>
                <a:spcPts val="0"/>
              </a:spcBef>
              <a:spcAft>
                <a:spcPts val="0"/>
              </a:spcAft>
              <a:buClr>
                <a:schemeClr val="accent2"/>
              </a:buClr>
              <a:buSzTx/>
              <a:buFont typeface="Courier New" pitchFamily="49" charset="0"/>
              <a:buNone/>
              <a:tabLst/>
              <a:defRPr sz="1400" kern="1200">
                <a:solidFill>
                  <a:schemeClr val="tx1">
                    <a:tint val="75000"/>
                  </a:schemeClr>
                </a:solidFill>
                <a:latin typeface="+mn-lt"/>
                <a:ea typeface="+mn-ea"/>
                <a:cs typeface="+mn-cs"/>
              </a:defRPr>
            </a:lvl4pPr>
            <a:lvl5pPr marL="1828684" indent="0" algn="ctr" defTabSz="914342" rtl="0" eaLnBrk="1" latinLnBrk="0" hangingPunct="1">
              <a:spcBef>
                <a:spcPts val="0"/>
              </a:spcBef>
              <a:buClr>
                <a:srgbClr val="B1B1B1"/>
              </a:buClr>
              <a:buFont typeface="Arial" pitchFamily="34" charset="0"/>
              <a:buNone/>
              <a:defRPr sz="1700" kern="1200">
                <a:solidFill>
                  <a:schemeClr val="tx1">
                    <a:tint val="75000"/>
                  </a:schemeClr>
                </a:solidFill>
                <a:latin typeface="+mn-lt"/>
                <a:ea typeface="+mn-ea"/>
                <a:cs typeface="+mn-cs"/>
              </a:defRPr>
            </a:lvl5pPr>
            <a:lvl6pPr marL="2285855"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26"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198"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369"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fr-FR" sz="1600" b="1" dirty="0" smtClean="0"/>
              <a:t>BIG-04</a:t>
            </a:r>
          </a:p>
        </p:txBody>
      </p:sp>
    </p:spTree>
    <p:extLst>
      <p:ext uri="{BB962C8B-B14F-4D97-AF65-F5344CB8AC3E}">
        <p14:creationId xmlns="" xmlns:p14="http://schemas.microsoft.com/office/powerpoint/2010/main" val="381714630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el 4"/>
          <p:cNvSpPr>
            <a:spLocks noGrp="1"/>
          </p:cNvSpPr>
          <p:nvPr>
            <p:ph type="title"/>
          </p:nvPr>
        </p:nvSpPr>
        <p:spPr/>
        <p:txBody>
          <a:bodyPr/>
          <a:lstStyle/>
          <a:p>
            <a:r>
              <a:rPr lang="en-GB" altLang="en-US" dirty="0" smtClean="0"/>
              <a:t>What is Hadoop(continued)</a:t>
            </a:r>
            <a:endParaRPr lang="de-AT" altLang="en-US" dirty="0" smtClean="0"/>
          </a:p>
        </p:txBody>
      </p:sp>
      <p:sp>
        <p:nvSpPr>
          <p:cNvPr id="9" name="Inhaltsplatzhalter 1"/>
          <p:cNvSpPr>
            <a:spLocks noGrp="1"/>
          </p:cNvSpPr>
          <p:nvPr>
            <p:ph idx="4294967295"/>
          </p:nvPr>
        </p:nvSpPr>
        <p:spPr>
          <a:xfrm>
            <a:off x="271727" y="836613"/>
            <a:ext cx="9362546" cy="5472112"/>
          </a:xfrm>
        </p:spPr>
        <p:txBody>
          <a:bodyPr/>
          <a:lstStyle/>
          <a:p>
            <a:pPr>
              <a:defRPr/>
            </a:pPr>
            <a:endParaRPr lang="en-GB" altLang="en-US" b="1" dirty="0" smtClean="0"/>
          </a:p>
          <a:p>
            <a:pPr>
              <a:defRPr/>
            </a:pPr>
            <a:r>
              <a:rPr lang="en-GB" altLang="en-US" b="1" dirty="0" smtClean="0"/>
              <a:t>Hadoop </a:t>
            </a:r>
            <a:r>
              <a:rPr lang="en-GB" altLang="en-US" dirty="0" smtClean="0"/>
              <a:t>is a framework that allows distributed processing of large data sets across clusters of commodity computers using simple programming models.</a:t>
            </a:r>
            <a:endParaRPr lang="en-GB" altLang="en-US" b="1" dirty="0" smtClean="0"/>
          </a:p>
          <a:p>
            <a:pPr lvl="1">
              <a:buNone/>
              <a:defRPr/>
            </a:pPr>
            <a:endParaRPr lang="en-GB" altLang="en-US" sz="2000" dirty="0" smtClean="0"/>
          </a:p>
          <a:p>
            <a:pPr lvl="1">
              <a:buNone/>
              <a:defRPr/>
            </a:pPr>
            <a:r>
              <a:rPr lang="en-GB" altLang="en-US" sz="2000" dirty="0" smtClean="0"/>
              <a:t>Definition In Depth:</a:t>
            </a:r>
          </a:p>
          <a:p>
            <a:pPr lvl="1">
              <a:buNone/>
              <a:defRPr/>
            </a:pPr>
            <a:endParaRPr lang="en-GB" altLang="en-US" sz="2000" dirty="0" smtClean="0"/>
          </a:p>
          <a:p>
            <a:pPr lvl="1">
              <a:buFont typeface="Wingdings" pitchFamily="2" charset="2"/>
              <a:buChar char="§"/>
              <a:defRPr/>
            </a:pPr>
            <a:r>
              <a:rPr lang="en-GB" altLang="en-US" dirty="0" smtClean="0"/>
              <a:t>Distributed Processing :</a:t>
            </a:r>
          </a:p>
          <a:p>
            <a:pPr lvl="2">
              <a:buFont typeface="Arial" pitchFamily="34" charset="0"/>
              <a:buChar char="•"/>
              <a:defRPr/>
            </a:pPr>
            <a:r>
              <a:rPr lang="en-GB" altLang="en-US" dirty="0" smtClean="0"/>
              <a:t>Data is processed in multiple machines in a distributed manner</a:t>
            </a:r>
            <a:endParaRPr lang="en-GB" altLang="en-US" sz="2000" dirty="0" smtClean="0"/>
          </a:p>
          <a:p>
            <a:pPr lvl="1">
              <a:buFont typeface="Wingdings" pitchFamily="2" charset="2"/>
              <a:buChar char="§"/>
              <a:defRPr/>
            </a:pPr>
            <a:r>
              <a:rPr lang="en-GB" altLang="en-US" dirty="0" smtClean="0"/>
              <a:t>Large Data sets:</a:t>
            </a:r>
          </a:p>
          <a:p>
            <a:pPr lvl="2">
              <a:buFont typeface="Arial" pitchFamily="34" charset="0"/>
              <a:buChar char="•"/>
              <a:defRPr/>
            </a:pPr>
            <a:r>
              <a:rPr lang="en-US" dirty="0" smtClean="0"/>
              <a:t>Large data sets in this context means files that are hundreds of megabytes, gigabytes, or terabytes in size</a:t>
            </a:r>
            <a:endParaRPr lang="en-GB" altLang="en-US" dirty="0" smtClean="0"/>
          </a:p>
          <a:p>
            <a:pPr lvl="1">
              <a:buFont typeface="Wingdings" pitchFamily="2" charset="2"/>
              <a:buChar char="§"/>
              <a:defRPr/>
            </a:pPr>
            <a:r>
              <a:rPr lang="en-GB" altLang="en-US" dirty="0" smtClean="0"/>
              <a:t>Clusters of commodity computers :</a:t>
            </a:r>
          </a:p>
          <a:p>
            <a:pPr lvl="2">
              <a:buFont typeface="Arial" pitchFamily="34" charset="0"/>
              <a:buChar char="•"/>
              <a:defRPr/>
            </a:pPr>
            <a:r>
              <a:rPr lang="en-GB" altLang="en-US" dirty="0" smtClean="0"/>
              <a:t>Cheap hardware (not expensive servers) are used to create a cluster</a:t>
            </a:r>
          </a:p>
          <a:p>
            <a:pPr lvl="1">
              <a:buFont typeface="Wingdings" pitchFamily="2" charset="2"/>
              <a:buChar char="§"/>
              <a:defRPr/>
            </a:pPr>
            <a:r>
              <a:rPr lang="en-GB" altLang="en-US" dirty="0" smtClean="0"/>
              <a:t>Simple Programming Model</a:t>
            </a:r>
            <a:r>
              <a:rPr lang="en-GB" altLang="en-US" sz="2000" dirty="0" smtClean="0"/>
              <a:t>:</a:t>
            </a:r>
          </a:p>
          <a:p>
            <a:pPr lvl="2">
              <a:buFont typeface="Arial" pitchFamily="34" charset="0"/>
              <a:buChar char="•"/>
              <a:defRPr/>
            </a:pPr>
            <a:r>
              <a:rPr lang="en-GB" altLang="en-US" dirty="0" smtClean="0"/>
              <a:t>Map Reduce/Spark is used as a programming model to manipulate/process the data</a:t>
            </a:r>
          </a:p>
          <a:p>
            <a:pPr lvl="2">
              <a:buNone/>
              <a:defRPr/>
            </a:pPr>
            <a:endParaRPr lang="en-GB" altLang="en-US" dirty="0" smtClean="0"/>
          </a:p>
          <a:p>
            <a:pPr lvl="1">
              <a:buNone/>
              <a:defRPr/>
            </a:pPr>
            <a:endParaRPr lang="en-GB" altLang="en-US" dirty="0" smtClean="0"/>
          </a:p>
          <a:p>
            <a:pPr lvl="1">
              <a:buFont typeface="Wingdings" pitchFamily="2" charset="2"/>
              <a:buChar char="§"/>
              <a:defRPr/>
            </a:pPr>
            <a:endParaRPr lang="en-GB" altLang="en-US" dirty="0"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nSpc>
                <a:spcPct val="90000"/>
              </a:lnSpc>
            </a:pPr>
            <a:r>
              <a:rPr lang="en-US" dirty="0" smtClean="0">
                <a:ea typeface="ＭＳ Ｐゴシック" pitchFamily="34" charset="-128"/>
              </a:rPr>
              <a:t>Characteristics of Hadoop</a:t>
            </a:r>
            <a:endParaRPr lang="en-IN" dirty="0" smtClean="0">
              <a:ea typeface="ＭＳ Ｐゴシック" pitchFamily="34" charset="-128"/>
            </a:endParaRPr>
          </a:p>
        </p:txBody>
      </p:sp>
      <p:sp>
        <p:nvSpPr>
          <p:cNvPr id="9" name="Rectangle 3"/>
          <p:cNvSpPr txBox="1">
            <a:spLocks noChangeArrowheads="1"/>
          </p:cNvSpPr>
          <p:nvPr/>
        </p:nvSpPr>
        <p:spPr>
          <a:xfrm>
            <a:off x="361952" y="1163638"/>
            <a:ext cx="8355013" cy="5281612"/>
          </a:xfrm>
          <a:prstGeom prst="rect">
            <a:avLst/>
          </a:prstGeom>
          <a:noFill/>
          <a:ln w="9525">
            <a:noFill/>
            <a:miter lim="800000"/>
            <a:headEnd/>
            <a:tailEnd/>
          </a:ln>
        </p:spPr>
        <p:txBody>
          <a:bodyPr vert="horz" wrap="square" lIns="288000" tIns="36000" rIns="72000" bIns="36000" numCol="1" anchor="t" anchorCtr="0" compatLnSpc="1">
            <a:prstTxWarp prst="textNoShape">
              <a:avLst/>
            </a:prstTxWarp>
          </a:bodyPr>
          <a:lstStyle/>
          <a:p>
            <a:pPr marL="342900" marR="0" lvl="1" indent="-342900" algn="l" defTabSz="714375" rtl="0" eaLnBrk="1" fontAlgn="base" latinLnBrk="0" hangingPunct="1">
              <a:lnSpc>
                <a:spcPts val="2600"/>
              </a:lnSpc>
              <a:spcBef>
                <a:spcPct val="20000"/>
              </a:spcBef>
              <a:spcAft>
                <a:spcPct val="0"/>
              </a:spcAft>
              <a:buClr>
                <a:schemeClr val="accent2"/>
              </a:buClr>
              <a:buSzPct val="85000"/>
              <a:buFont typeface="ZapfDingbats" pitchFamily="82" charset="2"/>
              <a:buNone/>
              <a:tabLst/>
              <a:defRPr/>
            </a:pPr>
            <a:endPar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endParaRPr>
          </a:p>
        </p:txBody>
      </p:sp>
      <p:sp>
        <p:nvSpPr>
          <p:cNvPr id="6" name="Rectangle 5"/>
          <p:cNvSpPr/>
          <p:nvPr/>
        </p:nvSpPr>
        <p:spPr>
          <a:xfrm>
            <a:off x="381000" y="1219200"/>
            <a:ext cx="8521700" cy="3739485"/>
          </a:xfrm>
          <a:prstGeom prst="rect">
            <a:avLst/>
          </a:prstGeom>
        </p:spPr>
        <p:txBody>
          <a:bodyPr wrap="square">
            <a:spAutoFit/>
          </a:bodyPr>
          <a:lstStyle/>
          <a:p>
            <a:pPr marL="265113" lvl="2" indent="-265113" algn="just" defTabSz="914342">
              <a:lnSpc>
                <a:spcPct val="90000"/>
              </a:lnSpc>
              <a:spcAft>
                <a:spcPts val="600"/>
              </a:spcAft>
              <a:buClr>
                <a:schemeClr val="accent2"/>
              </a:buClr>
              <a:buFont typeface="Wingdings" pitchFamily="2" charset="2"/>
              <a:buChar char="§"/>
            </a:pPr>
            <a:r>
              <a:rPr lang="en-US" altLang="zh-CN" sz="2000" b="1" dirty="0" smtClean="0">
                <a:ea typeface="ＭＳ Ｐゴシック" pitchFamily="34" charset="-128"/>
              </a:rPr>
              <a:t>Scalable: </a:t>
            </a:r>
            <a:r>
              <a:rPr lang="en-US" altLang="zh-CN" sz="2000" dirty="0" smtClean="0">
                <a:ea typeface="ＭＳ Ｐゴシック" pitchFamily="34" charset="-128"/>
              </a:rPr>
              <a:t>It can reliably store and process petabytes of data and can be scaled up anytime whenever required without any adverse impact of cluster.</a:t>
            </a:r>
          </a:p>
          <a:p>
            <a:pPr marL="731838" lvl="2" indent="-274638" algn="just">
              <a:buClr>
                <a:schemeClr val="accent2"/>
              </a:buClr>
              <a:buFont typeface="Arial" pitchFamily="34" charset="0"/>
              <a:buChar char="•"/>
            </a:pPr>
            <a:endParaRPr lang="en-US" altLang="zh-CN" sz="2000" dirty="0" smtClean="0">
              <a:ea typeface="SimSun" pitchFamily="2" charset="-122"/>
            </a:endParaRPr>
          </a:p>
          <a:p>
            <a:pPr marL="265113" lvl="2" indent="-265113" algn="just" defTabSz="914342">
              <a:lnSpc>
                <a:spcPct val="90000"/>
              </a:lnSpc>
              <a:spcAft>
                <a:spcPts val="600"/>
              </a:spcAft>
              <a:buClr>
                <a:schemeClr val="accent2"/>
              </a:buClr>
              <a:buFont typeface="Wingdings" pitchFamily="2" charset="2"/>
              <a:buChar char="§"/>
            </a:pPr>
            <a:r>
              <a:rPr lang="en-US" altLang="zh-CN" sz="2000" b="1" dirty="0" smtClean="0">
                <a:ea typeface="ＭＳ Ｐゴシック" pitchFamily="34" charset="-128"/>
              </a:rPr>
              <a:t>Economical: </a:t>
            </a:r>
            <a:r>
              <a:rPr lang="en-US" altLang="zh-CN" sz="2000" dirty="0" smtClean="0">
                <a:ea typeface="ＭＳ Ｐゴシック" pitchFamily="34" charset="-128"/>
              </a:rPr>
              <a:t>It distributes the data and processing across clusters of commonly available computers (in thousands).</a:t>
            </a:r>
          </a:p>
          <a:p>
            <a:pPr marL="731838" lvl="2" indent="-274638" algn="just">
              <a:buClr>
                <a:schemeClr val="accent2"/>
              </a:buClr>
              <a:buFont typeface="Arial" pitchFamily="34" charset="0"/>
              <a:buChar char="•"/>
            </a:pPr>
            <a:endParaRPr lang="en-US" altLang="zh-CN" sz="2000" b="1" dirty="0" smtClean="0">
              <a:ea typeface="SimSun" pitchFamily="2" charset="-122"/>
            </a:endParaRPr>
          </a:p>
          <a:p>
            <a:pPr marL="265113" lvl="2" indent="-265113" algn="just" defTabSz="914342">
              <a:lnSpc>
                <a:spcPct val="90000"/>
              </a:lnSpc>
              <a:spcAft>
                <a:spcPts val="600"/>
              </a:spcAft>
              <a:buClr>
                <a:schemeClr val="accent2"/>
              </a:buClr>
              <a:buFont typeface="Wingdings" pitchFamily="2" charset="2"/>
              <a:buChar char="§"/>
            </a:pPr>
            <a:r>
              <a:rPr lang="en-US" altLang="zh-CN" sz="2000" b="1" dirty="0" smtClean="0">
                <a:ea typeface="ＭＳ Ｐゴシック" pitchFamily="34" charset="-128"/>
              </a:rPr>
              <a:t>Efficient: </a:t>
            </a:r>
            <a:r>
              <a:rPr lang="en-US" altLang="zh-CN" sz="2000" dirty="0" smtClean="0">
                <a:ea typeface="ＭＳ Ｐゴシック" pitchFamily="34" charset="-128"/>
              </a:rPr>
              <a:t>By distributing the data, it can process it in parallel on the nodes where the data is located.</a:t>
            </a:r>
          </a:p>
          <a:p>
            <a:pPr marL="731838" lvl="2" indent="-274638" algn="just">
              <a:buClr>
                <a:schemeClr val="accent2"/>
              </a:buClr>
              <a:buFont typeface="Arial" pitchFamily="34" charset="0"/>
              <a:buChar char="•"/>
            </a:pPr>
            <a:endParaRPr lang="en-US" altLang="zh-CN" sz="2000" b="1" dirty="0" smtClean="0"/>
          </a:p>
          <a:p>
            <a:pPr marL="265113" lvl="2" indent="-265113" algn="just" defTabSz="914342">
              <a:lnSpc>
                <a:spcPct val="90000"/>
              </a:lnSpc>
              <a:spcAft>
                <a:spcPts val="600"/>
              </a:spcAft>
              <a:buClr>
                <a:schemeClr val="accent2"/>
              </a:buClr>
              <a:buFont typeface="Wingdings" pitchFamily="2" charset="2"/>
              <a:buChar char="§"/>
            </a:pPr>
            <a:r>
              <a:rPr lang="en-US" altLang="zh-CN" sz="2000" b="1" dirty="0" smtClean="0">
                <a:ea typeface="ＭＳ Ｐゴシック" pitchFamily="34" charset="-128"/>
              </a:rPr>
              <a:t>Reliable: </a:t>
            </a:r>
            <a:r>
              <a:rPr lang="en-US" altLang="zh-CN" sz="2000" dirty="0" smtClean="0">
                <a:ea typeface="ＭＳ Ｐゴシック" pitchFamily="34" charset="-128"/>
              </a:rPr>
              <a:t>It automatically maintains multiple copies of data and automatically redeploys computing tasks based on failures.</a:t>
            </a:r>
            <a:endParaRPr lang="it-IT" altLang="zh-CN" sz="2000" dirty="0" smtClean="0">
              <a:ea typeface="ＭＳ Ｐゴシック" pitchFamily="34" charset="-128"/>
            </a:endParaRPr>
          </a:p>
        </p:txBody>
      </p:sp>
    </p:spTree>
    <p:extLst>
      <p:ext uri="{BB962C8B-B14F-4D97-AF65-F5344CB8AC3E}">
        <p14:creationId xmlns:p14="http://schemas.microsoft.com/office/powerpoint/2010/main" xmlns="" val="185586430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nSpc>
                <a:spcPct val="90000"/>
              </a:lnSpc>
            </a:pPr>
            <a:r>
              <a:rPr lang="en-US" dirty="0" smtClean="0"/>
              <a:t>Relational DB vs. Hadoop</a:t>
            </a:r>
            <a:endParaRPr lang="en-IN" dirty="0" smtClean="0"/>
          </a:p>
        </p:txBody>
      </p:sp>
      <p:sp>
        <p:nvSpPr>
          <p:cNvPr id="9" name="Rectangle 3"/>
          <p:cNvSpPr txBox="1">
            <a:spLocks noChangeArrowheads="1"/>
          </p:cNvSpPr>
          <p:nvPr/>
        </p:nvSpPr>
        <p:spPr>
          <a:xfrm>
            <a:off x="361952" y="1163638"/>
            <a:ext cx="8355013" cy="5281612"/>
          </a:xfrm>
          <a:prstGeom prst="rect">
            <a:avLst/>
          </a:prstGeom>
          <a:noFill/>
          <a:ln w="9525">
            <a:noFill/>
            <a:miter lim="800000"/>
            <a:headEnd/>
            <a:tailEnd/>
          </a:ln>
        </p:spPr>
        <p:txBody>
          <a:bodyPr vert="horz" wrap="square" lIns="288000" tIns="36000" rIns="72000" bIns="36000" numCol="1" anchor="t" anchorCtr="0" compatLnSpc="1">
            <a:prstTxWarp prst="textNoShape">
              <a:avLst/>
            </a:prstTxWarp>
          </a:bodyPr>
          <a:lstStyle/>
          <a:p>
            <a:pPr marL="342900" marR="0" lvl="1" indent="-342900" algn="l" defTabSz="714375" rtl="0" eaLnBrk="1" fontAlgn="base" latinLnBrk="0" hangingPunct="1">
              <a:lnSpc>
                <a:spcPts val="2600"/>
              </a:lnSpc>
              <a:spcBef>
                <a:spcPct val="20000"/>
              </a:spcBef>
              <a:spcAft>
                <a:spcPct val="0"/>
              </a:spcAft>
              <a:buClr>
                <a:schemeClr val="accent2"/>
              </a:buClr>
              <a:buSzPct val="85000"/>
              <a:buFont typeface="ZapfDingbats" pitchFamily="82" charset="2"/>
              <a:buNone/>
              <a:tabLst/>
              <a:defRPr/>
            </a:pPr>
            <a:endPar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endParaRPr>
          </a:p>
        </p:txBody>
      </p:sp>
      <p:sp>
        <p:nvSpPr>
          <p:cNvPr id="5" name="TextBox 22"/>
          <p:cNvSpPr txBox="1"/>
          <p:nvPr/>
        </p:nvSpPr>
        <p:spPr>
          <a:xfrm>
            <a:off x="838200" y="2895600"/>
            <a:ext cx="4261143" cy="3077766"/>
          </a:xfrm>
          <a:prstGeom prst="rect">
            <a:avLst/>
          </a:prstGeom>
          <a:noFill/>
        </p:spPr>
        <p:txBody>
          <a:bodyPr wrap="square" lIns="0" rIns="0" rtlCol="0">
            <a:spAutoFit/>
          </a:bodyPr>
          <a:lstStyle/>
          <a:p>
            <a:pPr marL="231775" indent="-231775" algn="l">
              <a:spcBef>
                <a:spcPts val="600"/>
              </a:spcBef>
              <a:buClr>
                <a:schemeClr val="accent2"/>
              </a:buClr>
              <a:buFont typeface="Wingdings" pitchFamily="2" charset="2"/>
              <a:buChar char="§"/>
            </a:pPr>
            <a:r>
              <a:rPr lang="en-GB" sz="1400" b="0" dirty="0" smtClean="0">
                <a:solidFill>
                  <a:schemeClr val="tx1"/>
                </a:solidFill>
              </a:rPr>
              <a:t>Expensive dedicated HW</a:t>
            </a:r>
          </a:p>
          <a:p>
            <a:pPr marL="231775" indent="-231775" algn="l">
              <a:spcBef>
                <a:spcPts val="600"/>
              </a:spcBef>
              <a:buClr>
                <a:schemeClr val="accent2"/>
              </a:buClr>
              <a:buFont typeface="Wingdings" pitchFamily="2" charset="2"/>
              <a:buChar char="§"/>
            </a:pPr>
            <a:r>
              <a:rPr lang="en-GB" sz="1400" b="0" dirty="0" smtClean="0">
                <a:solidFill>
                  <a:schemeClr val="tx1"/>
                </a:solidFill>
              </a:rPr>
              <a:t>Built for </a:t>
            </a:r>
            <a:r>
              <a:rPr lang="en-GB" sz="1400" b="1" dirty="0" smtClean="0">
                <a:solidFill>
                  <a:schemeClr val="tx1"/>
                </a:solidFill>
              </a:rPr>
              <a:t>performance</a:t>
            </a:r>
          </a:p>
          <a:p>
            <a:pPr marL="231775" indent="-231775" algn="l">
              <a:spcBef>
                <a:spcPts val="600"/>
              </a:spcBef>
              <a:buClr>
                <a:schemeClr val="accent2"/>
              </a:buClr>
              <a:buFont typeface="Wingdings" pitchFamily="2" charset="2"/>
              <a:buChar char="§"/>
            </a:pPr>
            <a:r>
              <a:rPr lang="en-GB" sz="1400" dirty="0" smtClean="0"/>
              <a:t>Designed for </a:t>
            </a:r>
            <a:r>
              <a:rPr lang="en-GB" sz="1400" b="1" dirty="0" smtClean="0"/>
              <a:t>high volumes </a:t>
            </a:r>
            <a:r>
              <a:rPr lang="en-GB" sz="1400" dirty="0" smtClean="0"/>
              <a:t>(</a:t>
            </a:r>
            <a:r>
              <a:rPr lang="en-GB" sz="1400" dirty="0" err="1" smtClean="0"/>
              <a:t>eg</a:t>
            </a:r>
            <a:r>
              <a:rPr lang="en-GB" sz="1400" dirty="0" smtClean="0"/>
              <a:t> 10s of TB)</a:t>
            </a:r>
            <a:endParaRPr lang="en-GB" sz="1400" b="0" dirty="0" smtClean="0">
              <a:solidFill>
                <a:schemeClr val="tx1"/>
              </a:solidFill>
            </a:endParaRPr>
          </a:p>
          <a:p>
            <a:pPr marL="231775" indent="-231775" algn="l">
              <a:spcBef>
                <a:spcPts val="600"/>
              </a:spcBef>
              <a:buClr>
                <a:schemeClr val="accent2"/>
              </a:buClr>
              <a:buFont typeface="Wingdings" pitchFamily="2" charset="2"/>
              <a:buChar char="§"/>
            </a:pPr>
            <a:r>
              <a:rPr lang="en-GB" sz="1400" b="0" dirty="0" smtClean="0">
                <a:solidFill>
                  <a:schemeClr val="tx1"/>
                </a:solidFill>
              </a:rPr>
              <a:t>High availability</a:t>
            </a:r>
          </a:p>
          <a:p>
            <a:pPr marL="231775" indent="-231775" algn="l">
              <a:spcBef>
                <a:spcPts val="600"/>
              </a:spcBef>
              <a:buClr>
                <a:schemeClr val="accent2"/>
              </a:buClr>
              <a:buFont typeface="Wingdings" pitchFamily="2" charset="2"/>
              <a:buChar char="§"/>
            </a:pPr>
            <a:r>
              <a:rPr lang="en-GB" sz="1400" dirty="0" smtClean="0"/>
              <a:t>Initially developed using Relational Data bases</a:t>
            </a:r>
          </a:p>
          <a:p>
            <a:pPr marL="231775" indent="-231775" algn="l">
              <a:spcBef>
                <a:spcPts val="600"/>
              </a:spcBef>
              <a:buClr>
                <a:schemeClr val="accent2"/>
              </a:buClr>
              <a:buFont typeface="Wingdings" pitchFamily="2" charset="2"/>
              <a:buChar char="§"/>
            </a:pPr>
            <a:r>
              <a:rPr lang="en-GB" sz="1400" b="0" dirty="0" smtClean="0">
                <a:solidFill>
                  <a:schemeClr val="tx1"/>
                </a:solidFill>
              </a:rPr>
              <a:t>Supports only </a:t>
            </a:r>
            <a:r>
              <a:rPr lang="en-GB" sz="1400" b="1" dirty="0" smtClean="0">
                <a:solidFill>
                  <a:schemeClr val="tx1"/>
                </a:solidFill>
              </a:rPr>
              <a:t>modelled and structured data</a:t>
            </a:r>
          </a:p>
          <a:p>
            <a:pPr marL="231775" indent="-231775" algn="l">
              <a:spcBef>
                <a:spcPts val="600"/>
              </a:spcBef>
              <a:buClr>
                <a:schemeClr val="accent2"/>
              </a:buClr>
              <a:buFont typeface="Wingdings" pitchFamily="2" charset="2"/>
              <a:buChar char="§"/>
            </a:pPr>
            <a:r>
              <a:rPr lang="en-GB" sz="1400" b="0" dirty="0" smtClean="0">
                <a:solidFill>
                  <a:schemeClr val="tx1"/>
                </a:solidFill>
              </a:rPr>
              <a:t>Business As Usual ways to design, build and deliver</a:t>
            </a:r>
          </a:p>
          <a:p>
            <a:pPr marL="231775" indent="-231775" algn="l">
              <a:spcBef>
                <a:spcPts val="600"/>
              </a:spcBef>
              <a:buClr>
                <a:schemeClr val="accent2"/>
              </a:buClr>
              <a:buFont typeface="Wingdings" pitchFamily="2" charset="2"/>
              <a:buChar char="§"/>
            </a:pPr>
            <a:r>
              <a:rPr lang="en-GB" sz="1400" dirty="0" smtClean="0"/>
              <a:t>Very mature solutions (skills, SW, HW, administration)</a:t>
            </a:r>
          </a:p>
          <a:p>
            <a:pPr marL="231775" indent="-231775" algn="l">
              <a:spcBef>
                <a:spcPts val="600"/>
              </a:spcBef>
              <a:buClr>
                <a:schemeClr val="accent2"/>
              </a:buClr>
              <a:buFont typeface="Wingdings" pitchFamily="2" charset="2"/>
              <a:buChar char="§"/>
            </a:pPr>
            <a:r>
              <a:rPr lang="en-GB" sz="1400" dirty="0" err="1" smtClean="0"/>
              <a:t>Teradata</a:t>
            </a:r>
            <a:r>
              <a:rPr lang="en-GB" sz="1400" dirty="0" smtClean="0"/>
              <a:t>, Oracle </a:t>
            </a:r>
            <a:r>
              <a:rPr lang="en-GB" sz="1400" dirty="0" err="1" smtClean="0"/>
              <a:t>Exadata</a:t>
            </a:r>
            <a:r>
              <a:rPr lang="en-GB" sz="1400" dirty="0" smtClean="0"/>
              <a:t>, IBM </a:t>
            </a:r>
            <a:r>
              <a:rPr lang="en-GB" sz="1400" dirty="0" err="1" smtClean="0"/>
              <a:t>Netezza</a:t>
            </a:r>
            <a:r>
              <a:rPr lang="en-GB" sz="1400" dirty="0" smtClean="0"/>
              <a:t>, ...</a:t>
            </a:r>
            <a:endParaRPr lang="en-GB" sz="1400" b="0" dirty="0">
              <a:solidFill>
                <a:schemeClr val="tx1"/>
              </a:solidFill>
            </a:endParaRPr>
          </a:p>
        </p:txBody>
      </p:sp>
      <p:sp>
        <p:nvSpPr>
          <p:cNvPr id="6" name="TextBox 23"/>
          <p:cNvSpPr txBox="1"/>
          <p:nvPr/>
        </p:nvSpPr>
        <p:spPr>
          <a:xfrm>
            <a:off x="5257800" y="2743200"/>
            <a:ext cx="4210050" cy="3508653"/>
          </a:xfrm>
          <a:prstGeom prst="rect">
            <a:avLst/>
          </a:prstGeom>
          <a:noFill/>
        </p:spPr>
        <p:txBody>
          <a:bodyPr wrap="square" lIns="0" rIns="0" rtlCol="0">
            <a:spAutoFit/>
          </a:bodyPr>
          <a:lstStyle/>
          <a:p>
            <a:pPr marL="231775" indent="-231775" algn="l">
              <a:spcBef>
                <a:spcPts val="600"/>
              </a:spcBef>
              <a:buClr>
                <a:schemeClr val="accent2"/>
              </a:buClr>
              <a:buFont typeface="Wingdings" pitchFamily="2" charset="2"/>
              <a:buChar char="§"/>
            </a:pPr>
            <a:r>
              <a:rPr lang="en-US" sz="1400" b="0" dirty="0" smtClean="0">
                <a:solidFill>
                  <a:schemeClr val="tx1"/>
                </a:solidFill>
              </a:rPr>
              <a:t>Uses commodity PCs</a:t>
            </a:r>
          </a:p>
          <a:p>
            <a:pPr marL="231775" indent="-231775" algn="l">
              <a:spcBef>
                <a:spcPts val="600"/>
              </a:spcBef>
              <a:buClr>
                <a:schemeClr val="accent2"/>
              </a:buClr>
              <a:buFont typeface="Wingdings" pitchFamily="2" charset="2"/>
              <a:buChar char="§"/>
            </a:pPr>
            <a:r>
              <a:rPr lang="en-US" sz="1400" dirty="0" smtClean="0"/>
              <a:t>Built for </a:t>
            </a:r>
            <a:r>
              <a:rPr lang="en-US" sz="1400" b="1" dirty="0" smtClean="0"/>
              <a:t>extreme scalability</a:t>
            </a:r>
            <a:endParaRPr lang="en-US" sz="1400" b="0" dirty="0" smtClean="0">
              <a:solidFill>
                <a:schemeClr val="tx1"/>
              </a:solidFill>
            </a:endParaRPr>
          </a:p>
          <a:p>
            <a:pPr marL="231775" indent="-231775" algn="l">
              <a:spcBef>
                <a:spcPts val="600"/>
              </a:spcBef>
              <a:buClr>
                <a:schemeClr val="accent2"/>
              </a:buClr>
              <a:buFont typeface="Wingdings" pitchFamily="2" charset="2"/>
              <a:buChar char="§"/>
            </a:pPr>
            <a:r>
              <a:rPr lang="en-US" sz="1400" b="0" dirty="0" smtClean="0">
                <a:solidFill>
                  <a:schemeClr val="tx1"/>
                </a:solidFill>
              </a:rPr>
              <a:t>Designed for </a:t>
            </a:r>
            <a:r>
              <a:rPr lang="en-US" sz="1400" b="1" dirty="0" smtClean="0">
                <a:solidFill>
                  <a:schemeClr val="tx1"/>
                </a:solidFill>
              </a:rPr>
              <a:t>extreme volumes </a:t>
            </a:r>
            <a:r>
              <a:rPr lang="en-US" sz="1400" b="0" dirty="0" smtClean="0">
                <a:solidFill>
                  <a:schemeClr val="tx1"/>
                </a:solidFill>
              </a:rPr>
              <a:t>(10s of PB and more)</a:t>
            </a:r>
          </a:p>
          <a:p>
            <a:pPr marL="231775" indent="-231775" algn="l">
              <a:spcBef>
                <a:spcPts val="600"/>
              </a:spcBef>
              <a:buClr>
                <a:schemeClr val="accent2"/>
              </a:buClr>
              <a:buFont typeface="Wingdings" pitchFamily="2" charset="2"/>
              <a:buChar char="§"/>
            </a:pPr>
            <a:r>
              <a:rPr lang="en-US" sz="1400" b="0" dirty="0" smtClean="0">
                <a:solidFill>
                  <a:schemeClr val="tx1"/>
                </a:solidFill>
              </a:rPr>
              <a:t>Very high </a:t>
            </a:r>
            <a:r>
              <a:rPr lang="en-US" sz="1400" dirty="0" smtClean="0">
                <a:solidFill>
                  <a:schemeClr val="tx1"/>
                </a:solidFill>
              </a:rPr>
              <a:t>av</a:t>
            </a:r>
            <a:r>
              <a:rPr lang="en-US" sz="1400" dirty="0" smtClean="0"/>
              <a:t>ailability (clouds like Amazon distributed all around the world)</a:t>
            </a:r>
            <a:endParaRPr lang="en-US" sz="1400" b="0" dirty="0" smtClean="0">
              <a:solidFill>
                <a:schemeClr val="tx1"/>
              </a:solidFill>
            </a:endParaRPr>
          </a:p>
          <a:p>
            <a:pPr marL="231775" indent="-231775" algn="l">
              <a:spcBef>
                <a:spcPts val="600"/>
              </a:spcBef>
              <a:buClr>
                <a:schemeClr val="accent2"/>
              </a:buClr>
              <a:buFont typeface="Wingdings" pitchFamily="2" charset="2"/>
              <a:buChar char="§"/>
            </a:pPr>
            <a:r>
              <a:rPr lang="en-US" sz="1400" b="0" dirty="0" smtClean="0">
                <a:solidFill>
                  <a:schemeClr val="tx1"/>
                </a:solidFill>
              </a:rPr>
              <a:t>Initially developed by Google for storing Petabytes of web pages for ranking</a:t>
            </a:r>
          </a:p>
          <a:p>
            <a:pPr marL="231775" indent="-231775" algn="l">
              <a:spcBef>
                <a:spcPts val="600"/>
              </a:spcBef>
              <a:buClr>
                <a:schemeClr val="accent2"/>
              </a:buClr>
              <a:buFont typeface="Wingdings" pitchFamily="2" charset="2"/>
              <a:buChar char="§"/>
            </a:pPr>
            <a:r>
              <a:rPr lang="en-US" sz="1400" dirty="0" smtClean="0"/>
              <a:t>Not yet fully mature</a:t>
            </a:r>
            <a:endParaRPr lang="en-US" sz="1400" b="0" dirty="0" smtClean="0">
              <a:solidFill>
                <a:schemeClr val="tx1"/>
              </a:solidFill>
            </a:endParaRPr>
          </a:p>
          <a:p>
            <a:pPr marL="231775" indent="-231775" algn="l">
              <a:spcBef>
                <a:spcPts val="600"/>
              </a:spcBef>
              <a:buClr>
                <a:schemeClr val="accent2"/>
              </a:buClr>
              <a:buFont typeface="Wingdings" pitchFamily="2" charset="2"/>
              <a:buChar char="§"/>
            </a:pPr>
            <a:r>
              <a:rPr lang="en-US" sz="1400" b="0" dirty="0" smtClean="0">
                <a:solidFill>
                  <a:schemeClr val="tx1"/>
                </a:solidFill>
              </a:rPr>
              <a:t>Hadoop = Data is distributed over many machines</a:t>
            </a:r>
          </a:p>
          <a:p>
            <a:pPr marL="231775" indent="-231775" algn="l">
              <a:spcBef>
                <a:spcPts val="600"/>
              </a:spcBef>
              <a:buClr>
                <a:schemeClr val="accent2"/>
              </a:buClr>
              <a:buFont typeface="Wingdings" pitchFamily="2" charset="2"/>
              <a:buChar char="§"/>
            </a:pPr>
            <a:r>
              <a:rPr lang="en-US" sz="1400" b="0" dirty="0" smtClean="0">
                <a:solidFill>
                  <a:schemeClr val="tx1"/>
                </a:solidFill>
              </a:rPr>
              <a:t>MapReduce = Computing is distributed and executed where data is (grid solution)</a:t>
            </a:r>
          </a:p>
          <a:p>
            <a:pPr marL="231775" indent="-231775" algn="l">
              <a:spcBef>
                <a:spcPts val="600"/>
              </a:spcBef>
              <a:buClr>
                <a:schemeClr val="accent2"/>
              </a:buClr>
              <a:buFont typeface="Wingdings" pitchFamily="2" charset="2"/>
              <a:buChar char="§"/>
            </a:pPr>
            <a:r>
              <a:rPr lang="en-US" sz="1400" dirty="0" smtClean="0"/>
              <a:t>Works on </a:t>
            </a:r>
            <a:r>
              <a:rPr lang="en-US" sz="1400" b="1" dirty="0" smtClean="0"/>
              <a:t>Write Once read many times</a:t>
            </a:r>
            <a:r>
              <a:rPr lang="en-US" sz="1400" dirty="0" smtClean="0"/>
              <a:t> approach</a:t>
            </a:r>
            <a:endParaRPr lang="en-US" sz="1400" b="0" dirty="0" smtClean="0">
              <a:solidFill>
                <a:schemeClr val="tx1"/>
              </a:solidFill>
            </a:endParaRPr>
          </a:p>
        </p:txBody>
      </p:sp>
      <p:grpSp>
        <p:nvGrpSpPr>
          <p:cNvPr id="2" name="Groupe 13"/>
          <p:cNvGrpSpPr/>
          <p:nvPr/>
        </p:nvGrpSpPr>
        <p:grpSpPr>
          <a:xfrm>
            <a:off x="685800" y="1143001"/>
            <a:ext cx="8832850" cy="1447799"/>
            <a:chOff x="0" y="1455738"/>
            <a:chExt cx="9906000" cy="2335212"/>
          </a:xfrm>
        </p:grpSpPr>
        <p:sp>
          <p:nvSpPr>
            <p:cNvPr id="8" name="Rectangle 7"/>
            <p:cNvSpPr/>
            <p:nvPr/>
          </p:nvSpPr>
          <p:spPr bwMode="auto">
            <a:xfrm>
              <a:off x="0" y="1455738"/>
              <a:ext cx="9906000" cy="2335212"/>
            </a:xfrm>
            <a:prstGeom prst="rect">
              <a:avLst/>
            </a:prstGeom>
            <a:gradFill flip="none" rotWithShape="1">
              <a:gsLst>
                <a:gs pos="0">
                  <a:schemeClr val="bg1">
                    <a:lumMod val="95000"/>
                  </a:schemeClr>
                </a:gs>
                <a:gs pos="50000">
                  <a:schemeClr val="tx2">
                    <a:tint val="44500"/>
                    <a:satMod val="160000"/>
                  </a:schemeClr>
                </a:gs>
                <a:gs pos="100000">
                  <a:schemeClr val="bg1">
                    <a:lumMod val="75000"/>
                  </a:schemeClr>
                </a:gs>
              </a:gsLst>
              <a:path path="circle">
                <a:fillToRect l="50000" t="50000" r="50000" b="50000"/>
              </a:path>
              <a:tileRect/>
            </a:gra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85000"/>
                </a:lnSpc>
                <a:spcBef>
                  <a:spcPct val="0"/>
                </a:spcBef>
                <a:spcAft>
                  <a:spcPct val="0"/>
                </a:spcAft>
                <a:buClrTx/>
                <a:buSzTx/>
                <a:buFontTx/>
                <a:buNone/>
                <a:tabLst/>
              </a:pPr>
              <a:endParaRPr kumimoji="0" lang="en-US" sz="2000" b="1" i="0" u="none" strike="noStrike" cap="none" normalizeH="0" baseline="0" dirty="0" smtClean="0">
                <a:ln>
                  <a:noFill/>
                </a:ln>
                <a:solidFill>
                  <a:schemeClr val="bg1"/>
                </a:solidFill>
                <a:effectLst/>
                <a:latin typeface="Arial" charset="0"/>
                <a:cs typeface="Arial" charset="0"/>
              </a:endParaRPr>
            </a:p>
          </p:txBody>
        </p:sp>
        <p:sp>
          <p:nvSpPr>
            <p:cNvPr id="11" name="Right Arrow 6"/>
            <p:cNvSpPr/>
            <p:nvPr/>
          </p:nvSpPr>
          <p:spPr>
            <a:xfrm>
              <a:off x="3501215" y="1795252"/>
              <a:ext cx="792088" cy="1656184"/>
            </a:xfrm>
            <a:prstGeom prst="rightArrow">
              <a:avLst/>
            </a:prstGeom>
            <a:solidFill>
              <a:schemeClr val="accent3">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GB" dirty="0"/>
            </a:p>
          </p:txBody>
        </p:sp>
        <p:pic>
          <p:nvPicPr>
            <p:cNvPr id="12" name="Picture 83" descr="shutterstock_36539185 [Converted].png"/>
            <p:cNvPicPr>
              <a:picLocks noChangeAspect="1"/>
            </p:cNvPicPr>
            <p:nvPr/>
          </p:nvPicPr>
          <p:blipFill>
            <a:blip r:embed="rId2" cstate="print"/>
            <a:stretch>
              <a:fillRect/>
            </a:stretch>
          </p:blipFill>
          <p:spPr>
            <a:xfrm flipH="1">
              <a:off x="315913" y="1643960"/>
              <a:ext cx="2892106" cy="1958768"/>
            </a:xfrm>
            <a:prstGeom prst="rect">
              <a:avLst/>
            </a:prstGeom>
            <a:effectLst/>
          </p:spPr>
        </p:pic>
        <p:pic>
          <p:nvPicPr>
            <p:cNvPr id="13" name="Picture 91" descr="shutterstock_94203751 [Converted].png"/>
            <p:cNvPicPr>
              <a:picLocks noChangeAspect="1"/>
            </p:cNvPicPr>
            <p:nvPr/>
          </p:nvPicPr>
          <p:blipFill>
            <a:blip r:embed="rId3" cstate="print"/>
            <a:stretch>
              <a:fillRect/>
            </a:stretch>
          </p:blipFill>
          <p:spPr>
            <a:xfrm flipH="1">
              <a:off x="5569766" y="2272457"/>
              <a:ext cx="296989" cy="616252"/>
            </a:xfrm>
            <a:prstGeom prst="rect">
              <a:avLst/>
            </a:prstGeom>
            <a:effectLst>
              <a:outerShdw blurRad="76200" dir="18900000" sy="23000" kx="-1200000" algn="bl" rotWithShape="0">
                <a:prstClr val="black">
                  <a:alpha val="20000"/>
                </a:prstClr>
              </a:outerShdw>
            </a:effectLst>
          </p:spPr>
        </p:pic>
        <p:pic>
          <p:nvPicPr>
            <p:cNvPr id="14" name="Picture 92" descr="shutterstock_94203751 [Converted].png"/>
            <p:cNvPicPr>
              <a:picLocks noChangeAspect="1"/>
            </p:cNvPicPr>
            <p:nvPr/>
          </p:nvPicPr>
          <p:blipFill>
            <a:blip r:embed="rId3" cstate="print"/>
            <a:stretch>
              <a:fillRect/>
            </a:stretch>
          </p:blipFill>
          <p:spPr>
            <a:xfrm flipH="1">
              <a:off x="6190992" y="2272457"/>
              <a:ext cx="296989" cy="616252"/>
            </a:xfrm>
            <a:prstGeom prst="rect">
              <a:avLst/>
            </a:prstGeom>
            <a:effectLst>
              <a:outerShdw blurRad="76200" dir="18900000" sy="23000" kx="-1200000" algn="bl" rotWithShape="0">
                <a:prstClr val="black">
                  <a:alpha val="20000"/>
                </a:prstClr>
              </a:outerShdw>
            </a:effectLst>
          </p:spPr>
        </p:pic>
        <p:pic>
          <p:nvPicPr>
            <p:cNvPr id="15" name="Picture 98" descr="shutterstock_94203751 [Converted].png"/>
            <p:cNvPicPr>
              <a:picLocks noChangeAspect="1"/>
            </p:cNvPicPr>
            <p:nvPr/>
          </p:nvPicPr>
          <p:blipFill>
            <a:blip r:embed="rId3" cstate="print"/>
            <a:stretch>
              <a:fillRect/>
            </a:stretch>
          </p:blipFill>
          <p:spPr>
            <a:xfrm flipH="1">
              <a:off x="6715967" y="2188236"/>
              <a:ext cx="296989" cy="616252"/>
            </a:xfrm>
            <a:prstGeom prst="rect">
              <a:avLst/>
            </a:prstGeom>
            <a:effectLst>
              <a:outerShdw blurRad="76200" dir="18900000" sy="23000" kx="-1200000" algn="bl" rotWithShape="0">
                <a:prstClr val="black">
                  <a:alpha val="20000"/>
                </a:prstClr>
              </a:outerShdw>
            </a:effectLst>
          </p:spPr>
        </p:pic>
        <p:pic>
          <p:nvPicPr>
            <p:cNvPr id="16" name="Picture 99" descr="shutterstock_94203751 [Converted].png"/>
            <p:cNvPicPr>
              <a:picLocks noChangeAspect="1"/>
            </p:cNvPicPr>
            <p:nvPr/>
          </p:nvPicPr>
          <p:blipFill>
            <a:blip r:embed="rId3" cstate="print"/>
            <a:stretch>
              <a:fillRect/>
            </a:stretch>
          </p:blipFill>
          <p:spPr>
            <a:xfrm flipH="1">
              <a:off x="7325164" y="2104015"/>
              <a:ext cx="296989" cy="616252"/>
            </a:xfrm>
            <a:prstGeom prst="rect">
              <a:avLst/>
            </a:prstGeom>
            <a:effectLst>
              <a:outerShdw blurRad="76200" dir="18900000" sy="23000" kx="-1200000" algn="bl" rotWithShape="0">
                <a:prstClr val="black">
                  <a:alpha val="20000"/>
                </a:prstClr>
              </a:outerShdw>
            </a:effectLst>
          </p:spPr>
        </p:pic>
        <p:pic>
          <p:nvPicPr>
            <p:cNvPr id="17" name="Picture 100" descr="shutterstock_94203751 [Converted].png"/>
            <p:cNvPicPr>
              <a:picLocks noChangeAspect="1"/>
            </p:cNvPicPr>
            <p:nvPr/>
          </p:nvPicPr>
          <p:blipFill>
            <a:blip r:embed="rId3" cstate="print"/>
            <a:stretch>
              <a:fillRect/>
            </a:stretch>
          </p:blipFill>
          <p:spPr>
            <a:xfrm flipH="1">
              <a:off x="7886236" y="2224331"/>
              <a:ext cx="296989" cy="616252"/>
            </a:xfrm>
            <a:prstGeom prst="rect">
              <a:avLst/>
            </a:prstGeom>
            <a:effectLst>
              <a:outerShdw blurRad="76200" dir="18900000" sy="23000" kx="-1200000" algn="bl" rotWithShape="0">
                <a:prstClr val="black">
                  <a:alpha val="20000"/>
                </a:prstClr>
              </a:outerShdw>
            </a:effectLst>
          </p:spPr>
        </p:pic>
        <p:pic>
          <p:nvPicPr>
            <p:cNvPr id="18" name="Picture 102" descr="shutterstock_94203751 [Converted].png"/>
            <p:cNvPicPr>
              <a:picLocks noChangeAspect="1"/>
            </p:cNvPicPr>
            <p:nvPr/>
          </p:nvPicPr>
          <p:blipFill>
            <a:blip r:embed="rId3" cstate="print"/>
            <a:stretch>
              <a:fillRect/>
            </a:stretch>
          </p:blipFill>
          <p:spPr>
            <a:xfrm flipH="1">
              <a:off x="4948538" y="2272457"/>
              <a:ext cx="296989" cy="616252"/>
            </a:xfrm>
            <a:prstGeom prst="rect">
              <a:avLst/>
            </a:prstGeom>
            <a:effectLst>
              <a:outerShdw blurRad="76200" dir="18900000" sy="23000" kx="-1200000" algn="bl" rotWithShape="0">
                <a:prstClr val="black">
                  <a:alpha val="20000"/>
                </a:prstClr>
              </a:outerShdw>
            </a:effectLst>
          </p:spPr>
        </p:pic>
        <p:pic>
          <p:nvPicPr>
            <p:cNvPr id="19" name="Picture 104" descr="shutterstock_94203751 [Converted].png"/>
            <p:cNvPicPr>
              <a:picLocks noChangeAspect="1"/>
            </p:cNvPicPr>
            <p:nvPr/>
          </p:nvPicPr>
          <p:blipFill>
            <a:blip r:embed="rId3" cstate="print"/>
            <a:stretch>
              <a:fillRect/>
            </a:stretch>
          </p:blipFill>
          <p:spPr>
            <a:xfrm flipH="1">
              <a:off x="8555588" y="2248394"/>
              <a:ext cx="296989" cy="616252"/>
            </a:xfrm>
            <a:prstGeom prst="rect">
              <a:avLst/>
            </a:prstGeom>
            <a:effectLst>
              <a:outerShdw blurRad="76200" dir="18900000" sy="23000" kx="-1200000" algn="bl" rotWithShape="0">
                <a:prstClr val="black">
                  <a:alpha val="20000"/>
                </a:prstClr>
              </a:outerShdw>
            </a:effectLst>
          </p:spPr>
        </p:pic>
        <p:pic>
          <p:nvPicPr>
            <p:cNvPr id="20" name="Picture 84" descr="shutterstock_94203751 [Converted].png"/>
            <p:cNvPicPr>
              <a:picLocks noChangeAspect="1"/>
            </p:cNvPicPr>
            <p:nvPr/>
          </p:nvPicPr>
          <p:blipFill>
            <a:blip r:embed="rId4" cstate="print"/>
            <a:stretch>
              <a:fillRect/>
            </a:stretch>
          </p:blipFill>
          <p:spPr>
            <a:xfrm flipH="1">
              <a:off x="5294187" y="2818445"/>
              <a:ext cx="336005" cy="697210"/>
            </a:xfrm>
            <a:prstGeom prst="rect">
              <a:avLst/>
            </a:prstGeom>
            <a:effectLst>
              <a:outerShdw blurRad="76200" dir="18900000" sy="23000" kx="-1200000" algn="bl" rotWithShape="0">
                <a:prstClr val="black">
                  <a:alpha val="20000"/>
                </a:prstClr>
              </a:outerShdw>
            </a:effectLst>
          </p:spPr>
        </p:pic>
        <p:pic>
          <p:nvPicPr>
            <p:cNvPr id="21" name="Picture 93" descr="shutterstock_94203751 [Converted].png"/>
            <p:cNvPicPr>
              <a:picLocks noChangeAspect="1"/>
            </p:cNvPicPr>
            <p:nvPr/>
          </p:nvPicPr>
          <p:blipFill>
            <a:blip r:embed="rId4" cstate="print"/>
            <a:stretch>
              <a:fillRect/>
            </a:stretch>
          </p:blipFill>
          <p:spPr>
            <a:xfrm flipH="1">
              <a:off x="5975571" y="2986886"/>
              <a:ext cx="336005" cy="697210"/>
            </a:xfrm>
            <a:prstGeom prst="rect">
              <a:avLst/>
            </a:prstGeom>
            <a:effectLst>
              <a:outerShdw blurRad="76200" dir="18900000" sy="23000" kx="-1200000" algn="bl" rotWithShape="0">
                <a:prstClr val="black">
                  <a:alpha val="20000"/>
                </a:prstClr>
              </a:outerShdw>
            </a:effectLst>
          </p:spPr>
        </p:pic>
        <p:pic>
          <p:nvPicPr>
            <p:cNvPr id="22" name="Picture 94" descr="shutterstock_94203751 [Converted].png"/>
            <p:cNvPicPr>
              <a:picLocks noChangeAspect="1"/>
            </p:cNvPicPr>
            <p:nvPr/>
          </p:nvPicPr>
          <p:blipFill>
            <a:blip r:embed="rId4" cstate="print"/>
            <a:stretch>
              <a:fillRect/>
            </a:stretch>
          </p:blipFill>
          <p:spPr>
            <a:xfrm flipH="1">
              <a:off x="6620864" y="2878602"/>
              <a:ext cx="336005" cy="697210"/>
            </a:xfrm>
            <a:prstGeom prst="rect">
              <a:avLst/>
            </a:prstGeom>
            <a:effectLst>
              <a:outerShdw blurRad="76200" dir="18900000" sy="23000" kx="-1200000" algn="bl" rotWithShape="0">
                <a:prstClr val="black">
                  <a:alpha val="20000"/>
                </a:prstClr>
              </a:outerShdw>
            </a:effectLst>
          </p:spPr>
        </p:pic>
        <p:pic>
          <p:nvPicPr>
            <p:cNvPr id="23" name="Picture 95" descr="shutterstock_94203751 [Converted].png"/>
            <p:cNvPicPr>
              <a:picLocks noChangeAspect="1"/>
            </p:cNvPicPr>
            <p:nvPr/>
          </p:nvPicPr>
          <p:blipFill>
            <a:blip r:embed="rId4" cstate="print"/>
            <a:stretch>
              <a:fillRect/>
            </a:stretch>
          </p:blipFill>
          <p:spPr>
            <a:xfrm flipH="1">
              <a:off x="7230058" y="2794382"/>
              <a:ext cx="336005" cy="697210"/>
            </a:xfrm>
            <a:prstGeom prst="rect">
              <a:avLst/>
            </a:prstGeom>
            <a:effectLst>
              <a:outerShdw blurRad="76200" dir="18900000" sy="23000" kx="-1200000" algn="bl" rotWithShape="0">
                <a:prstClr val="black">
                  <a:alpha val="20000"/>
                </a:prstClr>
              </a:outerShdw>
            </a:effectLst>
          </p:spPr>
        </p:pic>
        <p:pic>
          <p:nvPicPr>
            <p:cNvPr id="24" name="Picture 96" descr="shutterstock_94203751 [Converted].png"/>
            <p:cNvPicPr>
              <a:picLocks noChangeAspect="1"/>
            </p:cNvPicPr>
            <p:nvPr/>
          </p:nvPicPr>
          <p:blipFill>
            <a:blip r:embed="rId4" cstate="print"/>
            <a:stretch>
              <a:fillRect/>
            </a:stretch>
          </p:blipFill>
          <p:spPr>
            <a:xfrm flipH="1">
              <a:off x="7779099" y="2890634"/>
              <a:ext cx="336005" cy="697210"/>
            </a:xfrm>
            <a:prstGeom prst="rect">
              <a:avLst/>
            </a:prstGeom>
            <a:effectLst>
              <a:outerShdw blurRad="76200" dir="18900000" sy="23000" kx="-1200000" algn="bl" rotWithShape="0">
                <a:prstClr val="black">
                  <a:alpha val="20000"/>
                </a:prstClr>
              </a:outerShdw>
            </a:effectLst>
          </p:spPr>
        </p:pic>
        <p:pic>
          <p:nvPicPr>
            <p:cNvPr id="25" name="Picture 97" descr="shutterstock_94203751 [Converted].png"/>
            <p:cNvPicPr>
              <a:picLocks noChangeAspect="1"/>
            </p:cNvPicPr>
            <p:nvPr/>
          </p:nvPicPr>
          <p:blipFill>
            <a:blip r:embed="rId4" cstate="print"/>
            <a:stretch>
              <a:fillRect/>
            </a:stretch>
          </p:blipFill>
          <p:spPr>
            <a:xfrm flipH="1">
              <a:off x="8304074" y="2746255"/>
              <a:ext cx="336005" cy="697210"/>
            </a:xfrm>
            <a:prstGeom prst="rect">
              <a:avLst/>
            </a:prstGeom>
            <a:effectLst>
              <a:outerShdw blurRad="76200" dir="18900000" sy="23000" kx="-1200000" algn="bl" rotWithShape="0">
                <a:prstClr val="black">
                  <a:alpha val="20000"/>
                </a:prstClr>
              </a:outerShdw>
            </a:effectLst>
          </p:spPr>
        </p:pic>
        <p:pic>
          <p:nvPicPr>
            <p:cNvPr id="26" name="Picture 101" descr="shutterstock_94203751 [Converted].png"/>
            <p:cNvPicPr>
              <a:picLocks noChangeAspect="1"/>
            </p:cNvPicPr>
            <p:nvPr/>
          </p:nvPicPr>
          <p:blipFill>
            <a:blip r:embed="rId4" cstate="print"/>
            <a:stretch>
              <a:fillRect/>
            </a:stretch>
          </p:blipFill>
          <p:spPr>
            <a:xfrm flipH="1">
              <a:off x="4636864" y="2806413"/>
              <a:ext cx="336005" cy="697210"/>
            </a:xfrm>
            <a:prstGeom prst="rect">
              <a:avLst/>
            </a:prstGeom>
            <a:effectLst>
              <a:outerShdw blurRad="76200" dir="18900000" sy="23000" kx="-1200000" algn="bl" rotWithShape="0">
                <a:prstClr val="black">
                  <a:alpha val="20000"/>
                </a:prstClr>
              </a:outerShdw>
            </a:effectLst>
          </p:spPr>
        </p:pic>
        <p:pic>
          <p:nvPicPr>
            <p:cNvPr id="27" name="Picture 105" descr="shutterstock_94203751 [Converted].png"/>
            <p:cNvPicPr>
              <a:picLocks noChangeAspect="1"/>
            </p:cNvPicPr>
            <p:nvPr/>
          </p:nvPicPr>
          <p:blipFill>
            <a:blip r:embed="rId3" cstate="print"/>
            <a:stretch>
              <a:fillRect/>
            </a:stretch>
          </p:blipFill>
          <p:spPr>
            <a:xfrm flipH="1">
              <a:off x="9297128" y="2272457"/>
              <a:ext cx="296989" cy="616252"/>
            </a:xfrm>
            <a:prstGeom prst="rect">
              <a:avLst/>
            </a:prstGeom>
            <a:effectLst>
              <a:outerShdw blurRad="76200" dir="18900000" sy="23000" kx="-1200000" algn="bl" rotWithShape="0">
                <a:prstClr val="black">
                  <a:alpha val="20000"/>
                </a:prstClr>
              </a:outerShdw>
            </a:effectLst>
          </p:spPr>
        </p:pic>
        <p:pic>
          <p:nvPicPr>
            <p:cNvPr id="28" name="Picture 103" descr="shutterstock_94203751 [Converted].png"/>
            <p:cNvPicPr>
              <a:picLocks noChangeAspect="1"/>
            </p:cNvPicPr>
            <p:nvPr/>
          </p:nvPicPr>
          <p:blipFill>
            <a:blip r:embed="rId4" cstate="print"/>
            <a:stretch>
              <a:fillRect/>
            </a:stretch>
          </p:blipFill>
          <p:spPr>
            <a:xfrm flipH="1">
              <a:off x="8997490" y="2662034"/>
              <a:ext cx="336005" cy="697210"/>
            </a:xfrm>
            <a:prstGeom prst="rect">
              <a:avLst/>
            </a:prstGeom>
            <a:effectLst>
              <a:outerShdw blurRad="76200" dir="18900000" sy="23000" kx="-1200000" algn="bl" rotWithShape="0">
                <a:prstClr val="black">
                  <a:alpha val="20000"/>
                </a:prstClr>
              </a:outerShdw>
            </a:effectLst>
          </p:spPr>
        </p:pic>
        <p:cxnSp>
          <p:nvCxnSpPr>
            <p:cNvPr id="29" name="Elbow Connector 28"/>
            <p:cNvCxnSpPr>
              <a:stCxn id="26" idx="0"/>
            </p:cNvCxnSpPr>
            <p:nvPr/>
          </p:nvCxnSpPr>
          <p:spPr bwMode="auto">
            <a:xfrm rot="5400000" flipH="1" flipV="1">
              <a:off x="5396769" y="1393310"/>
              <a:ext cx="821202" cy="2005013"/>
            </a:xfrm>
            <a:prstGeom prst="bentConnector2">
              <a:avLst/>
            </a:prstGeom>
            <a:solidFill>
              <a:schemeClr val="tx2"/>
            </a:solidFill>
            <a:ln w="9525" cap="flat" cmpd="sng" algn="ctr">
              <a:solidFill>
                <a:schemeClr val="tx1"/>
              </a:solidFill>
              <a:prstDash val="solid"/>
              <a:round/>
              <a:headEnd type="none" w="med" len="med"/>
              <a:tailEnd type="none" w="med" len="med"/>
            </a:ln>
            <a:effectLst/>
          </p:spPr>
        </p:cxnSp>
        <p:cxnSp>
          <p:nvCxnSpPr>
            <p:cNvPr id="30" name="Shape 31"/>
            <p:cNvCxnSpPr>
              <a:stCxn id="18" idx="0"/>
            </p:cNvCxnSpPr>
            <p:nvPr/>
          </p:nvCxnSpPr>
          <p:spPr bwMode="auto">
            <a:xfrm rot="5400000" flipH="1" flipV="1">
              <a:off x="5388723" y="1693522"/>
              <a:ext cx="287246" cy="870633"/>
            </a:xfrm>
            <a:prstGeom prst="bentConnector2">
              <a:avLst/>
            </a:prstGeom>
            <a:solidFill>
              <a:schemeClr val="tx2"/>
            </a:solidFill>
            <a:ln w="9525" cap="flat" cmpd="sng" algn="ctr">
              <a:solidFill>
                <a:schemeClr val="tx1"/>
              </a:solidFill>
              <a:prstDash val="solid"/>
              <a:round/>
              <a:headEnd type="none" w="med" len="med"/>
              <a:tailEnd type="none" w="med" len="med"/>
            </a:ln>
            <a:effectLst/>
          </p:spPr>
        </p:cxnSp>
        <p:cxnSp>
          <p:nvCxnSpPr>
            <p:cNvPr id="31" name="Elbow Connector 33"/>
            <p:cNvCxnSpPr/>
            <p:nvPr/>
          </p:nvCxnSpPr>
          <p:spPr bwMode="auto">
            <a:xfrm rot="5400000" flipH="1" flipV="1">
              <a:off x="5651214" y="2065568"/>
              <a:ext cx="263183" cy="129089"/>
            </a:xfrm>
            <a:prstGeom prst="bentConnector3">
              <a:avLst>
                <a:gd name="adj1" fmla="val 50000"/>
              </a:avLst>
            </a:prstGeom>
            <a:solidFill>
              <a:schemeClr val="tx2"/>
            </a:solidFill>
            <a:ln w="9525" cap="flat" cmpd="sng" algn="ctr">
              <a:solidFill>
                <a:schemeClr val="tx1"/>
              </a:solidFill>
              <a:prstDash val="solid"/>
              <a:round/>
              <a:headEnd type="none" w="med" len="med"/>
              <a:tailEnd type="none" w="med" len="med"/>
            </a:ln>
            <a:effectLst/>
          </p:spPr>
        </p:cxnSp>
        <p:cxnSp>
          <p:nvCxnSpPr>
            <p:cNvPr id="32" name="Elbow Connector 35"/>
            <p:cNvCxnSpPr>
              <a:stCxn id="20" idx="0"/>
            </p:cNvCxnSpPr>
            <p:nvPr/>
          </p:nvCxnSpPr>
          <p:spPr bwMode="auto">
            <a:xfrm rot="5400000" flipH="1" flipV="1">
              <a:off x="5051660" y="2395740"/>
              <a:ext cx="833234" cy="12181"/>
            </a:xfrm>
            <a:prstGeom prst="bentConnector3">
              <a:avLst>
                <a:gd name="adj1" fmla="val 50000"/>
              </a:avLst>
            </a:prstGeom>
            <a:solidFill>
              <a:schemeClr val="tx2"/>
            </a:solidFill>
            <a:ln w="9525" cap="flat" cmpd="sng" algn="ctr">
              <a:solidFill>
                <a:schemeClr val="tx1"/>
              </a:solidFill>
              <a:prstDash val="solid"/>
              <a:round/>
              <a:headEnd type="none" w="med" len="med"/>
              <a:tailEnd type="none" w="med" len="med"/>
            </a:ln>
            <a:effectLst/>
          </p:spPr>
        </p:cxnSp>
        <p:cxnSp>
          <p:nvCxnSpPr>
            <p:cNvPr id="33" name="Elbow Connector 32"/>
            <p:cNvCxnSpPr>
              <a:stCxn id="14" idx="0"/>
            </p:cNvCxnSpPr>
            <p:nvPr/>
          </p:nvCxnSpPr>
          <p:spPr bwMode="auto">
            <a:xfrm rot="5400000" flipH="1" flipV="1">
              <a:off x="6304725" y="2019976"/>
              <a:ext cx="287246" cy="217725"/>
            </a:xfrm>
            <a:prstGeom prst="bentConnector3">
              <a:avLst>
                <a:gd name="adj1" fmla="val 50000"/>
              </a:avLst>
            </a:prstGeom>
            <a:solidFill>
              <a:schemeClr val="tx2"/>
            </a:solidFill>
            <a:ln w="9525" cap="flat" cmpd="sng" algn="ctr">
              <a:solidFill>
                <a:schemeClr val="tx1"/>
              </a:solidFill>
              <a:prstDash val="solid"/>
              <a:round/>
              <a:headEnd type="none" w="med" len="med"/>
              <a:tailEnd type="none" w="med" len="med"/>
            </a:ln>
            <a:effectLst/>
          </p:spPr>
        </p:cxnSp>
        <p:cxnSp>
          <p:nvCxnSpPr>
            <p:cNvPr id="34" name="Shape 39"/>
            <p:cNvCxnSpPr/>
            <p:nvPr/>
          </p:nvCxnSpPr>
          <p:spPr bwMode="auto">
            <a:xfrm rot="16200000" flipV="1">
              <a:off x="7978112" y="794189"/>
              <a:ext cx="275215" cy="2659809"/>
            </a:xfrm>
            <a:prstGeom prst="bentConnector2">
              <a:avLst/>
            </a:prstGeom>
            <a:solidFill>
              <a:schemeClr val="tx2"/>
            </a:solidFill>
            <a:ln w="9525" cap="flat" cmpd="sng" algn="ctr">
              <a:solidFill>
                <a:schemeClr val="tx1"/>
              </a:solidFill>
              <a:prstDash val="solid"/>
              <a:round/>
              <a:headEnd type="none" w="med" len="med"/>
              <a:tailEnd type="none" w="med" len="med"/>
            </a:ln>
            <a:effectLst/>
          </p:spPr>
        </p:cxnSp>
        <p:cxnSp>
          <p:nvCxnSpPr>
            <p:cNvPr id="35" name="Elbow Connector 41"/>
            <p:cNvCxnSpPr>
              <a:stCxn id="15" idx="0"/>
            </p:cNvCxnSpPr>
            <p:nvPr/>
          </p:nvCxnSpPr>
          <p:spPr bwMode="auto">
            <a:xfrm rot="16200000" flipV="1">
              <a:off x="6609323" y="1933099"/>
              <a:ext cx="407562" cy="102714"/>
            </a:xfrm>
            <a:prstGeom prst="bentConnector3">
              <a:avLst>
                <a:gd name="adj1" fmla="val 47048"/>
              </a:avLst>
            </a:prstGeom>
            <a:solidFill>
              <a:schemeClr val="tx2"/>
            </a:solidFill>
            <a:ln w="9525" cap="flat" cmpd="sng" algn="ctr">
              <a:solidFill>
                <a:schemeClr val="tx1"/>
              </a:solidFill>
              <a:prstDash val="solid"/>
              <a:round/>
              <a:headEnd type="none" w="med" len="med"/>
              <a:tailEnd type="none" w="med" len="med"/>
            </a:ln>
            <a:effectLst/>
          </p:spPr>
        </p:cxnSp>
        <p:cxnSp>
          <p:nvCxnSpPr>
            <p:cNvPr id="36" name="Shape 43"/>
            <p:cNvCxnSpPr/>
            <p:nvPr/>
          </p:nvCxnSpPr>
          <p:spPr bwMode="auto">
            <a:xfrm rot="5400000" flipH="1" flipV="1">
              <a:off x="7431282" y="2040895"/>
              <a:ext cx="94741" cy="9984"/>
            </a:xfrm>
            <a:prstGeom prst="bentConnector3">
              <a:avLst>
                <a:gd name="adj1" fmla="val 50000"/>
              </a:avLst>
            </a:prstGeom>
            <a:solidFill>
              <a:schemeClr val="tx2"/>
            </a:solidFill>
            <a:ln w="9525" cap="flat" cmpd="sng" algn="ctr">
              <a:solidFill>
                <a:schemeClr val="tx1"/>
              </a:solidFill>
              <a:prstDash val="solid"/>
              <a:round/>
              <a:headEnd type="none" w="med" len="med"/>
              <a:tailEnd type="none" w="med" len="med"/>
            </a:ln>
            <a:effectLst/>
          </p:spPr>
        </p:cxnSp>
        <p:cxnSp>
          <p:nvCxnSpPr>
            <p:cNvPr id="37" name="Elbow Connector 46"/>
            <p:cNvCxnSpPr>
              <a:stCxn id="23" idx="0"/>
            </p:cNvCxnSpPr>
            <p:nvPr/>
          </p:nvCxnSpPr>
          <p:spPr bwMode="auto">
            <a:xfrm rot="16200000" flipV="1">
              <a:off x="6861810" y="2258131"/>
              <a:ext cx="809171" cy="263335"/>
            </a:xfrm>
            <a:prstGeom prst="bentConnector3">
              <a:avLst>
                <a:gd name="adj1" fmla="val 6880"/>
              </a:avLst>
            </a:prstGeom>
            <a:solidFill>
              <a:schemeClr val="tx2"/>
            </a:solidFill>
            <a:ln w="9525" cap="flat" cmpd="sng" algn="ctr">
              <a:solidFill>
                <a:schemeClr val="tx1"/>
              </a:solidFill>
              <a:prstDash val="solid"/>
              <a:round/>
              <a:headEnd type="none" w="med" len="med"/>
              <a:tailEnd type="none" w="med" len="med"/>
            </a:ln>
            <a:effectLst/>
          </p:spPr>
        </p:cxnSp>
        <p:cxnSp>
          <p:nvCxnSpPr>
            <p:cNvPr id="38" name="Elbow Connector 49"/>
            <p:cNvCxnSpPr>
              <a:stCxn id="22" idx="0"/>
            </p:cNvCxnSpPr>
            <p:nvPr/>
          </p:nvCxnSpPr>
          <p:spPr bwMode="auto">
            <a:xfrm rot="16200000" flipV="1">
              <a:off x="6286500" y="2376237"/>
              <a:ext cx="881360" cy="123370"/>
            </a:xfrm>
            <a:prstGeom prst="bentConnector3">
              <a:avLst>
                <a:gd name="adj1" fmla="val 6316"/>
              </a:avLst>
            </a:prstGeom>
            <a:solidFill>
              <a:schemeClr val="tx2"/>
            </a:solidFill>
            <a:ln w="9525" cap="flat" cmpd="sng" algn="ctr">
              <a:solidFill>
                <a:schemeClr val="tx1"/>
              </a:solidFill>
              <a:prstDash val="solid"/>
              <a:round/>
              <a:headEnd type="none" w="med" len="med"/>
              <a:tailEnd type="none" w="med" len="med"/>
            </a:ln>
            <a:effectLst/>
          </p:spPr>
        </p:cxnSp>
        <p:cxnSp>
          <p:nvCxnSpPr>
            <p:cNvPr id="39" name="Elbow Connector 53"/>
            <p:cNvCxnSpPr>
              <a:stCxn id="21" idx="0"/>
            </p:cNvCxnSpPr>
            <p:nvPr/>
          </p:nvCxnSpPr>
          <p:spPr bwMode="auto">
            <a:xfrm rot="16200000" flipV="1">
              <a:off x="5620957" y="2464270"/>
              <a:ext cx="1001675" cy="43562"/>
            </a:xfrm>
            <a:prstGeom prst="bentConnector3">
              <a:avLst>
                <a:gd name="adj1" fmla="val 50000"/>
              </a:avLst>
            </a:prstGeom>
            <a:solidFill>
              <a:schemeClr val="tx2"/>
            </a:solidFill>
            <a:ln w="9525" cap="flat" cmpd="sng" algn="ctr">
              <a:solidFill>
                <a:schemeClr val="tx1"/>
              </a:solidFill>
              <a:prstDash val="solid"/>
              <a:round/>
              <a:headEnd type="none" w="med" len="med"/>
              <a:tailEnd type="none" w="med" len="med"/>
            </a:ln>
            <a:effectLst/>
          </p:spPr>
        </p:cxnSp>
        <p:cxnSp>
          <p:nvCxnSpPr>
            <p:cNvPr id="40" name="Elbow Connector 56"/>
            <p:cNvCxnSpPr>
              <a:stCxn id="17" idx="0"/>
            </p:cNvCxnSpPr>
            <p:nvPr/>
          </p:nvCxnSpPr>
          <p:spPr bwMode="auto">
            <a:xfrm rot="16200000" flipV="1">
              <a:off x="7808068" y="1997672"/>
              <a:ext cx="239120" cy="214202"/>
            </a:xfrm>
            <a:prstGeom prst="bentConnector3">
              <a:avLst>
                <a:gd name="adj1" fmla="val 50000"/>
              </a:avLst>
            </a:prstGeom>
            <a:solidFill>
              <a:schemeClr val="tx2"/>
            </a:solidFill>
            <a:ln w="9525" cap="flat" cmpd="sng" algn="ctr">
              <a:solidFill>
                <a:schemeClr val="tx1"/>
              </a:solidFill>
              <a:prstDash val="solid"/>
              <a:round/>
              <a:headEnd type="none" w="med" len="med"/>
              <a:tailEnd type="none" w="med" len="med"/>
            </a:ln>
            <a:effectLst/>
          </p:spPr>
        </p:cxnSp>
        <p:cxnSp>
          <p:nvCxnSpPr>
            <p:cNvPr id="41" name="Shape 58"/>
            <p:cNvCxnSpPr/>
            <p:nvPr/>
          </p:nvCxnSpPr>
          <p:spPr bwMode="auto">
            <a:xfrm rot="16200000" flipV="1">
              <a:off x="8437518" y="1971073"/>
              <a:ext cx="251152" cy="281977"/>
            </a:xfrm>
            <a:prstGeom prst="bentConnector2">
              <a:avLst/>
            </a:prstGeom>
            <a:solidFill>
              <a:schemeClr val="tx2"/>
            </a:solidFill>
            <a:ln w="9525" cap="flat" cmpd="sng" algn="ctr">
              <a:solidFill>
                <a:schemeClr val="tx1"/>
              </a:solidFill>
              <a:prstDash val="solid"/>
              <a:round/>
              <a:headEnd type="none" w="med" len="med"/>
              <a:tailEnd type="none" w="med" len="med"/>
            </a:ln>
            <a:effectLst/>
          </p:spPr>
        </p:cxnSp>
        <p:cxnSp>
          <p:nvCxnSpPr>
            <p:cNvPr id="42" name="Elbow Connector 60"/>
            <p:cNvCxnSpPr>
              <a:stCxn id="25" idx="0"/>
            </p:cNvCxnSpPr>
            <p:nvPr/>
          </p:nvCxnSpPr>
          <p:spPr bwMode="auto">
            <a:xfrm rot="16200000" flipV="1">
              <a:off x="8096649" y="2370828"/>
              <a:ext cx="749013" cy="1842"/>
            </a:xfrm>
            <a:prstGeom prst="bentConnector3">
              <a:avLst>
                <a:gd name="adj1" fmla="val 50000"/>
              </a:avLst>
            </a:prstGeom>
            <a:solidFill>
              <a:schemeClr val="tx2"/>
            </a:solidFill>
            <a:ln w="9525" cap="flat" cmpd="sng" algn="ctr">
              <a:solidFill>
                <a:schemeClr val="tx1"/>
              </a:solidFill>
              <a:prstDash val="solid"/>
              <a:round/>
              <a:headEnd type="none" w="med" len="med"/>
              <a:tailEnd type="none" w="med" len="med"/>
            </a:ln>
            <a:effectLst/>
          </p:spPr>
        </p:cxnSp>
        <p:cxnSp>
          <p:nvCxnSpPr>
            <p:cNvPr id="43" name="Elbow Connector 62"/>
            <p:cNvCxnSpPr>
              <a:stCxn id="28" idx="0"/>
            </p:cNvCxnSpPr>
            <p:nvPr/>
          </p:nvCxnSpPr>
          <p:spPr bwMode="auto">
            <a:xfrm rot="5400000" flipH="1" flipV="1">
              <a:off x="8840397" y="2334373"/>
              <a:ext cx="652760" cy="2571"/>
            </a:xfrm>
            <a:prstGeom prst="bentConnector3">
              <a:avLst>
                <a:gd name="adj1" fmla="val 50000"/>
              </a:avLst>
            </a:prstGeom>
            <a:solidFill>
              <a:schemeClr val="tx2"/>
            </a:solidFill>
            <a:ln w="9525" cap="flat" cmpd="sng" algn="ctr">
              <a:solidFill>
                <a:schemeClr val="tx1"/>
              </a:solidFill>
              <a:prstDash val="solid"/>
              <a:round/>
              <a:headEnd type="none" w="med" len="med"/>
              <a:tailEnd type="none" w="med" len="med"/>
            </a:ln>
            <a:effectLst/>
          </p:spPr>
        </p:cxnSp>
        <p:cxnSp>
          <p:nvCxnSpPr>
            <p:cNvPr id="44" name="Elbow Connector 64"/>
            <p:cNvCxnSpPr>
              <a:stCxn id="24" idx="0"/>
            </p:cNvCxnSpPr>
            <p:nvPr/>
          </p:nvCxnSpPr>
          <p:spPr bwMode="auto">
            <a:xfrm rot="16200000" flipV="1">
              <a:off x="7376959" y="2320496"/>
              <a:ext cx="893392" cy="246888"/>
            </a:xfrm>
            <a:prstGeom prst="bentConnector3">
              <a:avLst>
                <a:gd name="adj1" fmla="val 2864"/>
              </a:avLst>
            </a:prstGeom>
            <a:solidFill>
              <a:schemeClr val="tx2"/>
            </a:solid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xmlns="" val="185586430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nSpc>
                <a:spcPct val="90000"/>
              </a:lnSpc>
            </a:pPr>
            <a:r>
              <a:rPr lang="en-US" dirty="0" smtClean="0">
                <a:ea typeface="ＭＳ Ｐゴシック" pitchFamily="34" charset="-128"/>
              </a:rPr>
              <a:t>Generations of Hadoop</a:t>
            </a:r>
            <a:endParaRPr lang="en-IN" dirty="0" smtClean="0">
              <a:ea typeface="ＭＳ Ｐゴシック" pitchFamily="34" charset="-128"/>
            </a:endParaRPr>
          </a:p>
        </p:txBody>
      </p:sp>
      <p:sp>
        <p:nvSpPr>
          <p:cNvPr id="21" name="Content Placeholder 20"/>
          <p:cNvSpPr>
            <a:spLocks noGrp="1"/>
          </p:cNvSpPr>
          <p:nvPr>
            <p:ph sz="quarter" idx="10"/>
          </p:nvPr>
        </p:nvSpPr>
        <p:spPr/>
        <p:txBody>
          <a:bodyPr/>
          <a:lstStyle/>
          <a:p>
            <a:endParaRPr lang="en-US" dirty="0" smtClean="0"/>
          </a:p>
          <a:p>
            <a:endParaRPr lang="en-US" dirty="0" smtClean="0"/>
          </a:p>
          <a:p>
            <a:endParaRPr lang="en-US" dirty="0" smtClean="0"/>
          </a:p>
          <a:p>
            <a:endParaRPr lang="en-US" dirty="0" smtClean="0"/>
          </a:p>
          <a:p>
            <a:pPr lvl="4">
              <a:buNone/>
            </a:pPr>
            <a:endParaRPr lang="en-US" dirty="0" smtClean="0"/>
          </a:p>
          <a:p>
            <a:pPr lvl="4">
              <a:buNone/>
            </a:pPr>
            <a:endParaRPr lang="en-US" dirty="0" smtClean="0"/>
          </a:p>
        </p:txBody>
      </p:sp>
      <p:sp>
        <p:nvSpPr>
          <p:cNvPr id="9" name="Rectangle 3"/>
          <p:cNvSpPr txBox="1">
            <a:spLocks noChangeArrowheads="1"/>
          </p:cNvSpPr>
          <p:nvPr/>
        </p:nvSpPr>
        <p:spPr>
          <a:xfrm>
            <a:off x="361952" y="1163638"/>
            <a:ext cx="8355013" cy="5281612"/>
          </a:xfrm>
          <a:prstGeom prst="rect">
            <a:avLst/>
          </a:prstGeom>
          <a:noFill/>
          <a:ln w="9525">
            <a:noFill/>
            <a:miter lim="800000"/>
            <a:headEnd/>
            <a:tailEnd/>
          </a:ln>
        </p:spPr>
        <p:txBody>
          <a:bodyPr vert="horz" wrap="square" lIns="288000" tIns="36000" rIns="72000" bIns="36000" numCol="1" anchor="t" anchorCtr="0" compatLnSpc="1">
            <a:prstTxWarp prst="textNoShape">
              <a:avLst/>
            </a:prstTxWarp>
          </a:bodyPr>
          <a:lstStyle/>
          <a:p>
            <a:pPr marL="342900" marR="0" lvl="1" indent="-342900" algn="l" defTabSz="714375" rtl="0" eaLnBrk="1" fontAlgn="base" latinLnBrk="0" hangingPunct="1">
              <a:lnSpc>
                <a:spcPts val="2600"/>
              </a:lnSpc>
              <a:spcBef>
                <a:spcPct val="20000"/>
              </a:spcBef>
              <a:spcAft>
                <a:spcPct val="0"/>
              </a:spcAft>
              <a:buClr>
                <a:schemeClr val="accent2"/>
              </a:buClr>
              <a:buSzPct val="85000"/>
              <a:buFont typeface="ZapfDingbats" pitchFamily="82" charset="2"/>
              <a:buNone/>
              <a:tabLst/>
              <a:defRPr/>
            </a:pPr>
            <a:endPar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endParaRPr>
          </a:p>
        </p:txBody>
      </p:sp>
      <p:sp>
        <p:nvSpPr>
          <p:cNvPr id="5" name="Rounded Rectangle 4"/>
          <p:cNvSpPr/>
          <p:nvPr/>
        </p:nvSpPr>
        <p:spPr bwMode="auto">
          <a:xfrm>
            <a:off x="3505200" y="1219200"/>
            <a:ext cx="1676400" cy="4572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kumimoji="0" lang="en-US" sz="1600" i="0" u="none" strike="noStrike" cap="none" normalizeH="0" baseline="0" dirty="0" smtClean="0">
                <a:ln>
                  <a:noFill/>
                </a:ln>
                <a:solidFill>
                  <a:schemeClr val="tx2">
                    <a:lumMod val="50000"/>
                  </a:schemeClr>
                </a:solidFill>
                <a:effectLst/>
                <a:latin typeface="+mn-lt"/>
                <a:cs typeface="Arial" charset="0"/>
              </a:rPr>
              <a:t>Hadoop</a:t>
            </a:r>
          </a:p>
        </p:txBody>
      </p:sp>
      <p:sp>
        <p:nvSpPr>
          <p:cNvPr id="7" name="Rounded Rectangle 6"/>
          <p:cNvSpPr/>
          <p:nvPr/>
        </p:nvSpPr>
        <p:spPr bwMode="auto">
          <a:xfrm>
            <a:off x="1295400" y="3200400"/>
            <a:ext cx="1371600" cy="5334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kumimoji="0" lang="en-US" sz="1600" i="0" u="none" strike="noStrike" cap="none" normalizeH="0" baseline="0" dirty="0" smtClean="0">
                <a:ln>
                  <a:noFill/>
                </a:ln>
                <a:solidFill>
                  <a:schemeClr val="tx2">
                    <a:lumMod val="50000"/>
                  </a:schemeClr>
                </a:solidFill>
                <a:effectLst/>
                <a:latin typeface="+mn-lt"/>
                <a:cs typeface="Arial" charset="0"/>
              </a:rPr>
              <a:t>Hadoop 1.X</a:t>
            </a:r>
          </a:p>
        </p:txBody>
      </p:sp>
      <p:sp>
        <p:nvSpPr>
          <p:cNvPr id="8" name="Rounded Rectangle 7"/>
          <p:cNvSpPr/>
          <p:nvPr/>
        </p:nvSpPr>
        <p:spPr bwMode="auto">
          <a:xfrm>
            <a:off x="5867400" y="3200400"/>
            <a:ext cx="1600200" cy="5334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lang="en-US" sz="1600" dirty="0" smtClean="0">
                <a:solidFill>
                  <a:schemeClr val="tx2">
                    <a:lumMod val="50000"/>
                  </a:schemeClr>
                </a:solidFill>
                <a:cs typeface="Arial" charset="0"/>
              </a:rPr>
              <a:t>Hadoop 2.X</a:t>
            </a:r>
            <a:endParaRPr kumimoji="0" lang="en-US" sz="1600" i="0" u="none" strike="noStrike" cap="none" normalizeH="0" baseline="0" dirty="0" smtClean="0">
              <a:ln>
                <a:noFill/>
              </a:ln>
              <a:solidFill>
                <a:schemeClr val="tx2">
                  <a:lumMod val="50000"/>
                </a:schemeClr>
              </a:solidFill>
              <a:effectLst/>
              <a:latin typeface="+mn-lt"/>
              <a:cs typeface="Arial" charset="0"/>
            </a:endParaRPr>
          </a:p>
        </p:txBody>
      </p:sp>
      <p:cxnSp>
        <p:nvCxnSpPr>
          <p:cNvPr id="11" name="Straight Connector 10"/>
          <p:cNvCxnSpPr>
            <a:stCxn id="5" idx="2"/>
          </p:cNvCxnSpPr>
          <p:nvPr/>
        </p:nvCxnSpPr>
        <p:spPr bwMode="auto">
          <a:xfrm>
            <a:off x="4343400" y="1676400"/>
            <a:ext cx="0" cy="99060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3" name="Straight Connector 12"/>
          <p:cNvCxnSpPr/>
          <p:nvPr/>
        </p:nvCxnSpPr>
        <p:spPr bwMode="auto">
          <a:xfrm flipH="1">
            <a:off x="1828800" y="2667000"/>
            <a:ext cx="2514600" cy="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6" name="Straight Connector 15"/>
          <p:cNvCxnSpPr/>
          <p:nvPr/>
        </p:nvCxnSpPr>
        <p:spPr bwMode="auto">
          <a:xfrm flipH="1">
            <a:off x="4114800" y="2667000"/>
            <a:ext cx="2514600" cy="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p:nvPr/>
        </p:nvCxnSpPr>
        <p:spPr bwMode="auto">
          <a:xfrm>
            <a:off x="1828800" y="2667000"/>
            <a:ext cx="0" cy="533400"/>
          </a:xfrm>
          <a:prstGeom prst="straightConnector1">
            <a:avLst/>
          </a:prstGeom>
          <a:ln>
            <a:headEnd type="none" w="med" len="med"/>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bwMode="auto">
          <a:xfrm>
            <a:off x="6629400" y="2667000"/>
            <a:ext cx="0" cy="533400"/>
          </a:xfrm>
          <a:prstGeom prst="straightConnector1">
            <a:avLst/>
          </a:prstGeom>
          <a:ln>
            <a:headEnd type="none" w="med" len="med"/>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xmlns="" val="185586430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Ecosystem</a:t>
            </a:r>
            <a:endParaRPr lang="en-US" dirty="0"/>
          </a:p>
        </p:txBody>
      </p:sp>
      <p:sp>
        <p:nvSpPr>
          <p:cNvPr id="5" name="Text Placeholder 4"/>
          <p:cNvSpPr>
            <a:spLocks noGrp="1"/>
          </p:cNvSpPr>
          <p:nvPr>
            <p:ph type="body" sz="quarter" idx="12"/>
          </p:nvPr>
        </p:nvSpPr>
        <p:spPr/>
        <p:txBody>
          <a:bodyPr/>
          <a:lstStyle/>
          <a:p>
            <a:endParaRPr lang="en-US"/>
          </a:p>
        </p:txBody>
      </p:sp>
      <p:sp>
        <p:nvSpPr>
          <p:cNvPr id="6" name="Text Placeholder 5"/>
          <p:cNvSpPr>
            <a:spLocks noGrp="1"/>
          </p:cNvSpPr>
          <p:nvPr>
            <p:ph type="body" sz="quarter" idx="13"/>
          </p:nvPr>
        </p:nvSpPr>
        <p:spPr/>
        <p:txBody>
          <a:bodyPr/>
          <a:lstStyle/>
          <a:p>
            <a:endParaRPr lang="en-US"/>
          </a:p>
        </p:txBody>
      </p:sp>
      <p:pic>
        <p:nvPicPr>
          <p:cNvPr id="765954" name="Picture 2"/>
          <p:cNvPicPr>
            <a:picLocks noChangeAspect="1" noChangeArrowheads="1"/>
          </p:cNvPicPr>
          <p:nvPr/>
        </p:nvPicPr>
        <p:blipFill>
          <a:blip r:embed="rId2"/>
          <a:srcRect/>
          <a:stretch>
            <a:fillRect/>
          </a:stretch>
        </p:blipFill>
        <p:spPr bwMode="auto">
          <a:xfrm>
            <a:off x="76199" y="1219200"/>
            <a:ext cx="9677401" cy="45910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914400"/>
          </a:xfrm>
        </p:spPr>
        <p:txBody>
          <a:bodyPr tIns="0"/>
          <a:lstStyle/>
          <a:p>
            <a:pPr marL="571500" indent="-571500" fontAlgn="base">
              <a:lnSpc>
                <a:spcPct val="90000"/>
              </a:lnSpc>
              <a:spcAft>
                <a:spcPct val="0"/>
              </a:spcAft>
              <a:defRPr/>
            </a:pPr>
            <a:r>
              <a:rPr lang="en-US" b="0" dirty="0" smtClean="0">
                <a:solidFill>
                  <a:schemeClr val="tx1"/>
                </a:solidFill>
              </a:rPr>
              <a:t>Usage of Hadoop and its eco-systems</a:t>
            </a:r>
          </a:p>
        </p:txBody>
      </p:sp>
      <p:pic>
        <p:nvPicPr>
          <p:cNvPr id="883714" name="Picture 2"/>
          <p:cNvPicPr>
            <a:picLocks noChangeAspect="1" noChangeArrowheads="1"/>
          </p:cNvPicPr>
          <p:nvPr/>
        </p:nvPicPr>
        <p:blipFill>
          <a:blip r:embed="rId2"/>
          <a:srcRect/>
          <a:stretch>
            <a:fillRect/>
          </a:stretch>
        </p:blipFill>
        <p:spPr bwMode="auto">
          <a:xfrm>
            <a:off x="609600" y="1158667"/>
            <a:ext cx="8534400" cy="501353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lnSpc>
                <a:spcPct val="90000"/>
              </a:lnSpc>
            </a:pPr>
            <a:r>
              <a:rPr lang="en-US" dirty="0" smtClean="0">
                <a:ea typeface="ＭＳ Ｐゴシック" pitchFamily="34" charset="-128"/>
              </a:rPr>
              <a:t>Components of Hadoop</a:t>
            </a:r>
            <a:endParaRPr lang="en-IN" cap="small" dirty="0" smtClean="0"/>
          </a:p>
        </p:txBody>
      </p:sp>
      <p:sp>
        <p:nvSpPr>
          <p:cNvPr id="9" name="Rectangle 3"/>
          <p:cNvSpPr txBox="1">
            <a:spLocks noChangeArrowheads="1"/>
          </p:cNvSpPr>
          <p:nvPr/>
        </p:nvSpPr>
        <p:spPr>
          <a:xfrm>
            <a:off x="361952" y="1163638"/>
            <a:ext cx="8355013" cy="5281612"/>
          </a:xfrm>
          <a:prstGeom prst="rect">
            <a:avLst/>
          </a:prstGeom>
          <a:noFill/>
          <a:ln w="9525">
            <a:noFill/>
            <a:miter lim="800000"/>
            <a:headEnd/>
            <a:tailEnd/>
          </a:ln>
        </p:spPr>
        <p:txBody>
          <a:bodyPr vert="horz" wrap="square" lIns="288000" tIns="36000" rIns="72000" bIns="36000" numCol="1" anchor="t" anchorCtr="0" compatLnSpc="1">
            <a:prstTxWarp prst="textNoShape">
              <a:avLst/>
            </a:prstTxWarp>
          </a:bodyPr>
          <a:lstStyle/>
          <a:p>
            <a:pPr marL="342900" marR="0" lvl="1" indent="-342900" algn="l" defTabSz="714375" rtl="0" eaLnBrk="1" fontAlgn="base" latinLnBrk="0" hangingPunct="1">
              <a:lnSpc>
                <a:spcPts val="2600"/>
              </a:lnSpc>
              <a:spcBef>
                <a:spcPct val="20000"/>
              </a:spcBef>
              <a:spcAft>
                <a:spcPct val="0"/>
              </a:spcAft>
              <a:buClr>
                <a:schemeClr val="accent2"/>
              </a:buClr>
              <a:buSzPct val="85000"/>
              <a:buFont typeface="ZapfDingbats" pitchFamily="82" charset="2"/>
              <a:buNone/>
              <a:tabLst/>
              <a:defRPr/>
            </a:pPr>
            <a:endPar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endParaRPr>
          </a:p>
        </p:txBody>
      </p:sp>
      <p:sp>
        <p:nvSpPr>
          <p:cNvPr id="20" name="Rectangle 19"/>
          <p:cNvSpPr/>
          <p:nvPr/>
        </p:nvSpPr>
        <p:spPr>
          <a:xfrm>
            <a:off x="628650" y="1828800"/>
            <a:ext cx="8362950" cy="2895600"/>
          </a:xfrm>
          <a:prstGeom prst="rect">
            <a:avLst/>
          </a:prstGeom>
          <a:solidFill>
            <a:schemeClr val="accent2">
              <a:lumMod val="20000"/>
              <a:lumOff val="80000"/>
            </a:schemeClr>
          </a:solidFill>
          <a:ln>
            <a:noFill/>
          </a:ln>
          <a:effectLst>
            <a:outerShdw blurRad="50800" dist="38100" dir="5400000" algn="t"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pic>
        <p:nvPicPr>
          <p:cNvPr id="21" name="Picture 20"/>
          <p:cNvPicPr>
            <a:picLocks noChangeAspect="1"/>
          </p:cNvPicPr>
          <p:nvPr/>
        </p:nvPicPr>
        <p:blipFill rotWithShape="1">
          <a:blip r:embed="rId2" cstate="print">
            <a:clrChange>
              <a:clrFrom>
                <a:srgbClr val="FFFFFF"/>
              </a:clrFrom>
              <a:clrTo>
                <a:srgbClr val="FFFFFF">
                  <a:alpha val="0"/>
                </a:srgbClr>
              </a:clrTo>
            </a:clrChange>
            <a:duotone>
              <a:schemeClr val="bg2">
                <a:shade val="45000"/>
                <a:satMod val="135000"/>
              </a:schemeClr>
              <a:prstClr val="white"/>
            </a:duotone>
            <a:extLst/>
          </a:blip>
          <a:srcRect l="8259" t="5666" r="9293" b="7908"/>
          <a:stretch/>
        </p:blipFill>
        <p:spPr>
          <a:xfrm>
            <a:off x="2362200" y="3435293"/>
            <a:ext cx="1788774" cy="1237311"/>
          </a:xfrm>
          <a:prstGeom prst="rect">
            <a:avLst/>
          </a:prstGeom>
        </p:spPr>
      </p:pic>
      <p:grpSp>
        <p:nvGrpSpPr>
          <p:cNvPr id="2" name="Group 7"/>
          <p:cNvGrpSpPr>
            <a:grpSpLocks/>
          </p:cNvGrpSpPr>
          <p:nvPr/>
        </p:nvGrpSpPr>
        <p:grpSpPr bwMode="auto">
          <a:xfrm>
            <a:off x="4267201" y="2819400"/>
            <a:ext cx="4555728" cy="1612900"/>
            <a:chOff x="4038600" y="1542251"/>
            <a:chExt cx="4648200" cy="1828800"/>
          </a:xfrm>
        </p:grpSpPr>
        <p:grpSp>
          <p:nvGrpSpPr>
            <p:cNvPr id="3" name="Group 14"/>
            <p:cNvGrpSpPr>
              <a:grpSpLocks/>
            </p:cNvGrpSpPr>
            <p:nvPr/>
          </p:nvGrpSpPr>
          <p:grpSpPr bwMode="auto">
            <a:xfrm>
              <a:off x="4038600" y="1542251"/>
              <a:ext cx="1981200" cy="1828800"/>
              <a:chOff x="3733800" y="1828800"/>
              <a:chExt cx="1981200" cy="1828800"/>
            </a:xfrm>
          </p:grpSpPr>
          <p:sp>
            <p:nvSpPr>
              <p:cNvPr id="28" name="Rectangle 27"/>
              <p:cNvSpPr/>
              <p:nvPr/>
            </p:nvSpPr>
            <p:spPr>
              <a:xfrm>
                <a:off x="3733800" y="1828800"/>
                <a:ext cx="1981200" cy="1828800"/>
              </a:xfrm>
              <a:prstGeom prst="rect">
                <a:avLst/>
              </a:prstGeom>
              <a:solidFill>
                <a:schemeClr val="accent2">
                  <a:lumMod val="75000"/>
                </a:schemeClr>
              </a:solidFill>
            </p:spPr>
            <p:style>
              <a:lnRef idx="0">
                <a:schemeClr val="accent4"/>
              </a:lnRef>
              <a:fillRef idx="3">
                <a:schemeClr val="accent4"/>
              </a:fillRef>
              <a:effectRef idx="3">
                <a:schemeClr val="accent4"/>
              </a:effectRef>
              <a:fontRef idx="minor">
                <a:schemeClr val="lt1"/>
              </a:fontRef>
            </p:style>
            <p:txBody>
              <a:bodyPr/>
              <a:lstStyle/>
              <a:p>
                <a:pPr algn="ctr" fontAlgn="auto">
                  <a:spcBef>
                    <a:spcPts val="0"/>
                  </a:spcBef>
                  <a:spcAft>
                    <a:spcPts val="0"/>
                  </a:spcAft>
                  <a:defRPr/>
                </a:pPr>
                <a:endParaRPr lang="en-US" sz="1100" dirty="0">
                  <a:solidFill>
                    <a:prstClr val="white"/>
                  </a:solidFill>
                </a:endParaRPr>
              </a:p>
            </p:txBody>
          </p:sp>
          <p:sp>
            <p:nvSpPr>
              <p:cNvPr id="29" name="TextBox 28"/>
              <p:cNvSpPr txBox="1"/>
              <p:nvPr/>
            </p:nvSpPr>
            <p:spPr>
              <a:xfrm>
                <a:off x="3809252" y="1904400"/>
                <a:ext cx="1830153" cy="1605285"/>
              </a:xfrm>
              <a:prstGeom prst="rect">
                <a:avLst/>
              </a:prstGeom>
              <a:noFill/>
            </p:spPr>
            <p:txBody>
              <a:bodyPr>
                <a:spAutoFit/>
              </a:bodyPr>
              <a:lstStyle/>
              <a:p>
                <a:pPr algn="ctr" fontAlgn="auto">
                  <a:spcBef>
                    <a:spcPts val="0"/>
                  </a:spcBef>
                  <a:spcAft>
                    <a:spcPts val="0"/>
                  </a:spcAft>
                  <a:defRPr/>
                </a:pPr>
                <a:r>
                  <a:rPr lang="en-US" sz="1400" b="1" dirty="0">
                    <a:solidFill>
                      <a:prstClr val="white"/>
                    </a:solidFill>
                    <a:latin typeface="+mn-lt"/>
                    <a:cs typeface="+mn-cs"/>
                  </a:rPr>
                  <a:t>Hadoop Distributed File System (HDFS)</a:t>
                </a:r>
              </a:p>
              <a:p>
                <a:pPr algn="ctr" fontAlgn="auto">
                  <a:spcBef>
                    <a:spcPts val="0"/>
                  </a:spcBef>
                  <a:spcAft>
                    <a:spcPts val="0"/>
                  </a:spcAft>
                  <a:defRPr/>
                </a:pPr>
                <a:endParaRPr lang="en-US" sz="1400" b="1" dirty="0">
                  <a:solidFill>
                    <a:prstClr val="white"/>
                  </a:solidFill>
                  <a:latin typeface="+mn-lt"/>
                  <a:cs typeface="+mn-cs"/>
                </a:endParaRPr>
              </a:p>
              <a:p>
                <a:pPr algn="ctr" fontAlgn="auto">
                  <a:spcBef>
                    <a:spcPts val="0"/>
                  </a:spcBef>
                  <a:spcAft>
                    <a:spcPts val="0"/>
                  </a:spcAft>
                  <a:defRPr/>
                </a:pPr>
                <a:r>
                  <a:rPr lang="en-US" sz="1000" dirty="0">
                    <a:solidFill>
                      <a:prstClr val="white"/>
                    </a:solidFill>
                    <a:latin typeface="+mn-lt"/>
                    <a:cs typeface="+mn-cs"/>
                  </a:rPr>
                  <a:t>File Sharing &amp; Data Protection Across Physical Servers</a:t>
                </a:r>
              </a:p>
            </p:txBody>
          </p:sp>
        </p:grpSp>
        <p:grpSp>
          <p:nvGrpSpPr>
            <p:cNvPr id="5" name="Group 15"/>
            <p:cNvGrpSpPr>
              <a:grpSpLocks/>
            </p:cNvGrpSpPr>
            <p:nvPr/>
          </p:nvGrpSpPr>
          <p:grpSpPr bwMode="auto">
            <a:xfrm>
              <a:off x="6705600" y="1542251"/>
              <a:ext cx="1981200" cy="1828800"/>
              <a:chOff x="3733800" y="1828800"/>
              <a:chExt cx="1981200" cy="1828800"/>
            </a:xfrm>
          </p:grpSpPr>
          <p:sp>
            <p:nvSpPr>
              <p:cNvPr id="26" name="Rectangle 25"/>
              <p:cNvSpPr/>
              <p:nvPr/>
            </p:nvSpPr>
            <p:spPr>
              <a:xfrm>
                <a:off x="3733800" y="1828800"/>
                <a:ext cx="1981200" cy="1828800"/>
              </a:xfrm>
              <a:prstGeom prst="rect">
                <a:avLst/>
              </a:prstGeom>
              <a:solidFill>
                <a:schemeClr val="accent2">
                  <a:lumMod val="75000"/>
                </a:schemeClr>
              </a:solidFill>
            </p:spPr>
            <p:style>
              <a:lnRef idx="0">
                <a:schemeClr val="accent4"/>
              </a:lnRef>
              <a:fillRef idx="3">
                <a:schemeClr val="accent4"/>
              </a:fillRef>
              <a:effectRef idx="3">
                <a:schemeClr val="accent4"/>
              </a:effectRef>
              <a:fontRef idx="minor">
                <a:schemeClr val="lt1"/>
              </a:fontRef>
            </p:style>
            <p:txBody>
              <a:bodyPr/>
              <a:lstStyle/>
              <a:p>
                <a:pPr algn="ctr" fontAlgn="auto">
                  <a:spcBef>
                    <a:spcPts val="0"/>
                  </a:spcBef>
                  <a:spcAft>
                    <a:spcPts val="0"/>
                  </a:spcAft>
                  <a:defRPr/>
                </a:pPr>
                <a:endParaRPr lang="en-US" sz="1100" dirty="0">
                  <a:solidFill>
                    <a:prstClr val="white"/>
                  </a:solidFill>
                </a:endParaRPr>
              </a:p>
            </p:txBody>
          </p:sp>
          <p:sp>
            <p:nvSpPr>
              <p:cNvPr id="27" name="TextBox 26"/>
              <p:cNvSpPr txBox="1"/>
              <p:nvPr/>
            </p:nvSpPr>
            <p:spPr>
              <a:xfrm>
                <a:off x="3809395" y="1904400"/>
                <a:ext cx="1830153" cy="1432800"/>
              </a:xfrm>
              <a:prstGeom prst="rect">
                <a:avLst/>
              </a:prstGeom>
              <a:noFill/>
            </p:spPr>
            <p:txBody>
              <a:bodyPr>
                <a:spAutoFit/>
              </a:bodyPr>
              <a:lstStyle/>
              <a:p>
                <a:pPr algn="ctr" fontAlgn="auto">
                  <a:spcBef>
                    <a:spcPts val="0"/>
                  </a:spcBef>
                  <a:spcAft>
                    <a:spcPts val="0"/>
                  </a:spcAft>
                  <a:defRPr/>
                </a:pPr>
                <a:r>
                  <a:rPr lang="en-US" sz="1400" b="1" dirty="0">
                    <a:solidFill>
                      <a:prstClr val="white"/>
                    </a:solidFill>
                    <a:latin typeface="+mn-lt"/>
                    <a:cs typeface="+mn-cs"/>
                  </a:rPr>
                  <a:t>MapReduce</a:t>
                </a:r>
              </a:p>
              <a:p>
                <a:pPr algn="ctr" fontAlgn="auto">
                  <a:spcBef>
                    <a:spcPts val="0"/>
                  </a:spcBef>
                  <a:spcAft>
                    <a:spcPts val="0"/>
                  </a:spcAft>
                  <a:defRPr/>
                </a:pPr>
                <a:endParaRPr lang="en-US" sz="1400" b="1" dirty="0">
                  <a:solidFill>
                    <a:prstClr val="white"/>
                  </a:solidFill>
                  <a:latin typeface="+mn-lt"/>
                  <a:cs typeface="+mn-cs"/>
                </a:endParaRPr>
              </a:p>
              <a:p>
                <a:pPr algn="ctr" fontAlgn="auto">
                  <a:spcBef>
                    <a:spcPts val="0"/>
                  </a:spcBef>
                  <a:spcAft>
                    <a:spcPts val="0"/>
                  </a:spcAft>
                  <a:defRPr/>
                </a:pPr>
                <a:endParaRPr lang="en-US" sz="1400" b="1" dirty="0">
                  <a:solidFill>
                    <a:prstClr val="white"/>
                  </a:solidFill>
                  <a:latin typeface="+mn-lt"/>
                  <a:cs typeface="+mn-cs"/>
                </a:endParaRPr>
              </a:p>
              <a:p>
                <a:pPr algn="ctr" fontAlgn="auto">
                  <a:spcBef>
                    <a:spcPts val="0"/>
                  </a:spcBef>
                  <a:spcAft>
                    <a:spcPts val="0"/>
                  </a:spcAft>
                  <a:defRPr/>
                </a:pPr>
                <a:endParaRPr lang="en-US" sz="1400" b="1" dirty="0">
                  <a:solidFill>
                    <a:prstClr val="white"/>
                  </a:solidFill>
                  <a:latin typeface="+mn-lt"/>
                  <a:cs typeface="+mn-cs"/>
                </a:endParaRPr>
              </a:p>
              <a:p>
                <a:pPr algn="ctr" fontAlgn="auto">
                  <a:spcBef>
                    <a:spcPts val="0"/>
                  </a:spcBef>
                  <a:spcAft>
                    <a:spcPts val="0"/>
                  </a:spcAft>
                  <a:defRPr/>
                </a:pPr>
                <a:r>
                  <a:rPr lang="en-US" sz="1000" dirty="0">
                    <a:solidFill>
                      <a:prstClr val="white"/>
                    </a:solidFill>
                    <a:latin typeface="+mn-lt"/>
                    <a:cs typeface="+mn-cs"/>
                  </a:rPr>
                  <a:t>Distributed Computing Across Physical Servers</a:t>
                </a:r>
              </a:p>
            </p:txBody>
          </p:sp>
        </p:grpSp>
        <p:sp>
          <p:nvSpPr>
            <p:cNvPr id="25" name="Plus 24"/>
            <p:cNvSpPr/>
            <p:nvPr/>
          </p:nvSpPr>
          <p:spPr>
            <a:xfrm>
              <a:off x="6172315" y="2314452"/>
              <a:ext cx="380769" cy="381600"/>
            </a:xfrm>
            <a:prstGeom prst="mathPlus">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grpSp>
      <p:sp>
        <p:nvSpPr>
          <p:cNvPr id="30" name="TextBox 29"/>
          <p:cNvSpPr txBox="1"/>
          <p:nvPr/>
        </p:nvSpPr>
        <p:spPr>
          <a:xfrm>
            <a:off x="711200" y="2209801"/>
            <a:ext cx="2889250" cy="1723549"/>
          </a:xfrm>
          <a:prstGeom prst="rect">
            <a:avLst/>
          </a:prstGeom>
          <a:noFill/>
        </p:spPr>
        <p:txBody>
          <a:bodyPr wrap="square">
            <a:spAutoFit/>
          </a:bodyPr>
          <a:lstStyle/>
          <a:p>
            <a:pPr fontAlgn="auto">
              <a:spcBef>
                <a:spcPts val="0"/>
              </a:spcBef>
              <a:spcAft>
                <a:spcPts val="1200"/>
              </a:spcAft>
              <a:defRPr/>
            </a:pPr>
            <a:r>
              <a:rPr lang="en-US" sz="1600" dirty="0">
                <a:solidFill>
                  <a:prstClr val="black"/>
                </a:solidFill>
                <a:latin typeface="+mn-lt"/>
                <a:cs typeface="+mn-cs"/>
              </a:rPr>
              <a:t>Hadoop is a platform for data storage and processing that is…</a:t>
            </a:r>
          </a:p>
          <a:p>
            <a:pPr marL="461963" indent="-285750" fontAlgn="auto">
              <a:spcBef>
                <a:spcPts val="0"/>
              </a:spcBef>
              <a:spcAft>
                <a:spcPts val="0"/>
              </a:spcAft>
              <a:buClr>
                <a:schemeClr val="accent2"/>
              </a:buClr>
              <a:buFont typeface="Wingdings" pitchFamily="2" charset="2"/>
              <a:buChar char="ü"/>
              <a:defRPr/>
            </a:pPr>
            <a:r>
              <a:rPr lang="en-US" sz="1600" dirty="0">
                <a:solidFill>
                  <a:prstClr val="black"/>
                </a:solidFill>
                <a:latin typeface="+mn-lt"/>
                <a:cs typeface="+mn-cs"/>
              </a:rPr>
              <a:t>Scalable</a:t>
            </a:r>
          </a:p>
          <a:p>
            <a:pPr marL="461963" indent="-285750" fontAlgn="auto">
              <a:spcBef>
                <a:spcPts val="0"/>
              </a:spcBef>
              <a:spcAft>
                <a:spcPts val="0"/>
              </a:spcAft>
              <a:buClr>
                <a:schemeClr val="accent2"/>
              </a:buClr>
              <a:buFont typeface="Wingdings" pitchFamily="2" charset="2"/>
              <a:buChar char="ü"/>
              <a:defRPr/>
            </a:pPr>
            <a:r>
              <a:rPr lang="en-US" sz="1600" dirty="0">
                <a:solidFill>
                  <a:prstClr val="black"/>
                </a:solidFill>
                <a:latin typeface="+mn-lt"/>
                <a:cs typeface="+mn-cs"/>
              </a:rPr>
              <a:t>Fault tolerant</a:t>
            </a:r>
          </a:p>
          <a:p>
            <a:pPr marL="461963" indent="-285750" fontAlgn="auto">
              <a:spcBef>
                <a:spcPts val="0"/>
              </a:spcBef>
              <a:spcAft>
                <a:spcPts val="0"/>
              </a:spcAft>
              <a:buClr>
                <a:schemeClr val="accent2"/>
              </a:buClr>
              <a:buFont typeface="Wingdings" pitchFamily="2" charset="2"/>
              <a:buChar char="ü"/>
              <a:defRPr/>
            </a:pPr>
            <a:r>
              <a:rPr lang="en-US" sz="1600" dirty="0">
                <a:solidFill>
                  <a:prstClr val="black"/>
                </a:solidFill>
                <a:latin typeface="+mn-lt"/>
                <a:cs typeface="+mn-cs"/>
              </a:rPr>
              <a:t>Open source</a:t>
            </a:r>
          </a:p>
        </p:txBody>
      </p:sp>
      <p:sp>
        <p:nvSpPr>
          <p:cNvPr id="31" name="TextBox 30"/>
          <p:cNvSpPr txBox="1"/>
          <p:nvPr/>
        </p:nvSpPr>
        <p:spPr>
          <a:xfrm>
            <a:off x="4327924" y="2362203"/>
            <a:ext cx="4555728" cy="307975"/>
          </a:xfrm>
          <a:prstGeom prst="rect">
            <a:avLst/>
          </a:prstGeom>
          <a:noFill/>
        </p:spPr>
        <p:txBody>
          <a:bodyPr>
            <a:spAutoFit/>
          </a:bodyPr>
          <a:lstStyle/>
          <a:p>
            <a:pPr algn="ctr" fontAlgn="auto">
              <a:spcBef>
                <a:spcPts val="0"/>
              </a:spcBef>
              <a:spcAft>
                <a:spcPts val="0"/>
              </a:spcAft>
              <a:defRPr/>
            </a:pPr>
            <a:r>
              <a:rPr lang="en-US" sz="1400" dirty="0">
                <a:solidFill>
                  <a:prstClr val="black"/>
                </a:solidFill>
                <a:latin typeface="+mn-lt"/>
                <a:cs typeface="+mn-cs"/>
              </a:rPr>
              <a:t>CORE HADOOP COMPONENTS</a:t>
            </a:r>
          </a:p>
        </p:txBody>
      </p:sp>
    </p:spTree>
    <p:extLst>
      <p:ext uri="{BB962C8B-B14F-4D97-AF65-F5344CB8AC3E}">
        <p14:creationId xmlns="" xmlns:p14="http://schemas.microsoft.com/office/powerpoint/2010/main" val="185586430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nSpc>
                <a:spcPct val="90000"/>
              </a:lnSpc>
            </a:pPr>
            <a:r>
              <a:rPr lang="en-US" dirty="0" smtClean="0">
                <a:ea typeface="ＭＳ Ｐゴシック" pitchFamily="34" charset="-128"/>
              </a:rPr>
              <a:t>Components of Hadoop(continued)</a:t>
            </a:r>
            <a:endParaRPr lang="en-IN" dirty="0" smtClean="0">
              <a:ea typeface="ＭＳ Ｐゴシック" pitchFamily="34" charset="-128"/>
            </a:endParaRPr>
          </a:p>
        </p:txBody>
      </p:sp>
      <p:sp>
        <p:nvSpPr>
          <p:cNvPr id="9" name="Rectangle 3"/>
          <p:cNvSpPr txBox="1">
            <a:spLocks noChangeArrowheads="1"/>
          </p:cNvSpPr>
          <p:nvPr/>
        </p:nvSpPr>
        <p:spPr>
          <a:xfrm>
            <a:off x="361952" y="1163638"/>
            <a:ext cx="8355013" cy="5281612"/>
          </a:xfrm>
          <a:prstGeom prst="rect">
            <a:avLst/>
          </a:prstGeom>
          <a:noFill/>
          <a:ln w="9525">
            <a:noFill/>
            <a:miter lim="800000"/>
            <a:headEnd/>
            <a:tailEnd/>
          </a:ln>
        </p:spPr>
        <p:txBody>
          <a:bodyPr vert="horz" wrap="square" lIns="288000" tIns="36000" rIns="72000" bIns="36000" numCol="1" anchor="t" anchorCtr="0" compatLnSpc="1">
            <a:prstTxWarp prst="textNoShape">
              <a:avLst/>
            </a:prstTxWarp>
          </a:bodyPr>
          <a:lstStyle/>
          <a:p>
            <a:pPr marL="342900" marR="0" lvl="1" indent="-342900" algn="l" defTabSz="714375" rtl="0" eaLnBrk="1" fontAlgn="base" latinLnBrk="0" hangingPunct="1">
              <a:lnSpc>
                <a:spcPts val="2600"/>
              </a:lnSpc>
              <a:spcBef>
                <a:spcPct val="20000"/>
              </a:spcBef>
              <a:spcAft>
                <a:spcPct val="0"/>
              </a:spcAft>
              <a:buClr>
                <a:schemeClr val="accent2"/>
              </a:buClr>
              <a:buSzPct val="85000"/>
              <a:buFont typeface="ZapfDingbats" pitchFamily="82" charset="2"/>
              <a:buNone/>
              <a:tabLst/>
              <a:defRPr/>
            </a:pPr>
            <a:endPar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endParaRPr>
          </a:p>
        </p:txBody>
      </p:sp>
      <p:sp>
        <p:nvSpPr>
          <p:cNvPr id="6" name="Rectangle 5"/>
          <p:cNvSpPr/>
          <p:nvPr/>
        </p:nvSpPr>
        <p:spPr>
          <a:xfrm>
            <a:off x="381000" y="1219200"/>
            <a:ext cx="8521700" cy="4970591"/>
          </a:xfrm>
          <a:prstGeom prst="rect">
            <a:avLst/>
          </a:prstGeom>
        </p:spPr>
        <p:txBody>
          <a:bodyPr wrap="square">
            <a:spAutoFit/>
          </a:bodyPr>
          <a:lstStyle/>
          <a:p>
            <a:pPr marL="265113" lvl="2" indent="-265113" algn="just" defTabSz="914342">
              <a:lnSpc>
                <a:spcPct val="90000"/>
              </a:lnSpc>
              <a:spcAft>
                <a:spcPts val="600"/>
              </a:spcAft>
              <a:buClr>
                <a:schemeClr val="accent2"/>
              </a:buClr>
              <a:buFont typeface="Wingdings" pitchFamily="2" charset="2"/>
              <a:buChar char="§"/>
            </a:pPr>
            <a:r>
              <a:rPr lang="it-IT" altLang="zh-CN" sz="2000" dirty="0" smtClean="0">
                <a:ea typeface="ＭＳ Ｐゴシック" pitchFamily="34" charset="-128"/>
              </a:rPr>
              <a:t>Two core components of Hadoop :</a:t>
            </a:r>
          </a:p>
          <a:p>
            <a:pPr marL="936078" lvl="3" indent="-457200" algn="just" defTabSz="914342">
              <a:lnSpc>
                <a:spcPct val="90000"/>
              </a:lnSpc>
              <a:spcAft>
                <a:spcPts val="600"/>
              </a:spcAft>
              <a:buClr>
                <a:schemeClr val="accent2"/>
              </a:buClr>
              <a:buFont typeface="+mj-lt"/>
              <a:buAutoNum type="arabicPeriod"/>
            </a:pPr>
            <a:r>
              <a:rPr lang="it-IT" altLang="zh-CN" sz="2000" dirty="0" smtClean="0">
                <a:ea typeface="ＭＳ Ｐゴシック" pitchFamily="34" charset="-128"/>
              </a:rPr>
              <a:t>Hadoop Distributed File System (HDFS)</a:t>
            </a:r>
          </a:p>
          <a:p>
            <a:pPr marL="936078" lvl="3" indent="-457200" algn="just" defTabSz="914342">
              <a:lnSpc>
                <a:spcPct val="90000"/>
              </a:lnSpc>
              <a:spcAft>
                <a:spcPts val="600"/>
              </a:spcAft>
              <a:buClr>
                <a:schemeClr val="accent2"/>
              </a:buClr>
              <a:buFont typeface="+mj-lt"/>
              <a:buAutoNum type="arabicPeriod"/>
            </a:pPr>
            <a:r>
              <a:rPr lang="it-IT" altLang="zh-CN" sz="2000" dirty="0" smtClean="0">
                <a:ea typeface="ＭＳ Ｐゴシック" pitchFamily="34" charset="-128"/>
              </a:rPr>
              <a:t>Map Reduce</a:t>
            </a:r>
          </a:p>
          <a:p>
            <a:pPr marL="265113" lvl="2" indent="-265113" algn="just" defTabSz="914342">
              <a:lnSpc>
                <a:spcPct val="90000"/>
              </a:lnSpc>
              <a:spcAft>
                <a:spcPts val="600"/>
              </a:spcAft>
              <a:buClr>
                <a:schemeClr val="accent2"/>
              </a:buClr>
            </a:pPr>
            <a:endParaRPr lang="it-IT" altLang="zh-CN" sz="2000" dirty="0" smtClean="0">
              <a:ea typeface="ＭＳ Ｐゴシック" pitchFamily="34" charset="-128"/>
            </a:endParaRPr>
          </a:p>
          <a:p>
            <a:pPr marL="265113" lvl="2" indent="-265113" algn="just" defTabSz="914342">
              <a:lnSpc>
                <a:spcPct val="90000"/>
              </a:lnSpc>
              <a:spcAft>
                <a:spcPts val="600"/>
              </a:spcAft>
              <a:buClr>
                <a:schemeClr val="accent2"/>
              </a:buClr>
              <a:buFont typeface="Wingdings" pitchFamily="2" charset="2"/>
              <a:buChar char="§"/>
            </a:pPr>
            <a:r>
              <a:rPr lang="it-IT" altLang="zh-CN" sz="2000" dirty="0" smtClean="0">
                <a:ea typeface="ＭＳ Ｐゴシック" pitchFamily="34" charset="-128"/>
              </a:rPr>
              <a:t>HDFS :</a:t>
            </a:r>
          </a:p>
          <a:p>
            <a:pPr marL="743991" lvl="3" indent="-265113" algn="just" defTabSz="914342">
              <a:lnSpc>
                <a:spcPct val="90000"/>
              </a:lnSpc>
              <a:spcAft>
                <a:spcPts val="600"/>
              </a:spcAft>
              <a:buClr>
                <a:schemeClr val="accent2"/>
              </a:buClr>
              <a:buFont typeface="Arial" pitchFamily="34" charset="0"/>
              <a:buChar char="•"/>
            </a:pPr>
            <a:r>
              <a:rPr lang="it-IT" altLang="zh-CN" sz="2000" dirty="0" smtClean="0">
                <a:ea typeface="ＭＳ Ｐゴシック" pitchFamily="34" charset="-128"/>
              </a:rPr>
              <a:t>Is the storage part of Hadoop framework</a:t>
            </a:r>
          </a:p>
          <a:p>
            <a:pPr marL="743991" lvl="3" indent="-265113" algn="just" defTabSz="914342">
              <a:lnSpc>
                <a:spcPct val="90000"/>
              </a:lnSpc>
              <a:spcAft>
                <a:spcPts val="600"/>
              </a:spcAft>
              <a:buClr>
                <a:schemeClr val="accent2"/>
              </a:buClr>
              <a:buFont typeface="Arial" pitchFamily="34" charset="0"/>
              <a:buChar char="•"/>
            </a:pPr>
            <a:r>
              <a:rPr lang="it-IT" altLang="zh-CN" sz="2000" dirty="0" smtClean="0">
                <a:ea typeface="ＭＳ Ｐゴシック" pitchFamily="34" charset="-128"/>
              </a:rPr>
              <a:t>Data is stored in files under directories</a:t>
            </a:r>
          </a:p>
          <a:p>
            <a:pPr marL="743991" lvl="3" indent="-265113" algn="just" defTabSz="914342">
              <a:lnSpc>
                <a:spcPct val="90000"/>
              </a:lnSpc>
              <a:spcAft>
                <a:spcPts val="600"/>
              </a:spcAft>
              <a:buClr>
                <a:schemeClr val="accent2"/>
              </a:buClr>
              <a:buFont typeface="Arial" pitchFamily="34" charset="0"/>
              <a:buChar char="•"/>
            </a:pPr>
            <a:r>
              <a:rPr lang="it-IT" altLang="zh-CN" sz="2000" dirty="0" smtClean="0">
                <a:ea typeface="ＭＳ Ｐゴシック" pitchFamily="34" charset="-128"/>
              </a:rPr>
              <a:t>Files are always divided into blocks</a:t>
            </a:r>
          </a:p>
          <a:p>
            <a:pPr marL="743991" lvl="3" indent="-265113" algn="just" defTabSz="914342">
              <a:lnSpc>
                <a:spcPct val="90000"/>
              </a:lnSpc>
              <a:spcAft>
                <a:spcPts val="600"/>
              </a:spcAft>
              <a:buClr>
                <a:schemeClr val="accent2"/>
              </a:buClr>
            </a:pPr>
            <a:endParaRPr lang="it-IT" altLang="zh-CN" sz="2000" dirty="0" smtClean="0">
              <a:ea typeface="ＭＳ Ｐゴシック" pitchFamily="34" charset="-128"/>
            </a:endParaRPr>
          </a:p>
          <a:p>
            <a:pPr marL="265113" lvl="2" indent="-265113" algn="just" defTabSz="914342">
              <a:lnSpc>
                <a:spcPct val="90000"/>
              </a:lnSpc>
              <a:spcAft>
                <a:spcPts val="600"/>
              </a:spcAft>
              <a:buClr>
                <a:schemeClr val="accent2"/>
              </a:buClr>
              <a:buFont typeface="Wingdings" pitchFamily="2" charset="2"/>
              <a:buChar char="§"/>
            </a:pPr>
            <a:r>
              <a:rPr lang="it-IT" altLang="zh-CN" sz="2000" dirty="0" smtClean="0">
                <a:ea typeface="ＭＳ Ｐゴシック" pitchFamily="34" charset="-128"/>
              </a:rPr>
              <a:t>Map Reduce :</a:t>
            </a:r>
          </a:p>
          <a:p>
            <a:pPr marL="743991" lvl="3" indent="-265113" algn="just" defTabSz="914342">
              <a:lnSpc>
                <a:spcPct val="90000"/>
              </a:lnSpc>
              <a:spcAft>
                <a:spcPts val="600"/>
              </a:spcAft>
              <a:buClr>
                <a:schemeClr val="accent2"/>
              </a:buClr>
              <a:buFont typeface="Arial" pitchFamily="34" charset="0"/>
              <a:buChar char="•"/>
            </a:pPr>
            <a:r>
              <a:rPr lang="it-IT" altLang="zh-CN" sz="2000" dirty="0" smtClean="0">
                <a:ea typeface="ＭＳ Ｐゴシック" pitchFamily="34" charset="-128"/>
              </a:rPr>
              <a:t>Is the programming/processing model of Hadoop framework</a:t>
            </a:r>
          </a:p>
          <a:p>
            <a:pPr marL="743991" lvl="3" indent="-265113" algn="just" defTabSz="914342">
              <a:lnSpc>
                <a:spcPct val="90000"/>
              </a:lnSpc>
              <a:spcAft>
                <a:spcPts val="600"/>
              </a:spcAft>
              <a:buClr>
                <a:schemeClr val="accent2"/>
              </a:buClr>
              <a:buFont typeface="Arial" pitchFamily="34" charset="0"/>
              <a:buChar char="•"/>
            </a:pPr>
            <a:r>
              <a:rPr lang="it-IT" altLang="zh-CN" sz="2000" dirty="0" smtClean="0">
                <a:ea typeface="ＭＳ Ｐゴシック" pitchFamily="34" charset="-128"/>
              </a:rPr>
              <a:t>Is responsible for manipulation or processing on data</a:t>
            </a:r>
          </a:p>
          <a:p>
            <a:pPr marL="743991" lvl="3" indent="-265113" algn="just" defTabSz="914342">
              <a:lnSpc>
                <a:spcPct val="90000"/>
              </a:lnSpc>
              <a:spcAft>
                <a:spcPts val="600"/>
              </a:spcAft>
              <a:buClr>
                <a:schemeClr val="accent2"/>
              </a:buClr>
              <a:buFont typeface="Arial" pitchFamily="34" charset="0"/>
              <a:buChar char="•"/>
            </a:pPr>
            <a:r>
              <a:rPr lang="it-IT" altLang="zh-CN" sz="2000" dirty="0" smtClean="0">
                <a:ea typeface="ＭＳ Ｐゴシック" pitchFamily="34" charset="-128"/>
              </a:rPr>
              <a:t>Preferebly written as java programs</a:t>
            </a:r>
          </a:p>
          <a:p>
            <a:pPr marL="743991" lvl="3" indent="-265113" algn="just" defTabSz="914342">
              <a:lnSpc>
                <a:spcPct val="90000"/>
              </a:lnSpc>
              <a:spcAft>
                <a:spcPts val="600"/>
              </a:spcAft>
              <a:buClr>
                <a:schemeClr val="accent2"/>
              </a:buClr>
            </a:pPr>
            <a:endParaRPr lang="it-IT" altLang="zh-CN" sz="2000" dirty="0" smtClean="0">
              <a:ea typeface="ＭＳ Ｐゴシック" pitchFamily="34" charset="-128"/>
            </a:endParaRPr>
          </a:p>
        </p:txBody>
      </p:sp>
    </p:spTree>
    <p:extLst>
      <p:ext uri="{BB962C8B-B14F-4D97-AF65-F5344CB8AC3E}">
        <p14:creationId xmlns:p14="http://schemas.microsoft.com/office/powerpoint/2010/main" xmlns="" val="185586430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nSpc>
                <a:spcPct val="90000"/>
              </a:lnSpc>
            </a:pPr>
            <a:r>
              <a:rPr lang="en-US" dirty="0" smtClean="0">
                <a:ea typeface="ＭＳ Ｐゴシック" pitchFamily="34" charset="-128"/>
              </a:rPr>
              <a:t>HDFS Blocks &amp; Replication</a:t>
            </a:r>
            <a:endParaRPr lang="en-IN" dirty="0" smtClean="0">
              <a:ea typeface="ＭＳ Ｐゴシック" pitchFamily="34" charset="-128"/>
            </a:endParaRPr>
          </a:p>
        </p:txBody>
      </p:sp>
      <p:sp>
        <p:nvSpPr>
          <p:cNvPr id="9" name="Rectangle 3"/>
          <p:cNvSpPr txBox="1">
            <a:spLocks noChangeArrowheads="1"/>
          </p:cNvSpPr>
          <p:nvPr/>
        </p:nvSpPr>
        <p:spPr>
          <a:xfrm>
            <a:off x="361952" y="1163638"/>
            <a:ext cx="8355013" cy="5281612"/>
          </a:xfrm>
          <a:prstGeom prst="rect">
            <a:avLst/>
          </a:prstGeom>
          <a:noFill/>
          <a:ln w="9525">
            <a:noFill/>
            <a:miter lim="800000"/>
            <a:headEnd/>
            <a:tailEnd/>
          </a:ln>
        </p:spPr>
        <p:txBody>
          <a:bodyPr vert="horz" wrap="square" lIns="288000" tIns="36000" rIns="72000" bIns="36000" numCol="1" anchor="t" anchorCtr="0" compatLnSpc="1">
            <a:prstTxWarp prst="textNoShape">
              <a:avLst/>
            </a:prstTxWarp>
          </a:bodyPr>
          <a:lstStyle/>
          <a:p>
            <a:pPr marL="342900" marR="0" lvl="1" indent="-342900" algn="l" defTabSz="714375" rtl="0" eaLnBrk="1" fontAlgn="base" latinLnBrk="0" hangingPunct="1">
              <a:lnSpc>
                <a:spcPts val="2600"/>
              </a:lnSpc>
              <a:spcBef>
                <a:spcPct val="20000"/>
              </a:spcBef>
              <a:spcAft>
                <a:spcPct val="0"/>
              </a:spcAft>
              <a:buClr>
                <a:schemeClr val="accent2"/>
              </a:buClr>
              <a:buSzPct val="85000"/>
              <a:buFont typeface="ZapfDingbats" pitchFamily="82" charset="2"/>
              <a:buNone/>
              <a:tabLst/>
              <a:defRPr/>
            </a:pPr>
            <a:endPar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endParaRPr>
          </a:p>
        </p:txBody>
      </p:sp>
      <p:pic>
        <p:nvPicPr>
          <p:cNvPr id="5" name="Picture 4"/>
          <p:cNvPicPr/>
          <p:nvPr/>
        </p:nvPicPr>
        <p:blipFill>
          <a:blip r:embed="rId3"/>
          <a:srcRect/>
          <a:stretch>
            <a:fillRect/>
          </a:stretch>
        </p:blipFill>
        <p:spPr bwMode="auto">
          <a:xfrm>
            <a:off x="685800" y="2514600"/>
            <a:ext cx="8458200" cy="3733800"/>
          </a:xfrm>
          <a:prstGeom prst="rect">
            <a:avLst/>
          </a:prstGeom>
          <a:noFill/>
          <a:ln w="9525">
            <a:noFill/>
            <a:miter lim="800000"/>
            <a:headEnd/>
            <a:tailEnd/>
          </a:ln>
        </p:spPr>
      </p:pic>
      <p:sp>
        <p:nvSpPr>
          <p:cNvPr id="8" name="Content Placeholder 5"/>
          <p:cNvSpPr>
            <a:spLocks noGrp="1"/>
          </p:cNvSpPr>
          <p:nvPr>
            <p:ph idx="1"/>
          </p:nvPr>
        </p:nvSpPr>
        <p:spPr>
          <a:xfrm>
            <a:off x="381000" y="1143001"/>
            <a:ext cx="9223376" cy="1447800"/>
          </a:xfrm>
        </p:spPr>
        <p:txBody>
          <a:bodyPr/>
          <a:lstStyle/>
          <a:p>
            <a:pPr marL="265113" lvl="2" indent="-265113" algn="just">
              <a:lnSpc>
                <a:spcPct val="90000"/>
              </a:lnSpc>
              <a:buFont typeface="Wingdings" pitchFamily="2" charset="2"/>
              <a:buChar char="§"/>
            </a:pPr>
            <a:r>
              <a:rPr lang="en-US" altLang="zh-CN" sz="2000" dirty="0" smtClean="0">
                <a:ea typeface="ＭＳ Ｐゴシック" pitchFamily="34" charset="-128"/>
              </a:rPr>
              <a:t>Data files are divided into blocks and distributed across multiple nodes in the cluster</a:t>
            </a:r>
          </a:p>
          <a:p>
            <a:pPr lvl="1" indent="-180975">
              <a:lnSpc>
                <a:spcPct val="90000"/>
              </a:lnSpc>
              <a:defRPr/>
            </a:pPr>
            <a:r>
              <a:rPr lang="en-US" altLang="zh-CN" dirty="0" smtClean="0"/>
              <a:t>Each block is typically multiple of 64 MB in size in Hadoop 1.X and 128 MB in Hadoop 2.X</a:t>
            </a:r>
          </a:p>
          <a:p>
            <a:pPr marL="493713" lvl="3" indent="-265113" algn="just">
              <a:lnSpc>
                <a:spcPct val="90000"/>
              </a:lnSpc>
              <a:buFont typeface="Wingdings" pitchFamily="2" charset="2"/>
              <a:buChar char="§"/>
            </a:pPr>
            <a:endParaRPr lang="en-US" altLang="zh-CN" sz="1800" dirty="0" smtClean="0">
              <a:ea typeface="ＭＳ Ｐゴシック" pitchFamily="34" charset="-128"/>
            </a:endParaRPr>
          </a:p>
          <a:p>
            <a:pPr lvl="1" indent="-180975">
              <a:lnSpc>
                <a:spcPct val="90000"/>
              </a:lnSpc>
              <a:defRPr/>
            </a:pPr>
            <a:endParaRPr lang="en-US" dirty="0" smtClean="0"/>
          </a:p>
          <a:p>
            <a:pPr lvl="1" indent="-180975">
              <a:lnSpc>
                <a:spcPct val="90000"/>
              </a:lnSpc>
              <a:defRPr/>
            </a:pPr>
            <a:endParaRPr lang="en-US" dirty="0" smtClean="0"/>
          </a:p>
        </p:txBody>
      </p:sp>
    </p:spTree>
    <p:extLst>
      <p:ext uri="{BB962C8B-B14F-4D97-AF65-F5344CB8AC3E}">
        <p14:creationId xmlns:p14="http://schemas.microsoft.com/office/powerpoint/2010/main" xmlns="" val="185586430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nSpc>
                <a:spcPct val="90000"/>
              </a:lnSpc>
            </a:pPr>
            <a:r>
              <a:rPr lang="en-US" dirty="0" smtClean="0">
                <a:ea typeface="ＭＳ Ｐゴシック" pitchFamily="34" charset="-128"/>
              </a:rPr>
              <a:t>HDFS Blocks &amp; Replication(continued)	</a:t>
            </a:r>
            <a:endParaRPr lang="en-IN" dirty="0" smtClean="0">
              <a:ea typeface="ＭＳ Ｐゴシック" pitchFamily="34" charset="-128"/>
            </a:endParaRPr>
          </a:p>
        </p:txBody>
      </p:sp>
      <p:sp>
        <p:nvSpPr>
          <p:cNvPr id="6" name="Content Placeholder 5"/>
          <p:cNvSpPr>
            <a:spLocks noGrp="1"/>
          </p:cNvSpPr>
          <p:nvPr>
            <p:ph idx="1"/>
          </p:nvPr>
        </p:nvSpPr>
        <p:spPr>
          <a:xfrm>
            <a:off x="341313" y="1524000"/>
            <a:ext cx="9223376" cy="4743449"/>
          </a:xfrm>
        </p:spPr>
        <p:txBody>
          <a:bodyPr/>
          <a:lstStyle/>
          <a:p>
            <a:pPr marL="265113" lvl="2" indent="-265113" algn="just">
              <a:lnSpc>
                <a:spcPct val="90000"/>
              </a:lnSpc>
              <a:buFont typeface="Wingdings" pitchFamily="2" charset="2"/>
              <a:buChar char="§"/>
            </a:pPr>
            <a:r>
              <a:rPr lang="en-US" altLang="zh-CN" sz="2000" dirty="0" smtClean="0">
                <a:ea typeface="ＭＳ Ｐゴシック" pitchFamily="34" charset="-128"/>
              </a:rPr>
              <a:t>Each block is replicated multiple times</a:t>
            </a:r>
          </a:p>
          <a:p>
            <a:pPr lvl="1" indent="-180975">
              <a:lnSpc>
                <a:spcPct val="90000"/>
              </a:lnSpc>
              <a:defRPr/>
            </a:pPr>
            <a:r>
              <a:rPr lang="en-US" altLang="zh-CN" dirty="0" smtClean="0"/>
              <a:t>Default replication factor is 3 (configurable)</a:t>
            </a:r>
          </a:p>
          <a:p>
            <a:pPr lvl="1" indent="-180975">
              <a:lnSpc>
                <a:spcPct val="90000"/>
              </a:lnSpc>
              <a:defRPr/>
            </a:pPr>
            <a:r>
              <a:rPr lang="en-US" altLang="zh-CN" dirty="0" smtClean="0"/>
              <a:t>Replicas are stored on different nodes</a:t>
            </a:r>
          </a:p>
          <a:p>
            <a:pPr lvl="1" indent="-180975">
              <a:lnSpc>
                <a:spcPct val="90000"/>
              </a:lnSpc>
              <a:defRPr/>
            </a:pPr>
            <a:r>
              <a:rPr lang="en-US" altLang="zh-CN" dirty="0" smtClean="0"/>
              <a:t>This ensures both reliability and availability</a:t>
            </a:r>
          </a:p>
          <a:p>
            <a:pPr lvl="8" indent="-180975">
              <a:lnSpc>
                <a:spcPct val="90000"/>
              </a:lnSpc>
              <a:buNone/>
              <a:defRPr/>
            </a:pPr>
            <a:endParaRPr lang="en-US" dirty="0" smtClean="0"/>
          </a:p>
          <a:p>
            <a:pPr lvl="8" indent="-180975">
              <a:lnSpc>
                <a:spcPct val="90000"/>
              </a:lnSpc>
              <a:buNone/>
              <a:defRPr/>
            </a:pPr>
            <a:r>
              <a:rPr lang="en-US" dirty="0" smtClean="0"/>
              <a:t>                Blocks	          Replicated Blocks</a:t>
            </a:r>
          </a:p>
          <a:p>
            <a:pPr lvl="8" indent="-180975">
              <a:lnSpc>
                <a:spcPct val="90000"/>
              </a:lnSpc>
              <a:buNone/>
              <a:defRPr/>
            </a:pPr>
            <a:r>
              <a:rPr lang="en-US" sz="1800" dirty="0" smtClean="0">
                <a:sym typeface="Wingdings" pitchFamily="2" charset="2"/>
              </a:rPr>
              <a:t> 64 MB </a:t>
            </a:r>
            <a:r>
              <a:rPr lang="en-US" dirty="0" smtClean="0">
                <a:sym typeface="Wingdings" pitchFamily="2" charset="2"/>
              </a:rPr>
              <a:t>	   </a:t>
            </a:r>
            <a:r>
              <a:rPr lang="en-US" sz="1800" dirty="0" smtClean="0">
                <a:sym typeface="Wingdings" pitchFamily="2" charset="2"/>
              </a:rPr>
              <a:t>64 MB                64 MB </a:t>
            </a:r>
          </a:p>
          <a:p>
            <a:pPr lvl="8" indent="-180975">
              <a:lnSpc>
                <a:spcPct val="90000"/>
              </a:lnSpc>
              <a:buNone/>
              <a:defRPr/>
            </a:pPr>
            <a:endParaRPr lang="en-US" dirty="0" smtClean="0">
              <a:sym typeface="Wingdings" pitchFamily="2" charset="2"/>
            </a:endParaRPr>
          </a:p>
          <a:p>
            <a:pPr lvl="8" indent="-180975">
              <a:lnSpc>
                <a:spcPct val="90000"/>
              </a:lnSpc>
              <a:buNone/>
              <a:defRPr/>
            </a:pPr>
            <a:r>
              <a:rPr lang="en-US" sz="1800" dirty="0" smtClean="0">
                <a:sym typeface="Wingdings" pitchFamily="2" charset="2"/>
              </a:rPr>
              <a:t> 64 MB                64 MB                 64 MB </a:t>
            </a:r>
          </a:p>
          <a:p>
            <a:pPr lvl="8" indent="-180975">
              <a:lnSpc>
                <a:spcPct val="90000"/>
              </a:lnSpc>
              <a:buNone/>
              <a:defRPr/>
            </a:pPr>
            <a:endParaRPr lang="en-US" dirty="0" smtClean="0">
              <a:sym typeface="Wingdings" pitchFamily="2" charset="2"/>
            </a:endParaRPr>
          </a:p>
          <a:p>
            <a:pPr lvl="8" indent="-180975">
              <a:lnSpc>
                <a:spcPct val="90000"/>
              </a:lnSpc>
              <a:buNone/>
              <a:defRPr/>
            </a:pPr>
            <a:r>
              <a:rPr lang="en-US" sz="1800" dirty="0" smtClean="0">
                <a:sym typeface="Wingdings" pitchFamily="2" charset="2"/>
              </a:rPr>
              <a:t> 22 MB                22 MB                 22 MB </a:t>
            </a:r>
          </a:p>
          <a:p>
            <a:pPr lvl="8" indent="-180975">
              <a:lnSpc>
                <a:spcPct val="90000"/>
              </a:lnSpc>
              <a:buNone/>
              <a:defRPr/>
            </a:pPr>
            <a:endParaRPr lang="en-US" dirty="0" smtClean="0">
              <a:sym typeface="Wingdings" pitchFamily="2" charset="2"/>
            </a:endParaRPr>
          </a:p>
          <a:p>
            <a:pPr lvl="8" indent="-180975">
              <a:lnSpc>
                <a:spcPct val="90000"/>
              </a:lnSpc>
              <a:buNone/>
              <a:defRPr/>
            </a:pPr>
            <a:endParaRPr lang="en-US" sz="1600" dirty="0" smtClean="0">
              <a:sym typeface="Wingdings" pitchFamily="2" charset="2"/>
            </a:endParaRPr>
          </a:p>
          <a:p>
            <a:pPr lvl="8" indent="-180975">
              <a:lnSpc>
                <a:spcPct val="90000"/>
              </a:lnSpc>
              <a:buNone/>
              <a:defRPr/>
            </a:pPr>
            <a:r>
              <a:rPr lang="en-US" sz="1600" dirty="0" smtClean="0">
                <a:sym typeface="Wingdings" pitchFamily="2" charset="2"/>
              </a:rPr>
              <a:t>Considered Hadoop 1.X in above example.</a:t>
            </a:r>
          </a:p>
        </p:txBody>
      </p:sp>
      <p:sp>
        <p:nvSpPr>
          <p:cNvPr id="9" name="Rectangle 3"/>
          <p:cNvSpPr txBox="1">
            <a:spLocks noChangeArrowheads="1"/>
          </p:cNvSpPr>
          <p:nvPr/>
        </p:nvSpPr>
        <p:spPr>
          <a:xfrm>
            <a:off x="361952" y="1163638"/>
            <a:ext cx="8355013" cy="5281612"/>
          </a:xfrm>
          <a:prstGeom prst="rect">
            <a:avLst/>
          </a:prstGeom>
          <a:noFill/>
          <a:ln w="9525">
            <a:noFill/>
            <a:miter lim="800000"/>
            <a:headEnd/>
            <a:tailEnd/>
          </a:ln>
        </p:spPr>
        <p:txBody>
          <a:bodyPr vert="horz" wrap="square" lIns="288000" tIns="36000" rIns="72000" bIns="36000" numCol="1" anchor="t" anchorCtr="0" compatLnSpc="1">
            <a:prstTxWarp prst="textNoShape">
              <a:avLst/>
            </a:prstTxWarp>
          </a:bodyPr>
          <a:lstStyle/>
          <a:p>
            <a:pPr marL="342900" marR="0" lvl="1" indent="-342900" algn="l" defTabSz="714375" rtl="0" eaLnBrk="1" fontAlgn="base" latinLnBrk="0" hangingPunct="1">
              <a:lnSpc>
                <a:spcPts val="2600"/>
              </a:lnSpc>
              <a:spcBef>
                <a:spcPct val="20000"/>
              </a:spcBef>
              <a:spcAft>
                <a:spcPct val="0"/>
              </a:spcAft>
              <a:buClr>
                <a:schemeClr val="accent2"/>
              </a:buClr>
              <a:buSzPct val="85000"/>
              <a:buFont typeface="ZapfDingbats" pitchFamily="82" charset="2"/>
              <a:buNone/>
              <a:tabLst/>
              <a:defRPr/>
            </a:pPr>
            <a:endPar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endParaRPr>
          </a:p>
        </p:txBody>
      </p:sp>
      <p:sp>
        <p:nvSpPr>
          <p:cNvPr id="8" name="Rounded Rectangle 7"/>
          <p:cNvSpPr/>
          <p:nvPr/>
        </p:nvSpPr>
        <p:spPr bwMode="auto">
          <a:xfrm>
            <a:off x="838200" y="3962400"/>
            <a:ext cx="1066800" cy="13716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lang="en-US" sz="1600" dirty="0" smtClean="0">
                <a:solidFill>
                  <a:schemeClr val="tx2">
                    <a:lumMod val="50000"/>
                  </a:schemeClr>
                </a:solidFill>
                <a:cs typeface="Arial" charset="0"/>
              </a:rPr>
              <a:t>a</a:t>
            </a:r>
            <a:r>
              <a:rPr kumimoji="0" lang="en-US" sz="1600" i="0" u="none" strike="noStrike" cap="none" normalizeH="0" baseline="0" dirty="0" smtClean="0">
                <a:ln>
                  <a:noFill/>
                </a:ln>
                <a:solidFill>
                  <a:schemeClr val="tx2">
                    <a:lumMod val="50000"/>
                  </a:schemeClr>
                </a:solidFill>
                <a:effectLst/>
                <a:latin typeface="+mn-lt"/>
                <a:cs typeface="Arial" charset="0"/>
              </a:rPr>
              <a:t>bc.txt</a:t>
            </a:r>
          </a:p>
          <a:p>
            <a:pPr marL="0" marR="0" indent="0" algn="ctr" defTabSz="914400" rtl="0" eaLnBrk="0" fontAlgn="base" latinLnBrk="0" hangingPunct="0">
              <a:spcBef>
                <a:spcPct val="0"/>
              </a:spcBef>
              <a:spcAft>
                <a:spcPct val="0"/>
              </a:spcAft>
              <a:buClrTx/>
              <a:buSzTx/>
              <a:buFontTx/>
              <a:buNone/>
              <a:tabLst/>
            </a:pPr>
            <a:endParaRPr lang="en-US" sz="1600" dirty="0" smtClean="0">
              <a:solidFill>
                <a:schemeClr val="tx2">
                  <a:lumMod val="50000"/>
                </a:schemeClr>
              </a:solidFill>
              <a:cs typeface="Arial" charset="0"/>
            </a:endParaRPr>
          </a:p>
          <a:p>
            <a:pPr marL="0" marR="0" indent="0" algn="ctr" defTabSz="914400" rtl="0" eaLnBrk="0" fontAlgn="base" latinLnBrk="0" hangingPunct="0">
              <a:spcBef>
                <a:spcPct val="0"/>
              </a:spcBef>
              <a:spcAft>
                <a:spcPct val="0"/>
              </a:spcAft>
              <a:buClrTx/>
              <a:buSzTx/>
              <a:buFontTx/>
              <a:buNone/>
              <a:tabLst/>
            </a:pPr>
            <a:r>
              <a:rPr kumimoji="0" lang="en-US" sz="1600" i="0" u="none" strike="noStrike" cap="none" normalizeH="0" baseline="0" dirty="0" smtClean="0">
                <a:ln>
                  <a:noFill/>
                </a:ln>
                <a:solidFill>
                  <a:schemeClr val="tx2">
                    <a:lumMod val="50000"/>
                  </a:schemeClr>
                </a:solidFill>
                <a:effectLst/>
                <a:latin typeface="+mn-lt"/>
                <a:cs typeface="Arial" charset="0"/>
              </a:rPr>
              <a:t>150 MB</a:t>
            </a:r>
          </a:p>
        </p:txBody>
      </p:sp>
      <p:sp>
        <p:nvSpPr>
          <p:cNvPr id="10" name="Rounded Rectangle 9"/>
          <p:cNvSpPr/>
          <p:nvPr/>
        </p:nvSpPr>
        <p:spPr bwMode="auto">
          <a:xfrm>
            <a:off x="5105400" y="3581400"/>
            <a:ext cx="838200" cy="3810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kumimoji="0" lang="en-US" sz="1600" i="0" u="none" strike="noStrike" cap="none" normalizeH="0" baseline="0" dirty="0" smtClean="0">
                <a:ln>
                  <a:noFill/>
                </a:ln>
                <a:solidFill>
                  <a:schemeClr val="tx2">
                    <a:lumMod val="50000"/>
                  </a:schemeClr>
                </a:solidFill>
                <a:effectLst/>
                <a:latin typeface="+mn-lt"/>
                <a:cs typeface="Arial" charset="0"/>
              </a:rPr>
              <a:t>Block_1</a:t>
            </a:r>
          </a:p>
        </p:txBody>
      </p:sp>
      <p:sp>
        <p:nvSpPr>
          <p:cNvPr id="11" name="Rounded Rectangle 10"/>
          <p:cNvSpPr/>
          <p:nvPr/>
        </p:nvSpPr>
        <p:spPr bwMode="auto">
          <a:xfrm>
            <a:off x="5105400" y="4267200"/>
            <a:ext cx="838200" cy="3810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kumimoji="0" lang="en-US" sz="1600" i="0" u="none" strike="noStrike" cap="none" normalizeH="0" baseline="0" dirty="0" smtClean="0">
                <a:ln>
                  <a:noFill/>
                </a:ln>
                <a:solidFill>
                  <a:schemeClr val="tx2">
                    <a:lumMod val="50000"/>
                  </a:schemeClr>
                </a:solidFill>
                <a:effectLst/>
                <a:latin typeface="+mn-lt"/>
                <a:cs typeface="Arial" charset="0"/>
              </a:rPr>
              <a:t>Block_2</a:t>
            </a:r>
          </a:p>
        </p:txBody>
      </p:sp>
      <p:sp>
        <p:nvSpPr>
          <p:cNvPr id="12" name="Rounded Rectangle 11"/>
          <p:cNvSpPr/>
          <p:nvPr/>
        </p:nvSpPr>
        <p:spPr bwMode="auto">
          <a:xfrm>
            <a:off x="5105400" y="4876800"/>
            <a:ext cx="838200" cy="3810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kumimoji="0" lang="en-US" sz="1600" i="0" u="none" strike="noStrike" cap="none" normalizeH="0" baseline="0" dirty="0" smtClean="0">
                <a:ln>
                  <a:noFill/>
                </a:ln>
                <a:solidFill>
                  <a:schemeClr val="tx2">
                    <a:lumMod val="50000"/>
                  </a:schemeClr>
                </a:solidFill>
                <a:effectLst/>
                <a:latin typeface="+mn-lt"/>
                <a:cs typeface="Arial" charset="0"/>
              </a:rPr>
              <a:t>Block_3</a:t>
            </a:r>
          </a:p>
        </p:txBody>
      </p:sp>
      <p:sp>
        <p:nvSpPr>
          <p:cNvPr id="13" name="Rounded Rectangle 12"/>
          <p:cNvSpPr/>
          <p:nvPr/>
        </p:nvSpPr>
        <p:spPr bwMode="auto">
          <a:xfrm>
            <a:off x="7010400" y="3581400"/>
            <a:ext cx="838200" cy="3810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kumimoji="0" lang="en-US" sz="1600" i="0" u="none" strike="noStrike" cap="none" normalizeH="0" baseline="0" dirty="0" smtClean="0">
                <a:ln>
                  <a:noFill/>
                </a:ln>
                <a:solidFill>
                  <a:schemeClr val="tx2">
                    <a:lumMod val="50000"/>
                  </a:schemeClr>
                </a:solidFill>
                <a:effectLst/>
                <a:latin typeface="+mn-lt"/>
                <a:cs typeface="Arial" charset="0"/>
              </a:rPr>
              <a:t>Block_1’</a:t>
            </a:r>
          </a:p>
        </p:txBody>
      </p:sp>
      <p:sp>
        <p:nvSpPr>
          <p:cNvPr id="14" name="Rounded Rectangle 13"/>
          <p:cNvSpPr/>
          <p:nvPr/>
        </p:nvSpPr>
        <p:spPr bwMode="auto">
          <a:xfrm>
            <a:off x="7010400" y="4191000"/>
            <a:ext cx="838200" cy="3810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kumimoji="0" lang="en-US" sz="1600" i="0" u="none" strike="noStrike" cap="none" normalizeH="0" baseline="0" dirty="0" smtClean="0">
                <a:ln>
                  <a:noFill/>
                </a:ln>
                <a:solidFill>
                  <a:schemeClr val="tx2">
                    <a:lumMod val="50000"/>
                  </a:schemeClr>
                </a:solidFill>
                <a:effectLst/>
                <a:latin typeface="+mn-lt"/>
                <a:cs typeface="Arial" charset="0"/>
              </a:rPr>
              <a:t>Block_2’ </a:t>
            </a:r>
          </a:p>
        </p:txBody>
      </p:sp>
      <p:sp>
        <p:nvSpPr>
          <p:cNvPr id="15" name="Rounded Rectangle 14"/>
          <p:cNvSpPr/>
          <p:nvPr/>
        </p:nvSpPr>
        <p:spPr bwMode="auto">
          <a:xfrm>
            <a:off x="7010400" y="4876800"/>
            <a:ext cx="838200" cy="3810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kumimoji="0" lang="en-US" sz="1600" i="0" u="none" strike="noStrike" cap="none" normalizeH="0" baseline="0" dirty="0" smtClean="0">
                <a:ln>
                  <a:noFill/>
                </a:ln>
                <a:solidFill>
                  <a:schemeClr val="tx2">
                    <a:lumMod val="50000"/>
                  </a:schemeClr>
                </a:solidFill>
                <a:effectLst/>
                <a:latin typeface="+mn-lt"/>
                <a:cs typeface="Arial" charset="0"/>
              </a:rPr>
              <a:t>Block_3’</a:t>
            </a:r>
          </a:p>
        </p:txBody>
      </p:sp>
      <p:cxnSp>
        <p:nvCxnSpPr>
          <p:cNvPr id="17" name="Straight Arrow Connector 16"/>
          <p:cNvCxnSpPr/>
          <p:nvPr/>
        </p:nvCxnSpPr>
        <p:spPr bwMode="auto">
          <a:xfrm>
            <a:off x="1981200" y="4648200"/>
            <a:ext cx="1219200" cy="0"/>
          </a:xfrm>
          <a:prstGeom prst="straightConnector1">
            <a:avLst/>
          </a:prstGeom>
          <a:solidFill>
            <a:schemeClr val="accent6"/>
          </a:solidFill>
          <a:ln w="6350" cap="flat" cmpd="sng" algn="ctr">
            <a:solidFill>
              <a:schemeClr val="bg2"/>
            </a:solidFill>
            <a:prstDash val="solid"/>
            <a:round/>
            <a:headEnd type="none" w="med" len="med"/>
            <a:tailEnd type="arrow"/>
          </a:ln>
          <a:effectLst/>
        </p:spPr>
      </p:cxnSp>
      <p:sp>
        <p:nvSpPr>
          <p:cNvPr id="16" name="Rounded Rectangle 15"/>
          <p:cNvSpPr/>
          <p:nvPr/>
        </p:nvSpPr>
        <p:spPr bwMode="auto">
          <a:xfrm>
            <a:off x="8915400" y="4876800"/>
            <a:ext cx="914400" cy="3810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kumimoji="0" lang="en-US" sz="1600" i="0" u="none" strike="noStrike" cap="none" normalizeH="0" baseline="0" dirty="0" smtClean="0">
                <a:ln>
                  <a:noFill/>
                </a:ln>
                <a:solidFill>
                  <a:schemeClr val="tx2">
                    <a:lumMod val="50000"/>
                  </a:schemeClr>
                </a:solidFill>
                <a:effectLst/>
                <a:latin typeface="+mn-lt"/>
                <a:cs typeface="Arial" charset="0"/>
              </a:rPr>
              <a:t>Block_3’’</a:t>
            </a:r>
          </a:p>
        </p:txBody>
      </p:sp>
      <p:sp>
        <p:nvSpPr>
          <p:cNvPr id="18" name="Rounded Rectangle 17"/>
          <p:cNvSpPr/>
          <p:nvPr/>
        </p:nvSpPr>
        <p:spPr bwMode="auto">
          <a:xfrm>
            <a:off x="8915400" y="4191000"/>
            <a:ext cx="914400" cy="3810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kumimoji="0" lang="en-US" sz="1600" i="0" u="none" strike="noStrike" cap="none" normalizeH="0" baseline="0" dirty="0" smtClean="0">
                <a:ln>
                  <a:noFill/>
                </a:ln>
                <a:solidFill>
                  <a:schemeClr val="tx2">
                    <a:lumMod val="50000"/>
                  </a:schemeClr>
                </a:solidFill>
                <a:effectLst/>
                <a:latin typeface="+mn-lt"/>
                <a:cs typeface="Arial" charset="0"/>
              </a:rPr>
              <a:t>Block_2’’</a:t>
            </a:r>
          </a:p>
        </p:txBody>
      </p:sp>
      <p:sp>
        <p:nvSpPr>
          <p:cNvPr id="19" name="Rounded Rectangle 18"/>
          <p:cNvSpPr/>
          <p:nvPr/>
        </p:nvSpPr>
        <p:spPr bwMode="auto">
          <a:xfrm>
            <a:off x="8915400" y="3581400"/>
            <a:ext cx="914400" cy="3810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kumimoji="0" lang="en-US" sz="1600" i="0" u="none" strike="noStrike" cap="none" normalizeH="0" baseline="0" dirty="0" smtClean="0">
                <a:ln>
                  <a:noFill/>
                </a:ln>
                <a:solidFill>
                  <a:schemeClr val="tx2">
                    <a:lumMod val="50000"/>
                  </a:schemeClr>
                </a:solidFill>
                <a:effectLst/>
                <a:latin typeface="+mn-lt"/>
                <a:cs typeface="Arial" charset="0"/>
              </a:rPr>
              <a:t>Block_1’’</a:t>
            </a:r>
          </a:p>
        </p:txBody>
      </p:sp>
    </p:spTree>
    <p:extLst>
      <p:ext uri="{BB962C8B-B14F-4D97-AF65-F5344CB8AC3E}">
        <p14:creationId xmlns:p14="http://schemas.microsoft.com/office/powerpoint/2010/main" xmlns="" val="185586430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outline </a:t>
            </a:r>
            <a:endParaRPr lang="en-US" dirty="0"/>
          </a:p>
        </p:txBody>
      </p:sp>
      <p:sp>
        <p:nvSpPr>
          <p:cNvPr id="3" name="Content Placeholder 2"/>
          <p:cNvSpPr>
            <a:spLocks noGrp="1"/>
          </p:cNvSpPr>
          <p:nvPr>
            <p:ph sz="quarter" idx="10"/>
          </p:nvPr>
        </p:nvSpPr>
        <p:spPr>
          <a:xfrm>
            <a:off x="341312" y="1066800"/>
            <a:ext cx="9031287" cy="5257800"/>
          </a:xfrm>
        </p:spPr>
        <p:txBody>
          <a:bodyPr/>
          <a:lstStyle/>
          <a:p>
            <a:r>
              <a:rPr lang="en-GB" altLang="en-US" sz="1800" dirty="0" smtClean="0"/>
              <a:t>Hadoop</a:t>
            </a:r>
            <a:r>
              <a:rPr lang="en-US" altLang="en-US" sz="1800" dirty="0" smtClean="0"/>
              <a:t> </a:t>
            </a:r>
          </a:p>
          <a:p>
            <a:pPr lvl="1"/>
            <a:r>
              <a:rPr lang="en-GB" altLang="en-US" sz="1600" dirty="0" smtClean="0"/>
              <a:t>History of Hadoop</a:t>
            </a:r>
          </a:p>
          <a:p>
            <a:pPr lvl="1"/>
            <a:r>
              <a:rPr lang="en-US" altLang="en-US" sz="1600" dirty="0" smtClean="0"/>
              <a:t>Distributed File System</a:t>
            </a:r>
          </a:p>
          <a:p>
            <a:pPr lvl="1"/>
            <a:r>
              <a:rPr lang="en-US" altLang="en-US" sz="1600" dirty="0" smtClean="0"/>
              <a:t>What is Hadoop</a:t>
            </a:r>
          </a:p>
          <a:p>
            <a:pPr lvl="1"/>
            <a:r>
              <a:rPr lang="en-US" altLang="en-US" sz="1600" dirty="0" smtClean="0"/>
              <a:t>Characteristics of Hadoop</a:t>
            </a:r>
          </a:p>
          <a:p>
            <a:pPr lvl="1"/>
            <a:r>
              <a:rPr lang="en-US" altLang="en-US" sz="1600" dirty="0" smtClean="0"/>
              <a:t>RDBMS Vs Hadoop</a:t>
            </a:r>
          </a:p>
          <a:p>
            <a:r>
              <a:rPr lang="en-US" altLang="en-US" sz="1800" dirty="0" smtClean="0"/>
              <a:t>Hadoop Generations</a:t>
            </a:r>
          </a:p>
          <a:p>
            <a:pPr lvl="1"/>
            <a:r>
              <a:rPr lang="en-US" altLang="en-US" sz="1600" dirty="0" smtClean="0"/>
              <a:t>Components of Hadoop</a:t>
            </a:r>
          </a:p>
          <a:p>
            <a:r>
              <a:rPr lang="en-US" altLang="en-US" sz="1800" dirty="0" smtClean="0"/>
              <a:t>HDFS Blocks and Replication</a:t>
            </a:r>
          </a:p>
          <a:p>
            <a:pPr lvl="1"/>
            <a:r>
              <a:rPr lang="en-US" sz="1600" dirty="0" smtClean="0"/>
              <a:t>How Files Are Stored</a:t>
            </a:r>
            <a:endParaRPr lang="en-US" altLang="en-US" sz="1600" dirty="0" smtClean="0"/>
          </a:p>
          <a:p>
            <a:r>
              <a:rPr lang="en-US" altLang="en-US" sz="1800" dirty="0" smtClean="0"/>
              <a:t>HDFS Commands</a:t>
            </a:r>
          </a:p>
          <a:p>
            <a:r>
              <a:rPr lang="en-US" altLang="en-US" sz="1800" dirty="0" smtClean="0"/>
              <a:t>Hadoop Daemons</a:t>
            </a:r>
          </a:p>
          <a:p>
            <a:r>
              <a:rPr lang="en-US" altLang="en-US" sz="1800" dirty="0" smtClean="0"/>
              <a:t>Q &amp; A</a:t>
            </a:r>
          </a:p>
          <a:p>
            <a:endParaRPr lang="en-US" altLang="en-US" dirty="0" smtClean="0"/>
          </a:p>
          <a:p>
            <a:endParaRPr lang="en-US" dirty="0"/>
          </a:p>
        </p:txBody>
      </p:sp>
    </p:spTree>
    <p:extLst>
      <p:ext uri="{BB962C8B-B14F-4D97-AF65-F5344CB8AC3E}">
        <p14:creationId xmlns="" xmlns:p14="http://schemas.microsoft.com/office/powerpoint/2010/main" val="3200048432"/>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lnSpc>
                <a:spcPct val="90000"/>
              </a:lnSpc>
            </a:pPr>
            <a:r>
              <a:rPr lang="en-US" dirty="0" smtClean="0"/>
              <a:t>Rack Awareness</a:t>
            </a:r>
            <a:endParaRPr lang="en-IN" cap="small" dirty="0" smtClean="0"/>
          </a:p>
        </p:txBody>
      </p:sp>
      <p:sp>
        <p:nvSpPr>
          <p:cNvPr id="9" name="Rectangle 3"/>
          <p:cNvSpPr txBox="1">
            <a:spLocks noChangeArrowheads="1"/>
          </p:cNvSpPr>
          <p:nvPr/>
        </p:nvSpPr>
        <p:spPr>
          <a:xfrm>
            <a:off x="361952" y="1163638"/>
            <a:ext cx="8355013" cy="5281612"/>
          </a:xfrm>
          <a:prstGeom prst="rect">
            <a:avLst/>
          </a:prstGeom>
          <a:noFill/>
          <a:ln w="9525">
            <a:noFill/>
            <a:miter lim="800000"/>
            <a:headEnd/>
            <a:tailEnd/>
          </a:ln>
        </p:spPr>
        <p:txBody>
          <a:bodyPr vert="horz" wrap="square" lIns="288000" tIns="36000" rIns="72000" bIns="36000" numCol="1" anchor="t" anchorCtr="0" compatLnSpc="1">
            <a:prstTxWarp prst="textNoShape">
              <a:avLst/>
            </a:prstTxWarp>
          </a:bodyPr>
          <a:lstStyle/>
          <a:p>
            <a:pPr marL="342900" marR="0" lvl="1" indent="-342900" algn="l" defTabSz="714375" rtl="0" eaLnBrk="1" fontAlgn="base" latinLnBrk="0" hangingPunct="1">
              <a:lnSpc>
                <a:spcPts val="2600"/>
              </a:lnSpc>
              <a:spcBef>
                <a:spcPct val="20000"/>
              </a:spcBef>
              <a:spcAft>
                <a:spcPct val="0"/>
              </a:spcAft>
              <a:buClr>
                <a:schemeClr val="accent2"/>
              </a:buClr>
              <a:buSzPct val="85000"/>
              <a:buFont typeface="ZapfDingbats" pitchFamily="82" charset="2"/>
              <a:buNone/>
              <a:tabLst/>
              <a:defRPr/>
            </a:pPr>
            <a:endPar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endParaRPr>
          </a:p>
        </p:txBody>
      </p:sp>
      <p:sp>
        <p:nvSpPr>
          <p:cNvPr id="8" name="Left-Right Arrow 7"/>
          <p:cNvSpPr/>
          <p:nvPr/>
        </p:nvSpPr>
        <p:spPr bwMode="auto">
          <a:xfrm>
            <a:off x="4132295" y="2967057"/>
            <a:ext cx="1811306" cy="504056"/>
          </a:xfrm>
          <a:prstGeom prst="leftRightArrow">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000" b="1" i="0" u="none" strike="noStrike" cap="none" normalizeH="0" baseline="0" smtClean="0">
              <a:ln>
                <a:noFill/>
              </a:ln>
              <a:solidFill>
                <a:schemeClr val="bg1"/>
              </a:solidFill>
              <a:effectLst/>
              <a:latin typeface="Arial" charset="0"/>
              <a:cs typeface="Arial" charset="0"/>
            </a:endParaRPr>
          </a:p>
        </p:txBody>
      </p:sp>
      <p:pic>
        <p:nvPicPr>
          <p:cNvPr id="6" name="Picture 4"/>
          <p:cNvPicPr>
            <a:picLocks noChangeAspect="1" noChangeArrowheads="1"/>
          </p:cNvPicPr>
          <p:nvPr/>
        </p:nvPicPr>
        <p:blipFill>
          <a:blip r:embed="rId3" cstate="print"/>
          <a:srcRect l="26570" t="34540" r="24380" b="6729"/>
          <a:stretch>
            <a:fillRect/>
          </a:stretch>
        </p:blipFill>
        <p:spPr bwMode="auto">
          <a:xfrm>
            <a:off x="971419" y="995363"/>
            <a:ext cx="6337432" cy="5253037"/>
          </a:xfrm>
          <a:prstGeom prst="rect">
            <a:avLst/>
          </a:prstGeom>
          <a:noFill/>
          <a:ln w="9525">
            <a:noFill/>
            <a:miter lim="800000"/>
            <a:headEnd/>
            <a:tailEnd/>
          </a:ln>
        </p:spPr>
      </p:pic>
    </p:spTree>
    <p:extLst>
      <p:ext uri="{BB962C8B-B14F-4D97-AF65-F5344CB8AC3E}">
        <p14:creationId xmlns="" xmlns:p14="http://schemas.microsoft.com/office/powerpoint/2010/main" val="18558643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Files Are Stored</a:t>
            </a:r>
            <a:endParaRPr lang="en-US" dirty="0"/>
          </a:p>
        </p:txBody>
      </p:sp>
      <p:sp>
        <p:nvSpPr>
          <p:cNvPr id="3" name="Rectangle 2"/>
          <p:cNvSpPr/>
          <p:nvPr/>
        </p:nvSpPr>
        <p:spPr>
          <a:xfrm>
            <a:off x="357052" y="1143000"/>
            <a:ext cx="8991600" cy="4078039"/>
          </a:xfrm>
          <a:prstGeom prst="rect">
            <a:avLst/>
          </a:prstGeom>
        </p:spPr>
        <p:txBody>
          <a:bodyPr wrap="square">
            <a:spAutoFit/>
          </a:bodyPr>
          <a:lstStyle/>
          <a:p>
            <a:pPr marL="228600" indent="-228600" defTabSz="914342">
              <a:spcAft>
                <a:spcPts val="600"/>
              </a:spcAft>
              <a:buClr>
                <a:schemeClr val="accent2"/>
              </a:buClr>
              <a:buFont typeface="Wingdings" pitchFamily="2" charset="2"/>
              <a:buChar char="§"/>
            </a:pPr>
            <a:r>
              <a:rPr lang="en-US" sz="2000" dirty="0" smtClean="0"/>
              <a:t>Files are split into blocks</a:t>
            </a:r>
          </a:p>
          <a:p>
            <a:pPr marL="228600" indent="-228600" defTabSz="914342">
              <a:spcBef>
                <a:spcPts val="1800"/>
              </a:spcBef>
              <a:spcAft>
                <a:spcPts val="600"/>
              </a:spcAft>
              <a:buClr>
                <a:schemeClr val="accent2"/>
              </a:buClr>
              <a:buFont typeface="Wingdings" pitchFamily="2" charset="2"/>
              <a:buChar char="§"/>
            </a:pPr>
            <a:r>
              <a:rPr lang="en-US" sz="2000" dirty="0" smtClean="0"/>
              <a:t>Data is distributed across many machines at load time</a:t>
            </a:r>
          </a:p>
          <a:p>
            <a:pPr marL="457200" lvl="1" indent="-182880" algn="just">
              <a:spcAft>
                <a:spcPts val="1200"/>
              </a:spcAft>
              <a:buClr>
                <a:schemeClr val="accent2"/>
              </a:buClr>
              <a:buFont typeface="Arial" pitchFamily="34" charset="0"/>
              <a:buChar char="•"/>
            </a:pPr>
            <a:r>
              <a:rPr lang="en-US" sz="1600" dirty="0" smtClean="0"/>
              <a:t>Different blocks from the same file will be stored on different machines</a:t>
            </a:r>
          </a:p>
          <a:p>
            <a:pPr marL="457200" lvl="1" indent="-182880" algn="just">
              <a:spcAft>
                <a:spcPts val="1200"/>
              </a:spcAft>
              <a:buClr>
                <a:schemeClr val="accent2"/>
              </a:buClr>
              <a:buFont typeface="Arial" pitchFamily="34" charset="0"/>
              <a:buChar char="•"/>
            </a:pPr>
            <a:r>
              <a:rPr lang="en-US" sz="1600" dirty="0" smtClean="0"/>
              <a:t>This provides for efficient MapReduce processing.</a:t>
            </a:r>
            <a:endParaRPr lang="en-US" sz="2000" dirty="0" smtClean="0"/>
          </a:p>
          <a:p>
            <a:pPr marL="228600" indent="-228600" defTabSz="914342">
              <a:spcBef>
                <a:spcPts val="1800"/>
              </a:spcBef>
              <a:spcAft>
                <a:spcPts val="600"/>
              </a:spcAft>
              <a:buClr>
                <a:schemeClr val="accent2"/>
              </a:buClr>
              <a:buFont typeface="Wingdings" pitchFamily="2" charset="2"/>
              <a:buChar char="§"/>
            </a:pPr>
            <a:r>
              <a:rPr lang="en-US" sz="2000" dirty="0" smtClean="0"/>
              <a:t>Blocks are replicated across multiple machines, known as Data Nodes</a:t>
            </a:r>
          </a:p>
          <a:p>
            <a:pPr marL="457200" lvl="1" indent="-182880" algn="just">
              <a:spcAft>
                <a:spcPts val="1200"/>
              </a:spcAft>
              <a:buClr>
                <a:schemeClr val="accent2"/>
              </a:buClr>
              <a:buFont typeface="Arial" pitchFamily="34" charset="0"/>
              <a:buChar char="•"/>
            </a:pPr>
            <a:r>
              <a:rPr lang="en-US" sz="1600" dirty="0" smtClean="0"/>
              <a:t>Default replication is three-fold meaning that each block exists on three different machines</a:t>
            </a:r>
            <a:endParaRPr lang="en-US" sz="2000" dirty="0" smtClean="0"/>
          </a:p>
          <a:p>
            <a:pPr marL="228600" indent="-228600" defTabSz="914342">
              <a:spcBef>
                <a:spcPts val="1800"/>
              </a:spcBef>
              <a:spcAft>
                <a:spcPts val="600"/>
              </a:spcAft>
              <a:buClr>
                <a:schemeClr val="accent2"/>
              </a:buClr>
              <a:buFont typeface="Wingdings" pitchFamily="2" charset="2"/>
              <a:buChar char="§"/>
            </a:pPr>
            <a:r>
              <a:rPr lang="en-US" sz="2000" dirty="0" smtClean="0"/>
              <a:t>A master node called the Name Node keeps track of which blocks make up a file, and where those blocks are located</a:t>
            </a:r>
          </a:p>
          <a:p>
            <a:pPr marL="457200" lvl="1" indent="-182880" algn="just">
              <a:spcAft>
                <a:spcPts val="1200"/>
              </a:spcAft>
              <a:buClr>
                <a:schemeClr val="accent2"/>
              </a:buClr>
              <a:buFont typeface="Arial" pitchFamily="34" charset="0"/>
              <a:buChar char="•"/>
            </a:pPr>
            <a:r>
              <a:rPr lang="en-US" sz="1600" dirty="0" smtClean="0"/>
              <a:t>Known as the metadata</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Files Are Stored: Example</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5943600" y="1219200"/>
            <a:ext cx="3718876" cy="4495800"/>
          </a:xfrm>
          <a:prstGeom prst="rect">
            <a:avLst/>
          </a:prstGeom>
          <a:noFill/>
          <a:ln w="9525">
            <a:noFill/>
            <a:miter lim="800000"/>
            <a:headEnd/>
            <a:tailEnd/>
          </a:ln>
        </p:spPr>
      </p:pic>
      <p:sp>
        <p:nvSpPr>
          <p:cNvPr id="4" name="Rectangle 3"/>
          <p:cNvSpPr/>
          <p:nvPr/>
        </p:nvSpPr>
        <p:spPr>
          <a:xfrm>
            <a:off x="357052" y="1153885"/>
            <a:ext cx="5281748" cy="2046714"/>
          </a:xfrm>
          <a:prstGeom prst="rect">
            <a:avLst/>
          </a:prstGeom>
        </p:spPr>
        <p:txBody>
          <a:bodyPr wrap="square">
            <a:spAutoFit/>
          </a:bodyPr>
          <a:lstStyle/>
          <a:p>
            <a:pPr marL="228600" indent="-228600" defTabSz="914342">
              <a:spcBef>
                <a:spcPts val="1800"/>
              </a:spcBef>
              <a:spcAft>
                <a:spcPts val="600"/>
              </a:spcAft>
              <a:buClr>
                <a:schemeClr val="accent2"/>
              </a:buClr>
              <a:buFont typeface="Wingdings" pitchFamily="2" charset="2"/>
              <a:buChar char="§"/>
            </a:pPr>
            <a:r>
              <a:rPr lang="en-US" sz="2000" dirty="0" smtClean="0"/>
              <a:t>Name Node holds metadata for the two files (Foo.txt and Bar.txt)</a:t>
            </a:r>
            <a:endParaRPr lang="en-US" sz="2400" b="1" dirty="0" smtClean="0"/>
          </a:p>
          <a:p>
            <a:pPr marL="228600" indent="-228600" defTabSz="914342">
              <a:spcBef>
                <a:spcPts val="1800"/>
              </a:spcBef>
              <a:spcAft>
                <a:spcPts val="600"/>
              </a:spcAft>
              <a:buClr>
                <a:schemeClr val="accent2"/>
              </a:buClr>
              <a:buFont typeface="Wingdings" pitchFamily="2" charset="2"/>
              <a:buChar char="§"/>
            </a:pPr>
            <a:r>
              <a:rPr lang="en-US" sz="2000" dirty="0" smtClean="0"/>
              <a:t>Data Nodes hold the actual blocks</a:t>
            </a:r>
            <a:endParaRPr lang="en-US" sz="2400" b="1" dirty="0" smtClean="0"/>
          </a:p>
          <a:p>
            <a:pPr marL="457200" lvl="1" indent="-182880" algn="just">
              <a:spcAft>
                <a:spcPts val="1200"/>
              </a:spcAft>
              <a:buClr>
                <a:schemeClr val="accent2"/>
              </a:buClr>
              <a:buFont typeface="Arial" pitchFamily="34" charset="0"/>
              <a:buChar char="•"/>
            </a:pPr>
            <a:r>
              <a:rPr lang="en-US" sz="1600" dirty="0" smtClean="0"/>
              <a:t>Each block will be 64 MB or 128 MB in size</a:t>
            </a:r>
          </a:p>
          <a:p>
            <a:pPr marL="457200" lvl="1" indent="-182880" algn="just">
              <a:spcAft>
                <a:spcPts val="1200"/>
              </a:spcAft>
              <a:buClr>
                <a:schemeClr val="accent2"/>
              </a:buClr>
              <a:buFont typeface="Arial" pitchFamily="34" charset="0"/>
              <a:buChar char="•"/>
            </a:pPr>
            <a:r>
              <a:rPr lang="en-US" sz="1600" dirty="0" smtClean="0"/>
              <a:t>Each block is replicated three times on the cluster</a:t>
            </a:r>
            <a:endParaRPr lang="en-US" sz="1600"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 Tolerance in Hadoop</a:t>
            </a:r>
            <a:endParaRPr lang="en-US" dirty="0"/>
          </a:p>
        </p:txBody>
      </p:sp>
      <p:sp>
        <p:nvSpPr>
          <p:cNvPr id="3" name="Rectangle 2"/>
          <p:cNvSpPr/>
          <p:nvPr/>
        </p:nvSpPr>
        <p:spPr>
          <a:xfrm>
            <a:off x="357052" y="1143000"/>
            <a:ext cx="8991600" cy="13311336"/>
          </a:xfrm>
          <a:prstGeom prst="rect">
            <a:avLst/>
          </a:prstGeom>
        </p:spPr>
        <p:txBody>
          <a:bodyPr wrap="square">
            <a:spAutoFit/>
          </a:bodyPr>
          <a:lstStyle/>
          <a:p>
            <a:pPr marL="228600" indent="-228600" defTabSz="914342">
              <a:spcBef>
                <a:spcPts val="1800"/>
              </a:spcBef>
              <a:spcAft>
                <a:spcPts val="600"/>
              </a:spcAft>
              <a:buClr>
                <a:schemeClr val="accent2"/>
              </a:buClr>
              <a:buFont typeface="Wingdings" pitchFamily="2" charset="2"/>
              <a:buChar char="§"/>
            </a:pPr>
            <a:r>
              <a:rPr lang="en-US" sz="2000" dirty="0" smtClean="0"/>
              <a:t>If a data node fails, the master(Name Node) will detect that failure and re-assign the task to a different node on the cluster</a:t>
            </a:r>
          </a:p>
          <a:p>
            <a:pPr marL="228600" indent="-228600" defTabSz="914342">
              <a:spcBef>
                <a:spcPts val="1800"/>
              </a:spcBef>
              <a:spcAft>
                <a:spcPts val="600"/>
              </a:spcAft>
              <a:buClr>
                <a:schemeClr val="accent2"/>
              </a:buClr>
              <a:buFont typeface="Wingdings" pitchFamily="2" charset="2"/>
              <a:buChar char="§"/>
            </a:pPr>
            <a:r>
              <a:rPr lang="en-US" sz="2000" dirty="0" smtClean="0"/>
              <a:t>Restarting a task does not require communication with nodes working on other portions of the data </a:t>
            </a:r>
          </a:p>
          <a:p>
            <a:pPr marL="228600" indent="-228600" defTabSz="914342">
              <a:spcBef>
                <a:spcPts val="1800"/>
              </a:spcBef>
              <a:spcAft>
                <a:spcPts val="600"/>
              </a:spcAft>
              <a:buClr>
                <a:schemeClr val="accent2"/>
              </a:buClr>
              <a:buFont typeface="Wingdings" pitchFamily="2" charset="2"/>
              <a:buChar char="§"/>
            </a:pPr>
            <a:r>
              <a:rPr lang="en-US" sz="2000" dirty="0" smtClean="0"/>
              <a:t>If a failed node recovers, it is automatically added back to the cluster and assigned new tasks</a:t>
            </a:r>
          </a:p>
          <a:p>
            <a:pPr marL="228600" indent="-228600" defTabSz="914342">
              <a:spcBef>
                <a:spcPts val="1800"/>
              </a:spcBef>
              <a:spcAft>
                <a:spcPts val="600"/>
              </a:spcAft>
              <a:buClr>
                <a:schemeClr val="accent2"/>
              </a:buClr>
              <a:buFont typeface="Wingdings" pitchFamily="2" charset="2"/>
              <a:buChar char="§"/>
            </a:pPr>
            <a:r>
              <a:rPr lang="en-US" sz="2000" dirty="0" smtClean="0"/>
              <a:t> If a node appears to be running slowly, the master can redundantly execute another instance of the same task </a:t>
            </a:r>
          </a:p>
          <a:p>
            <a:pPr marL="707478" lvl="1" indent="-228600" defTabSz="914342">
              <a:spcBef>
                <a:spcPts val="1800"/>
              </a:spcBef>
              <a:spcAft>
                <a:spcPts val="600"/>
              </a:spcAft>
              <a:buClr>
                <a:schemeClr val="accent2"/>
              </a:buClr>
              <a:buFont typeface="Arial" pitchFamily="34" charset="0"/>
              <a:buChar char="•"/>
            </a:pPr>
            <a:r>
              <a:rPr lang="en-US" sz="2000" dirty="0" smtClean="0"/>
              <a:t>Results from the first to finish will be used</a:t>
            </a:r>
          </a:p>
          <a:p>
            <a:pPr marL="707478" lvl="1" indent="-228600" defTabSz="914342">
              <a:spcBef>
                <a:spcPts val="1800"/>
              </a:spcBef>
              <a:spcAft>
                <a:spcPts val="600"/>
              </a:spcAft>
              <a:buClr>
                <a:schemeClr val="accent2"/>
              </a:buClr>
              <a:buFont typeface="Arial" pitchFamily="34" charset="0"/>
              <a:buChar char="•"/>
            </a:pPr>
            <a:r>
              <a:rPr lang="en-US" sz="2000" dirty="0" smtClean="0"/>
              <a:t>Known as ‘speculative execution’ </a:t>
            </a:r>
          </a:p>
          <a:p>
            <a:pPr marL="707478" lvl="1" indent="-228600" defTabSz="914342">
              <a:spcBef>
                <a:spcPts val="1800"/>
              </a:spcBef>
              <a:spcAft>
                <a:spcPts val="600"/>
              </a:spcAft>
              <a:buClr>
                <a:schemeClr val="accent2"/>
              </a:buClr>
            </a:pPr>
            <a:endParaRPr lang="en-US" sz="2000" dirty="0" smtClean="0"/>
          </a:p>
          <a:p>
            <a:pPr marL="228600" indent="-228600" defTabSz="914342">
              <a:spcBef>
                <a:spcPts val="1800"/>
              </a:spcBef>
              <a:spcAft>
                <a:spcPts val="600"/>
              </a:spcAft>
              <a:buClr>
                <a:schemeClr val="accent2"/>
              </a:buClr>
              <a:buFont typeface="Wingdings" pitchFamily="2" charset="2"/>
              <a:buChar char="§"/>
            </a:pPr>
            <a:endParaRPr lang="en-US" sz="2000" dirty="0" smtClean="0"/>
          </a:p>
          <a:p>
            <a:endParaRPr lang="en-US" sz="2000" dirty="0" smtClean="0"/>
          </a:p>
          <a:p>
            <a:endParaRPr lang="en-US" sz="2000" dirty="0" smtClean="0"/>
          </a:p>
          <a:p>
            <a:pPr marL="228600" indent="-228600" defTabSz="914342">
              <a:spcBef>
                <a:spcPts val="1800"/>
              </a:spcBef>
              <a:spcAft>
                <a:spcPts val="600"/>
              </a:spcAft>
              <a:buClr>
                <a:schemeClr val="accent2"/>
              </a:buClr>
              <a:buFont typeface="Wingdings" pitchFamily="2" charset="2"/>
              <a:buChar char="§"/>
            </a:pPr>
            <a:endParaRPr lang="en-US" sz="2000" dirty="0" smtClean="0"/>
          </a:p>
          <a:p>
            <a:endParaRPr lang="en-US" sz="2000" dirty="0" smtClean="0"/>
          </a:p>
          <a:p>
            <a:endParaRPr lang="en-US" sz="2000" dirty="0" smtClean="0"/>
          </a:p>
          <a:p>
            <a:pPr marL="228600" indent="-228600" defTabSz="914342">
              <a:spcBef>
                <a:spcPts val="1800"/>
              </a:spcBef>
              <a:spcAft>
                <a:spcPts val="600"/>
              </a:spcAft>
              <a:buClr>
                <a:schemeClr val="accent2"/>
              </a:buClr>
              <a:buFont typeface="Wingdings" pitchFamily="2" charset="2"/>
              <a:buChar char="§"/>
            </a:pPr>
            <a:endParaRPr lang="en-US" sz="2000" dirty="0" smtClean="0"/>
          </a:p>
          <a:p>
            <a:pPr marL="228600" indent="-228600" defTabSz="914342">
              <a:spcBef>
                <a:spcPts val="1800"/>
              </a:spcBef>
              <a:spcAft>
                <a:spcPts val="600"/>
              </a:spcAft>
              <a:buClr>
                <a:schemeClr val="accent2"/>
              </a:buClr>
              <a:buFont typeface="Wingdings" pitchFamily="2" charset="2"/>
              <a:buChar char="§"/>
            </a:pPr>
            <a:endParaRPr lang="en-US" sz="2000" dirty="0" smtClean="0"/>
          </a:p>
          <a:p>
            <a:pPr marL="228600" indent="-228600" defTabSz="914342">
              <a:spcBef>
                <a:spcPts val="1800"/>
              </a:spcBef>
              <a:spcAft>
                <a:spcPts val="600"/>
              </a:spcAft>
              <a:buClr>
                <a:schemeClr val="accent2"/>
              </a:buClr>
              <a:buFont typeface="Wingdings" pitchFamily="2" charset="2"/>
              <a:buChar char="§"/>
            </a:pPr>
            <a:r>
              <a:rPr lang="en-US" sz="2000" dirty="0" smtClean="0"/>
              <a:t>Data is distributed across many machines at load time</a:t>
            </a:r>
          </a:p>
          <a:p>
            <a:pPr marL="228600" indent="-228600" defTabSz="914342">
              <a:spcBef>
                <a:spcPts val="1800"/>
              </a:spcBef>
              <a:spcAft>
                <a:spcPts val="600"/>
              </a:spcAft>
              <a:buClr>
                <a:schemeClr val="accent2"/>
              </a:buClr>
              <a:buFont typeface="Wingdings" pitchFamily="2" charset="2"/>
              <a:buChar char="§"/>
            </a:pPr>
            <a:endParaRPr lang="en-US" sz="2000" dirty="0" smtClean="0"/>
          </a:p>
          <a:p>
            <a:pPr marL="457200" lvl="1" indent="-182880" algn="just">
              <a:spcAft>
                <a:spcPts val="1200"/>
              </a:spcAft>
              <a:buClr>
                <a:schemeClr val="accent2"/>
              </a:buClr>
              <a:buFont typeface="Arial" pitchFamily="34" charset="0"/>
              <a:buChar char="•"/>
            </a:pPr>
            <a:r>
              <a:rPr lang="en-US" sz="1600" dirty="0" smtClean="0"/>
              <a:t>Different blocks from the same file will be stored on different machines</a:t>
            </a:r>
          </a:p>
          <a:p>
            <a:pPr marL="457200" lvl="1" indent="-182880" algn="just">
              <a:spcAft>
                <a:spcPts val="1200"/>
              </a:spcAft>
              <a:buClr>
                <a:schemeClr val="accent2"/>
              </a:buClr>
              <a:buFont typeface="Arial" pitchFamily="34" charset="0"/>
              <a:buChar char="•"/>
            </a:pPr>
            <a:r>
              <a:rPr lang="en-US" sz="1600" dirty="0" smtClean="0"/>
              <a:t>This provides for efficient </a:t>
            </a:r>
            <a:r>
              <a:rPr lang="en-US" sz="1600" dirty="0" err="1" smtClean="0"/>
              <a:t>MapReduce</a:t>
            </a:r>
            <a:r>
              <a:rPr lang="en-US" sz="1600" dirty="0" smtClean="0"/>
              <a:t> processing.</a:t>
            </a:r>
            <a:endParaRPr lang="en-US" sz="2000" dirty="0" smtClean="0"/>
          </a:p>
          <a:p>
            <a:pPr marL="228600" indent="-228600" defTabSz="914342">
              <a:spcBef>
                <a:spcPts val="1800"/>
              </a:spcBef>
              <a:spcAft>
                <a:spcPts val="600"/>
              </a:spcAft>
              <a:buClr>
                <a:schemeClr val="accent2"/>
              </a:buClr>
              <a:buFont typeface="Wingdings" pitchFamily="2" charset="2"/>
              <a:buChar char="§"/>
            </a:pPr>
            <a:r>
              <a:rPr lang="en-US" sz="2000" dirty="0" smtClean="0"/>
              <a:t>Blocks are replicated across multiple machines, known as Data Nodes</a:t>
            </a:r>
          </a:p>
          <a:p>
            <a:pPr marL="457200" lvl="1" indent="-182880" algn="just">
              <a:spcAft>
                <a:spcPts val="1200"/>
              </a:spcAft>
              <a:buClr>
                <a:schemeClr val="accent2"/>
              </a:buClr>
              <a:buFont typeface="Arial" pitchFamily="34" charset="0"/>
              <a:buChar char="•"/>
            </a:pPr>
            <a:r>
              <a:rPr lang="en-US" sz="1600" dirty="0" smtClean="0"/>
              <a:t>Default replication is three-fold meaning that each block exists on three different machines</a:t>
            </a:r>
            <a:endParaRPr lang="en-US" sz="2000" dirty="0" smtClean="0"/>
          </a:p>
          <a:p>
            <a:pPr marL="228600" indent="-228600" defTabSz="914342">
              <a:spcBef>
                <a:spcPts val="1800"/>
              </a:spcBef>
              <a:spcAft>
                <a:spcPts val="600"/>
              </a:spcAft>
              <a:buClr>
                <a:schemeClr val="accent2"/>
              </a:buClr>
              <a:buFont typeface="Wingdings" pitchFamily="2" charset="2"/>
              <a:buChar char="§"/>
            </a:pPr>
            <a:r>
              <a:rPr lang="en-US" sz="2000" dirty="0" smtClean="0"/>
              <a:t>A master node called the Name Node keeps track of which blocks make up a file, and where those blocks are located</a:t>
            </a:r>
          </a:p>
          <a:p>
            <a:pPr marL="457200" lvl="1" indent="-182880" algn="just">
              <a:spcAft>
                <a:spcPts val="1200"/>
              </a:spcAft>
              <a:buClr>
                <a:schemeClr val="accent2"/>
              </a:buClr>
              <a:buFont typeface="Arial" pitchFamily="34" charset="0"/>
              <a:buChar char="•"/>
            </a:pPr>
            <a:r>
              <a:rPr lang="en-US" sz="1600" dirty="0" smtClean="0"/>
              <a:t>Known as the metadata</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a:xfrm>
            <a:off x="0" y="0"/>
            <a:ext cx="9902952" cy="914400"/>
          </a:xfrm>
        </p:spPr>
        <p:txBody>
          <a:bodyPr tIns="0"/>
          <a:lstStyle/>
          <a:p>
            <a:pPr marL="571500" indent="-571500" fontAlgn="base">
              <a:lnSpc>
                <a:spcPct val="90000"/>
              </a:lnSpc>
              <a:spcAft>
                <a:spcPct val="0"/>
              </a:spcAft>
              <a:defRPr/>
            </a:pPr>
            <a:r>
              <a:rPr lang="en-US" b="0" dirty="0" smtClean="0"/>
              <a:t>Quiz</a:t>
            </a:r>
          </a:p>
        </p:txBody>
      </p:sp>
      <p:sp>
        <p:nvSpPr>
          <p:cNvPr id="400387" name="Rectangle 3"/>
          <p:cNvSpPr>
            <a:spLocks noGrp="1" noChangeArrowheads="1"/>
          </p:cNvSpPr>
          <p:nvPr>
            <p:ph type="body" idx="4294967295"/>
          </p:nvPr>
        </p:nvSpPr>
        <p:spPr>
          <a:xfrm>
            <a:off x="419100" y="1244600"/>
            <a:ext cx="9525000" cy="4724400"/>
          </a:xfrm>
          <a:prstGeom prst="rect">
            <a:avLst/>
          </a:prstGeom>
        </p:spPr>
        <p:txBody>
          <a:bodyPr/>
          <a:lstStyle/>
          <a:p>
            <a:pPr>
              <a:buNone/>
            </a:pPr>
            <a:r>
              <a:rPr lang="en-US" sz="1800" dirty="0" smtClean="0">
                <a:solidFill>
                  <a:schemeClr val="tx1"/>
                </a:solidFill>
              </a:rPr>
              <a:t>1</a:t>
            </a:r>
            <a:r>
              <a:rPr lang="en-US" dirty="0" smtClean="0"/>
              <a:t>. What is Hadoop?</a:t>
            </a:r>
          </a:p>
          <a:p>
            <a:pPr marL="649287" lvl="1" indent="-457200">
              <a:buFont typeface="+mj-lt"/>
              <a:buAutoNum type="alphaUcPeriod"/>
            </a:pPr>
            <a:r>
              <a:rPr lang="en-US" dirty="0" smtClean="0"/>
              <a:t>Database</a:t>
            </a:r>
          </a:p>
          <a:p>
            <a:pPr marL="649287" lvl="1" indent="-457200">
              <a:buFont typeface="+mj-lt"/>
              <a:buAutoNum type="alphaUcPeriod"/>
            </a:pPr>
            <a:r>
              <a:rPr lang="en-US" dirty="0" smtClean="0"/>
              <a:t>Framework </a:t>
            </a:r>
          </a:p>
          <a:p>
            <a:pPr marL="649287" lvl="1" indent="-457200">
              <a:buFont typeface="+mj-lt"/>
              <a:buAutoNum type="alphaUcPeriod"/>
            </a:pPr>
            <a:r>
              <a:rPr lang="en-US" dirty="0" smtClean="0"/>
              <a:t>Programming Language</a:t>
            </a:r>
          </a:p>
          <a:p>
            <a:pPr marL="649287" lvl="1" indent="-457200">
              <a:buFont typeface="+mj-lt"/>
              <a:buAutoNum type="alphaUcPeriod"/>
            </a:pPr>
            <a:r>
              <a:rPr lang="en-US" dirty="0" smtClean="0"/>
              <a:t>File</a:t>
            </a:r>
            <a:endParaRPr lang="en-US" sz="1600" dirty="0" smtClean="0">
              <a:solidFill>
                <a:schemeClr val="tx1"/>
              </a:solidFill>
            </a:endParaRPr>
          </a:p>
          <a:p>
            <a:pPr marL="304800" indent="-304800">
              <a:lnSpc>
                <a:spcPct val="90000"/>
              </a:lnSpc>
              <a:buFontTx/>
              <a:buNone/>
            </a:pPr>
            <a:endParaRPr lang="en-US" sz="1800" b="1" dirty="0" smtClean="0">
              <a:solidFill>
                <a:schemeClr val="tx1"/>
              </a:solidFill>
            </a:endParaRPr>
          </a:p>
          <a:p>
            <a:pPr marL="304800" indent="-304800">
              <a:lnSpc>
                <a:spcPct val="90000"/>
              </a:lnSpc>
              <a:buFontTx/>
              <a:buNone/>
            </a:pPr>
            <a:endParaRPr lang="en-US" sz="1800" b="1" dirty="0" smtClean="0">
              <a:solidFill>
                <a:schemeClr val="tx1"/>
              </a:solidFill>
            </a:endParaRPr>
          </a:p>
          <a:p>
            <a:pPr>
              <a:buNone/>
            </a:pPr>
            <a:r>
              <a:rPr lang="en-US" sz="1800" dirty="0" smtClean="0">
                <a:solidFill>
                  <a:schemeClr val="tx1"/>
                </a:solidFill>
              </a:rPr>
              <a:t>2</a:t>
            </a:r>
            <a:r>
              <a:rPr lang="en-US" dirty="0" smtClean="0"/>
              <a:t>. What is a Hadoop cluster?</a:t>
            </a:r>
          </a:p>
          <a:p>
            <a:pPr marL="649287" lvl="1" indent="-457200">
              <a:buFont typeface="+mj-lt"/>
              <a:buAutoNum type="alphaUcPeriod"/>
            </a:pPr>
            <a:r>
              <a:rPr lang="en-US" dirty="0" smtClean="0"/>
              <a:t>Group of machines connected in a network</a:t>
            </a:r>
          </a:p>
          <a:p>
            <a:pPr marL="649287" lvl="1" indent="-457200">
              <a:buFont typeface="+mj-lt"/>
              <a:buAutoNum type="alphaUcPeriod"/>
            </a:pPr>
            <a:r>
              <a:rPr lang="en-US" dirty="0" smtClean="0"/>
              <a:t>Group of machines sharing same software</a:t>
            </a:r>
          </a:p>
          <a:p>
            <a:pPr marL="649287" lvl="1" indent="-457200">
              <a:buFont typeface="+mj-lt"/>
              <a:buAutoNum type="alphaUcPeriod"/>
            </a:pPr>
            <a:r>
              <a:rPr lang="en-US" dirty="0" smtClean="0"/>
              <a:t>Group of connected machines running HDFS &amp; Map Reduce</a:t>
            </a:r>
          </a:p>
          <a:p>
            <a:pPr marL="649287" lvl="1" indent="-457200">
              <a:buFont typeface="+mj-lt"/>
              <a:buAutoNum type="alphaUcPeriod"/>
            </a:pPr>
            <a:r>
              <a:rPr lang="en-US" dirty="0" smtClean="0"/>
              <a:t>Group of machines sharing same printer</a:t>
            </a:r>
          </a:p>
          <a:p>
            <a:pPr marL="649287" lvl="1" indent="-457200">
              <a:buFont typeface="+mj-lt"/>
              <a:buAutoNum type="alphaUcPeriod"/>
            </a:pPr>
            <a:endParaRPr lang="en-US" dirty="0" smtClean="0"/>
          </a:p>
          <a:p>
            <a:pPr marL="342900" indent="-342900">
              <a:lnSpc>
                <a:spcPct val="90000"/>
              </a:lnSpc>
              <a:buNone/>
            </a:pPr>
            <a:endParaRPr lang="en-US" sz="1800" dirty="0" smtClean="0">
              <a:solidFill>
                <a:schemeClr val="tx1"/>
              </a:solidFill>
            </a:endParaRPr>
          </a:p>
          <a:p>
            <a:pPr marL="342900" indent="-342900">
              <a:lnSpc>
                <a:spcPct val="90000"/>
              </a:lnSpc>
              <a:buNone/>
            </a:pPr>
            <a:endParaRPr lang="en-US" sz="1800" b="1" dirty="0" smtClean="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a:xfrm>
            <a:off x="0" y="0"/>
            <a:ext cx="9902952" cy="914400"/>
          </a:xfrm>
        </p:spPr>
        <p:txBody>
          <a:bodyPr tIns="0"/>
          <a:lstStyle/>
          <a:p>
            <a:pPr marL="571500" indent="-571500" fontAlgn="base">
              <a:lnSpc>
                <a:spcPct val="90000"/>
              </a:lnSpc>
              <a:spcAft>
                <a:spcPct val="0"/>
              </a:spcAft>
              <a:defRPr/>
            </a:pPr>
            <a:r>
              <a:rPr lang="en-US" b="0" dirty="0" smtClean="0"/>
              <a:t>Quiz-Answers</a:t>
            </a:r>
          </a:p>
        </p:txBody>
      </p:sp>
      <p:sp>
        <p:nvSpPr>
          <p:cNvPr id="400387" name="Rectangle 3"/>
          <p:cNvSpPr>
            <a:spLocks noGrp="1" noChangeArrowheads="1"/>
          </p:cNvSpPr>
          <p:nvPr>
            <p:ph type="body" idx="4294967295"/>
          </p:nvPr>
        </p:nvSpPr>
        <p:spPr>
          <a:xfrm>
            <a:off x="419100" y="1244600"/>
            <a:ext cx="9525000" cy="4724400"/>
          </a:xfrm>
          <a:prstGeom prst="rect">
            <a:avLst/>
          </a:prstGeom>
        </p:spPr>
        <p:txBody>
          <a:bodyPr/>
          <a:lstStyle/>
          <a:p>
            <a:pPr>
              <a:buNone/>
            </a:pPr>
            <a:r>
              <a:rPr lang="en-US" sz="1800" dirty="0" smtClean="0">
                <a:solidFill>
                  <a:schemeClr val="tx1"/>
                </a:solidFill>
              </a:rPr>
              <a:t>1</a:t>
            </a:r>
            <a:r>
              <a:rPr lang="en-US" dirty="0" smtClean="0"/>
              <a:t>. What is Hadoop?</a:t>
            </a:r>
          </a:p>
          <a:p>
            <a:pPr marL="649287" lvl="1" indent="-457200">
              <a:buFont typeface="+mj-lt"/>
              <a:buAutoNum type="alphaUcPeriod"/>
            </a:pPr>
            <a:r>
              <a:rPr lang="en-US" dirty="0" smtClean="0"/>
              <a:t>Database</a:t>
            </a:r>
          </a:p>
          <a:p>
            <a:pPr marL="649287" lvl="1" indent="-457200">
              <a:buFont typeface="+mj-lt"/>
              <a:buAutoNum type="alphaUcPeriod"/>
            </a:pPr>
            <a:r>
              <a:rPr lang="en-US" dirty="0" smtClean="0"/>
              <a:t>Framework </a:t>
            </a:r>
          </a:p>
          <a:p>
            <a:pPr marL="649287" lvl="1" indent="-457200">
              <a:buFont typeface="+mj-lt"/>
              <a:buAutoNum type="alphaUcPeriod"/>
            </a:pPr>
            <a:r>
              <a:rPr lang="en-US" dirty="0" smtClean="0"/>
              <a:t>Programming Language</a:t>
            </a:r>
          </a:p>
          <a:p>
            <a:pPr marL="649287" lvl="1" indent="-457200">
              <a:buFont typeface="+mj-lt"/>
              <a:buAutoNum type="alphaUcPeriod"/>
            </a:pPr>
            <a:r>
              <a:rPr lang="en-US" dirty="0" smtClean="0"/>
              <a:t>File</a:t>
            </a:r>
            <a:endParaRPr lang="en-US" sz="1600" dirty="0" smtClean="0">
              <a:solidFill>
                <a:schemeClr val="tx1"/>
              </a:solidFill>
            </a:endParaRPr>
          </a:p>
          <a:p>
            <a:pPr marL="304800" indent="-304800">
              <a:lnSpc>
                <a:spcPct val="90000"/>
              </a:lnSpc>
              <a:buFontTx/>
              <a:buNone/>
            </a:pPr>
            <a:endParaRPr lang="en-US" sz="1800" b="1" dirty="0" smtClean="0">
              <a:solidFill>
                <a:schemeClr val="tx1"/>
              </a:solidFill>
            </a:endParaRPr>
          </a:p>
          <a:p>
            <a:pPr marL="304800" indent="-304800">
              <a:lnSpc>
                <a:spcPct val="90000"/>
              </a:lnSpc>
              <a:buFontTx/>
              <a:buNone/>
            </a:pPr>
            <a:endParaRPr lang="en-US" sz="1800" b="1" dirty="0" smtClean="0">
              <a:solidFill>
                <a:schemeClr val="tx1"/>
              </a:solidFill>
            </a:endParaRPr>
          </a:p>
          <a:p>
            <a:pPr>
              <a:buNone/>
            </a:pPr>
            <a:r>
              <a:rPr lang="en-US" sz="1800" dirty="0" smtClean="0">
                <a:solidFill>
                  <a:schemeClr val="tx1"/>
                </a:solidFill>
              </a:rPr>
              <a:t>2</a:t>
            </a:r>
            <a:r>
              <a:rPr lang="en-US" dirty="0" smtClean="0"/>
              <a:t>. What is a Hadoop cluster?</a:t>
            </a:r>
          </a:p>
          <a:p>
            <a:pPr marL="649287" lvl="1" indent="-457200">
              <a:buFont typeface="+mj-lt"/>
              <a:buAutoNum type="alphaUcPeriod"/>
            </a:pPr>
            <a:r>
              <a:rPr lang="en-US" dirty="0" smtClean="0"/>
              <a:t>Group of machines connected in a network</a:t>
            </a:r>
          </a:p>
          <a:p>
            <a:pPr marL="649287" lvl="1" indent="-457200">
              <a:buFont typeface="+mj-lt"/>
              <a:buAutoNum type="alphaUcPeriod"/>
            </a:pPr>
            <a:r>
              <a:rPr lang="en-US" dirty="0" smtClean="0"/>
              <a:t>Group of machines sharing same software</a:t>
            </a:r>
          </a:p>
          <a:p>
            <a:pPr marL="649287" lvl="1" indent="-457200">
              <a:buFont typeface="+mj-lt"/>
              <a:buAutoNum type="alphaUcPeriod"/>
            </a:pPr>
            <a:r>
              <a:rPr lang="en-US" dirty="0" smtClean="0"/>
              <a:t>Group of connected machines running HDFS &amp; Map Reduce</a:t>
            </a:r>
          </a:p>
          <a:p>
            <a:pPr marL="649287" lvl="1" indent="-457200">
              <a:buFont typeface="+mj-lt"/>
              <a:buAutoNum type="alphaUcPeriod"/>
            </a:pPr>
            <a:r>
              <a:rPr lang="en-US" dirty="0" smtClean="0"/>
              <a:t>Group of machines sharing same printer</a:t>
            </a:r>
          </a:p>
          <a:p>
            <a:pPr marL="649287" lvl="1" indent="-457200">
              <a:buFont typeface="+mj-lt"/>
              <a:buAutoNum type="alphaUcPeriod"/>
            </a:pPr>
            <a:endParaRPr lang="en-US" dirty="0" smtClean="0"/>
          </a:p>
          <a:p>
            <a:pPr marL="342900" indent="-342900">
              <a:lnSpc>
                <a:spcPct val="90000"/>
              </a:lnSpc>
              <a:buNone/>
            </a:pPr>
            <a:endParaRPr lang="en-US" sz="1800" dirty="0" smtClean="0">
              <a:solidFill>
                <a:schemeClr val="tx1"/>
              </a:solidFill>
            </a:endParaRPr>
          </a:p>
          <a:p>
            <a:pPr marL="342900" indent="-342900">
              <a:lnSpc>
                <a:spcPct val="90000"/>
              </a:lnSpc>
              <a:buNone/>
            </a:pPr>
            <a:endParaRPr lang="en-US" sz="1800" b="1" dirty="0" smtClean="0"/>
          </a:p>
        </p:txBody>
      </p:sp>
      <p:sp>
        <p:nvSpPr>
          <p:cNvPr id="4" name="Rectangle 4"/>
          <p:cNvSpPr>
            <a:spLocks noChangeArrowheads="1"/>
          </p:cNvSpPr>
          <p:nvPr/>
        </p:nvSpPr>
        <p:spPr bwMode="auto">
          <a:xfrm>
            <a:off x="6781800" y="1752600"/>
            <a:ext cx="2362200" cy="1066800"/>
          </a:xfrm>
          <a:prstGeom prst="rect">
            <a:avLst/>
          </a:prstGeom>
          <a:solidFill>
            <a:schemeClr val="accent1"/>
          </a:solidFill>
          <a:ln w="9525" algn="ctr">
            <a:solidFill>
              <a:schemeClr val="tx1"/>
            </a:solidFill>
            <a:miter lim="800000"/>
            <a:headEnd/>
            <a:tailEnd/>
          </a:ln>
        </p:spPr>
        <p:txBody>
          <a:bodyPr wrap="none" anchor="ctr"/>
          <a:lstStyle/>
          <a:p>
            <a:pPr algn="ctr"/>
            <a:r>
              <a:rPr lang="en-US" b="1" dirty="0" smtClean="0">
                <a:solidFill>
                  <a:prstClr val="white"/>
                </a:solidFill>
              </a:rPr>
              <a:t>B: Framework</a:t>
            </a:r>
            <a:endParaRPr lang="en-US" b="1" dirty="0">
              <a:solidFill>
                <a:prstClr val="white"/>
              </a:solidFill>
            </a:endParaRPr>
          </a:p>
        </p:txBody>
      </p:sp>
      <p:sp>
        <p:nvSpPr>
          <p:cNvPr id="5" name="Rectangle 4"/>
          <p:cNvSpPr>
            <a:spLocks noChangeArrowheads="1"/>
          </p:cNvSpPr>
          <p:nvPr/>
        </p:nvSpPr>
        <p:spPr bwMode="auto">
          <a:xfrm>
            <a:off x="6858000" y="3810000"/>
            <a:ext cx="2590800" cy="990600"/>
          </a:xfrm>
          <a:prstGeom prst="rect">
            <a:avLst/>
          </a:prstGeom>
          <a:solidFill>
            <a:schemeClr val="accent1"/>
          </a:solidFill>
          <a:ln w="9525" algn="ctr">
            <a:solidFill>
              <a:schemeClr val="tx1"/>
            </a:solidFill>
            <a:miter lim="800000"/>
            <a:headEnd/>
            <a:tailEnd/>
          </a:ln>
        </p:spPr>
        <p:txBody>
          <a:bodyPr wrap="none" anchor="ctr"/>
          <a:lstStyle/>
          <a:p>
            <a:pPr algn="ctr"/>
            <a:r>
              <a:rPr lang="en-US" b="1" dirty="0" smtClean="0">
                <a:solidFill>
                  <a:prstClr val="white"/>
                </a:solidFill>
              </a:rPr>
              <a:t>C: Group of Machines </a:t>
            </a:r>
          </a:p>
          <a:p>
            <a:pPr algn="ctr"/>
            <a:r>
              <a:rPr lang="en-US" b="1" dirty="0" smtClean="0">
                <a:solidFill>
                  <a:prstClr val="white"/>
                </a:solidFill>
              </a:rPr>
              <a:t>Running HDFS &amp; MR</a:t>
            </a:r>
          </a:p>
          <a:p>
            <a:pPr algn="ctr"/>
            <a:endParaRPr lang="en-US" b="1" dirty="0">
              <a:solidFill>
                <a:prstClr val="white"/>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a:xfrm>
            <a:off x="0" y="0"/>
            <a:ext cx="9902952" cy="914400"/>
          </a:xfrm>
        </p:spPr>
        <p:txBody>
          <a:bodyPr tIns="0"/>
          <a:lstStyle/>
          <a:p>
            <a:pPr marL="571500" indent="-571500" fontAlgn="base">
              <a:lnSpc>
                <a:spcPct val="90000"/>
              </a:lnSpc>
              <a:spcAft>
                <a:spcPct val="0"/>
              </a:spcAft>
              <a:defRPr/>
            </a:pPr>
            <a:r>
              <a:rPr lang="en-US" b="0" dirty="0" smtClean="0"/>
              <a:t>Quiz(continued)</a:t>
            </a:r>
          </a:p>
        </p:txBody>
      </p:sp>
      <p:sp>
        <p:nvSpPr>
          <p:cNvPr id="400387" name="Rectangle 3"/>
          <p:cNvSpPr>
            <a:spLocks noGrp="1" noChangeArrowheads="1"/>
          </p:cNvSpPr>
          <p:nvPr>
            <p:ph type="body" idx="4294967295"/>
          </p:nvPr>
        </p:nvSpPr>
        <p:spPr>
          <a:xfrm>
            <a:off x="419100" y="1244600"/>
            <a:ext cx="9525000" cy="4724400"/>
          </a:xfrm>
          <a:prstGeom prst="rect">
            <a:avLst/>
          </a:prstGeom>
        </p:spPr>
        <p:txBody>
          <a:bodyPr/>
          <a:lstStyle/>
          <a:p>
            <a:pPr>
              <a:buNone/>
            </a:pPr>
            <a:r>
              <a:rPr lang="en-US" sz="1800" dirty="0" smtClean="0">
                <a:solidFill>
                  <a:schemeClr val="tx1"/>
                </a:solidFill>
              </a:rPr>
              <a:t>3</a:t>
            </a:r>
            <a:r>
              <a:rPr lang="en-US" dirty="0" smtClean="0"/>
              <a:t>. Default block size in Hadoop 2.X is :</a:t>
            </a:r>
          </a:p>
          <a:p>
            <a:pPr marL="649287" lvl="1" indent="-457200">
              <a:buFont typeface="+mj-lt"/>
              <a:buAutoNum type="alphaUcPeriod"/>
            </a:pPr>
            <a:r>
              <a:rPr lang="en-US" dirty="0" smtClean="0"/>
              <a:t>64 MB</a:t>
            </a:r>
          </a:p>
          <a:p>
            <a:pPr marL="649287" lvl="1" indent="-457200">
              <a:buFont typeface="+mj-lt"/>
              <a:buAutoNum type="alphaUcPeriod"/>
            </a:pPr>
            <a:r>
              <a:rPr lang="en-US" dirty="0" smtClean="0"/>
              <a:t>68 MB</a:t>
            </a:r>
          </a:p>
          <a:p>
            <a:pPr marL="649287" lvl="1" indent="-457200">
              <a:buFont typeface="+mj-lt"/>
              <a:buAutoNum type="alphaUcPeriod"/>
            </a:pPr>
            <a:r>
              <a:rPr lang="en-US" dirty="0" smtClean="0"/>
              <a:t>188 MB</a:t>
            </a:r>
          </a:p>
          <a:p>
            <a:pPr marL="649287" lvl="1" indent="-457200">
              <a:buFont typeface="+mj-lt"/>
              <a:buAutoNum type="alphaUcPeriod"/>
            </a:pPr>
            <a:r>
              <a:rPr lang="en-US" dirty="0" smtClean="0"/>
              <a:t>128 MB</a:t>
            </a:r>
            <a:endParaRPr lang="en-US" sz="1600" dirty="0" smtClean="0">
              <a:solidFill>
                <a:schemeClr val="tx1"/>
              </a:solidFill>
            </a:endParaRPr>
          </a:p>
          <a:p>
            <a:pPr marL="304800" indent="-304800">
              <a:lnSpc>
                <a:spcPct val="90000"/>
              </a:lnSpc>
              <a:buFontTx/>
              <a:buNone/>
            </a:pPr>
            <a:endParaRPr lang="en-US" sz="1800" b="1" dirty="0" smtClean="0">
              <a:solidFill>
                <a:schemeClr val="tx1"/>
              </a:solidFill>
            </a:endParaRPr>
          </a:p>
          <a:p>
            <a:pPr marL="304800" indent="-304800">
              <a:lnSpc>
                <a:spcPct val="90000"/>
              </a:lnSpc>
              <a:buFontTx/>
              <a:buNone/>
            </a:pPr>
            <a:endParaRPr lang="en-US" sz="1800" b="1" dirty="0" smtClean="0">
              <a:solidFill>
                <a:schemeClr val="tx1"/>
              </a:solidFill>
            </a:endParaRPr>
          </a:p>
          <a:p>
            <a:pPr>
              <a:buNone/>
            </a:pPr>
            <a:r>
              <a:rPr lang="en-US" sz="1800" dirty="0" smtClean="0">
                <a:solidFill>
                  <a:schemeClr val="tx1"/>
                </a:solidFill>
              </a:rPr>
              <a:t>4</a:t>
            </a:r>
            <a:r>
              <a:rPr lang="en-US" dirty="0" smtClean="0"/>
              <a:t>. Data Blocks are stored in ?</a:t>
            </a:r>
          </a:p>
          <a:p>
            <a:pPr marL="649287" lvl="1" indent="-457200">
              <a:buFont typeface="+mj-lt"/>
              <a:buAutoNum type="alphaUcPeriod"/>
            </a:pPr>
            <a:r>
              <a:rPr lang="en-US" dirty="0" smtClean="0"/>
              <a:t>Name Node</a:t>
            </a:r>
          </a:p>
          <a:p>
            <a:pPr marL="649287" lvl="1" indent="-457200">
              <a:buFont typeface="+mj-lt"/>
              <a:buAutoNum type="alphaUcPeriod"/>
            </a:pPr>
            <a:r>
              <a:rPr lang="en-US" dirty="0" smtClean="0"/>
              <a:t>Data Node</a:t>
            </a:r>
          </a:p>
          <a:p>
            <a:pPr marL="649287" lvl="1" indent="-457200">
              <a:buFont typeface="+mj-lt"/>
              <a:buAutoNum type="alphaUcPeriod"/>
            </a:pPr>
            <a:r>
              <a:rPr lang="en-US" dirty="0" smtClean="0"/>
              <a:t>Database</a:t>
            </a:r>
          </a:p>
          <a:p>
            <a:pPr marL="649287" lvl="1" indent="-457200">
              <a:buFont typeface="+mj-lt"/>
              <a:buAutoNum type="alphaUcPeriod"/>
            </a:pPr>
            <a:r>
              <a:rPr lang="en-US" dirty="0" smtClean="0"/>
              <a:t>A&amp;B</a:t>
            </a:r>
          </a:p>
          <a:p>
            <a:pPr marL="342900" indent="-342900">
              <a:lnSpc>
                <a:spcPct val="90000"/>
              </a:lnSpc>
              <a:buNone/>
            </a:pPr>
            <a:endParaRPr lang="en-US" sz="1800" dirty="0" smtClean="0">
              <a:solidFill>
                <a:schemeClr val="tx1"/>
              </a:solidFill>
            </a:endParaRPr>
          </a:p>
          <a:p>
            <a:pPr marL="342900" indent="-342900">
              <a:lnSpc>
                <a:spcPct val="90000"/>
              </a:lnSpc>
              <a:buNone/>
            </a:pPr>
            <a:endParaRPr lang="en-US" sz="1800" b="1" dirty="0" smtClean="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a:xfrm>
            <a:off x="0" y="0"/>
            <a:ext cx="9902952" cy="914400"/>
          </a:xfrm>
        </p:spPr>
        <p:txBody>
          <a:bodyPr tIns="0"/>
          <a:lstStyle/>
          <a:p>
            <a:pPr marL="571500" indent="-571500" fontAlgn="base">
              <a:lnSpc>
                <a:spcPct val="90000"/>
              </a:lnSpc>
              <a:spcAft>
                <a:spcPct val="0"/>
              </a:spcAft>
              <a:defRPr/>
            </a:pPr>
            <a:r>
              <a:rPr lang="en-US" b="0" dirty="0" smtClean="0"/>
              <a:t>Quiz-Answers(continued)</a:t>
            </a:r>
          </a:p>
        </p:txBody>
      </p:sp>
      <p:sp>
        <p:nvSpPr>
          <p:cNvPr id="400387" name="Rectangle 3"/>
          <p:cNvSpPr>
            <a:spLocks noGrp="1" noChangeArrowheads="1"/>
          </p:cNvSpPr>
          <p:nvPr>
            <p:ph type="body" idx="4294967295"/>
          </p:nvPr>
        </p:nvSpPr>
        <p:spPr>
          <a:xfrm>
            <a:off x="419100" y="1244600"/>
            <a:ext cx="9525000" cy="4724400"/>
          </a:xfrm>
          <a:prstGeom prst="rect">
            <a:avLst/>
          </a:prstGeom>
        </p:spPr>
        <p:txBody>
          <a:bodyPr/>
          <a:lstStyle/>
          <a:p>
            <a:pPr>
              <a:buNone/>
            </a:pPr>
            <a:r>
              <a:rPr lang="en-US" sz="1800" dirty="0" smtClean="0">
                <a:solidFill>
                  <a:schemeClr val="tx1"/>
                </a:solidFill>
              </a:rPr>
              <a:t>3</a:t>
            </a:r>
            <a:r>
              <a:rPr lang="en-US" dirty="0" smtClean="0"/>
              <a:t>. Default block size in Hadoop 2.X is :</a:t>
            </a:r>
          </a:p>
          <a:p>
            <a:pPr marL="649287" lvl="1" indent="-457200">
              <a:buFont typeface="+mj-lt"/>
              <a:buAutoNum type="alphaUcPeriod"/>
            </a:pPr>
            <a:r>
              <a:rPr lang="en-US" dirty="0" smtClean="0"/>
              <a:t>64 MB</a:t>
            </a:r>
          </a:p>
          <a:p>
            <a:pPr marL="649287" lvl="1" indent="-457200">
              <a:buFont typeface="+mj-lt"/>
              <a:buAutoNum type="alphaUcPeriod"/>
            </a:pPr>
            <a:r>
              <a:rPr lang="en-US" dirty="0" smtClean="0"/>
              <a:t>68 MB</a:t>
            </a:r>
          </a:p>
          <a:p>
            <a:pPr marL="649287" lvl="1" indent="-457200">
              <a:buFont typeface="+mj-lt"/>
              <a:buAutoNum type="alphaUcPeriod"/>
            </a:pPr>
            <a:r>
              <a:rPr lang="en-US" dirty="0" smtClean="0"/>
              <a:t>188 MB</a:t>
            </a:r>
          </a:p>
          <a:p>
            <a:pPr marL="649287" lvl="1" indent="-457200">
              <a:buFont typeface="+mj-lt"/>
              <a:buAutoNum type="alphaUcPeriod"/>
            </a:pPr>
            <a:r>
              <a:rPr lang="en-US" dirty="0" smtClean="0"/>
              <a:t>128 MB</a:t>
            </a:r>
            <a:endParaRPr lang="en-US" sz="1600" dirty="0" smtClean="0">
              <a:solidFill>
                <a:schemeClr val="tx1"/>
              </a:solidFill>
            </a:endParaRPr>
          </a:p>
          <a:p>
            <a:pPr marL="304800" indent="-304800">
              <a:lnSpc>
                <a:spcPct val="90000"/>
              </a:lnSpc>
              <a:buFontTx/>
              <a:buNone/>
            </a:pPr>
            <a:endParaRPr lang="en-US" sz="1800" b="1" dirty="0" smtClean="0">
              <a:solidFill>
                <a:schemeClr val="tx1"/>
              </a:solidFill>
            </a:endParaRPr>
          </a:p>
          <a:p>
            <a:pPr marL="304800" indent="-304800">
              <a:lnSpc>
                <a:spcPct val="90000"/>
              </a:lnSpc>
              <a:buFontTx/>
              <a:buNone/>
            </a:pPr>
            <a:endParaRPr lang="en-US" sz="1800" b="1" dirty="0" smtClean="0">
              <a:solidFill>
                <a:schemeClr val="tx1"/>
              </a:solidFill>
            </a:endParaRPr>
          </a:p>
          <a:p>
            <a:pPr>
              <a:buNone/>
            </a:pPr>
            <a:r>
              <a:rPr lang="en-US" sz="1800" dirty="0" smtClean="0">
                <a:solidFill>
                  <a:schemeClr val="tx1"/>
                </a:solidFill>
              </a:rPr>
              <a:t>4</a:t>
            </a:r>
            <a:r>
              <a:rPr lang="en-US" dirty="0" smtClean="0"/>
              <a:t>. Data Blocks are stored in ?</a:t>
            </a:r>
          </a:p>
          <a:p>
            <a:pPr marL="649287" lvl="1" indent="-457200">
              <a:buFont typeface="+mj-lt"/>
              <a:buAutoNum type="alphaUcPeriod"/>
            </a:pPr>
            <a:r>
              <a:rPr lang="en-US" dirty="0" smtClean="0"/>
              <a:t>Name Node</a:t>
            </a:r>
          </a:p>
          <a:p>
            <a:pPr marL="649287" lvl="1" indent="-457200">
              <a:buFont typeface="+mj-lt"/>
              <a:buAutoNum type="alphaUcPeriod"/>
            </a:pPr>
            <a:r>
              <a:rPr lang="en-US" dirty="0" smtClean="0"/>
              <a:t>Data Node</a:t>
            </a:r>
          </a:p>
          <a:p>
            <a:pPr marL="649287" lvl="1" indent="-457200">
              <a:buFont typeface="+mj-lt"/>
              <a:buAutoNum type="alphaUcPeriod"/>
            </a:pPr>
            <a:r>
              <a:rPr lang="en-US" dirty="0" smtClean="0"/>
              <a:t>Database</a:t>
            </a:r>
          </a:p>
          <a:p>
            <a:pPr marL="649287" lvl="1" indent="-457200">
              <a:buFont typeface="+mj-lt"/>
              <a:buAutoNum type="alphaUcPeriod"/>
            </a:pPr>
            <a:r>
              <a:rPr lang="en-US" dirty="0" smtClean="0"/>
              <a:t>A&amp;B</a:t>
            </a:r>
          </a:p>
          <a:p>
            <a:pPr marL="342900" indent="-342900">
              <a:lnSpc>
                <a:spcPct val="90000"/>
              </a:lnSpc>
              <a:buNone/>
            </a:pPr>
            <a:endParaRPr lang="en-US" sz="1800" dirty="0" smtClean="0">
              <a:solidFill>
                <a:schemeClr val="tx1"/>
              </a:solidFill>
            </a:endParaRPr>
          </a:p>
          <a:p>
            <a:pPr marL="342900" indent="-342900">
              <a:lnSpc>
                <a:spcPct val="90000"/>
              </a:lnSpc>
              <a:buNone/>
            </a:pPr>
            <a:endParaRPr lang="en-US" sz="1800" b="1" dirty="0" smtClean="0"/>
          </a:p>
        </p:txBody>
      </p:sp>
      <p:sp>
        <p:nvSpPr>
          <p:cNvPr id="4" name="Rectangle 4"/>
          <p:cNvSpPr>
            <a:spLocks noChangeArrowheads="1"/>
          </p:cNvSpPr>
          <p:nvPr/>
        </p:nvSpPr>
        <p:spPr bwMode="auto">
          <a:xfrm>
            <a:off x="6781800" y="1752600"/>
            <a:ext cx="2362200" cy="1066800"/>
          </a:xfrm>
          <a:prstGeom prst="rect">
            <a:avLst/>
          </a:prstGeom>
          <a:solidFill>
            <a:schemeClr val="accent1"/>
          </a:solidFill>
          <a:ln w="9525" algn="ctr">
            <a:solidFill>
              <a:schemeClr val="tx1"/>
            </a:solidFill>
            <a:miter lim="800000"/>
            <a:headEnd/>
            <a:tailEnd/>
          </a:ln>
        </p:spPr>
        <p:txBody>
          <a:bodyPr wrap="none" anchor="ctr"/>
          <a:lstStyle/>
          <a:p>
            <a:pPr algn="ctr"/>
            <a:r>
              <a:rPr lang="en-US" b="1" dirty="0" smtClean="0">
                <a:solidFill>
                  <a:prstClr val="white"/>
                </a:solidFill>
              </a:rPr>
              <a:t>D: 128 MB</a:t>
            </a:r>
            <a:endParaRPr lang="en-US" b="1" dirty="0">
              <a:solidFill>
                <a:prstClr val="white"/>
              </a:solidFill>
            </a:endParaRPr>
          </a:p>
        </p:txBody>
      </p:sp>
      <p:sp>
        <p:nvSpPr>
          <p:cNvPr id="5" name="Rectangle 4"/>
          <p:cNvSpPr>
            <a:spLocks noChangeArrowheads="1"/>
          </p:cNvSpPr>
          <p:nvPr/>
        </p:nvSpPr>
        <p:spPr bwMode="auto">
          <a:xfrm>
            <a:off x="6858000" y="3810000"/>
            <a:ext cx="2590800" cy="990600"/>
          </a:xfrm>
          <a:prstGeom prst="rect">
            <a:avLst/>
          </a:prstGeom>
          <a:solidFill>
            <a:schemeClr val="accent1"/>
          </a:solidFill>
          <a:ln w="9525" algn="ctr">
            <a:solidFill>
              <a:schemeClr val="tx1"/>
            </a:solidFill>
            <a:miter lim="800000"/>
            <a:headEnd/>
            <a:tailEnd/>
          </a:ln>
        </p:spPr>
        <p:txBody>
          <a:bodyPr wrap="none" anchor="ctr"/>
          <a:lstStyle/>
          <a:p>
            <a:pPr algn="ctr"/>
            <a:r>
              <a:rPr lang="en-US" b="1" dirty="0" smtClean="0">
                <a:solidFill>
                  <a:prstClr val="white"/>
                </a:solidFill>
              </a:rPr>
              <a:t>B: Data Node</a:t>
            </a:r>
          </a:p>
          <a:p>
            <a:pPr algn="ctr"/>
            <a:endParaRPr lang="en-US" b="1" dirty="0">
              <a:solidFill>
                <a:prstClr val="white"/>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0387">
                                            <p:txEl>
                                              <p:pRg st="0" end="0"/>
                                            </p:txEl>
                                          </p:spTgt>
                                        </p:tgtEl>
                                        <p:attrNameLst>
                                          <p:attrName>style.visibility</p:attrName>
                                        </p:attrNameLst>
                                      </p:cBhvr>
                                      <p:to>
                                        <p:strVal val="visible"/>
                                      </p:to>
                                    </p:set>
                                    <p:animEffect transition="in" filter="wipe(down)">
                                      <p:cBhvr>
                                        <p:cTn id="7" dur="500"/>
                                        <p:tgtEl>
                                          <p:spTgt spid="400387">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00387">
                                            <p:txEl>
                                              <p:pRg st="1" end="1"/>
                                            </p:txEl>
                                          </p:spTgt>
                                        </p:tgtEl>
                                        <p:attrNameLst>
                                          <p:attrName>style.visibility</p:attrName>
                                        </p:attrNameLst>
                                      </p:cBhvr>
                                      <p:to>
                                        <p:strVal val="visible"/>
                                      </p:to>
                                    </p:set>
                                    <p:animEffect transition="in" filter="wipe(down)">
                                      <p:cBhvr>
                                        <p:cTn id="10" dur="500"/>
                                        <p:tgtEl>
                                          <p:spTgt spid="400387">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00387">
                                            <p:txEl>
                                              <p:pRg st="2" end="2"/>
                                            </p:txEl>
                                          </p:spTgt>
                                        </p:tgtEl>
                                        <p:attrNameLst>
                                          <p:attrName>style.visibility</p:attrName>
                                        </p:attrNameLst>
                                      </p:cBhvr>
                                      <p:to>
                                        <p:strVal val="visible"/>
                                      </p:to>
                                    </p:set>
                                    <p:animEffect transition="in" filter="wipe(down)">
                                      <p:cBhvr>
                                        <p:cTn id="13" dur="500"/>
                                        <p:tgtEl>
                                          <p:spTgt spid="400387">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00387">
                                            <p:txEl>
                                              <p:pRg st="3" end="3"/>
                                            </p:txEl>
                                          </p:spTgt>
                                        </p:tgtEl>
                                        <p:attrNameLst>
                                          <p:attrName>style.visibility</p:attrName>
                                        </p:attrNameLst>
                                      </p:cBhvr>
                                      <p:to>
                                        <p:strVal val="visible"/>
                                      </p:to>
                                    </p:set>
                                    <p:animEffect transition="in" filter="wipe(down)">
                                      <p:cBhvr>
                                        <p:cTn id="16" dur="500"/>
                                        <p:tgtEl>
                                          <p:spTgt spid="400387">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00387">
                                            <p:txEl>
                                              <p:pRg st="4" end="4"/>
                                            </p:txEl>
                                          </p:spTgt>
                                        </p:tgtEl>
                                        <p:attrNameLst>
                                          <p:attrName>style.visibility</p:attrName>
                                        </p:attrNameLst>
                                      </p:cBhvr>
                                      <p:to>
                                        <p:strVal val="visible"/>
                                      </p:to>
                                    </p:set>
                                    <p:animEffect transition="in" filter="wipe(down)">
                                      <p:cBhvr>
                                        <p:cTn id="19" dur="500"/>
                                        <p:tgtEl>
                                          <p:spTgt spid="40038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400387">
                                            <p:txEl>
                                              <p:pRg st="7" end="7"/>
                                            </p:txEl>
                                          </p:spTgt>
                                        </p:tgtEl>
                                        <p:attrNameLst>
                                          <p:attrName>style.visibility</p:attrName>
                                        </p:attrNameLst>
                                      </p:cBhvr>
                                      <p:to>
                                        <p:strVal val="visible"/>
                                      </p:to>
                                    </p:set>
                                    <p:animEffect transition="in" filter="wipe(down)">
                                      <p:cBhvr>
                                        <p:cTn id="24" dur="500"/>
                                        <p:tgtEl>
                                          <p:spTgt spid="400387">
                                            <p:txEl>
                                              <p:pRg st="7" end="7"/>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400387">
                                            <p:txEl>
                                              <p:pRg st="8" end="8"/>
                                            </p:txEl>
                                          </p:spTgt>
                                        </p:tgtEl>
                                        <p:attrNameLst>
                                          <p:attrName>style.visibility</p:attrName>
                                        </p:attrNameLst>
                                      </p:cBhvr>
                                      <p:to>
                                        <p:strVal val="visible"/>
                                      </p:to>
                                    </p:set>
                                    <p:animEffect transition="in" filter="wipe(down)">
                                      <p:cBhvr>
                                        <p:cTn id="27" dur="500"/>
                                        <p:tgtEl>
                                          <p:spTgt spid="400387">
                                            <p:txEl>
                                              <p:pRg st="8" end="8"/>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400387">
                                            <p:txEl>
                                              <p:pRg st="9" end="9"/>
                                            </p:txEl>
                                          </p:spTgt>
                                        </p:tgtEl>
                                        <p:attrNameLst>
                                          <p:attrName>style.visibility</p:attrName>
                                        </p:attrNameLst>
                                      </p:cBhvr>
                                      <p:to>
                                        <p:strVal val="visible"/>
                                      </p:to>
                                    </p:set>
                                    <p:animEffect transition="in" filter="wipe(down)">
                                      <p:cBhvr>
                                        <p:cTn id="30" dur="500"/>
                                        <p:tgtEl>
                                          <p:spTgt spid="400387">
                                            <p:txEl>
                                              <p:pRg st="9" end="9"/>
                                            </p:txEl>
                                          </p:spTgt>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400387">
                                            <p:txEl>
                                              <p:pRg st="10" end="10"/>
                                            </p:txEl>
                                          </p:spTgt>
                                        </p:tgtEl>
                                        <p:attrNameLst>
                                          <p:attrName>style.visibility</p:attrName>
                                        </p:attrNameLst>
                                      </p:cBhvr>
                                      <p:to>
                                        <p:strVal val="visible"/>
                                      </p:to>
                                    </p:set>
                                    <p:animEffect transition="in" filter="wipe(down)">
                                      <p:cBhvr>
                                        <p:cTn id="33" dur="500"/>
                                        <p:tgtEl>
                                          <p:spTgt spid="400387">
                                            <p:txEl>
                                              <p:pRg st="10" end="10"/>
                                            </p:txEl>
                                          </p:spTgt>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400387">
                                            <p:txEl>
                                              <p:pRg st="11" end="11"/>
                                            </p:txEl>
                                          </p:spTgt>
                                        </p:tgtEl>
                                        <p:attrNameLst>
                                          <p:attrName>style.visibility</p:attrName>
                                        </p:attrNameLst>
                                      </p:cBhvr>
                                      <p:to>
                                        <p:strVal val="visible"/>
                                      </p:to>
                                    </p:set>
                                    <p:animEffect transition="in" filter="wipe(down)">
                                      <p:cBhvr>
                                        <p:cTn id="36" dur="500"/>
                                        <p:tgtEl>
                                          <p:spTgt spid="400387">
                                            <p:txEl>
                                              <p:pRg st="11" end="1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box(in)">
                                      <p:cBhvr>
                                        <p:cTn id="41" dur="500"/>
                                        <p:tgtEl>
                                          <p:spTgt spid="4"/>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box(in)">
                                      <p:cBhvr>
                                        <p:cTn id="4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7" grpId="0" build="allAtOnce"/>
      <p:bldP spid="4" grpId="0" animBg="1"/>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a:xfrm>
            <a:off x="0" y="0"/>
            <a:ext cx="9902952" cy="914400"/>
          </a:xfrm>
        </p:spPr>
        <p:txBody>
          <a:bodyPr tIns="0"/>
          <a:lstStyle/>
          <a:p>
            <a:pPr marL="571500" indent="-571500" fontAlgn="base">
              <a:lnSpc>
                <a:spcPct val="90000"/>
              </a:lnSpc>
              <a:spcAft>
                <a:spcPct val="0"/>
              </a:spcAft>
              <a:defRPr/>
            </a:pPr>
            <a:r>
              <a:rPr lang="en-US" b="0" dirty="0" smtClean="0"/>
              <a:t>Quiz(continued)</a:t>
            </a:r>
          </a:p>
        </p:txBody>
      </p:sp>
      <p:sp>
        <p:nvSpPr>
          <p:cNvPr id="400387" name="Rectangle 3"/>
          <p:cNvSpPr>
            <a:spLocks noGrp="1" noChangeArrowheads="1"/>
          </p:cNvSpPr>
          <p:nvPr>
            <p:ph type="body" idx="4294967295"/>
          </p:nvPr>
        </p:nvSpPr>
        <p:spPr>
          <a:xfrm>
            <a:off x="419100" y="1244600"/>
            <a:ext cx="9525000" cy="4724400"/>
          </a:xfrm>
          <a:prstGeom prst="rect">
            <a:avLst/>
          </a:prstGeom>
        </p:spPr>
        <p:txBody>
          <a:bodyPr/>
          <a:lstStyle/>
          <a:p>
            <a:pPr>
              <a:buNone/>
            </a:pPr>
            <a:r>
              <a:rPr lang="en-US" sz="1800" dirty="0" smtClean="0">
                <a:solidFill>
                  <a:schemeClr val="tx1"/>
                </a:solidFill>
              </a:rPr>
              <a:t>5</a:t>
            </a:r>
            <a:r>
              <a:rPr lang="en-US" dirty="0" smtClean="0"/>
              <a:t>. How many number of blocks will be created for a file xyz.txt of size 200 MB considering Hadoop 1.x environment?</a:t>
            </a:r>
          </a:p>
          <a:p>
            <a:pPr marL="649287" lvl="1" indent="-457200">
              <a:buFont typeface="+mj-lt"/>
              <a:buAutoNum type="alphaUcPeriod"/>
            </a:pPr>
            <a:r>
              <a:rPr lang="en-US" dirty="0" smtClean="0"/>
              <a:t>4</a:t>
            </a:r>
          </a:p>
          <a:p>
            <a:pPr marL="649287" lvl="1" indent="-457200">
              <a:buFont typeface="+mj-lt"/>
              <a:buAutoNum type="alphaUcPeriod"/>
            </a:pPr>
            <a:r>
              <a:rPr lang="en-US" dirty="0" smtClean="0"/>
              <a:t>5</a:t>
            </a:r>
          </a:p>
          <a:p>
            <a:pPr marL="649287" lvl="1" indent="-457200">
              <a:buFont typeface="+mj-lt"/>
              <a:buAutoNum type="alphaUcPeriod"/>
            </a:pPr>
            <a:r>
              <a:rPr lang="en-US" dirty="0" smtClean="0"/>
              <a:t>2</a:t>
            </a:r>
          </a:p>
          <a:p>
            <a:pPr marL="649287" lvl="1" indent="-457200">
              <a:buFont typeface="+mj-lt"/>
              <a:buAutoNum type="alphaUcPeriod"/>
            </a:pPr>
            <a:r>
              <a:rPr lang="en-US" dirty="0" smtClean="0"/>
              <a:t>3</a:t>
            </a:r>
            <a:endParaRPr lang="en-US" sz="1600" dirty="0" smtClean="0">
              <a:solidFill>
                <a:schemeClr val="tx1"/>
              </a:solidFill>
            </a:endParaRPr>
          </a:p>
          <a:p>
            <a:pPr marL="304800" indent="-304800">
              <a:lnSpc>
                <a:spcPct val="90000"/>
              </a:lnSpc>
              <a:buFontTx/>
              <a:buNone/>
            </a:pPr>
            <a:endParaRPr lang="en-US" sz="1800" b="1" dirty="0" smtClean="0">
              <a:solidFill>
                <a:schemeClr val="tx1"/>
              </a:solidFill>
            </a:endParaRPr>
          </a:p>
          <a:p>
            <a:pPr marL="342900" indent="-342900">
              <a:lnSpc>
                <a:spcPct val="90000"/>
              </a:lnSpc>
              <a:buNone/>
            </a:pPr>
            <a:endParaRPr lang="en-US" sz="1800" dirty="0" smtClean="0">
              <a:solidFill>
                <a:schemeClr val="tx1"/>
              </a:solidFill>
            </a:endParaRPr>
          </a:p>
          <a:p>
            <a:pPr marL="342900" indent="-342900">
              <a:lnSpc>
                <a:spcPct val="90000"/>
              </a:lnSpc>
              <a:buNone/>
            </a:pPr>
            <a:endParaRPr lang="en-US" sz="1800" b="1"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0387">
                                            <p:txEl>
                                              <p:pRg st="0" end="0"/>
                                            </p:txEl>
                                          </p:spTgt>
                                        </p:tgtEl>
                                        <p:attrNameLst>
                                          <p:attrName>style.visibility</p:attrName>
                                        </p:attrNameLst>
                                      </p:cBhvr>
                                      <p:to>
                                        <p:strVal val="visible"/>
                                      </p:to>
                                    </p:set>
                                    <p:animEffect transition="in" filter="wipe(down)">
                                      <p:cBhvr>
                                        <p:cTn id="7" dur="500"/>
                                        <p:tgtEl>
                                          <p:spTgt spid="400387">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00387">
                                            <p:txEl>
                                              <p:pRg st="1" end="1"/>
                                            </p:txEl>
                                          </p:spTgt>
                                        </p:tgtEl>
                                        <p:attrNameLst>
                                          <p:attrName>style.visibility</p:attrName>
                                        </p:attrNameLst>
                                      </p:cBhvr>
                                      <p:to>
                                        <p:strVal val="visible"/>
                                      </p:to>
                                    </p:set>
                                    <p:animEffect transition="in" filter="wipe(down)">
                                      <p:cBhvr>
                                        <p:cTn id="10" dur="500"/>
                                        <p:tgtEl>
                                          <p:spTgt spid="400387">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00387">
                                            <p:txEl>
                                              <p:pRg st="2" end="2"/>
                                            </p:txEl>
                                          </p:spTgt>
                                        </p:tgtEl>
                                        <p:attrNameLst>
                                          <p:attrName>style.visibility</p:attrName>
                                        </p:attrNameLst>
                                      </p:cBhvr>
                                      <p:to>
                                        <p:strVal val="visible"/>
                                      </p:to>
                                    </p:set>
                                    <p:animEffect transition="in" filter="wipe(down)">
                                      <p:cBhvr>
                                        <p:cTn id="13" dur="500"/>
                                        <p:tgtEl>
                                          <p:spTgt spid="400387">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00387">
                                            <p:txEl>
                                              <p:pRg st="3" end="3"/>
                                            </p:txEl>
                                          </p:spTgt>
                                        </p:tgtEl>
                                        <p:attrNameLst>
                                          <p:attrName>style.visibility</p:attrName>
                                        </p:attrNameLst>
                                      </p:cBhvr>
                                      <p:to>
                                        <p:strVal val="visible"/>
                                      </p:to>
                                    </p:set>
                                    <p:animEffect transition="in" filter="wipe(down)">
                                      <p:cBhvr>
                                        <p:cTn id="16" dur="500"/>
                                        <p:tgtEl>
                                          <p:spTgt spid="400387">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00387">
                                            <p:txEl>
                                              <p:pRg st="4" end="4"/>
                                            </p:txEl>
                                          </p:spTgt>
                                        </p:tgtEl>
                                        <p:attrNameLst>
                                          <p:attrName>style.visibility</p:attrName>
                                        </p:attrNameLst>
                                      </p:cBhvr>
                                      <p:to>
                                        <p:strVal val="visible"/>
                                      </p:to>
                                    </p:set>
                                    <p:animEffect transition="in" filter="wipe(down)">
                                      <p:cBhvr>
                                        <p:cTn id="19" dur="500"/>
                                        <p:tgtEl>
                                          <p:spTgt spid="4003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7" grpId="0" build="allAtOnce"/>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a:xfrm>
            <a:off x="0" y="0"/>
            <a:ext cx="9902952" cy="914400"/>
          </a:xfrm>
        </p:spPr>
        <p:txBody>
          <a:bodyPr tIns="0"/>
          <a:lstStyle/>
          <a:p>
            <a:pPr marL="571500" indent="-571500" fontAlgn="base">
              <a:lnSpc>
                <a:spcPct val="90000"/>
              </a:lnSpc>
              <a:spcAft>
                <a:spcPct val="0"/>
              </a:spcAft>
              <a:defRPr/>
            </a:pPr>
            <a:r>
              <a:rPr lang="en-US" b="0" dirty="0" smtClean="0"/>
              <a:t>Quiz-Answers(continued)</a:t>
            </a:r>
          </a:p>
        </p:txBody>
      </p:sp>
      <p:sp>
        <p:nvSpPr>
          <p:cNvPr id="400387" name="Rectangle 3"/>
          <p:cNvSpPr>
            <a:spLocks noGrp="1" noChangeArrowheads="1"/>
          </p:cNvSpPr>
          <p:nvPr>
            <p:ph type="body" idx="4294967295"/>
          </p:nvPr>
        </p:nvSpPr>
        <p:spPr>
          <a:xfrm>
            <a:off x="419100" y="1244600"/>
            <a:ext cx="9525000" cy="4724400"/>
          </a:xfrm>
          <a:prstGeom prst="rect">
            <a:avLst/>
          </a:prstGeom>
        </p:spPr>
        <p:txBody>
          <a:bodyPr/>
          <a:lstStyle/>
          <a:p>
            <a:pPr>
              <a:buNone/>
            </a:pPr>
            <a:r>
              <a:rPr lang="en-US" sz="1800" dirty="0" smtClean="0">
                <a:solidFill>
                  <a:schemeClr val="tx1"/>
                </a:solidFill>
              </a:rPr>
              <a:t>5</a:t>
            </a:r>
            <a:r>
              <a:rPr lang="en-US" dirty="0" smtClean="0"/>
              <a:t>. How many number of blocks will be created for a file xyz.txt of size 200 MB considering Hadoop 1.x environment?</a:t>
            </a:r>
          </a:p>
          <a:p>
            <a:pPr marL="649287" lvl="1" indent="-457200">
              <a:buFont typeface="+mj-lt"/>
              <a:buAutoNum type="alphaUcPeriod"/>
            </a:pPr>
            <a:r>
              <a:rPr lang="en-US" dirty="0" smtClean="0"/>
              <a:t>4</a:t>
            </a:r>
          </a:p>
          <a:p>
            <a:pPr marL="649287" lvl="1" indent="-457200">
              <a:buFont typeface="+mj-lt"/>
              <a:buAutoNum type="alphaUcPeriod"/>
            </a:pPr>
            <a:r>
              <a:rPr lang="en-US" dirty="0" smtClean="0"/>
              <a:t>5</a:t>
            </a:r>
          </a:p>
          <a:p>
            <a:pPr marL="649287" lvl="1" indent="-457200">
              <a:buFont typeface="+mj-lt"/>
              <a:buAutoNum type="alphaUcPeriod"/>
            </a:pPr>
            <a:r>
              <a:rPr lang="en-US" dirty="0" smtClean="0"/>
              <a:t>2</a:t>
            </a:r>
          </a:p>
          <a:p>
            <a:pPr marL="649287" lvl="1" indent="-457200">
              <a:buFont typeface="+mj-lt"/>
              <a:buAutoNum type="alphaUcPeriod"/>
            </a:pPr>
            <a:r>
              <a:rPr lang="en-US" dirty="0" smtClean="0"/>
              <a:t>3</a:t>
            </a:r>
            <a:endParaRPr lang="en-US" sz="1600" dirty="0" smtClean="0">
              <a:solidFill>
                <a:schemeClr val="tx1"/>
              </a:solidFill>
            </a:endParaRPr>
          </a:p>
          <a:p>
            <a:pPr marL="304800" indent="-304800">
              <a:lnSpc>
                <a:spcPct val="90000"/>
              </a:lnSpc>
              <a:buFontTx/>
              <a:buNone/>
            </a:pPr>
            <a:endParaRPr lang="en-US" sz="1800" b="1" dirty="0" smtClean="0">
              <a:solidFill>
                <a:schemeClr val="tx1"/>
              </a:solidFill>
            </a:endParaRPr>
          </a:p>
          <a:p>
            <a:pPr marL="342900" indent="-342900">
              <a:lnSpc>
                <a:spcPct val="90000"/>
              </a:lnSpc>
              <a:buNone/>
            </a:pPr>
            <a:endParaRPr lang="en-US" sz="1800" dirty="0" smtClean="0">
              <a:solidFill>
                <a:schemeClr val="tx1"/>
              </a:solidFill>
            </a:endParaRPr>
          </a:p>
          <a:p>
            <a:pPr marL="342900" indent="-342900">
              <a:lnSpc>
                <a:spcPct val="90000"/>
              </a:lnSpc>
              <a:buNone/>
            </a:pPr>
            <a:endParaRPr lang="en-US" sz="1800" b="1" dirty="0" smtClean="0"/>
          </a:p>
        </p:txBody>
      </p:sp>
      <p:sp>
        <p:nvSpPr>
          <p:cNvPr id="4" name="Rectangle 4"/>
          <p:cNvSpPr>
            <a:spLocks noChangeArrowheads="1"/>
          </p:cNvSpPr>
          <p:nvPr/>
        </p:nvSpPr>
        <p:spPr bwMode="auto">
          <a:xfrm>
            <a:off x="6781800" y="2057400"/>
            <a:ext cx="2362200" cy="1066800"/>
          </a:xfrm>
          <a:prstGeom prst="rect">
            <a:avLst/>
          </a:prstGeom>
          <a:solidFill>
            <a:schemeClr val="accent1"/>
          </a:solidFill>
          <a:ln w="9525" algn="ctr">
            <a:solidFill>
              <a:schemeClr val="tx1"/>
            </a:solidFill>
            <a:miter lim="800000"/>
            <a:headEnd/>
            <a:tailEnd/>
          </a:ln>
        </p:spPr>
        <p:txBody>
          <a:bodyPr wrap="none" anchor="ctr"/>
          <a:lstStyle/>
          <a:p>
            <a:pPr algn="ctr"/>
            <a:r>
              <a:rPr lang="en-US" b="1" dirty="0" smtClean="0">
                <a:solidFill>
                  <a:prstClr val="white"/>
                </a:solidFill>
              </a:rPr>
              <a:t>A: 4</a:t>
            </a:r>
            <a:endParaRPr lang="en-US" b="1" dirty="0">
              <a:solidFill>
                <a:prstClr val="white"/>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0387">
                                            <p:txEl>
                                              <p:pRg st="0" end="0"/>
                                            </p:txEl>
                                          </p:spTgt>
                                        </p:tgtEl>
                                        <p:attrNameLst>
                                          <p:attrName>style.visibility</p:attrName>
                                        </p:attrNameLst>
                                      </p:cBhvr>
                                      <p:to>
                                        <p:strVal val="visible"/>
                                      </p:to>
                                    </p:set>
                                    <p:animEffect transition="in" filter="wipe(down)">
                                      <p:cBhvr>
                                        <p:cTn id="7" dur="500"/>
                                        <p:tgtEl>
                                          <p:spTgt spid="400387">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00387">
                                            <p:txEl>
                                              <p:pRg st="1" end="1"/>
                                            </p:txEl>
                                          </p:spTgt>
                                        </p:tgtEl>
                                        <p:attrNameLst>
                                          <p:attrName>style.visibility</p:attrName>
                                        </p:attrNameLst>
                                      </p:cBhvr>
                                      <p:to>
                                        <p:strVal val="visible"/>
                                      </p:to>
                                    </p:set>
                                    <p:animEffect transition="in" filter="wipe(down)">
                                      <p:cBhvr>
                                        <p:cTn id="10" dur="500"/>
                                        <p:tgtEl>
                                          <p:spTgt spid="400387">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00387">
                                            <p:txEl>
                                              <p:pRg st="2" end="2"/>
                                            </p:txEl>
                                          </p:spTgt>
                                        </p:tgtEl>
                                        <p:attrNameLst>
                                          <p:attrName>style.visibility</p:attrName>
                                        </p:attrNameLst>
                                      </p:cBhvr>
                                      <p:to>
                                        <p:strVal val="visible"/>
                                      </p:to>
                                    </p:set>
                                    <p:animEffect transition="in" filter="wipe(down)">
                                      <p:cBhvr>
                                        <p:cTn id="13" dur="500"/>
                                        <p:tgtEl>
                                          <p:spTgt spid="400387">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00387">
                                            <p:txEl>
                                              <p:pRg st="3" end="3"/>
                                            </p:txEl>
                                          </p:spTgt>
                                        </p:tgtEl>
                                        <p:attrNameLst>
                                          <p:attrName>style.visibility</p:attrName>
                                        </p:attrNameLst>
                                      </p:cBhvr>
                                      <p:to>
                                        <p:strVal val="visible"/>
                                      </p:to>
                                    </p:set>
                                    <p:animEffect transition="in" filter="wipe(down)">
                                      <p:cBhvr>
                                        <p:cTn id="16" dur="500"/>
                                        <p:tgtEl>
                                          <p:spTgt spid="400387">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00387">
                                            <p:txEl>
                                              <p:pRg st="4" end="4"/>
                                            </p:txEl>
                                          </p:spTgt>
                                        </p:tgtEl>
                                        <p:attrNameLst>
                                          <p:attrName>style.visibility</p:attrName>
                                        </p:attrNameLst>
                                      </p:cBhvr>
                                      <p:to>
                                        <p:strVal val="visible"/>
                                      </p:to>
                                    </p:set>
                                    <p:animEffect transition="in" filter="wipe(down)">
                                      <p:cBhvr>
                                        <p:cTn id="19" dur="500"/>
                                        <p:tgtEl>
                                          <p:spTgt spid="40038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box(in)">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7" grpId="0" build="allAtOnce"/>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el 4"/>
          <p:cNvSpPr>
            <a:spLocks noGrp="1"/>
          </p:cNvSpPr>
          <p:nvPr>
            <p:ph type="title"/>
          </p:nvPr>
        </p:nvSpPr>
        <p:spPr/>
        <p:txBody>
          <a:bodyPr/>
          <a:lstStyle/>
          <a:p>
            <a:pPr eaLnBrk="1" hangingPunct="1"/>
            <a:r>
              <a:rPr lang="en-GB" altLang="en-US" dirty="0" smtClean="0"/>
              <a:t>History of Hadoop</a:t>
            </a:r>
            <a:endParaRPr lang="de-AT" altLang="en-US" dirty="0" smtClean="0"/>
          </a:p>
        </p:txBody>
      </p:sp>
      <p:sp>
        <p:nvSpPr>
          <p:cNvPr id="12293" name="Inhaltsplatzhalter 1"/>
          <p:cNvSpPr>
            <a:spLocks noGrp="1"/>
          </p:cNvSpPr>
          <p:nvPr>
            <p:ph idx="4294967295"/>
          </p:nvPr>
        </p:nvSpPr>
        <p:spPr>
          <a:xfrm>
            <a:off x="271726" y="836613"/>
            <a:ext cx="9634273" cy="5472112"/>
          </a:xfrm>
        </p:spPr>
        <p:txBody>
          <a:bodyPr/>
          <a:lstStyle/>
          <a:p>
            <a:pPr eaLnBrk="1" hangingPunct="1"/>
            <a:endParaRPr lang="en-GB" altLang="en-US" dirty="0" smtClean="0"/>
          </a:p>
          <a:p>
            <a:pPr eaLnBrk="1" hangingPunct="1"/>
            <a:r>
              <a:rPr lang="en-GB" altLang="en-US" dirty="0" smtClean="0"/>
              <a:t>Oct 2003:	Google File system paper published</a:t>
            </a:r>
          </a:p>
          <a:p>
            <a:r>
              <a:rPr lang="en-GB" altLang="en-US" dirty="0" smtClean="0"/>
              <a:t>Dec 2004: 	</a:t>
            </a:r>
            <a:r>
              <a:rPr lang="en-US" dirty="0" smtClean="0"/>
              <a:t>Jeffrey Dean &amp; Sanjay Ghemawat</a:t>
            </a:r>
            <a:r>
              <a:rPr lang="en-GB" altLang="en-US" dirty="0" smtClean="0"/>
              <a:t> from Google published 			MapReduce  paper called “MapReduce: Simplified Data Processing 		on Large  Clusters”</a:t>
            </a:r>
          </a:p>
          <a:p>
            <a:pPr eaLnBrk="1" hangingPunct="1"/>
            <a:r>
              <a:rPr lang="en-GB" altLang="en-US" dirty="0" smtClean="0"/>
              <a:t>Jan 2006:	Above MapReduce Paper inspired Doug cutting, a yahoo employee 		then  to	develop an open source implementation of MapReduce 			framework</a:t>
            </a:r>
          </a:p>
          <a:p>
            <a:r>
              <a:rPr lang="en-GB" altLang="en-US" dirty="0" smtClean="0"/>
              <a:t>Jan 2006:	 Hadoop subproject created as extension of Apache </a:t>
            </a:r>
            <a:r>
              <a:rPr lang="en-GB" altLang="en-US" dirty="0" err="1" smtClean="0"/>
              <a:t>Nutch</a:t>
            </a:r>
            <a:r>
              <a:rPr lang="en-GB" altLang="en-US" dirty="0" smtClean="0"/>
              <a:t> project,</a:t>
            </a:r>
          </a:p>
          <a:p>
            <a:pPr lvl="4">
              <a:buNone/>
            </a:pPr>
            <a:r>
              <a:rPr lang="en-GB" altLang="en-US" sz="2000" dirty="0" smtClean="0">
                <a:solidFill>
                  <a:schemeClr val="tx2">
                    <a:lumMod val="50000"/>
                  </a:schemeClr>
                </a:solidFill>
              </a:rPr>
              <a:t> 	    created by Doug Cutting.</a:t>
            </a:r>
          </a:p>
          <a:p>
            <a:r>
              <a:rPr lang="en-GB" altLang="en-US" dirty="0" smtClean="0"/>
              <a:t>Apr  2006:	 </a:t>
            </a:r>
            <a:r>
              <a:rPr lang="en-US" dirty="0" smtClean="0"/>
              <a:t>Hadoop 0.1.0 released</a:t>
            </a:r>
          </a:p>
          <a:p>
            <a:r>
              <a:rPr lang="en-US" altLang="en-US" dirty="0" smtClean="0"/>
              <a:t>May 2006:	 </a:t>
            </a:r>
            <a:r>
              <a:rPr lang="en-US" dirty="0" smtClean="0"/>
              <a:t>Yahoo deploys 300 machine Hadoop cluster</a:t>
            </a:r>
          </a:p>
          <a:p>
            <a:r>
              <a:rPr lang="en-GB" altLang="en-US" dirty="0" smtClean="0"/>
              <a:t>        2008:	 </a:t>
            </a:r>
            <a:r>
              <a:rPr lang="en-GB" altLang="en-US" dirty="0" err="1" smtClean="0"/>
              <a:t>Cloudera</a:t>
            </a:r>
            <a:r>
              <a:rPr lang="en-GB" altLang="en-US" dirty="0" smtClean="0"/>
              <a:t>, one of the major distributor of Hadoop founded</a:t>
            </a:r>
            <a:endParaRPr lang="en-US" dirty="0" smtClean="0"/>
          </a:p>
          <a:p>
            <a:pPr eaLnBrk="1" hangingPunct="1">
              <a:buNone/>
            </a:pPr>
            <a:endParaRPr lang="en-GB" altLang="en-US" b="1" dirty="0" smtClean="0"/>
          </a:p>
          <a:p>
            <a:pPr eaLnBrk="1" hangingPunct="1">
              <a:buNone/>
            </a:pPr>
            <a:r>
              <a:rPr lang="en-GB" altLang="en-US" b="1" dirty="0" smtClean="0"/>
              <a:t>			Hadoop was named after Doug Cutting’s son’s toy elephant.</a:t>
            </a:r>
          </a:p>
          <a:p>
            <a:pPr eaLnBrk="1" hangingPunct="1"/>
            <a:endParaRPr lang="en-GB" altLang="en-US" dirty="0" smtClean="0"/>
          </a:p>
        </p:txBody>
      </p:sp>
      <p:cxnSp>
        <p:nvCxnSpPr>
          <p:cNvPr id="5" name="Straight Arrow Connector 4"/>
          <p:cNvCxnSpPr/>
          <p:nvPr/>
        </p:nvCxnSpPr>
        <p:spPr bwMode="auto">
          <a:xfrm>
            <a:off x="914400" y="5943600"/>
            <a:ext cx="685800" cy="0"/>
          </a:xfrm>
          <a:prstGeom prst="straightConnector1">
            <a:avLst/>
          </a:prstGeom>
          <a:ln>
            <a:headEnd type="none" w="med" len="med"/>
            <a:tailEnd type="arrow"/>
          </a:ln>
        </p:spPr>
        <p:style>
          <a:lnRef idx="2">
            <a:schemeClr val="accent6"/>
          </a:lnRef>
          <a:fillRef idx="0">
            <a:schemeClr val="accent6"/>
          </a:fillRef>
          <a:effectRef idx="1">
            <a:schemeClr val="accent6"/>
          </a:effectRef>
          <a:fontRef idx="minor">
            <a:schemeClr val="tx1"/>
          </a:fontRef>
        </p:style>
      </p:cxn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Cluster Modes</a:t>
            </a:r>
            <a:endParaRPr lang="en-US" dirty="0"/>
          </a:p>
        </p:txBody>
      </p:sp>
      <p:pic>
        <p:nvPicPr>
          <p:cNvPr id="766978" name="Picture 2"/>
          <p:cNvPicPr>
            <a:picLocks noChangeAspect="1" noChangeArrowheads="1"/>
          </p:cNvPicPr>
          <p:nvPr/>
        </p:nvPicPr>
        <p:blipFill>
          <a:blip r:embed="rId2"/>
          <a:srcRect/>
          <a:stretch>
            <a:fillRect/>
          </a:stretch>
        </p:blipFill>
        <p:spPr bwMode="auto">
          <a:xfrm>
            <a:off x="762000" y="1066800"/>
            <a:ext cx="8458200" cy="5106988"/>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Commands</a:t>
            </a:r>
            <a:endParaRPr lang="en-US" dirty="0"/>
          </a:p>
        </p:txBody>
      </p:sp>
      <p:sp>
        <p:nvSpPr>
          <p:cNvPr id="4" name="Content Placeholder 3"/>
          <p:cNvSpPr>
            <a:spLocks noGrp="1"/>
          </p:cNvSpPr>
          <p:nvPr>
            <p:ph idx="1"/>
          </p:nvPr>
        </p:nvSpPr>
        <p:spPr/>
        <p:txBody>
          <a:bodyPr/>
          <a:lstStyle/>
          <a:p>
            <a:r>
              <a:rPr lang="en-US" dirty="0" smtClean="0"/>
              <a:t>HDFS Commands are used to</a:t>
            </a:r>
          </a:p>
          <a:p>
            <a:pPr>
              <a:buNone/>
            </a:pPr>
            <a:endParaRPr lang="en-US" dirty="0" smtClean="0"/>
          </a:p>
          <a:p>
            <a:pPr lvl="1"/>
            <a:r>
              <a:rPr lang="en-US" dirty="0" smtClean="0"/>
              <a:t>access Hadoop Distributed File System (HDFS)</a:t>
            </a:r>
          </a:p>
          <a:p>
            <a:pPr lvl="1"/>
            <a:endParaRPr lang="en-US" dirty="0" smtClean="0"/>
          </a:p>
          <a:p>
            <a:pPr lvl="1"/>
            <a:r>
              <a:rPr lang="en-US" dirty="0" smtClean="0"/>
              <a:t>list down files and directories present in HDFS</a:t>
            </a:r>
          </a:p>
          <a:p>
            <a:pPr lvl="1"/>
            <a:endParaRPr lang="en-US" dirty="0" smtClean="0"/>
          </a:p>
          <a:p>
            <a:pPr lvl="1"/>
            <a:r>
              <a:rPr lang="en-US" dirty="0" smtClean="0"/>
              <a:t>create and remove directory in HDFS</a:t>
            </a:r>
          </a:p>
          <a:p>
            <a:pPr lvl="1"/>
            <a:endParaRPr lang="en-US" dirty="0" smtClean="0"/>
          </a:p>
          <a:p>
            <a:pPr lvl="1"/>
            <a:r>
              <a:rPr lang="en-US" dirty="0" smtClean="0"/>
              <a:t>push the data present in landing zone(local machine) to HDFS</a:t>
            </a:r>
          </a:p>
          <a:p>
            <a:pPr lvl="1"/>
            <a:endParaRPr lang="en-US" dirty="0" smtClean="0"/>
          </a:p>
          <a:p>
            <a:pPr lvl="1"/>
            <a:r>
              <a:rPr lang="en-US" dirty="0" smtClean="0"/>
              <a:t>copy the data back to landing zone(local machine) from HDFS</a:t>
            </a:r>
          </a:p>
          <a:p>
            <a:pPr lvl="1"/>
            <a:endParaRPr lang="en-US" dirty="0" smtClean="0"/>
          </a:p>
          <a:p>
            <a:pPr lvl="1"/>
            <a:endParaRPr lang="en-US"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el 4"/>
          <p:cNvSpPr>
            <a:spLocks noGrp="1"/>
          </p:cNvSpPr>
          <p:nvPr>
            <p:ph type="title"/>
          </p:nvPr>
        </p:nvSpPr>
        <p:spPr/>
        <p:txBody>
          <a:bodyPr/>
          <a:lstStyle/>
          <a:p>
            <a:pPr eaLnBrk="1" hangingPunct="1"/>
            <a:r>
              <a:rPr lang="en-GB" altLang="en-US" dirty="0" smtClean="0"/>
              <a:t>HDFS Commands(continued)</a:t>
            </a:r>
            <a:endParaRPr lang="de-AT" altLang="en-US" dirty="0" smtClean="0"/>
          </a:p>
        </p:txBody>
      </p:sp>
      <p:sp>
        <p:nvSpPr>
          <p:cNvPr id="16389" name="Inhaltsplatzhalter 1"/>
          <p:cNvSpPr>
            <a:spLocks noGrp="1"/>
          </p:cNvSpPr>
          <p:nvPr>
            <p:ph idx="4294967295"/>
          </p:nvPr>
        </p:nvSpPr>
        <p:spPr>
          <a:xfrm>
            <a:off x="271727" y="836613"/>
            <a:ext cx="9362546" cy="5472112"/>
          </a:xfrm>
        </p:spPr>
        <p:txBody>
          <a:bodyPr/>
          <a:lstStyle/>
          <a:p>
            <a:pPr eaLnBrk="1" hangingPunct="1"/>
            <a:endParaRPr lang="en-GB" altLang="en-US" dirty="0" smtClean="0"/>
          </a:p>
          <a:p>
            <a:pPr eaLnBrk="1" hangingPunct="1"/>
            <a:endParaRPr lang="en-GB" altLang="en-US" dirty="0" smtClean="0"/>
          </a:p>
          <a:p>
            <a:r>
              <a:rPr lang="en-US" dirty="0" smtClean="0"/>
              <a:t>Get a directory listing of the HDFS root directory</a:t>
            </a:r>
          </a:p>
          <a:p>
            <a:endParaRPr lang="en-US" dirty="0" smtClean="0"/>
          </a:p>
          <a:p>
            <a:endParaRPr lang="en-US" dirty="0" smtClean="0"/>
          </a:p>
          <a:p>
            <a:endParaRPr lang="en-US" dirty="0" smtClean="0"/>
          </a:p>
          <a:p>
            <a:r>
              <a:rPr lang="en-US" dirty="0" smtClean="0"/>
              <a:t>Create a directory called input under the user directory</a:t>
            </a:r>
          </a:p>
          <a:p>
            <a:endParaRPr lang="en-US" dirty="0" smtClean="0"/>
          </a:p>
          <a:p>
            <a:pPr eaLnBrk="1" hangingPunct="1"/>
            <a:endParaRPr lang="en-GB" altLang="en-US" dirty="0" smtClean="0"/>
          </a:p>
          <a:p>
            <a:pPr eaLnBrk="1" hangingPunct="1"/>
            <a:endParaRPr lang="en-GB" altLang="en-US" dirty="0" smtClean="0"/>
          </a:p>
          <a:p>
            <a:r>
              <a:rPr lang="en-US" dirty="0" smtClean="0"/>
              <a:t>Copy file foo.txt from local disk to the input directory in HDFS</a:t>
            </a:r>
          </a:p>
          <a:p>
            <a:pPr eaLnBrk="1" hangingPunct="1"/>
            <a:endParaRPr lang="en-GB" altLang="en-US" dirty="0" smtClean="0"/>
          </a:p>
          <a:p>
            <a:pPr eaLnBrk="1" hangingPunct="1">
              <a:buNone/>
            </a:pPr>
            <a:endParaRPr lang="en-GB" altLang="en-US" dirty="0" smtClean="0"/>
          </a:p>
        </p:txBody>
      </p:sp>
      <p:sp>
        <p:nvSpPr>
          <p:cNvPr id="5" name="Rectangle 4"/>
          <p:cNvSpPr/>
          <p:nvPr/>
        </p:nvSpPr>
        <p:spPr>
          <a:xfrm>
            <a:off x="1143000" y="2118360"/>
            <a:ext cx="5760720" cy="54864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t>hadoop </a:t>
            </a:r>
            <a:r>
              <a:rPr lang="en-US" sz="1600" b="1" i="1" dirty="0" err="1" smtClean="0"/>
              <a:t>fs</a:t>
            </a:r>
            <a:r>
              <a:rPr lang="en-US" sz="1600" b="1" i="1" dirty="0" smtClean="0"/>
              <a:t> –</a:t>
            </a:r>
            <a:r>
              <a:rPr lang="en-US" sz="1600" b="1" i="1" dirty="0" err="1" smtClean="0"/>
              <a:t>ls</a:t>
            </a:r>
            <a:r>
              <a:rPr lang="en-US" sz="1600" b="1" i="1" dirty="0" smtClean="0"/>
              <a:t> /</a:t>
            </a:r>
            <a:endParaRPr lang="en-US" sz="1600" i="1" dirty="0"/>
          </a:p>
        </p:txBody>
      </p:sp>
      <p:sp>
        <p:nvSpPr>
          <p:cNvPr id="6" name="Rectangle 5"/>
          <p:cNvSpPr/>
          <p:nvPr/>
        </p:nvSpPr>
        <p:spPr>
          <a:xfrm>
            <a:off x="1143000" y="3718560"/>
            <a:ext cx="5760720" cy="54864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hadoop </a:t>
            </a:r>
            <a:r>
              <a:rPr lang="en-US" sz="1600" b="1" dirty="0" err="1" smtClean="0"/>
              <a:t>fs</a:t>
            </a:r>
            <a:r>
              <a:rPr lang="en-US" sz="1600" b="1" dirty="0" smtClean="0"/>
              <a:t> –</a:t>
            </a:r>
            <a:r>
              <a:rPr lang="en-US" sz="1600" b="1" dirty="0" err="1" smtClean="0"/>
              <a:t>mkdir</a:t>
            </a:r>
            <a:r>
              <a:rPr lang="en-US" sz="1600" b="1" dirty="0" smtClean="0"/>
              <a:t> /user/input</a:t>
            </a:r>
            <a:endParaRPr lang="en-US" sz="1600" i="1" dirty="0"/>
          </a:p>
        </p:txBody>
      </p:sp>
      <p:sp>
        <p:nvSpPr>
          <p:cNvPr id="7" name="Rectangle 6"/>
          <p:cNvSpPr/>
          <p:nvPr/>
        </p:nvSpPr>
        <p:spPr>
          <a:xfrm>
            <a:off x="1143000" y="5257800"/>
            <a:ext cx="5760720" cy="6858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t>hadoop </a:t>
            </a:r>
            <a:r>
              <a:rPr lang="en-US" sz="1600" b="1" i="1" dirty="0" err="1" smtClean="0"/>
              <a:t>fs</a:t>
            </a:r>
            <a:r>
              <a:rPr lang="en-US" sz="1600" b="1" i="1" dirty="0" smtClean="0"/>
              <a:t> -</a:t>
            </a:r>
            <a:r>
              <a:rPr lang="en-US" sz="1600" b="1" i="1" dirty="0" err="1" smtClean="0"/>
              <a:t>copyFromLocal</a:t>
            </a:r>
            <a:r>
              <a:rPr lang="en-US" sz="1600" b="1" i="1" dirty="0" smtClean="0"/>
              <a:t> foo.txt </a:t>
            </a:r>
            <a:r>
              <a:rPr lang="en-US" sz="1600" b="1" dirty="0" smtClean="0"/>
              <a:t>/user/input/</a:t>
            </a:r>
            <a:r>
              <a:rPr lang="en-US" sz="1600" b="1" i="1" dirty="0" smtClean="0"/>
              <a:t>foo.txt</a:t>
            </a:r>
            <a:endParaRPr lang="en-US" sz="1600" i="1"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el 4"/>
          <p:cNvSpPr>
            <a:spLocks noGrp="1"/>
          </p:cNvSpPr>
          <p:nvPr>
            <p:ph type="title"/>
          </p:nvPr>
        </p:nvSpPr>
        <p:spPr/>
        <p:txBody>
          <a:bodyPr/>
          <a:lstStyle/>
          <a:p>
            <a:r>
              <a:rPr lang="en-GB" altLang="en-US" dirty="0" smtClean="0"/>
              <a:t>HDFS Commands(continued)</a:t>
            </a:r>
            <a:endParaRPr lang="de-AT" altLang="en-US" dirty="0" smtClean="0"/>
          </a:p>
        </p:txBody>
      </p:sp>
      <p:sp>
        <p:nvSpPr>
          <p:cNvPr id="16389" name="Inhaltsplatzhalter 1"/>
          <p:cNvSpPr>
            <a:spLocks noGrp="1"/>
          </p:cNvSpPr>
          <p:nvPr>
            <p:ph idx="4294967295"/>
          </p:nvPr>
        </p:nvSpPr>
        <p:spPr>
          <a:xfrm>
            <a:off x="271727" y="836613"/>
            <a:ext cx="9362546" cy="5472112"/>
          </a:xfrm>
        </p:spPr>
        <p:txBody>
          <a:bodyPr/>
          <a:lstStyle/>
          <a:p>
            <a:pPr eaLnBrk="1" hangingPunct="1"/>
            <a:endParaRPr lang="en-GB" altLang="en-US" dirty="0" smtClean="0"/>
          </a:p>
          <a:p>
            <a:pPr eaLnBrk="1" hangingPunct="1"/>
            <a:endParaRPr lang="en-GB" altLang="en-US" dirty="0" smtClean="0"/>
          </a:p>
          <a:p>
            <a:r>
              <a:rPr lang="en-US" dirty="0" smtClean="0"/>
              <a:t>Display the contents of the HDFS file </a:t>
            </a:r>
            <a:r>
              <a:rPr lang="en-US" b="1" dirty="0" smtClean="0"/>
              <a:t>/user/input/</a:t>
            </a:r>
            <a:r>
              <a:rPr lang="en-US" b="1" i="1" dirty="0" smtClean="0"/>
              <a:t>foo.txt</a:t>
            </a:r>
            <a:endParaRPr lang="en-US" dirty="0" smtClean="0"/>
          </a:p>
          <a:p>
            <a:pPr>
              <a:buNone/>
            </a:pPr>
            <a:endParaRPr lang="en-US" dirty="0" smtClean="0"/>
          </a:p>
          <a:p>
            <a:endParaRPr lang="en-US" dirty="0" smtClean="0"/>
          </a:p>
          <a:p>
            <a:endParaRPr lang="en-US" dirty="0" smtClean="0"/>
          </a:p>
          <a:p>
            <a:pPr>
              <a:spcBef>
                <a:spcPts val="1800"/>
              </a:spcBef>
            </a:pPr>
            <a:r>
              <a:rPr lang="en-US" dirty="0" smtClean="0"/>
              <a:t>Copy the file foo.txt from HDFS to local</a:t>
            </a:r>
          </a:p>
          <a:p>
            <a:endParaRPr lang="en-US" dirty="0" smtClean="0"/>
          </a:p>
          <a:p>
            <a:pPr eaLnBrk="1" hangingPunct="1"/>
            <a:endParaRPr lang="en-GB" altLang="en-US" dirty="0" smtClean="0"/>
          </a:p>
          <a:p>
            <a:pPr eaLnBrk="1" hangingPunct="1"/>
            <a:endParaRPr lang="en-GB" altLang="en-US" dirty="0" smtClean="0"/>
          </a:p>
          <a:p>
            <a:r>
              <a:rPr lang="en-US" dirty="0" smtClean="0"/>
              <a:t>Delete the file bar.txt in HDFS</a:t>
            </a:r>
          </a:p>
          <a:p>
            <a:pPr eaLnBrk="1" hangingPunct="1"/>
            <a:endParaRPr lang="en-GB" altLang="en-US" dirty="0" smtClean="0"/>
          </a:p>
          <a:p>
            <a:pPr eaLnBrk="1" hangingPunct="1">
              <a:buNone/>
            </a:pPr>
            <a:endParaRPr lang="en-GB" altLang="en-US" dirty="0" smtClean="0"/>
          </a:p>
        </p:txBody>
      </p:sp>
      <p:sp>
        <p:nvSpPr>
          <p:cNvPr id="7" name="Rectangle 6"/>
          <p:cNvSpPr/>
          <p:nvPr/>
        </p:nvSpPr>
        <p:spPr>
          <a:xfrm>
            <a:off x="1143000" y="5334000"/>
            <a:ext cx="5760720" cy="6858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t>hadoop </a:t>
            </a:r>
            <a:r>
              <a:rPr lang="en-US" sz="1600" b="1" i="1" dirty="0" err="1" smtClean="0"/>
              <a:t>fs</a:t>
            </a:r>
            <a:r>
              <a:rPr lang="en-US" sz="1600" b="1" i="1" dirty="0" smtClean="0"/>
              <a:t> –</a:t>
            </a:r>
            <a:r>
              <a:rPr lang="en-US" sz="1600" b="1" i="1" dirty="0" err="1" smtClean="0"/>
              <a:t>rm</a:t>
            </a:r>
            <a:r>
              <a:rPr lang="en-US" sz="1600" b="1" i="1" dirty="0" smtClean="0"/>
              <a:t> </a:t>
            </a:r>
            <a:r>
              <a:rPr lang="en-US" sz="1600" b="1" dirty="0" smtClean="0"/>
              <a:t>/user/input/</a:t>
            </a:r>
            <a:r>
              <a:rPr lang="en-US" sz="1600" b="1" i="1" dirty="0" smtClean="0"/>
              <a:t>bar.txt</a:t>
            </a:r>
            <a:endParaRPr lang="en-US" sz="1600" i="1" dirty="0"/>
          </a:p>
        </p:txBody>
      </p:sp>
      <p:sp>
        <p:nvSpPr>
          <p:cNvPr id="8" name="Rectangle 7"/>
          <p:cNvSpPr/>
          <p:nvPr/>
        </p:nvSpPr>
        <p:spPr>
          <a:xfrm>
            <a:off x="1143000" y="2194560"/>
            <a:ext cx="5760720" cy="54864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hadoop </a:t>
            </a:r>
            <a:r>
              <a:rPr lang="en-US" sz="1600" b="1" dirty="0" err="1" smtClean="0"/>
              <a:t>fs</a:t>
            </a:r>
            <a:r>
              <a:rPr lang="en-US" sz="1600" b="1" dirty="0" smtClean="0"/>
              <a:t> –cat /user/input/</a:t>
            </a:r>
            <a:r>
              <a:rPr lang="en-US" sz="1600" b="1" i="1" dirty="0" smtClean="0"/>
              <a:t>foo.txt</a:t>
            </a:r>
            <a:endParaRPr lang="en-US" sz="1600" i="1" dirty="0"/>
          </a:p>
        </p:txBody>
      </p:sp>
      <p:sp>
        <p:nvSpPr>
          <p:cNvPr id="9" name="Rectangle 8"/>
          <p:cNvSpPr/>
          <p:nvPr/>
        </p:nvSpPr>
        <p:spPr>
          <a:xfrm>
            <a:off x="1143000" y="3870960"/>
            <a:ext cx="5760720" cy="70104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hadoop </a:t>
            </a:r>
            <a:r>
              <a:rPr lang="en-US" sz="1600" b="1" dirty="0" err="1" smtClean="0"/>
              <a:t>fs</a:t>
            </a:r>
            <a:r>
              <a:rPr lang="en-US" sz="1600" b="1" dirty="0" smtClean="0"/>
              <a:t> –copyToLocal /user/input/</a:t>
            </a:r>
            <a:r>
              <a:rPr lang="en-US" sz="1600" b="1" i="1" dirty="0" smtClean="0"/>
              <a:t>foo.txt  </a:t>
            </a:r>
            <a:r>
              <a:rPr lang="en-US" sz="1600" b="1" dirty="0" err="1" smtClean="0"/>
              <a:t>foo.txt</a:t>
            </a:r>
            <a:endParaRPr lang="en-US" sz="1600" i="1"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el 4"/>
          <p:cNvSpPr>
            <a:spLocks noGrp="1"/>
          </p:cNvSpPr>
          <p:nvPr>
            <p:ph type="title"/>
          </p:nvPr>
        </p:nvSpPr>
        <p:spPr/>
        <p:txBody>
          <a:bodyPr/>
          <a:lstStyle/>
          <a:p>
            <a:r>
              <a:rPr lang="en-GB" altLang="en-US" dirty="0" smtClean="0"/>
              <a:t>HDFS Commands(continued)</a:t>
            </a:r>
            <a:endParaRPr lang="de-AT" altLang="en-US" dirty="0" smtClean="0"/>
          </a:p>
        </p:txBody>
      </p:sp>
      <p:sp>
        <p:nvSpPr>
          <p:cNvPr id="16389" name="Inhaltsplatzhalter 1"/>
          <p:cNvSpPr>
            <a:spLocks noGrp="1"/>
          </p:cNvSpPr>
          <p:nvPr>
            <p:ph idx="4294967295"/>
          </p:nvPr>
        </p:nvSpPr>
        <p:spPr>
          <a:xfrm>
            <a:off x="271727" y="836613"/>
            <a:ext cx="9362546" cy="5472112"/>
          </a:xfrm>
        </p:spPr>
        <p:txBody>
          <a:bodyPr/>
          <a:lstStyle/>
          <a:p>
            <a:pPr eaLnBrk="1" hangingPunct="1"/>
            <a:endParaRPr lang="en-GB" altLang="en-US" dirty="0" smtClean="0"/>
          </a:p>
          <a:p>
            <a:r>
              <a:rPr lang="en-US" dirty="0" smtClean="0"/>
              <a:t>Delete the input directory in HDFS</a:t>
            </a:r>
          </a:p>
          <a:p>
            <a:pPr eaLnBrk="1" hangingPunct="1"/>
            <a:endParaRPr lang="en-GB" altLang="en-US" dirty="0" smtClean="0"/>
          </a:p>
          <a:p>
            <a:pPr eaLnBrk="1" hangingPunct="1">
              <a:buNone/>
            </a:pPr>
            <a:endParaRPr lang="en-GB" altLang="en-US" dirty="0" smtClean="0"/>
          </a:p>
          <a:p>
            <a:pPr eaLnBrk="1" hangingPunct="1">
              <a:buNone/>
            </a:pPr>
            <a:endParaRPr lang="en-GB" altLang="en-US" dirty="0" smtClean="0"/>
          </a:p>
          <a:p>
            <a:pPr eaLnBrk="1" hangingPunct="1">
              <a:buNone/>
            </a:pPr>
            <a:r>
              <a:rPr lang="en-GB" altLang="en-US" dirty="0" smtClean="0"/>
              <a:t>	</a:t>
            </a:r>
            <a:r>
              <a:rPr lang="en-GB" altLang="en-US" dirty="0" smtClean="0">
                <a:sym typeface="Wingdings" pitchFamily="2" charset="2"/>
              </a:rPr>
              <a:t> -r used for recursive, deletes directory even if some file is present under that.</a:t>
            </a:r>
          </a:p>
          <a:p>
            <a:pPr eaLnBrk="1" hangingPunct="1">
              <a:buNone/>
            </a:pPr>
            <a:endParaRPr lang="en-GB" altLang="en-US" dirty="0" smtClean="0">
              <a:sym typeface="Wingdings" pitchFamily="2" charset="2"/>
            </a:endParaRPr>
          </a:p>
          <a:p>
            <a:pPr eaLnBrk="1" hangingPunct="1">
              <a:buNone/>
            </a:pPr>
            <a:endParaRPr lang="en-GB" altLang="en-US" dirty="0" smtClean="0">
              <a:sym typeface="Wingdings" pitchFamily="2" charset="2"/>
            </a:endParaRPr>
          </a:p>
          <a:p>
            <a:pPr eaLnBrk="1" hangingPunct="1">
              <a:buNone/>
            </a:pPr>
            <a:endParaRPr lang="en-GB" altLang="en-US" dirty="0" smtClean="0">
              <a:sym typeface="Wingdings" pitchFamily="2" charset="2"/>
            </a:endParaRPr>
          </a:p>
          <a:p>
            <a:pPr eaLnBrk="1" hangingPunct="1">
              <a:buNone/>
            </a:pPr>
            <a:endParaRPr lang="en-GB" altLang="en-US" dirty="0" smtClean="0">
              <a:sym typeface="Wingdings" pitchFamily="2" charset="2"/>
            </a:endParaRPr>
          </a:p>
          <a:p>
            <a:pPr>
              <a:buNone/>
            </a:pPr>
            <a:r>
              <a:rPr lang="en-GB" altLang="en-US" dirty="0" smtClean="0">
                <a:sym typeface="Wingdings" pitchFamily="2" charset="2"/>
              </a:rPr>
              <a:t>For more commands please refer: </a:t>
            </a:r>
          </a:p>
          <a:p>
            <a:pPr>
              <a:buNone/>
            </a:pPr>
            <a:r>
              <a:rPr lang="en-GB" altLang="en-US" dirty="0" smtClean="0">
                <a:sym typeface="Wingdings" pitchFamily="2" charset="2"/>
                <a:hlinkClick r:id="rId2"/>
              </a:rPr>
              <a:t>http://hadoop.apache.org/docs/current/hadoop-project-dist/hadoop-common/FileSystemShell.html</a:t>
            </a:r>
            <a:r>
              <a:rPr lang="en-GB" altLang="en-US" dirty="0" smtClean="0">
                <a:sym typeface="Wingdings" pitchFamily="2" charset="2"/>
              </a:rPr>
              <a:t> </a:t>
            </a:r>
          </a:p>
        </p:txBody>
      </p:sp>
      <p:sp>
        <p:nvSpPr>
          <p:cNvPr id="7" name="Rectangle 6"/>
          <p:cNvSpPr/>
          <p:nvPr/>
        </p:nvSpPr>
        <p:spPr>
          <a:xfrm>
            <a:off x="1143000" y="1752600"/>
            <a:ext cx="5760720" cy="6858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t>hadoop </a:t>
            </a:r>
            <a:r>
              <a:rPr lang="en-US" sz="1600" b="1" i="1" dirty="0" err="1" smtClean="0"/>
              <a:t>fs</a:t>
            </a:r>
            <a:r>
              <a:rPr lang="en-US" sz="1600" b="1" i="1" dirty="0" smtClean="0"/>
              <a:t> –</a:t>
            </a:r>
            <a:r>
              <a:rPr lang="en-US" sz="1600" b="1" i="1" dirty="0" err="1" smtClean="0"/>
              <a:t>rm</a:t>
            </a:r>
            <a:r>
              <a:rPr lang="en-US" sz="1600" b="1" i="1" dirty="0" smtClean="0"/>
              <a:t> [–r ] </a:t>
            </a:r>
            <a:r>
              <a:rPr lang="en-US" sz="1600" b="1" dirty="0" smtClean="0"/>
              <a:t>/user/input/</a:t>
            </a:r>
            <a:endParaRPr lang="en-US" sz="1600" i="1"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nSpc>
                <a:spcPct val="90000"/>
              </a:lnSpc>
            </a:pPr>
            <a:r>
              <a:rPr lang="en-US" dirty="0" smtClean="0">
                <a:ea typeface="ＭＳ Ｐゴシック" pitchFamily="34" charset="-128"/>
              </a:rPr>
              <a:t>Hadoop Daemons</a:t>
            </a:r>
            <a:endParaRPr lang="en-IN" dirty="0" smtClean="0">
              <a:ea typeface="ＭＳ Ｐゴシック" pitchFamily="34" charset="-128"/>
            </a:endParaRPr>
          </a:p>
        </p:txBody>
      </p:sp>
      <p:sp>
        <p:nvSpPr>
          <p:cNvPr id="9" name="Rectangle 3"/>
          <p:cNvSpPr txBox="1">
            <a:spLocks noChangeArrowheads="1"/>
          </p:cNvSpPr>
          <p:nvPr/>
        </p:nvSpPr>
        <p:spPr>
          <a:xfrm>
            <a:off x="361952" y="1163638"/>
            <a:ext cx="8355013" cy="5281612"/>
          </a:xfrm>
          <a:prstGeom prst="rect">
            <a:avLst/>
          </a:prstGeom>
          <a:noFill/>
          <a:ln w="9525">
            <a:noFill/>
            <a:miter lim="800000"/>
            <a:headEnd/>
            <a:tailEnd/>
          </a:ln>
        </p:spPr>
        <p:txBody>
          <a:bodyPr vert="horz" wrap="square" lIns="288000" tIns="36000" rIns="72000" bIns="36000" numCol="1" anchor="t" anchorCtr="0" compatLnSpc="1">
            <a:prstTxWarp prst="textNoShape">
              <a:avLst/>
            </a:prstTxWarp>
          </a:bodyPr>
          <a:lstStyle/>
          <a:p>
            <a:pPr marL="342900" marR="0" lvl="1" indent="-342900" algn="l" defTabSz="714375" rtl="0" eaLnBrk="1" fontAlgn="base" latinLnBrk="0" hangingPunct="1">
              <a:lnSpc>
                <a:spcPts val="2600"/>
              </a:lnSpc>
              <a:spcBef>
                <a:spcPct val="20000"/>
              </a:spcBef>
              <a:spcAft>
                <a:spcPct val="0"/>
              </a:spcAft>
              <a:buClr>
                <a:schemeClr val="accent2"/>
              </a:buClr>
              <a:buSzPct val="85000"/>
              <a:buFont typeface="ZapfDingbats" pitchFamily="82" charset="2"/>
              <a:buNone/>
              <a:tabLst/>
              <a:defRPr/>
            </a:pPr>
            <a:endPar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endParaRPr>
          </a:p>
        </p:txBody>
      </p:sp>
      <p:sp>
        <p:nvSpPr>
          <p:cNvPr id="6" name="Rectangle 5"/>
          <p:cNvSpPr/>
          <p:nvPr/>
        </p:nvSpPr>
        <p:spPr>
          <a:xfrm>
            <a:off x="381000" y="1219200"/>
            <a:ext cx="8521700" cy="3554819"/>
          </a:xfrm>
          <a:prstGeom prst="rect">
            <a:avLst/>
          </a:prstGeom>
        </p:spPr>
        <p:txBody>
          <a:bodyPr wrap="square">
            <a:spAutoFit/>
          </a:bodyPr>
          <a:lstStyle/>
          <a:p>
            <a:pPr marL="265113" lvl="2" indent="-265113" algn="just" defTabSz="914342">
              <a:lnSpc>
                <a:spcPct val="90000"/>
              </a:lnSpc>
              <a:spcAft>
                <a:spcPts val="600"/>
              </a:spcAft>
              <a:buClr>
                <a:schemeClr val="accent2"/>
              </a:buClr>
              <a:buFont typeface="Wingdings" pitchFamily="2" charset="2"/>
              <a:buChar char="§"/>
            </a:pPr>
            <a:r>
              <a:rPr lang="it-IT" altLang="zh-CN" sz="2000" dirty="0" smtClean="0">
                <a:ea typeface="ＭＳ Ｐゴシック" pitchFamily="34" charset="-128"/>
              </a:rPr>
              <a:t>Hadoop Works on Master-Slave pattern</a:t>
            </a:r>
          </a:p>
          <a:p>
            <a:pPr marL="265113" lvl="2" indent="-265113" algn="just" defTabSz="914342">
              <a:lnSpc>
                <a:spcPct val="90000"/>
              </a:lnSpc>
              <a:spcAft>
                <a:spcPts val="600"/>
              </a:spcAft>
              <a:buClr>
                <a:schemeClr val="accent2"/>
              </a:buClr>
              <a:buFont typeface="Wingdings" pitchFamily="2" charset="2"/>
              <a:buChar char="§"/>
            </a:pPr>
            <a:endParaRPr lang="it-IT" altLang="zh-CN" sz="2000" dirty="0" smtClean="0">
              <a:ea typeface="ＭＳ Ｐゴシック" pitchFamily="34" charset="-128"/>
            </a:endParaRPr>
          </a:p>
          <a:p>
            <a:pPr marL="265113" lvl="2" indent="-265113" algn="just" defTabSz="914342">
              <a:lnSpc>
                <a:spcPct val="90000"/>
              </a:lnSpc>
              <a:spcAft>
                <a:spcPts val="600"/>
              </a:spcAft>
              <a:buClr>
                <a:schemeClr val="accent2"/>
              </a:buClr>
              <a:buFont typeface="Wingdings" pitchFamily="2" charset="2"/>
              <a:buChar char="§"/>
            </a:pPr>
            <a:r>
              <a:rPr lang="it-IT" altLang="zh-CN" sz="2000" dirty="0" smtClean="0">
                <a:ea typeface="ＭＳ Ｐゴシック" pitchFamily="34" charset="-128"/>
              </a:rPr>
              <a:t>There are 5 daemons in Hadoop 1.x</a:t>
            </a:r>
          </a:p>
          <a:p>
            <a:pPr marL="265113" lvl="2" indent="-265113" algn="just" defTabSz="914342">
              <a:lnSpc>
                <a:spcPct val="90000"/>
              </a:lnSpc>
              <a:spcAft>
                <a:spcPts val="600"/>
              </a:spcAft>
              <a:buClr>
                <a:schemeClr val="accent2"/>
              </a:buClr>
            </a:pPr>
            <a:endParaRPr lang="it-IT" altLang="zh-CN" sz="2000" dirty="0" smtClean="0">
              <a:ea typeface="ＭＳ Ｐゴシック" pitchFamily="34" charset="-128"/>
            </a:endParaRPr>
          </a:p>
          <a:p>
            <a:pPr marL="936078" lvl="3" indent="-457200" algn="just" defTabSz="914342">
              <a:lnSpc>
                <a:spcPct val="90000"/>
              </a:lnSpc>
              <a:spcAft>
                <a:spcPts val="600"/>
              </a:spcAft>
              <a:buClr>
                <a:schemeClr val="accent2"/>
              </a:buClr>
              <a:buFont typeface="+mj-lt"/>
              <a:buAutoNum type="arabicPeriod"/>
            </a:pPr>
            <a:r>
              <a:rPr lang="it-IT" altLang="zh-CN" sz="2000" dirty="0" smtClean="0">
                <a:ea typeface="ＭＳ Ｐゴシック" pitchFamily="34" charset="-128"/>
              </a:rPr>
              <a:t>Name Node </a:t>
            </a:r>
            <a:r>
              <a:rPr lang="it-IT" altLang="zh-CN" sz="2000" dirty="0" smtClean="0">
                <a:ea typeface="ＭＳ Ｐゴシック" pitchFamily="34" charset="-128"/>
                <a:sym typeface="Wingdings" pitchFamily="2" charset="2"/>
              </a:rPr>
              <a:t> Master Node</a:t>
            </a:r>
            <a:endParaRPr lang="it-IT" altLang="zh-CN" sz="2000" dirty="0" smtClean="0">
              <a:ea typeface="ＭＳ Ｐゴシック" pitchFamily="34" charset="-128"/>
            </a:endParaRPr>
          </a:p>
          <a:p>
            <a:pPr marL="936078" lvl="3" indent="-457200" algn="just" defTabSz="914342">
              <a:lnSpc>
                <a:spcPct val="90000"/>
              </a:lnSpc>
              <a:spcAft>
                <a:spcPts val="600"/>
              </a:spcAft>
              <a:buClr>
                <a:schemeClr val="accent2"/>
              </a:buClr>
              <a:buFont typeface="+mj-lt"/>
              <a:buAutoNum type="arabicPeriod"/>
            </a:pPr>
            <a:r>
              <a:rPr lang="it-IT" altLang="zh-CN" sz="2000" dirty="0" smtClean="0">
                <a:ea typeface="ＭＳ Ｐゴシック" pitchFamily="34" charset="-128"/>
              </a:rPr>
              <a:t>Secondary Name Node </a:t>
            </a:r>
            <a:r>
              <a:rPr lang="it-IT" altLang="zh-CN" sz="2000" dirty="0" smtClean="0">
                <a:ea typeface="ＭＳ Ｐゴシック" pitchFamily="34" charset="-128"/>
                <a:sym typeface="Wingdings" pitchFamily="2" charset="2"/>
              </a:rPr>
              <a:t> Master Node</a:t>
            </a:r>
            <a:endParaRPr lang="it-IT" altLang="zh-CN" sz="2000" dirty="0" smtClean="0">
              <a:ea typeface="ＭＳ Ｐゴシック" pitchFamily="34" charset="-128"/>
            </a:endParaRPr>
          </a:p>
          <a:p>
            <a:pPr marL="936078" lvl="3" indent="-457200" algn="just" defTabSz="914342">
              <a:lnSpc>
                <a:spcPct val="90000"/>
              </a:lnSpc>
              <a:spcAft>
                <a:spcPts val="600"/>
              </a:spcAft>
              <a:buClr>
                <a:schemeClr val="accent2"/>
              </a:buClr>
              <a:buFont typeface="+mj-lt"/>
              <a:buAutoNum type="arabicPeriod"/>
            </a:pPr>
            <a:r>
              <a:rPr lang="it-IT" altLang="zh-CN" sz="2000" dirty="0" smtClean="0">
                <a:ea typeface="ＭＳ Ｐゴシック" pitchFamily="34" charset="-128"/>
              </a:rPr>
              <a:t>Job Tracker </a:t>
            </a:r>
            <a:r>
              <a:rPr lang="it-IT" altLang="zh-CN" sz="2000" dirty="0" smtClean="0">
                <a:ea typeface="ＭＳ Ｐゴシック" pitchFamily="34" charset="-128"/>
                <a:sym typeface="Wingdings" pitchFamily="2" charset="2"/>
              </a:rPr>
              <a:t> Master Node</a:t>
            </a:r>
            <a:endParaRPr lang="it-IT" altLang="zh-CN" sz="2000" dirty="0" smtClean="0">
              <a:ea typeface="ＭＳ Ｐゴシック" pitchFamily="34" charset="-128"/>
            </a:endParaRPr>
          </a:p>
          <a:p>
            <a:pPr marL="936078" lvl="3" indent="-457200" algn="just" defTabSz="914342">
              <a:lnSpc>
                <a:spcPct val="90000"/>
              </a:lnSpc>
              <a:spcAft>
                <a:spcPts val="600"/>
              </a:spcAft>
              <a:buClr>
                <a:schemeClr val="accent2"/>
              </a:buClr>
              <a:buFont typeface="+mj-lt"/>
              <a:buAutoNum type="arabicPeriod"/>
            </a:pPr>
            <a:r>
              <a:rPr lang="it-IT" altLang="zh-CN" sz="2000" dirty="0" smtClean="0">
                <a:ea typeface="ＭＳ Ｐゴシック" pitchFamily="34" charset="-128"/>
              </a:rPr>
              <a:t>Task Tracker </a:t>
            </a:r>
            <a:r>
              <a:rPr lang="it-IT" altLang="zh-CN" sz="2000" dirty="0" smtClean="0">
                <a:ea typeface="ＭＳ Ｐゴシック" pitchFamily="34" charset="-128"/>
                <a:sym typeface="Wingdings" pitchFamily="2" charset="2"/>
              </a:rPr>
              <a:t> Slave Node</a:t>
            </a:r>
            <a:endParaRPr lang="it-IT" altLang="zh-CN" sz="2000" dirty="0" smtClean="0">
              <a:ea typeface="ＭＳ Ｐゴシック" pitchFamily="34" charset="-128"/>
            </a:endParaRPr>
          </a:p>
          <a:p>
            <a:pPr marL="936078" lvl="3" indent="-457200" algn="just" defTabSz="914342">
              <a:lnSpc>
                <a:spcPct val="90000"/>
              </a:lnSpc>
              <a:spcAft>
                <a:spcPts val="600"/>
              </a:spcAft>
              <a:buClr>
                <a:schemeClr val="accent2"/>
              </a:buClr>
              <a:buFont typeface="+mj-lt"/>
              <a:buAutoNum type="arabicPeriod"/>
            </a:pPr>
            <a:r>
              <a:rPr lang="it-IT" altLang="zh-CN" sz="2000" dirty="0" smtClean="0">
                <a:ea typeface="ＭＳ Ｐゴシック" pitchFamily="34" charset="-128"/>
              </a:rPr>
              <a:t>Data Node </a:t>
            </a:r>
            <a:r>
              <a:rPr lang="it-IT" altLang="zh-CN" sz="2000" dirty="0" smtClean="0">
                <a:ea typeface="ＭＳ Ｐゴシック" pitchFamily="34" charset="-128"/>
                <a:sym typeface="Wingdings" pitchFamily="2" charset="2"/>
              </a:rPr>
              <a:t> Slave Node</a:t>
            </a:r>
            <a:endParaRPr lang="it-IT" altLang="zh-CN" sz="2000" dirty="0" smtClean="0">
              <a:ea typeface="ＭＳ Ｐゴシック" pitchFamily="34" charset="-128"/>
            </a:endParaRPr>
          </a:p>
          <a:p>
            <a:pPr marL="265113" lvl="2" indent="-265113" algn="just" defTabSz="914342">
              <a:lnSpc>
                <a:spcPct val="90000"/>
              </a:lnSpc>
              <a:spcAft>
                <a:spcPts val="600"/>
              </a:spcAft>
              <a:buClr>
                <a:schemeClr val="accent2"/>
              </a:buClr>
            </a:pPr>
            <a:endParaRPr lang="it-IT" altLang="zh-CN" sz="2000" dirty="0" smtClean="0">
              <a:ea typeface="ＭＳ Ｐゴシック" pitchFamily="34" charset="-128"/>
            </a:endParaRPr>
          </a:p>
        </p:txBody>
      </p:sp>
    </p:spTree>
    <p:extLst>
      <p:ext uri="{BB962C8B-B14F-4D97-AF65-F5344CB8AC3E}">
        <p14:creationId xmlns:p14="http://schemas.microsoft.com/office/powerpoint/2010/main" xmlns="" val="1855864307"/>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nSpc>
                <a:spcPct val="90000"/>
              </a:lnSpc>
            </a:pPr>
            <a:r>
              <a:rPr lang="en-US" dirty="0" smtClean="0">
                <a:ea typeface="ＭＳ Ｐゴシック" pitchFamily="34" charset="-128"/>
              </a:rPr>
              <a:t>Hadoop Daemons(continued)</a:t>
            </a:r>
            <a:endParaRPr lang="en-IN" dirty="0" smtClean="0">
              <a:ea typeface="ＭＳ Ｐゴシック" pitchFamily="34" charset="-128"/>
            </a:endParaRPr>
          </a:p>
        </p:txBody>
      </p:sp>
      <p:sp>
        <p:nvSpPr>
          <p:cNvPr id="9" name="Rectangle 3"/>
          <p:cNvSpPr txBox="1">
            <a:spLocks noChangeArrowheads="1"/>
          </p:cNvSpPr>
          <p:nvPr/>
        </p:nvSpPr>
        <p:spPr>
          <a:xfrm>
            <a:off x="361952" y="1163638"/>
            <a:ext cx="8355013" cy="5281612"/>
          </a:xfrm>
          <a:prstGeom prst="rect">
            <a:avLst/>
          </a:prstGeom>
          <a:noFill/>
          <a:ln w="9525">
            <a:noFill/>
            <a:miter lim="800000"/>
            <a:headEnd/>
            <a:tailEnd/>
          </a:ln>
        </p:spPr>
        <p:txBody>
          <a:bodyPr vert="horz" wrap="square" lIns="288000" tIns="36000" rIns="72000" bIns="36000" numCol="1" anchor="t" anchorCtr="0" compatLnSpc="1">
            <a:prstTxWarp prst="textNoShape">
              <a:avLst/>
            </a:prstTxWarp>
          </a:bodyPr>
          <a:lstStyle/>
          <a:p>
            <a:pPr marL="342900" marR="0" lvl="1" indent="-342900" algn="l" defTabSz="714375" rtl="0" eaLnBrk="1" fontAlgn="base" latinLnBrk="0" hangingPunct="1">
              <a:lnSpc>
                <a:spcPts val="2600"/>
              </a:lnSpc>
              <a:spcBef>
                <a:spcPct val="20000"/>
              </a:spcBef>
              <a:spcAft>
                <a:spcPct val="0"/>
              </a:spcAft>
              <a:buClr>
                <a:schemeClr val="accent2"/>
              </a:buClr>
              <a:buSzPct val="85000"/>
              <a:buFont typeface="ZapfDingbats" pitchFamily="82" charset="2"/>
              <a:buNone/>
              <a:tabLst/>
              <a:defRPr/>
            </a:pPr>
            <a:endPar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endParaRPr>
          </a:p>
        </p:txBody>
      </p:sp>
      <p:sp>
        <p:nvSpPr>
          <p:cNvPr id="6" name="Rectangle 5"/>
          <p:cNvSpPr/>
          <p:nvPr/>
        </p:nvSpPr>
        <p:spPr>
          <a:xfrm>
            <a:off x="685800" y="990600"/>
            <a:ext cx="8915400" cy="6032421"/>
          </a:xfrm>
          <a:prstGeom prst="rect">
            <a:avLst/>
          </a:prstGeom>
        </p:spPr>
        <p:txBody>
          <a:bodyPr wrap="square">
            <a:spAutoFit/>
          </a:bodyPr>
          <a:lstStyle/>
          <a:p>
            <a:pPr marL="265113" lvl="2" indent="-265113" algn="just" defTabSz="914342">
              <a:lnSpc>
                <a:spcPct val="90000"/>
              </a:lnSpc>
              <a:spcAft>
                <a:spcPts val="600"/>
              </a:spcAft>
              <a:buClr>
                <a:schemeClr val="accent2"/>
              </a:buClr>
              <a:buFont typeface="Wingdings" pitchFamily="2" charset="2"/>
              <a:buChar char="§"/>
            </a:pPr>
            <a:r>
              <a:rPr lang="it-IT" altLang="zh-CN" sz="2000" b="1" dirty="0" smtClean="0">
                <a:ea typeface="ＭＳ Ｐゴシック" pitchFamily="34" charset="-128"/>
              </a:rPr>
              <a:t>Name Node</a:t>
            </a:r>
            <a:r>
              <a:rPr lang="it-IT" altLang="zh-CN" sz="2000" dirty="0" smtClean="0">
                <a:ea typeface="ＭＳ Ｐゴシック" pitchFamily="34" charset="-128"/>
              </a:rPr>
              <a:t> stores metadata of cluster</a:t>
            </a:r>
          </a:p>
          <a:p>
            <a:pPr marL="743991" lvl="3" indent="-265113" algn="just" defTabSz="914342">
              <a:lnSpc>
                <a:spcPct val="90000"/>
              </a:lnSpc>
              <a:spcAft>
                <a:spcPts val="600"/>
              </a:spcAft>
              <a:buClr>
                <a:schemeClr val="accent2"/>
              </a:buClr>
              <a:buFont typeface="Arial" pitchFamily="34" charset="0"/>
              <a:buChar char="•"/>
            </a:pPr>
            <a:r>
              <a:rPr lang="it-IT" altLang="zh-CN" sz="2000" dirty="0" smtClean="0">
                <a:ea typeface="ＭＳ Ｐゴシック" pitchFamily="34" charset="-128"/>
              </a:rPr>
              <a:t>Block details</a:t>
            </a:r>
          </a:p>
          <a:p>
            <a:pPr marL="743991" lvl="3" indent="-265113" algn="just" defTabSz="914342">
              <a:lnSpc>
                <a:spcPct val="90000"/>
              </a:lnSpc>
              <a:spcAft>
                <a:spcPts val="600"/>
              </a:spcAft>
              <a:buClr>
                <a:schemeClr val="accent2"/>
              </a:buClr>
              <a:buFont typeface="Arial" pitchFamily="34" charset="0"/>
              <a:buChar char="•"/>
            </a:pPr>
            <a:r>
              <a:rPr lang="it-IT" altLang="zh-CN" sz="2000" dirty="0" smtClean="0">
                <a:ea typeface="ＭＳ Ｐゴシック" pitchFamily="34" charset="-128"/>
              </a:rPr>
              <a:t>Replication details</a:t>
            </a:r>
          </a:p>
          <a:p>
            <a:pPr marL="743991" lvl="3" indent="-265113" algn="just" defTabSz="914342">
              <a:lnSpc>
                <a:spcPct val="90000"/>
              </a:lnSpc>
              <a:spcAft>
                <a:spcPts val="600"/>
              </a:spcAft>
              <a:buClr>
                <a:schemeClr val="accent2"/>
              </a:buClr>
              <a:buFont typeface="Arial" pitchFamily="34" charset="0"/>
              <a:buChar char="•"/>
            </a:pPr>
            <a:r>
              <a:rPr lang="it-IT" altLang="zh-CN" sz="2000" dirty="0" smtClean="0">
                <a:ea typeface="ＭＳ Ｐゴシック" pitchFamily="34" charset="-128"/>
              </a:rPr>
              <a:t>Load Balancing</a:t>
            </a:r>
          </a:p>
          <a:p>
            <a:pPr marL="743991" lvl="3" indent="-265113" algn="just" defTabSz="914342">
              <a:lnSpc>
                <a:spcPct val="90000"/>
              </a:lnSpc>
              <a:spcAft>
                <a:spcPts val="600"/>
              </a:spcAft>
              <a:buClr>
                <a:schemeClr val="accent2"/>
              </a:buClr>
              <a:buFont typeface="Arial" pitchFamily="34" charset="0"/>
              <a:buChar char="•"/>
            </a:pPr>
            <a:r>
              <a:rPr lang="it-IT" altLang="zh-CN" sz="2000" dirty="0" smtClean="0">
                <a:ea typeface="ＭＳ Ｐゴシック" pitchFamily="34" charset="-128"/>
              </a:rPr>
              <a:t>High configuration machine, 1 Name Node per cluster</a:t>
            </a:r>
          </a:p>
          <a:p>
            <a:pPr marL="743991" lvl="3" indent="-265113" algn="just" defTabSz="914342">
              <a:lnSpc>
                <a:spcPct val="90000"/>
              </a:lnSpc>
              <a:spcAft>
                <a:spcPts val="600"/>
              </a:spcAft>
              <a:buClr>
                <a:schemeClr val="accent2"/>
              </a:buClr>
              <a:buFont typeface="Arial" pitchFamily="34" charset="0"/>
              <a:buChar char="•"/>
            </a:pPr>
            <a:endParaRPr lang="it-IT" altLang="zh-CN" sz="2000" b="1" dirty="0" smtClean="0">
              <a:ea typeface="ＭＳ Ｐゴシック" pitchFamily="34" charset="-128"/>
            </a:endParaRPr>
          </a:p>
          <a:p>
            <a:pPr marL="265113" lvl="2" indent="-265113" algn="just" defTabSz="914342">
              <a:lnSpc>
                <a:spcPct val="90000"/>
              </a:lnSpc>
              <a:spcAft>
                <a:spcPts val="600"/>
              </a:spcAft>
              <a:buClr>
                <a:schemeClr val="accent2"/>
              </a:buClr>
              <a:buFont typeface="Wingdings" pitchFamily="2" charset="2"/>
              <a:buChar char="§"/>
            </a:pPr>
            <a:r>
              <a:rPr lang="it-IT" altLang="zh-CN" sz="2000" b="1" dirty="0" smtClean="0">
                <a:ea typeface="ＭＳ Ｐゴシック" pitchFamily="34" charset="-128"/>
              </a:rPr>
              <a:t>Secondary Name Node</a:t>
            </a:r>
            <a:r>
              <a:rPr lang="it-IT" altLang="zh-CN" sz="2000" dirty="0" smtClean="0">
                <a:ea typeface="ＭＳ Ｐゴシック" pitchFamily="34" charset="-128"/>
              </a:rPr>
              <a:t> is the backup of Name Node</a:t>
            </a:r>
          </a:p>
          <a:p>
            <a:pPr marL="743991" lvl="3" indent="-265113" algn="just" defTabSz="914342">
              <a:lnSpc>
                <a:spcPct val="90000"/>
              </a:lnSpc>
              <a:spcAft>
                <a:spcPts val="600"/>
              </a:spcAft>
              <a:buClr>
                <a:schemeClr val="accent2"/>
              </a:buClr>
              <a:buFont typeface="Arial" pitchFamily="34" charset="0"/>
              <a:buChar char="•"/>
            </a:pPr>
            <a:r>
              <a:rPr lang="it-IT" altLang="zh-CN" sz="2000" dirty="0" smtClean="0">
                <a:ea typeface="ＭＳ Ｐゴシック" pitchFamily="34" charset="-128"/>
              </a:rPr>
              <a:t>Takes backup of Name Node in a regular interval</a:t>
            </a:r>
          </a:p>
          <a:p>
            <a:pPr marL="743991" lvl="3" indent="-265113" algn="just" defTabSz="914342">
              <a:lnSpc>
                <a:spcPct val="90000"/>
              </a:lnSpc>
              <a:spcAft>
                <a:spcPts val="600"/>
              </a:spcAft>
              <a:buClr>
                <a:schemeClr val="accent2"/>
              </a:buClr>
              <a:buFont typeface="Arial" pitchFamily="34" charset="0"/>
              <a:buChar char="•"/>
            </a:pPr>
            <a:r>
              <a:rPr lang="it-IT" altLang="zh-CN" sz="2000" dirty="0" smtClean="0">
                <a:ea typeface="ＭＳ Ｐゴシック" pitchFamily="34" charset="-128"/>
              </a:rPr>
              <a:t>Not called as complete backup of Name Node</a:t>
            </a:r>
          </a:p>
          <a:p>
            <a:pPr marL="265113" lvl="2" indent="-265113" algn="just" defTabSz="914342">
              <a:lnSpc>
                <a:spcPct val="90000"/>
              </a:lnSpc>
              <a:spcAft>
                <a:spcPts val="600"/>
              </a:spcAft>
              <a:buClr>
                <a:schemeClr val="accent2"/>
              </a:buClr>
              <a:buFont typeface="Wingdings" pitchFamily="2" charset="2"/>
              <a:buChar char="§"/>
            </a:pPr>
            <a:endParaRPr lang="it-IT" altLang="zh-CN" sz="2000" b="1" dirty="0" smtClean="0">
              <a:ea typeface="ＭＳ Ｐゴシック" pitchFamily="34" charset="-128"/>
            </a:endParaRPr>
          </a:p>
          <a:p>
            <a:pPr marL="265113" lvl="2" indent="-265113" algn="just" defTabSz="914342">
              <a:lnSpc>
                <a:spcPct val="90000"/>
              </a:lnSpc>
              <a:spcAft>
                <a:spcPts val="600"/>
              </a:spcAft>
              <a:buClr>
                <a:schemeClr val="accent2"/>
              </a:buClr>
              <a:buFont typeface="Wingdings" pitchFamily="2" charset="2"/>
              <a:buChar char="§"/>
            </a:pPr>
            <a:r>
              <a:rPr lang="it-IT" altLang="zh-CN" sz="2000" b="1" dirty="0" smtClean="0">
                <a:ea typeface="ＭＳ Ｐゴシック" pitchFamily="34" charset="-128"/>
              </a:rPr>
              <a:t>Job Tracker</a:t>
            </a:r>
            <a:r>
              <a:rPr lang="it-IT" altLang="zh-CN" sz="2000" dirty="0" smtClean="0">
                <a:ea typeface="ＭＳ Ｐゴシック" pitchFamily="34" charset="-128"/>
              </a:rPr>
              <a:t> is the daemon where hadoop jobs are submitted</a:t>
            </a:r>
          </a:p>
          <a:p>
            <a:pPr marL="265113" lvl="2" indent="-265113" algn="just" defTabSz="914342">
              <a:lnSpc>
                <a:spcPct val="90000"/>
              </a:lnSpc>
              <a:spcAft>
                <a:spcPts val="600"/>
              </a:spcAft>
              <a:buClr>
                <a:schemeClr val="accent2"/>
              </a:buClr>
              <a:buFont typeface="Wingdings" pitchFamily="2" charset="2"/>
              <a:buChar char="§"/>
            </a:pPr>
            <a:endParaRPr lang="it-IT" altLang="zh-CN" sz="2000" b="1" dirty="0" smtClean="0">
              <a:ea typeface="ＭＳ Ｐゴシック" pitchFamily="34" charset="-128"/>
            </a:endParaRPr>
          </a:p>
          <a:p>
            <a:pPr marL="265113" lvl="2" indent="-265113" algn="just" defTabSz="914342">
              <a:lnSpc>
                <a:spcPct val="90000"/>
              </a:lnSpc>
              <a:spcAft>
                <a:spcPts val="600"/>
              </a:spcAft>
              <a:buClr>
                <a:schemeClr val="accent2"/>
              </a:buClr>
              <a:buFont typeface="Wingdings" pitchFamily="2" charset="2"/>
              <a:buChar char="§"/>
            </a:pPr>
            <a:r>
              <a:rPr lang="it-IT" altLang="zh-CN" sz="2000" b="1" dirty="0" smtClean="0">
                <a:ea typeface="ＭＳ Ｐゴシック" pitchFamily="34" charset="-128"/>
              </a:rPr>
              <a:t>Task Tracker</a:t>
            </a:r>
            <a:r>
              <a:rPr lang="it-IT" altLang="zh-CN" sz="2000" dirty="0" smtClean="0">
                <a:ea typeface="ＭＳ Ｐゴシック" pitchFamily="34" charset="-128"/>
              </a:rPr>
              <a:t> accomplish the task which are submitted to job tracker</a:t>
            </a:r>
          </a:p>
          <a:p>
            <a:pPr marL="265113" lvl="2" indent="-265113" algn="just" defTabSz="914342">
              <a:lnSpc>
                <a:spcPct val="90000"/>
              </a:lnSpc>
              <a:spcAft>
                <a:spcPts val="600"/>
              </a:spcAft>
              <a:buClr>
                <a:schemeClr val="accent2"/>
              </a:buClr>
              <a:buFont typeface="Wingdings" pitchFamily="2" charset="2"/>
              <a:buChar char="§"/>
            </a:pPr>
            <a:endParaRPr lang="it-IT" altLang="zh-CN" sz="2000" b="1" dirty="0" smtClean="0">
              <a:ea typeface="ＭＳ Ｐゴシック" pitchFamily="34" charset="-128"/>
            </a:endParaRPr>
          </a:p>
          <a:p>
            <a:pPr marL="265113" lvl="2" indent="-265113" algn="just" defTabSz="914342">
              <a:lnSpc>
                <a:spcPct val="90000"/>
              </a:lnSpc>
              <a:spcAft>
                <a:spcPts val="600"/>
              </a:spcAft>
              <a:buClr>
                <a:schemeClr val="accent2"/>
              </a:buClr>
              <a:buFont typeface="Wingdings" pitchFamily="2" charset="2"/>
              <a:buChar char="§"/>
            </a:pPr>
            <a:r>
              <a:rPr lang="it-IT" altLang="zh-CN" sz="2000" b="1" dirty="0" smtClean="0">
                <a:ea typeface="ＭＳ Ｐゴシック" pitchFamily="34" charset="-128"/>
              </a:rPr>
              <a:t>Data Node</a:t>
            </a:r>
            <a:r>
              <a:rPr lang="it-IT" altLang="zh-CN" sz="2000" dirty="0" smtClean="0">
                <a:ea typeface="ＭＳ Ｐゴシック" pitchFamily="34" charset="-128"/>
              </a:rPr>
              <a:t> is the daemon where actual data in the form of blocks reside</a:t>
            </a:r>
            <a:endParaRPr lang="it-IT" altLang="zh-CN" sz="2000" b="1" dirty="0" smtClean="0">
              <a:ea typeface="ＭＳ Ｐゴシック" pitchFamily="34" charset="-128"/>
            </a:endParaRPr>
          </a:p>
          <a:p>
            <a:pPr marL="265113" lvl="2" indent="-265113" algn="just" defTabSz="914342">
              <a:lnSpc>
                <a:spcPct val="90000"/>
              </a:lnSpc>
              <a:spcAft>
                <a:spcPts val="600"/>
              </a:spcAft>
              <a:buClr>
                <a:schemeClr val="accent2"/>
              </a:buClr>
              <a:buFont typeface="Wingdings" pitchFamily="2" charset="2"/>
              <a:buChar char="§"/>
            </a:pPr>
            <a:endParaRPr lang="it-IT" altLang="zh-CN" sz="2000" dirty="0" smtClean="0">
              <a:ea typeface="ＭＳ Ｐゴシック" pitchFamily="34" charset="-128"/>
            </a:endParaRPr>
          </a:p>
          <a:p>
            <a:pPr marL="265113" lvl="2" indent="-265113" algn="just" defTabSz="914342">
              <a:lnSpc>
                <a:spcPct val="90000"/>
              </a:lnSpc>
              <a:spcAft>
                <a:spcPts val="600"/>
              </a:spcAft>
              <a:buClr>
                <a:schemeClr val="accent2"/>
              </a:buClr>
            </a:pPr>
            <a:endParaRPr lang="it-IT" altLang="zh-CN" sz="2000" dirty="0" smtClean="0">
              <a:ea typeface="ＭＳ Ｐゴシック" pitchFamily="34" charset="-128"/>
            </a:endParaRPr>
          </a:p>
        </p:txBody>
      </p:sp>
    </p:spTree>
    <p:extLst>
      <p:ext uri="{BB962C8B-B14F-4D97-AF65-F5344CB8AC3E}">
        <p14:creationId xmlns:p14="http://schemas.microsoft.com/office/powerpoint/2010/main" xmlns="" val="1855864307"/>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nSpc>
                <a:spcPct val="90000"/>
              </a:lnSpc>
            </a:pPr>
            <a:r>
              <a:rPr lang="en-US" dirty="0" smtClean="0">
                <a:ea typeface="ＭＳ Ｐゴシック" pitchFamily="34" charset="-128"/>
              </a:rPr>
              <a:t>Hadoop Daemons(continued)</a:t>
            </a:r>
            <a:endParaRPr lang="en-IN" dirty="0" smtClean="0">
              <a:ea typeface="ＭＳ Ｐゴシック" pitchFamily="34" charset="-128"/>
            </a:endParaRPr>
          </a:p>
        </p:txBody>
      </p:sp>
      <p:sp>
        <p:nvSpPr>
          <p:cNvPr id="14" name="Content Placeholder 13"/>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Name Node coordinates with Data Nodes</a:t>
            </a:r>
          </a:p>
          <a:p>
            <a:pPr lvl="1"/>
            <a:r>
              <a:rPr lang="en-US" dirty="0" smtClean="0"/>
              <a:t>In turn, all Data Nodes send heart beats to Name Node periodically </a:t>
            </a:r>
          </a:p>
          <a:p>
            <a:pPr lvl="1"/>
            <a:endParaRPr lang="en-US" dirty="0" smtClean="0"/>
          </a:p>
          <a:p>
            <a:r>
              <a:rPr lang="en-US" dirty="0" smtClean="0"/>
              <a:t>Job Tracker coordinates with Task Tracker</a:t>
            </a:r>
          </a:p>
          <a:p>
            <a:pPr lvl="1">
              <a:buNone/>
            </a:pPr>
            <a:endParaRPr lang="en-US" dirty="0" smtClean="0"/>
          </a:p>
          <a:p>
            <a:pPr lvl="1">
              <a:buNone/>
            </a:pPr>
            <a:endParaRPr lang="en-US" dirty="0"/>
          </a:p>
        </p:txBody>
      </p:sp>
      <p:sp>
        <p:nvSpPr>
          <p:cNvPr id="9" name="Rectangle 3"/>
          <p:cNvSpPr txBox="1">
            <a:spLocks noChangeArrowheads="1"/>
          </p:cNvSpPr>
          <p:nvPr/>
        </p:nvSpPr>
        <p:spPr>
          <a:xfrm>
            <a:off x="361952" y="1163638"/>
            <a:ext cx="8355013" cy="5281612"/>
          </a:xfrm>
          <a:prstGeom prst="rect">
            <a:avLst/>
          </a:prstGeom>
          <a:noFill/>
          <a:ln w="9525">
            <a:noFill/>
            <a:miter lim="800000"/>
            <a:headEnd/>
            <a:tailEnd/>
          </a:ln>
        </p:spPr>
        <p:txBody>
          <a:bodyPr vert="horz" wrap="square" lIns="288000" tIns="36000" rIns="72000" bIns="36000" numCol="1" anchor="t" anchorCtr="0" compatLnSpc="1">
            <a:prstTxWarp prst="textNoShape">
              <a:avLst/>
            </a:prstTxWarp>
          </a:bodyPr>
          <a:lstStyle/>
          <a:p>
            <a:pPr marL="342900" marR="0" lvl="1" indent="-342900" algn="l" defTabSz="714375" rtl="0" eaLnBrk="1" fontAlgn="base" latinLnBrk="0" hangingPunct="1">
              <a:lnSpc>
                <a:spcPts val="2600"/>
              </a:lnSpc>
              <a:spcBef>
                <a:spcPct val="20000"/>
              </a:spcBef>
              <a:spcAft>
                <a:spcPct val="0"/>
              </a:spcAft>
              <a:buClr>
                <a:schemeClr val="accent2"/>
              </a:buClr>
              <a:buSzPct val="85000"/>
              <a:buFont typeface="ZapfDingbats" pitchFamily="82" charset="2"/>
              <a:buNone/>
              <a:tabLst/>
              <a:defRPr/>
            </a:pPr>
            <a:endPar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endParaRPr>
          </a:p>
        </p:txBody>
      </p:sp>
      <p:sp>
        <p:nvSpPr>
          <p:cNvPr id="6" name="Rectangle 5"/>
          <p:cNvSpPr/>
          <p:nvPr/>
        </p:nvSpPr>
        <p:spPr>
          <a:xfrm>
            <a:off x="381000" y="1143000"/>
            <a:ext cx="8521700" cy="723275"/>
          </a:xfrm>
          <a:prstGeom prst="rect">
            <a:avLst/>
          </a:prstGeom>
        </p:spPr>
        <p:txBody>
          <a:bodyPr wrap="square">
            <a:spAutoFit/>
          </a:bodyPr>
          <a:lstStyle/>
          <a:p>
            <a:pPr marL="265113" lvl="2" indent="-265113" algn="just" defTabSz="914342">
              <a:lnSpc>
                <a:spcPct val="90000"/>
              </a:lnSpc>
              <a:spcAft>
                <a:spcPts val="600"/>
              </a:spcAft>
              <a:buClr>
                <a:schemeClr val="accent2"/>
              </a:buClr>
              <a:buFont typeface="Wingdings" pitchFamily="2" charset="2"/>
              <a:buChar char="§"/>
            </a:pPr>
            <a:endParaRPr lang="it-IT" altLang="zh-CN" sz="2000" dirty="0" smtClean="0">
              <a:ea typeface="ＭＳ Ｐゴシック" pitchFamily="34" charset="-128"/>
            </a:endParaRPr>
          </a:p>
          <a:p>
            <a:pPr marL="265113" lvl="2" indent="-265113" algn="just" defTabSz="914342">
              <a:lnSpc>
                <a:spcPct val="90000"/>
              </a:lnSpc>
              <a:spcAft>
                <a:spcPts val="600"/>
              </a:spcAft>
              <a:buClr>
                <a:schemeClr val="accent2"/>
              </a:buClr>
            </a:pPr>
            <a:endParaRPr lang="it-IT" altLang="zh-CN" sz="2000" dirty="0" smtClean="0">
              <a:ea typeface="ＭＳ Ｐゴシック" pitchFamily="34" charset="-128"/>
            </a:endParaRPr>
          </a:p>
        </p:txBody>
      </p:sp>
      <p:sp>
        <p:nvSpPr>
          <p:cNvPr id="5" name="Rounded Rectangle 4"/>
          <p:cNvSpPr/>
          <p:nvPr/>
        </p:nvSpPr>
        <p:spPr bwMode="auto">
          <a:xfrm>
            <a:off x="1600200" y="1524000"/>
            <a:ext cx="1676400" cy="4572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lang="en-US" sz="1600" dirty="0" smtClean="0">
                <a:solidFill>
                  <a:schemeClr val="tx2">
                    <a:lumMod val="50000"/>
                  </a:schemeClr>
                </a:solidFill>
                <a:cs typeface="Arial" charset="0"/>
              </a:rPr>
              <a:t>Name Node</a:t>
            </a:r>
            <a:endParaRPr kumimoji="0" lang="en-US" sz="1600" i="0" u="none" strike="noStrike" cap="none" normalizeH="0" baseline="0" dirty="0" smtClean="0">
              <a:ln>
                <a:noFill/>
              </a:ln>
              <a:solidFill>
                <a:schemeClr val="tx2">
                  <a:lumMod val="50000"/>
                </a:schemeClr>
              </a:solidFill>
              <a:effectLst/>
              <a:latin typeface="+mn-lt"/>
              <a:cs typeface="Arial" charset="0"/>
            </a:endParaRPr>
          </a:p>
        </p:txBody>
      </p:sp>
      <p:sp>
        <p:nvSpPr>
          <p:cNvPr id="7" name="Rounded Rectangle 6"/>
          <p:cNvSpPr/>
          <p:nvPr/>
        </p:nvSpPr>
        <p:spPr bwMode="auto">
          <a:xfrm>
            <a:off x="1600200" y="3505200"/>
            <a:ext cx="1676400" cy="4572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kumimoji="0" lang="en-US" sz="1600" i="0" u="none" strike="noStrike" cap="none" normalizeH="0" baseline="0" dirty="0" smtClean="0">
                <a:ln>
                  <a:noFill/>
                </a:ln>
                <a:solidFill>
                  <a:schemeClr val="tx2">
                    <a:lumMod val="50000"/>
                  </a:schemeClr>
                </a:solidFill>
                <a:effectLst/>
                <a:latin typeface="+mn-lt"/>
                <a:cs typeface="Arial" charset="0"/>
              </a:rPr>
              <a:t>Data Node</a:t>
            </a:r>
          </a:p>
        </p:txBody>
      </p:sp>
      <p:sp>
        <p:nvSpPr>
          <p:cNvPr id="8" name="Rounded Rectangle 7"/>
          <p:cNvSpPr/>
          <p:nvPr/>
        </p:nvSpPr>
        <p:spPr bwMode="auto">
          <a:xfrm>
            <a:off x="5334000" y="1524000"/>
            <a:ext cx="1676400" cy="4572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kumimoji="0" lang="en-US" sz="1600" i="0" u="none" strike="noStrike" cap="none" normalizeH="0" baseline="0" dirty="0" smtClean="0">
                <a:ln>
                  <a:noFill/>
                </a:ln>
                <a:solidFill>
                  <a:schemeClr val="tx2">
                    <a:lumMod val="50000"/>
                  </a:schemeClr>
                </a:solidFill>
                <a:effectLst/>
                <a:latin typeface="+mn-lt"/>
                <a:cs typeface="Arial" charset="0"/>
              </a:rPr>
              <a:t>Job Tracker</a:t>
            </a:r>
          </a:p>
        </p:txBody>
      </p:sp>
      <p:sp>
        <p:nvSpPr>
          <p:cNvPr id="10" name="Rounded Rectangle 9"/>
          <p:cNvSpPr/>
          <p:nvPr/>
        </p:nvSpPr>
        <p:spPr bwMode="auto">
          <a:xfrm>
            <a:off x="5410200" y="3505200"/>
            <a:ext cx="1676400" cy="4572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kumimoji="0" lang="en-US" sz="1600" i="0" u="none" strike="noStrike" cap="none" normalizeH="0" baseline="0" dirty="0" smtClean="0">
                <a:ln>
                  <a:noFill/>
                </a:ln>
                <a:solidFill>
                  <a:schemeClr val="tx2">
                    <a:lumMod val="50000"/>
                  </a:schemeClr>
                </a:solidFill>
                <a:effectLst/>
                <a:latin typeface="+mn-lt"/>
                <a:cs typeface="Arial" charset="0"/>
              </a:rPr>
              <a:t>Task Tracker</a:t>
            </a:r>
          </a:p>
        </p:txBody>
      </p:sp>
      <p:cxnSp>
        <p:nvCxnSpPr>
          <p:cNvPr id="12" name="Straight Arrow Connector 11"/>
          <p:cNvCxnSpPr>
            <a:stCxn id="5" idx="2"/>
            <a:endCxn id="7" idx="0"/>
          </p:cNvCxnSpPr>
          <p:nvPr/>
        </p:nvCxnSpPr>
        <p:spPr bwMode="auto">
          <a:xfrm rot="5400000">
            <a:off x="1676400" y="2743200"/>
            <a:ext cx="1524000" cy="1588"/>
          </a:xfrm>
          <a:prstGeom prst="straightConnector1">
            <a:avLst/>
          </a:prstGeom>
          <a:solidFill>
            <a:schemeClr val="accent6"/>
          </a:solidFill>
          <a:ln w="6350" cap="flat" cmpd="sng" algn="ctr">
            <a:solidFill>
              <a:schemeClr val="bg2"/>
            </a:solidFill>
            <a:prstDash val="solid"/>
            <a:round/>
            <a:headEnd type="arrow"/>
            <a:tailEnd type="arrow"/>
          </a:ln>
          <a:effectLst/>
        </p:spPr>
      </p:cxnSp>
      <p:cxnSp>
        <p:nvCxnSpPr>
          <p:cNvPr id="13" name="Straight Arrow Connector 12"/>
          <p:cNvCxnSpPr/>
          <p:nvPr/>
        </p:nvCxnSpPr>
        <p:spPr bwMode="auto">
          <a:xfrm rot="5400000">
            <a:off x="5333206" y="2742406"/>
            <a:ext cx="1524000" cy="1588"/>
          </a:xfrm>
          <a:prstGeom prst="straightConnector1">
            <a:avLst/>
          </a:prstGeom>
          <a:solidFill>
            <a:schemeClr val="accent6"/>
          </a:solidFill>
          <a:ln w="6350" cap="flat" cmpd="sng" algn="ctr">
            <a:solidFill>
              <a:schemeClr val="bg2"/>
            </a:solidFill>
            <a:prstDash val="solid"/>
            <a:round/>
            <a:headEnd type="arrow"/>
            <a:tailEnd type="arrow"/>
          </a:ln>
          <a:effectLst/>
        </p:spPr>
      </p:cxnSp>
    </p:spTree>
    <p:extLst>
      <p:ext uri="{BB962C8B-B14F-4D97-AF65-F5344CB8AC3E}">
        <p14:creationId xmlns:p14="http://schemas.microsoft.com/office/powerpoint/2010/main" xmlns="" val="1855864307"/>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nSpc>
                <a:spcPct val="90000"/>
              </a:lnSpc>
            </a:pPr>
            <a:r>
              <a:rPr lang="en-US" dirty="0" smtClean="0"/>
              <a:t>Hadoop Daemons– Corporate Analogy</a:t>
            </a:r>
            <a:endParaRPr lang="en-IN" dirty="0" smtClean="0"/>
          </a:p>
        </p:txBody>
      </p:sp>
      <p:sp>
        <p:nvSpPr>
          <p:cNvPr id="9" name="Rectangle 3"/>
          <p:cNvSpPr txBox="1">
            <a:spLocks noChangeArrowheads="1"/>
          </p:cNvSpPr>
          <p:nvPr/>
        </p:nvSpPr>
        <p:spPr>
          <a:xfrm>
            <a:off x="361952" y="1163638"/>
            <a:ext cx="8355013" cy="5281612"/>
          </a:xfrm>
          <a:prstGeom prst="rect">
            <a:avLst/>
          </a:prstGeom>
          <a:noFill/>
          <a:ln w="9525">
            <a:noFill/>
            <a:miter lim="800000"/>
            <a:headEnd/>
            <a:tailEnd/>
          </a:ln>
        </p:spPr>
        <p:txBody>
          <a:bodyPr vert="horz" wrap="square" lIns="288000" tIns="36000" rIns="72000" bIns="36000" numCol="1" anchor="t" anchorCtr="0" compatLnSpc="1">
            <a:prstTxWarp prst="textNoShape">
              <a:avLst/>
            </a:prstTxWarp>
          </a:bodyPr>
          <a:lstStyle/>
          <a:p>
            <a:pPr marL="342900" marR="0" lvl="1" indent="-342900" algn="l" defTabSz="714375" rtl="0" eaLnBrk="1" fontAlgn="base" latinLnBrk="0" hangingPunct="1">
              <a:lnSpc>
                <a:spcPts val="2600"/>
              </a:lnSpc>
              <a:spcBef>
                <a:spcPct val="20000"/>
              </a:spcBef>
              <a:spcAft>
                <a:spcPct val="0"/>
              </a:spcAft>
              <a:buClr>
                <a:schemeClr val="accent2"/>
              </a:buClr>
              <a:buSzPct val="85000"/>
              <a:buFont typeface="ZapfDingbats" pitchFamily="82" charset="2"/>
              <a:buNone/>
              <a:tabLst/>
              <a:defRPr/>
            </a:pPr>
            <a:endPar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endParaRPr>
          </a:p>
        </p:txBody>
      </p:sp>
      <p:sp>
        <p:nvSpPr>
          <p:cNvPr id="8" name="Left-Right Arrow 7"/>
          <p:cNvSpPr/>
          <p:nvPr/>
        </p:nvSpPr>
        <p:spPr bwMode="auto">
          <a:xfrm>
            <a:off x="4132295" y="2967057"/>
            <a:ext cx="1811306" cy="504056"/>
          </a:xfrm>
          <a:prstGeom prst="leftRightArrow">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000" b="1" i="0" u="none" strike="noStrike" cap="none" normalizeH="0" baseline="0" smtClean="0">
              <a:ln>
                <a:noFill/>
              </a:ln>
              <a:solidFill>
                <a:schemeClr val="bg1"/>
              </a:solidFill>
              <a:effectLst/>
              <a:latin typeface="Arial" charset="0"/>
              <a:cs typeface="Arial" charset="0"/>
            </a:endParaRPr>
          </a:p>
        </p:txBody>
      </p:sp>
      <p:sp>
        <p:nvSpPr>
          <p:cNvPr id="6" name="Rectangle 5"/>
          <p:cNvSpPr/>
          <p:nvPr/>
        </p:nvSpPr>
        <p:spPr bwMode="auto">
          <a:xfrm>
            <a:off x="267985" y="4307610"/>
            <a:ext cx="6192688" cy="1584176"/>
          </a:xfrm>
          <a:prstGeom prst="rect">
            <a:avLst/>
          </a:prstGeom>
          <a:solidFill>
            <a:schemeClr val="accent2">
              <a:lumMod val="60000"/>
              <a:lumOff val="40000"/>
            </a:schemeClr>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none" lIns="91440" tIns="45720" rIns="91440" bIns="45720" numCol="1" rtlCol="0" anchor="t" anchorCtr="0" compatLnSpc="1">
            <a:prstTxWarp prst="textNoShape">
              <a:avLst/>
            </a:prstTxWarp>
          </a:bodyPr>
          <a:lstStyle/>
          <a:p>
            <a:pPr eaLnBrk="0" hangingPunct="0">
              <a:lnSpc>
                <a:spcPct val="85000"/>
              </a:lnSpc>
            </a:pPr>
            <a:r>
              <a:rPr lang="en-US" sz="1200" dirty="0" smtClean="0"/>
              <a:t>Team</a:t>
            </a:r>
          </a:p>
        </p:txBody>
      </p:sp>
      <p:sp>
        <p:nvSpPr>
          <p:cNvPr id="7" name="Rounded Rectangle 6"/>
          <p:cNvSpPr/>
          <p:nvPr/>
        </p:nvSpPr>
        <p:spPr bwMode="auto">
          <a:xfrm>
            <a:off x="499084" y="4725144"/>
            <a:ext cx="458718" cy="936104"/>
          </a:xfrm>
          <a:prstGeom prst="roundRect">
            <a:avLst/>
          </a:prstGeom>
          <a:solidFill>
            <a:schemeClr val="accent2">
              <a:lumMod val="75000"/>
            </a:schemeClr>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kumimoji="0" lang="en-US" sz="2000" i="0" u="none" strike="noStrike" cap="none" normalizeH="0" baseline="0" dirty="0" smtClean="0">
                <a:ln>
                  <a:noFill/>
                </a:ln>
                <a:solidFill>
                  <a:schemeClr val="bg1"/>
                </a:solidFill>
                <a:effectLst/>
                <a:latin typeface="Arial" charset="0"/>
                <a:cs typeface="Arial" charset="0"/>
              </a:rPr>
              <a:t>1</a:t>
            </a:r>
          </a:p>
        </p:txBody>
      </p:sp>
      <p:sp>
        <p:nvSpPr>
          <p:cNvPr id="10" name="Rounded Rectangle 9"/>
          <p:cNvSpPr/>
          <p:nvPr/>
        </p:nvSpPr>
        <p:spPr bwMode="auto">
          <a:xfrm>
            <a:off x="1506072" y="4725144"/>
            <a:ext cx="458718" cy="936104"/>
          </a:xfrm>
          <a:prstGeom prst="roundRect">
            <a:avLst/>
          </a:prstGeom>
          <a:solidFill>
            <a:schemeClr val="accent2">
              <a:lumMod val="75000"/>
            </a:schemeClr>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kumimoji="0" lang="en-US" sz="2000" i="0" u="none" strike="noStrike" cap="none" normalizeH="0" baseline="0" dirty="0" smtClean="0">
                <a:ln>
                  <a:noFill/>
                </a:ln>
                <a:solidFill>
                  <a:schemeClr val="bg1"/>
                </a:solidFill>
                <a:effectLst/>
                <a:latin typeface="Arial" charset="0"/>
                <a:cs typeface="Arial" charset="0"/>
              </a:rPr>
              <a:t>2</a:t>
            </a:r>
          </a:p>
        </p:txBody>
      </p:sp>
      <p:sp>
        <p:nvSpPr>
          <p:cNvPr id="12" name="Rounded Rectangle 11"/>
          <p:cNvSpPr/>
          <p:nvPr/>
        </p:nvSpPr>
        <p:spPr bwMode="auto">
          <a:xfrm>
            <a:off x="2557164" y="4725144"/>
            <a:ext cx="458718" cy="936104"/>
          </a:xfrm>
          <a:prstGeom prst="roundRect">
            <a:avLst/>
          </a:prstGeom>
          <a:solidFill>
            <a:schemeClr val="accent2">
              <a:lumMod val="75000"/>
            </a:schemeClr>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kumimoji="0" lang="en-US" sz="2000" i="0" u="none" strike="noStrike" cap="none" normalizeH="0" baseline="0" dirty="0" smtClean="0">
                <a:ln>
                  <a:noFill/>
                </a:ln>
                <a:solidFill>
                  <a:schemeClr val="bg1"/>
                </a:solidFill>
                <a:effectLst/>
                <a:latin typeface="Arial" charset="0"/>
                <a:cs typeface="Arial" charset="0"/>
              </a:rPr>
              <a:t>3</a:t>
            </a:r>
          </a:p>
        </p:txBody>
      </p:sp>
      <p:sp>
        <p:nvSpPr>
          <p:cNvPr id="13" name="Rounded Rectangle 12"/>
          <p:cNvSpPr/>
          <p:nvPr/>
        </p:nvSpPr>
        <p:spPr bwMode="auto">
          <a:xfrm>
            <a:off x="3637284" y="4725144"/>
            <a:ext cx="458718" cy="936104"/>
          </a:xfrm>
          <a:prstGeom prst="roundRect">
            <a:avLst/>
          </a:prstGeom>
          <a:solidFill>
            <a:schemeClr val="accent2">
              <a:lumMod val="75000"/>
            </a:schemeClr>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kumimoji="0" lang="en-US" sz="2000" i="0" u="none" strike="noStrike" cap="none" normalizeH="0" baseline="0" dirty="0" smtClean="0">
                <a:ln>
                  <a:noFill/>
                </a:ln>
                <a:solidFill>
                  <a:schemeClr val="bg1"/>
                </a:solidFill>
                <a:effectLst/>
                <a:latin typeface="Arial" charset="0"/>
                <a:cs typeface="Arial" charset="0"/>
              </a:rPr>
              <a:t>4</a:t>
            </a:r>
          </a:p>
        </p:txBody>
      </p:sp>
      <p:sp>
        <p:nvSpPr>
          <p:cNvPr id="14" name="Rounded Rectangle 13"/>
          <p:cNvSpPr/>
          <p:nvPr/>
        </p:nvSpPr>
        <p:spPr bwMode="auto">
          <a:xfrm>
            <a:off x="4717404" y="4725144"/>
            <a:ext cx="458718" cy="936104"/>
          </a:xfrm>
          <a:prstGeom prst="roundRect">
            <a:avLst/>
          </a:prstGeom>
          <a:solidFill>
            <a:schemeClr val="accent2">
              <a:lumMod val="75000"/>
            </a:schemeClr>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kumimoji="0" lang="en-US" sz="2000" i="0" u="none" strike="noStrike" cap="none" normalizeH="0" baseline="0" dirty="0" smtClean="0">
                <a:ln>
                  <a:noFill/>
                </a:ln>
                <a:solidFill>
                  <a:schemeClr val="bg1"/>
                </a:solidFill>
                <a:effectLst/>
                <a:latin typeface="Arial" charset="0"/>
                <a:cs typeface="Arial" charset="0"/>
              </a:rPr>
              <a:t>5</a:t>
            </a:r>
          </a:p>
        </p:txBody>
      </p:sp>
      <p:sp>
        <p:nvSpPr>
          <p:cNvPr id="15" name="Rounded Rectangle 14"/>
          <p:cNvSpPr/>
          <p:nvPr/>
        </p:nvSpPr>
        <p:spPr bwMode="auto">
          <a:xfrm>
            <a:off x="5725516" y="4725144"/>
            <a:ext cx="458718" cy="936104"/>
          </a:xfrm>
          <a:prstGeom prst="roundRect">
            <a:avLst/>
          </a:prstGeom>
          <a:solidFill>
            <a:schemeClr val="accent2">
              <a:lumMod val="75000"/>
            </a:schemeClr>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kumimoji="0" lang="en-US" sz="2000" i="0" u="none" strike="noStrike" cap="none" normalizeH="0" baseline="0" dirty="0" smtClean="0">
                <a:ln>
                  <a:noFill/>
                </a:ln>
                <a:solidFill>
                  <a:schemeClr val="bg1"/>
                </a:solidFill>
                <a:effectLst/>
                <a:latin typeface="Arial" charset="0"/>
                <a:cs typeface="Arial" charset="0"/>
              </a:rPr>
              <a:t>6</a:t>
            </a:r>
          </a:p>
        </p:txBody>
      </p:sp>
      <p:cxnSp>
        <p:nvCxnSpPr>
          <p:cNvPr id="16" name="Straight Connector 15"/>
          <p:cNvCxnSpPr>
            <a:stCxn id="7" idx="3"/>
            <a:endCxn id="10" idx="1"/>
          </p:cNvCxnSpPr>
          <p:nvPr/>
        </p:nvCxnSpPr>
        <p:spPr bwMode="auto">
          <a:xfrm>
            <a:off x="957802" y="5193196"/>
            <a:ext cx="548270" cy="0"/>
          </a:xfrm>
          <a:prstGeom prst="line">
            <a:avLst/>
          </a:prstGeom>
          <a:solidFill>
            <a:schemeClr val="tx2"/>
          </a:solidFill>
          <a:ln w="9525" cap="flat" cmpd="sng" algn="ctr">
            <a:solidFill>
              <a:schemeClr val="bg2"/>
            </a:solidFill>
            <a:prstDash val="solid"/>
            <a:round/>
            <a:headEnd type="triangle" w="med" len="med"/>
            <a:tailEnd type="triangle" w="med" len="med"/>
          </a:ln>
          <a:effectLst/>
        </p:spPr>
      </p:cxnSp>
      <p:cxnSp>
        <p:nvCxnSpPr>
          <p:cNvPr id="17" name="Straight Connector 16"/>
          <p:cNvCxnSpPr>
            <a:endCxn id="12" idx="1"/>
          </p:cNvCxnSpPr>
          <p:nvPr/>
        </p:nvCxnSpPr>
        <p:spPr bwMode="auto">
          <a:xfrm>
            <a:off x="1937558" y="5185658"/>
            <a:ext cx="619606" cy="0"/>
          </a:xfrm>
          <a:prstGeom prst="line">
            <a:avLst/>
          </a:prstGeom>
          <a:solidFill>
            <a:schemeClr val="tx2"/>
          </a:solidFill>
          <a:ln w="9525" cap="flat" cmpd="sng" algn="ctr">
            <a:solidFill>
              <a:schemeClr val="bg2"/>
            </a:solidFill>
            <a:prstDash val="solid"/>
            <a:round/>
            <a:headEnd type="triangle" w="med" len="med"/>
            <a:tailEnd type="triangle" w="med" len="med"/>
          </a:ln>
          <a:effectLst/>
        </p:spPr>
      </p:cxnSp>
      <p:cxnSp>
        <p:nvCxnSpPr>
          <p:cNvPr id="18" name="Straight Connector 17"/>
          <p:cNvCxnSpPr>
            <a:stCxn id="12" idx="3"/>
            <a:endCxn id="13" idx="1"/>
          </p:cNvCxnSpPr>
          <p:nvPr/>
        </p:nvCxnSpPr>
        <p:spPr bwMode="auto">
          <a:xfrm>
            <a:off x="3015882" y="5193196"/>
            <a:ext cx="621402" cy="0"/>
          </a:xfrm>
          <a:prstGeom prst="line">
            <a:avLst/>
          </a:prstGeom>
          <a:solidFill>
            <a:schemeClr val="tx2"/>
          </a:solidFill>
          <a:ln w="9525" cap="flat" cmpd="sng" algn="ctr">
            <a:solidFill>
              <a:schemeClr val="bg2"/>
            </a:solidFill>
            <a:prstDash val="solid"/>
            <a:round/>
            <a:headEnd type="triangle" w="med" len="med"/>
            <a:tailEnd type="triangle" w="med" len="med"/>
          </a:ln>
          <a:effectLst/>
        </p:spPr>
      </p:cxnSp>
      <p:cxnSp>
        <p:nvCxnSpPr>
          <p:cNvPr id="19" name="Straight Connector 18"/>
          <p:cNvCxnSpPr>
            <a:stCxn id="13" idx="3"/>
            <a:endCxn id="14" idx="1"/>
          </p:cNvCxnSpPr>
          <p:nvPr/>
        </p:nvCxnSpPr>
        <p:spPr bwMode="auto">
          <a:xfrm>
            <a:off x="4096002" y="5193196"/>
            <a:ext cx="621402" cy="0"/>
          </a:xfrm>
          <a:prstGeom prst="line">
            <a:avLst/>
          </a:prstGeom>
          <a:solidFill>
            <a:schemeClr val="tx2"/>
          </a:solidFill>
          <a:ln w="9525" cap="flat" cmpd="sng" algn="ctr">
            <a:solidFill>
              <a:schemeClr val="bg2"/>
            </a:solidFill>
            <a:prstDash val="solid"/>
            <a:round/>
            <a:headEnd type="triangle" w="med" len="med"/>
            <a:tailEnd type="triangle" w="med" len="med"/>
          </a:ln>
          <a:effectLst/>
        </p:spPr>
      </p:cxnSp>
      <p:cxnSp>
        <p:nvCxnSpPr>
          <p:cNvPr id="20" name="Straight Connector 19"/>
          <p:cNvCxnSpPr>
            <a:stCxn id="14" idx="3"/>
            <a:endCxn id="15" idx="1"/>
          </p:cNvCxnSpPr>
          <p:nvPr/>
        </p:nvCxnSpPr>
        <p:spPr bwMode="auto">
          <a:xfrm>
            <a:off x="5176123" y="5193196"/>
            <a:ext cx="549394" cy="0"/>
          </a:xfrm>
          <a:prstGeom prst="line">
            <a:avLst/>
          </a:prstGeom>
          <a:solidFill>
            <a:schemeClr val="tx2"/>
          </a:solidFill>
          <a:ln w="9525" cap="flat" cmpd="sng" algn="ctr">
            <a:solidFill>
              <a:schemeClr val="bg2"/>
            </a:solidFill>
            <a:prstDash val="solid"/>
            <a:round/>
            <a:headEnd type="triangle" w="med" len="med"/>
            <a:tailEnd type="triangle" w="med" len="med"/>
          </a:ln>
          <a:effectLst/>
        </p:spPr>
      </p:cxnSp>
      <p:sp>
        <p:nvSpPr>
          <p:cNvPr id="21" name="Rounded Rectangle 20"/>
          <p:cNvSpPr/>
          <p:nvPr/>
        </p:nvSpPr>
        <p:spPr bwMode="auto">
          <a:xfrm>
            <a:off x="2845197" y="1700808"/>
            <a:ext cx="1146794" cy="504056"/>
          </a:xfrm>
          <a:prstGeom prst="roundRect">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r>
              <a:rPr kumimoji="0" lang="en-US" sz="1600" i="0" u="none" strike="noStrike" cap="none" normalizeH="0" baseline="0" dirty="0" smtClean="0">
                <a:ln>
                  <a:noFill/>
                </a:ln>
                <a:solidFill>
                  <a:schemeClr val="tx1">
                    <a:lumMod val="85000"/>
                    <a:lumOff val="15000"/>
                  </a:schemeClr>
                </a:solidFill>
                <a:effectLst/>
                <a:cs typeface="Arial" charset="0"/>
              </a:rPr>
              <a:t>Manager</a:t>
            </a:r>
            <a:endParaRPr kumimoji="0" lang="en-US" sz="1600" b="1" i="0" u="none" strike="noStrike" cap="none" normalizeH="0" baseline="0" dirty="0" smtClean="0">
              <a:ln>
                <a:noFill/>
              </a:ln>
              <a:solidFill>
                <a:schemeClr val="bg1"/>
              </a:solidFill>
              <a:effectLst/>
              <a:cs typeface="Arial" charset="0"/>
            </a:endParaRPr>
          </a:p>
        </p:txBody>
      </p:sp>
      <p:cxnSp>
        <p:nvCxnSpPr>
          <p:cNvPr id="22" name="Straight Arrow Connector 21"/>
          <p:cNvCxnSpPr>
            <a:stCxn id="21" idx="2"/>
            <a:endCxn id="7" idx="0"/>
          </p:cNvCxnSpPr>
          <p:nvPr/>
        </p:nvCxnSpPr>
        <p:spPr bwMode="auto">
          <a:xfrm flipH="1">
            <a:off x="728443" y="2204864"/>
            <a:ext cx="2690150" cy="2520280"/>
          </a:xfrm>
          <a:prstGeom prst="straightConnector1">
            <a:avLst/>
          </a:prstGeom>
          <a:solidFill>
            <a:schemeClr val="tx2"/>
          </a:solidFill>
          <a:ln w="9525" cap="flat" cmpd="sng" algn="ctr">
            <a:solidFill>
              <a:schemeClr val="tx1">
                <a:lumMod val="95000"/>
                <a:lumOff val="5000"/>
              </a:schemeClr>
            </a:solidFill>
            <a:prstDash val="dash"/>
            <a:round/>
            <a:headEnd type="arrow" w="med" len="med"/>
            <a:tailEnd type="arrow" w="med" len="med"/>
          </a:ln>
          <a:effectLst/>
        </p:spPr>
      </p:cxnSp>
      <p:cxnSp>
        <p:nvCxnSpPr>
          <p:cNvPr id="23" name="Straight Arrow Connector 22"/>
          <p:cNvCxnSpPr>
            <a:stCxn id="21" idx="2"/>
            <a:endCxn id="10" idx="0"/>
          </p:cNvCxnSpPr>
          <p:nvPr/>
        </p:nvCxnSpPr>
        <p:spPr bwMode="auto">
          <a:xfrm flipH="1">
            <a:off x="1735431" y="2204864"/>
            <a:ext cx="1683162" cy="2520280"/>
          </a:xfrm>
          <a:prstGeom prst="straightConnector1">
            <a:avLst/>
          </a:prstGeom>
          <a:solidFill>
            <a:schemeClr val="tx2"/>
          </a:solidFill>
          <a:ln w="9525" cap="flat" cmpd="sng" algn="ctr">
            <a:solidFill>
              <a:schemeClr val="tx1">
                <a:lumMod val="95000"/>
                <a:lumOff val="5000"/>
              </a:schemeClr>
            </a:solidFill>
            <a:prstDash val="dash"/>
            <a:round/>
            <a:headEnd type="arrow" w="med" len="med"/>
            <a:tailEnd type="arrow" w="med" len="med"/>
          </a:ln>
          <a:effectLst/>
        </p:spPr>
      </p:cxnSp>
      <p:cxnSp>
        <p:nvCxnSpPr>
          <p:cNvPr id="24" name="Straight Arrow Connector 23"/>
          <p:cNvCxnSpPr>
            <a:stCxn id="21" idx="2"/>
            <a:endCxn id="12" idx="0"/>
          </p:cNvCxnSpPr>
          <p:nvPr/>
        </p:nvCxnSpPr>
        <p:spPr bwMode="auto">
          <a:xfrm flipH="1">
            <a:off x="2786523" y="2204864"/>
            <a:ext cx="632070" cy="2520280"/>
          </a:xfrm>
          <a:prstGeom prst="straightConnector1">
            <a:avLst/>
          </a:prstGeom>
          <a:solidFill>
            <a:schemeClr val="tx2"/>
          </a:solidFill>
          <a:ln w="9525" cap="flat" cmpd="sng" algn="ctr">
            <a:solidFill>
              <a:schemeClr val="tx1">
                <a:lumMod val="95000"/>
                <a:lumOff val="5000"/>
              </a:schemeClr>
            </a:solidFill>
            <a:prstDash val="dash"/>
            <a:round/>
            <a:headEnd type="arrow" w="med" len="med"/>
            <a:tailEnd type="arrow" w="med" len="med"/>
          </a:ln>
          <a:effectLst/>
        </p:spPr>
      </p:cxnSp>
      <p:cxnSp>
        <p:nvCxnSpPr>
          <p:cNvPr id="25" name="Straight Arrow Connector 24"/>
          <p:cNvCxnSpPr>
            <a:stCxn id="21" idx="2"/>
            <a:endCxn id="13" idx="0"/>
          </p:cNvCxnSpPr>
          <p:nvPr/>
        </p:nvCxnSpPr>
        <p:spPr bwMode="auto">
          <a:xfrm>
            <a:off x="3418593" y="2204864"/>
            <a:ext cx="448050" cy="2520280"/>
          </a:xfrm>
          <a:prstGeom prst="straightConnector1">
            <a:avLst/>
          </a:prstGeom>
          <a:solidFill>
            <a:schemeClr val="tx2"/>
          </a:solidFill>
          <a:ln w="9525" cap="flat" cmpd="sng" algn="ctr">
            <a:solidFill>
              <a:schemeClr val="tx1">
                <a:lumMod val="95000"/>
                <a:lumOff val="5000"/>
              </a:schemeClr>
            </a:solidFill>
            <a:prstDash val="dash"/>
            <a:round/>
            <a:headEnd type="arrow" w="med" len="med"/>
            <a:tailEnd type="arrow" w="med" len="med"/>
          </a:ln>
          <a:effectLst/>
        </p:spPr>
      </p:cxnSp>
      <p:cxnSp>
        <p:nvCxnSpPr>
          <p:cNvPr id="26" name="Straight Arrow Connector 25"/>
          <p:cNvCxnSpPr>
            <a:stCxn id="21" idx="2"/>
            <a:endCxn id="14" idx="0"/>
          </p:cNvCxnSpPr>
          <p:nvPr/>
        </p:nvCxnSpPr>
        <p:spPr bwMode="auto">
          <a:xfrm>
            <a:off x="3418593" y="2204864"/>
            <a:ext cx="1528170" cy="2520280"/>
          </a:xfrm>
          <a:prstGeom prst="straightConnector1">
            <a:avLst/>
          </a:prstGeom>
          <a:solidFill>
            <a:schemeClr val="tx2"/>
          </a:solidFill>
          <a:ln w="9525" cap="flat" cmpd="sng" algn="ctr">
            <a:solidFill>
              <a:schemeClr val="tx1">
                <a:lumMod val="95000"/>
                <a:lumOff val="5000"/>
              </a:schemeClr>
            </a:solidFill>
            <a:prstDash val="dash"/>
            <a:round/>
            <a:headEnd type="arrow" w="med" len="med"/>
            <a:tailEnd type="arrow" w="med" len="med"/>
          </a:ln>
          <a:effectLst/>
        </p:spPr>
      </p:cxnSp>
      <p:cxnSp>
        <p:nvCxnSpPr>
          <p:cNvPr id="27" name="Straight Arrow Connector 26"/>
          <p:cNvCxnSpPr>
            <a:stCxn id="21" idx="2"/>
            <a:endCxn id="15" idx="0"/>
          </p:cNvCxnSpPr>
          <p:nvPr/>
        </p:nvCxnSpPr>
        <p:spPr bwMode="auto">
          <a:xfrm>
            <a:off x="3418594" y="2204864"/>
            <a:ext cx="2536282" cy="2520280"/>
          </a:xfrm>
          <a:prstGeom prst="straightConnector1">
            <a:avLst/>
          </a:prstGeom>
          <a:solidFill>
            <a:schemeClr val="tx2"/>
          </a:solidFill>
          <a:ln w="9525" cap="flat" cmpd="sng" algn="ctr">
            <a:solidFill>
              <a:schemeClr val="tx1">
                <a:lumMod val="95000"/>
                <a:lumOff val="5000"/>
              </a:schemeClr>
            </a:solidFill>
            <a:prstDash val="dash"/>
            <a:round/>
            <a:headEnd type="arrow" w="med" len="med"/>
            <a:tailEnd type="arrow" w="med" len="med"/>
          </a:ln>
          <a:effectLst/>
        </p:spPr>
      </p:cxnSp>
      <p:sp>
        <p:nvSpPr>
          <p:cNvPr id="28" name="Rounded Rectangle 27"/>
          <p:cNvSpPr/>
          <p:nvPr/>
        </p:nvSpPr>
        <p:spPr bwMode="auto">
          <a:xfrm>
            <a:off x="762000" y="2438400"/>
            <a:ext cx="1146794" cy="792088"/>
          </a:xfrm>
          <a:prstGeom prst="roundRect">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hangingPunct="0">
              <a:lnSpc>
                <a:spcPct val="85000"/>
              </a:lnSpc>
            </a:pPr>
            <a:r>
              <a:rPr lang="en-US" sz="1600" dirty="0" smtClean="0">
                <a:solidFill>
                  <a:schemeClr val="tx1">
                    <a:lumMod val="85000"/>
                    <a:lumOff val="15000"/>
                  </a:schemeClr>
                </a:solidFill>
              </a:rPr>
              <a:t>Assistant</a:t>
            </a:r>
          </a:p>
          <a:p>
            <a:pPr algn="ctr" eaLnBrk="0" hangingPunct="0">
              <a:lnSpc>
                <a:spcPct val="85000"/>
              </a:lnSpc>
            </a:pPr>
            <a:r>
              <a:rPr lang="en-US" sz="1600" dirty="0" smtClean="0">
                <a:solidFill>
                  <a:schemeClr val="tx1">
                    <a:lumMod val="85000"/>
                    <a:lumOff val="15000"/>
                  </a:schemeClr>
                </a:solidFill>
              </a:rPr>
              <a:t>Manager</a:t>
            </a:r>
          </a:p>
        </p:txBody>
      </p:sp>
      <p:sp>
        <p:nvSpPr>
          <p:cNvPr id="29" name="TextBox 28"/>
          <p:cNvSpPr txBox="1"/>
          <p:nvPr/>
        </p:nvSpPr>
        <p:spPr>
          <a:xfrm>
            <a:off x="4792641" y="914400"/>
            <a:ext cx="5037159" cy="2739211"/>
          </a:xfrm>
          <a:prstGeom prst="rect">
            <a:avLst/>
          </a:prstGeom>
          <a:noFill/>
        </p:spPr>
        <p:txBody>
          <a:bodyPr wrap="square" rtlCol="0">
            <a:spAutoFit/>
          </a:bodyPr>
          <a:lstStyle/>
          <a:p>
            <a:pPr marL="228600" indent="-228600">
              <a:spcAft>
                <a:spcPts val="600"/>
              </a:spcAft>
              <a:buClr>
                <a:schemeClr val="accent2"/>
              </a:buClr>
              <a:buFont typeface="Wingdings" pitchFamily="2" charset="2"/>
              <a:buChar char="§"/>
            </a:pPr>
            <a:r>
              <a:rPr lang="en-US" sz="1200" dirty="0" smtClean="0"/>
              <a:t>Manager is appointed who will govern the project.</a:t>
            </a:r>
          </a:p>
          <a:p>
            <a:pPr marL="228600" indent="-228600">
              <a:spcAft>
                <a:spcPts val="600"/>
              </a:spcAft>
              <a:buClr>
                <a:schemeClr val="accent2"/>
              </a:buClr>
              <a:buFont typeface="Wingdings" pitchFamily="2" charset="2"/>
              <a:buChar char="§"/>
            </a:pPr>
            <a:r>
              <a:rPr lang="en-US" sz="1200" dirty="0" smtClean="0"/>
              <a:t>Manager recruits 6 Members to Join the project team.</a:t>
            </a:r>
          </a:p>
          <a:p>
            <a:pPr marL="228600" indent="-228600">
              <a:spcAft>
                <a:spcPts val="600"/>
              </a:spcAft>
              <a:buClr>
                <a:schemeClr val="accent2"/>
              </a:buClr>
              <a:buFont typeface="Wingdings" pitchFamily="2" charset="2"/>
              <a:buChar char="§"/>
            </a:pPr>
            <a:r>
              <a:rPr lang="en-US" sz="1200" dirty="0" smtClean="0"/>
              <a:t>They all communicate with each other.</a:t>
            </a:r>
          </a:p>
          <a:p>
            <a:pPr marL="228600" indent="-228600">
              <a:spcAft>
                <a:spcPts val="600"/>
              </a:spcAft>
              <a:buClr>
                <a:schemeClr val="accent2"/>
              </a:buClr>
              <a:buFont typeface="Wingdings" pitchFamily="2" charset="2"/>
              <a:buChar char="§"/>
            </a:pPr>
            <a:r>
              <a:rPr lang="en-US" sz="1200" dirty="0" smtClean="0"/>
              <a:t>Manager interacts with each of the 6 Team members.</a:t>
            </a:r>
          </a:p>
          <a:p>
            <a:pPr marL="228600" indent="-228600">
              <a:spcAft>
                <a:spcPts val="600"/>
              </a:spcAft>
              <a:buClr>
                <a:schemeClr val="accent2"/>
              </a:buClr>
              <a:buFont typeface="Wingdings" pitchFamily="2" charset="2"/>
              <a:buChar char="§"/>
            </a:pPr>
            <a:r>
              <a:rPr lang="en-US" sz="1200" dirty="0" smtClean="0"/>
              <a:t>Each team member confirms his presence to the manger everyday</a:t>
            </a:r>
          </a:p>
          <a:p>
            <a:pPr marL="228600" indent="-228600">
              <a:spcAft>
                <a:spcPts val="600"/>
              </a:spcAft>
              <a:buClr>
                <a:schemeClr val="accent2"/>
              </a:buClr>
              <a:buFont typeface="Wingdings" pitchFamily="2" charset="2"/>
              <a:buChar char="§"/>
            </a:pPr>
            <a:r>
              <a:rPr lang="en-US" sz="1200" dirty="0" smtClean="0"/>
              <a:t>Manager distributes the work volume based on Team’s utilization.</a:t>
            </a:r>
          </a:p>
          <a:p>
            <a:pPr marL="228600" indent="-228600">
              <a:spcAft>
                <a:spcPts val="600"/>
              </a:spcAft>
              <a:buClr>
                <a:schemeClr val="accent2"/>
              </a:buClr>
              <a:buFont typeface="Wingdings" pitchFamily="2" charset="2"/>
              <a:buChar char="§"/>
            </a:pPr>
            <a:r>
              <a:rPr lang="en-US" sz="1200" dirty="0" smtClean="0"/>
              <a:t>Assistant manager is provisioned  as a backup manager.</a:t>
            </a:r>
          </a:p>
          <a:p>
            <a:pPr marL="228600" indent="-228600">
              <a:spcAft>
                <a:spcPts val="600"/>
              </a:spcAft>
              <a:buClr>
                <a:schemeClr val="accent2"/>
              </a:buClr>
              <a:buFont typeface="Wingdings" pitchFamily="2" charset="2"/>
              <a:buChar char="§"/>
            </a:pPr>
            <a:r>
              <a:rPr lang="en-US" sz="1200" dirty="0" smtClean="0"/>
              <a:t>Manager updates the Assistant manager  every day  about  activities done by each resource.</a:t>
            </a:r>
          </a:p>
          <a:p>
            <a:pPr marL="228600" indent="-228600">
              <a:spcAft>
                <a:spcPts val="600"/>
              </a:spcAft>
              <a:buClr>
                <a:schemeClr val="accent2"/>
              </a:buClr>
              <a:buFont typeface="Wingdings" pitchFamily="2" charset="2"/>
              <a:buChar char="§"/>
            </a:pPr>
            <a:r>
              <a:rPr lang="en-US" sz="1200" dirty="0" smtClean="0"/>
              <a:t>One day Manager goes on unplanned leave and based  on the last update received, the asst. manager takes over the activities.</a:t>
            </a:r>
            <a:endParaRPr lang="en-US" sz="1200" dirty="0"/>
          </a:p>
        </p:txBody>
      </p:sp>
      <p:cxnSp>
        <p:nvCxnSpPr>
          <p:cNvPr id="30" name="Straight Arrow Connector 29"/>
          <p:cNvCxnSpPr>
            <a:stCxn id="21" idx="1"/>
            <a:endCxn id="28" idx="3"/>
          </p:cNvCxnSpPr>
          <p:nvPr/>
        </p:nvCxnSpPr>
        <p:spPr bwMode="auto">
          <a:xfrm flipH="1">
            <a:off x="1908794" y="1952836"/>
            <a:ext cx="936403" cy="881608"/>
          </a:xfrm>
          <a:prstGeom prst="straightConnector1">
            <a:avLst/>
          </a:prstGeom>
          <a:solidFill>
            <a:schemeClr val="tx2"/>
          </a:solidFill>
          <a:ln w="9525" cap="flat" cmpd="sng" algn="ctr">
            <a:noFill/>
            <a:prstDash val="solid"/>
            <a:round/>
            <a:headEnd type="none" w="med" len="med"/>
            <a:tailEnd type="arrow"/>
          </a:ln>
          <a:effectLst/>
        </p:spPr>
      </p:cxnSp>
      <p:cxnSp>
        <p:nvCxnSpPr>
          <p:cNvPr id="40" name="Elbow Connector 39"/>
          <p:cNvCxnSpPr>
            <a:stCxn id="21" idx="1"/>
          </p:cNvCxnSpPr>
          <p:nvPr/>
        </p:nvCxnSpPr>
        <p:spPr bwMode="auto">
          <a:xfrm rot="10800000" flipV="1">
            <a:off x="1905001" y="1952836"/>
            <a:ext cx="940197" cy="714164"/>
          </a:xfrm>
          <a:prstGeom prst="bentConnector3">
            <a:avLst>
              <a:gd name="adj1" fmla="val 50000"/>
            </a:avLst>
          </a:prstGeom>
          <a:solidFill>
            <a:schemeClr val="accent6"/>
          </a:solidFill>
          <a:ln w="6350" cap="flat" cmpd="sng" algn="ctr">
            <a:solidFill>
              <a:schemeClr val="bg2"/>
            </a:solidFill>
            <a:prstDash val="solid"/>
            <a:round/>
            <a:headEnd type="none" w="med" len="med"/>
            <a:tailEnd type="arrow"/>
          </a:ln>
          <a:effectLst/>
        </p:spPr>
      </p:cxnSp>
    </p:spTree>
    <p:extLst>
      <p:ext uri="{BB962C8B-B14F-4D97-AF65-F5344CB8AC3E}">
        <p14:creationId xmlns:p14="http://schemas.microsoft.com/office/powerpoint/2010/main" xmlns="" val="18558643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down)">
                                      <p:cBhvr>
                                        <p:cTn id="12" dur="1000"/>
                                        <p:tgtEl>
                                          <p:spTgt spid="6"/>
                                        </p:tgtEl>
                                      </p:cBhvr>
                                    </p:animEffect>
                                  </p:childTnLst>
                                </p:cTn>
                              </p:par>
                              <p:par>
                                <p:cTn id="13" presetID="5" presetClass="entr" presetSubtype="5"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heckerboard(down)">
                                      <p:cBhvr>
                                        <p:cTn id="15" dur="1000"/>
                                        <p:tgtEl>
                                          <p:spTgt spid="7"/>
                                        </p:tgtEl>
                                      </p:cBhvr>
                                    </p:animEffect>
                                  </p:childTnLst>
                                </p:cTn>
                              </p:par>
                              <p:par>
                                <p:cTn id="16" presetID="5" presetClass="entr" presetSubtype="5"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checkerboard(down)">
                                      <p:cBhvr>
                                        <p:cTn id="18" dur="1000"/>
                                        <p:tgtEl>
                                          <p:spTgt spid="10"/>
                                        </p:tgtEl>
                                      </p:cBhvr>
                                    </p:animEffect>
                                  </p:childTnLst>
                                </p:cTn>
                              </p:par>
                              <p:par>
                                <p:cTn id="19" presetID="5" presetClass="entr" presetSubtype="5"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checkerboard(down)">
                                      <p:cBhvr>
                                        <p:cTn id="21" dur="1000"/>
                                        <p:tgtEl>
                                          <p:spTgt spid="12"/>
                                        </p:tgtEl>
                                      </p:cBhvr>
                                    </p:animEffect>
                                  </p:childTnLst>
                                </p:cTn>
                              </p:par>
                              <p:par>
                                <p:cTn id="22" presetID="5" presetClass="entr" presetSubtype="5"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checkerboard(down)">
                                      <p:cBhvr>
                                        <p:cTn id="24" dur="1000"/>
                                        <p:tgtEl>
                                          <p:spTgt spid="13"/>
                                        </p:tgtEl>
                                      </p:cBhvr>
                                    </p:animEffect>
                                  </p:childTnLst>
                                </p:cTn>
                              </p:par>
                              <p:par>
                                <p:cTn id="25" presetID="5" presetClass="entr" presetSubtype="5"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checkerboard(down)">
                                      <p:cBhvr>
                                        <p:cTn id="27" dur="1000"/>
                                        <p:tgtEl>
                                          <p:spTgt spid="14"/>
                                        </p:tgtEl>
                                      </p:cBhvr>
                                    </p:animEffect>
                                  </p:childTnLst>
                                </p:cTn>
                              </p:par>
                              <p:par>
                                <p:cTn id="28" presetID="5" presetClass="entr" presetSubtype="5"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checkerboard(down)">
                                      <p:cBhvr>
                                        <p:cTn id="30" dur="1000"/>
                                        <p:tgtEl>
                                          <p:spTgt spid="15"/>
                                        </p:tgtEl>
                                      </p:cBhvr>
                                    </p:animEffect>
                                  </p:childTnLst>
                                </p:cTn>
                              </p:par>
                              <p:par>
                                <p:cTn id="31" presetID="5" presetClass="entr" presetSubtype="5"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checkerboard(down)">
                                      <p:cBhvr>
                                        <p:cTn id="33" dur="1000"/>
                                        <p:tgtEl>
                                          <p:spTgt spid="16"/>
                                        </p:tgtEl>
                                      </p:cBhvr>
                                    </p:animEffect>
                                  </p:childTnLst>
                                </p:cTn>
                              </p:par>
                              <p:par>
                                <p:cTn id="34" presetID="5" presetClass="entr" presetSubtype="5" fill="hold"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checkerboard(down)">
                                      <p:cBhvr>
                                        <p:cTn id="36" dur="1000"/>
                                        <p:tgtEl>
                                          <p:spTgt spid="17"/>
                                        </p:tgtEl>
                                      </p:cBhvr>
                                    </p:animEffect>
                                  </p:childTnLst>
                                </p:cTn>
                              </p:par>
                              <p:par>
                                <p:cTn id="37" presetID="5" presetClass="entr" presetSubtype="5"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checkerboard(down)">
                                      <p:cBhvr>
                                        <p:cTn id="39" dur="1000"/>
                                        <p:tgtEl>
                                          <p:spTgt spid="18"/>
                                        </p:tgtEl>
                                      </p:cBhvr>
                                    </p:animEffect>
                                  </p:childTnLst>
                                </p:cTn>
                              </p:par>
                              <p:par>
                                <p:cTn id="40" presetID="5" presetClass="entr" presetSubtype="5"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checkerboard(down)">
                                      <p:cBhvr>
                                        <p:cTn id="42" dur="1000"/>
                                        <p:tgtEl>
                                          <p:spTgt spid="19"/>
                                        </p:tgtEl>
                                      </p:cBhvr>
                                    </p:animEffect>
                                  </p:childTnLst>
                                </p:cTn>
                              </p:par>
                              <p:par>
                                <p:cTn id="43" presetID="5" presetClass="entr" presetSubtype="5"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checkerboard(down)">
                                      <p:cBhvr>
                                        <p:cTn id="45" dur="1000"/>
                                        <p:tgtEl>
                                          <p:spTgt spid="20"/>
                                        </p:tgtEl>
                                      </p:cBhvr>
                                    </p:animEffect>
                                  </p:childTnLst>
                                </p:cTn>
                              </p:par>
                              <p:par>
                                <p:cTn id="46" presetID="5" presetClass="entr" presetSubtype="5"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checkerboard(down)">
                                      <p:cBhvr>
                                        <p:cTn id="48" dur="1000"/>
                                        <p:tgtEl>
                                          <p:spTgt spid="21"/>
                                        </p:tgtEl>
                                      </p:cBhvr>
                                    </p:animEffect>
                                  </p:childTnLst>
                                </p:cTn>
                              </p:par>
                              <p:par>
                                <p:cTn id="49" presetID="5" presetClass="entr" presetSubtype="5"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checkerboard(down)">
                                      <p:cBhvr>
                                        <p:cTn id="51" dur="1000"/>
                                        <p:tgtEl>
                                          <p:spTgt spid="22"/>
                                        </p:tgtEl>
                                      </p:cBhvr>
                                    </p:animEffect>
                                  </p:childTnLst>
                                </p:cTn>
                              </p:par>
                              <p:par>
                                <p:cTn id="52" presetID="5" presetClass="entr" presetSubtype="5" fill="hold"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checkerboard(down)">
                                      <p:cBhvr>
                                        <p:cTn id="54" dur="1000"/>
                                        <p:tgtEl>
                                          <p:spTgt spid="23"/>
                                        </p:tgtEl>
                                      </p:cBhvr>
                                    </p:animEffect>
                                  </p:childTnLst>
                                </p:cTn>
                              </p:par>
                              <p:par>
                                <p:cTn id="55" presetID="5" presetClass="entr" presetSubtype="5" fill="hold" nodeType="with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checkerboard(down)">
                                      <p:cBhvr>
                                        <p:cTn id="57" dur="1000"/>
                                        <p:tgtEl>
                                          <p:spTgt spid="24"/>
                                        </p:tgtEl>
                                      </p:cBhvr>
                                    </p:animEffect>
                                  </p:childTnLst>
                                </p:cTn>
                              </p:par>
                              <p:par>
                                <p:cTn id="58" presetID="5" presetClass="entr" presetSubtype="5" fill="hold" nodeType="with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checkerboard(down)">
                                      <p:cBhvr>
                                        <p:cTn id="60" dur="1000"/>
                                        <p:tgtEl>
                                          <p:spTgt spid="25"/>
                                        </p:tgtEl>
                                      </p:cBhvr>
                                    </p:animEffect>
                                  </p:childTnLst>
                                </p:cTn>
                              </p:par>
                              <p:par>
                                <p:cTn id="61" presetID="5" presetClass="entr" presetSubtype="5" fill="hold" nodeType="with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checkerboard(down)">
                                      <p:cBhvr>
                                        <p:cTn id="63" dur="1000"/>
                                        <p:tgtEl>
                                          <p:spTgt spid="26"/>
                                        </p:tgtEl>
                                      </p:cBhvr>
                                    </p:animEffect>
                                  </p:childTnLst>
                                </p:cTn>
                              </p:par>
                              <p:par>
                                <p:cTn id="64" presetID="5" presetClass="entr" presetSubtype="5" fill="hold"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checkerboard(down)">
                                      <p:cBhvr>
                                        <p:cTn id="66" dur="1000"/>
                                        <p:tgtEl>
                                          <p:spTgt spid="27"/>
                                        </p:tgtEl>
                                      </p:cBhvr>
                                    </p:animEffect>
                                  </p:childTnLst>
                                </p:cTn>
                              </p:par>
                              <p:par>
                                <p:cTn id="67" presetID="5" presetClass="entr" presetSubtype="5"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checkerboard(down)">
                                      <p:cBhvr>
                                        <p:cTn id="69" dur="1000"/>
                                        <p:tgtEl>
                                          <p:spTgt spid="28"/>
                                        </p:tgtEl>
                                      </p:cBhvr>
                                    </p:animEffect>
                                  </p:childTnLst>
                                </p:cTn>
                              </p:par>
                              <p:par>
                                <p:cTn id="70" presetID="5" presetClass="entr" presetSubtype="5" fill="hold" nodeType="with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checkerboard(down)">
                                      <p:cBhvr>
                                        <p:cTn id="72" dur="1000"/>
                                        <p:tgtEl>
                                          <p:spTgt spid="3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9">
                                            <p:txEl>
                                              <p:pRg st="0" end="0"/>
                                            </p:txEl>
                                          </p:spTgt>
                                        </p:tgtEl>
                                        <p:attrNameLst>
                                          <p:attrName>style.visibility</p:attrName>
                                        </p:attrNameLst>
                                      </p:cBhvr>
                                      <p:to>
                                        <p:strVal val="visible"/>
                                      </p:to>
                                    </p:set>
                                    <p:animEffect transition="in" filter="fade">
                                      <p:cBhvr>
                                        <p:cTn id="77" dur="500"/>
                                        <p:tgtEl>
                                          <p:spTgt spid="29">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9">
                                            <p:txEl>
                                              <p:pRg st="1" end="1"/>
                                            </p:txEl>
                                          </p:spTgt>
                                        </p:tgtEl>
                                        <p:attrNameLst>
                                          <p:attrName>style.visibility</p:attrName>
                                        </p:attrNameLst>
                                      </p:cBhvr>
                                      <p:to>
                                        <p:strVal val="visible"/>
                                      </p:to>
                                    </p:set>
                                    <p:animEffect transition="in" filter="fade">
                                      <p:cBhvr>
                                        <p:cTn id="82" dur="500"/>
                                        <p:tgtEl>
                                          <p:spTgt spid="29">
                                            <p:txEl>
                                              <p:pRg st="1" end="1"/>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9">
                                            <p:txEl>
                                              <p:pRg st="2" end="2"/>
                                            </p:txEl>
                                          </p:spTgt>
                                        </p:tgtEl>
                                        <p:attrNameLst>
                                          <p:attrName>style.visibility</p:attrName>
                                        </p:attrNameLst>
                                      </p:cBhvr>
                                      <p:to>
                                        <p:strVal val="visible"/>
                                      </p:to>
                                    </p:set>
                                    <p:animEffect transition="in" filter="fade">
                                      <p:cBhvr>
                                        <p:cTn id="87" dur="500"/>
                                        <p:tgtEl>
                                          <p:spTgt spid="29">
                                            <p:txEl>
                                              <p:pRg st="2" end="2"/>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9">
                                            <p:txEl>
                                              <p:pRg st="3" end="3"/>
                                            </p:txEl>
                                          </p:spTgt>
                                        </p:tgtEl>
                                        <p:attrNameLst>
                                          <p:attrName>style.visibility</p:attrName>
                                        </p:attrNameLst>
                                      </p:cBhvr>
                                      <p:to>
                                        <p:strVal val="visible"/>
                                      </p:to>
                                    </p:set>
                                    <p:animEffect transition="in" filter="fade">
                                      <p:cBhvr>
                                        <p:cTn id="92" dur="500"/>
                                        <p:tgtEl>
                                          <p:spTgt spid="29">
                                            <p:txEl>
                                              <p:pRg st="3" end="3"/>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29">
                                            <p:txEl>
                                              <p:pRg st="4" end="4"/>
                                            </p:txEl>
                                          </p:spTgt>
                                        </p:tgtEl>
                                        <p:attrNameLst>
                                          <p:attrName>style.visibility</p:attrName>
                                        </p:attrNameLst>
                                      </p:cBhvr>
                                      <p:to>
                                        <p:strVal val="visible"/>
                                      </p:to>
                                    </p:set>
                                    <p:animEffect transition="in" filter="fade">
                                      <p:cBhvr>
                                        <p:cTn id="97" dur="500"/>
                                        <p:tgtEl>
                                          <p:spTgt spid="29">
                                            <p:txEl>
                                              <p:pRg st="4" end="4"/>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29">
                                            <p:txEl>
                                              <p:pRg st="5" end="5"/>
                                            </p:txEl>
                                          </p:spTgt>
                                        </p:tgtEl>
                                        <p:attrNameLst>
                                          <p:attrName>style.visibility</p:attrName>
                                        </p:attrNameLst>
                                      </p:cBhvr>
                                      <p:to>
                                        <p:strVal val="visible"/>
                                      </p:to>
                                    </p:set>
                                    <p:animEffect transition="in" filter="fade">
                                      <p:cBhvr>
                                        <p:cTn id="102" dur="500"/>
                                        <p:tgtEl>
                                          <p:spTgt spid="29">
                                            <p:txEl>
                                              <p:pRg st="5" end="5"/>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9">
                                            <p:txEl>
                                              <p:pRg st="6" end="6"/>
                                            </p:txEl>
                                          </p:spTgt>
                                        </p:tgtEl>
                                        <p:attrNameLst>
                                          <p:attrName>style.visibility</p:attrName>
                                        </p:attrNameLst>
                                      </p:cBhvr>
                                      <p:to>
                                        <p:strVal val="visible"/>
                                      </p:to>
                                    </p:set>
                                    <p:animEffect transition="in" filter="fade">
                                      <p:cBhvr>
                                        <p:cTn id="107" dur="500"/>
                                        <p:tgtEl>
                                          <p:spTgt spid="29">
                                            <p:txEl>
                                              <p:pRg st="6" end="6"/>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29">
                                            <p:txEl>
                                              <p:pRg st="7" end="7"/>
                                            </p:txEl>
                                          </p:spTgt>
                                        </p:tgtEl>
                                        <p:attrNameLst>
                                          <p:attrName>style.visibility</p:attrName>
                                        </p:attrNameLst>
                                      </p:cBhvr>
                                      <p:to>
                                        <p:strVal val="visible"/>
                                      </p:to>
                                    </p:set>
                                    <p:animEffect transition="in" filter="fade">
                                      <p:cBhvr>
                                        <p:cTn id="112" dur="500"/>
                                        <p:tgtEl>
                                          <p:spTgt spid="29">
                                            <p:txEl>
                                              <p:pRg st="7" end="7"/>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29">
                                            <p:txEl>
                                              <p:pRg st="8" end="8"/>
                                            </p:txEl>
                                          </p:spTgt>
                                        </p:tgtEl>
                                        <p:attrNameLst>
                                          <p:attrName>style.visibility</p:attrName>
                                        </p:attrNameLst>
                                      </p:cBhvr>
                                      <p:to>
                                        <p:strVal val="visible"/>
                                      </p:to>
                                    </p:set>
                                    <p:animEffect transition="in" filter="fade">
                                      <p:cBhvr>
                                        <p:cTn id="117" dur="500"/>
                                        <p:tgtEl>
                                          <p:spTgt spid="2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P spid="7" grpId="0" animBg="1"/>
      <p:bldP spid="10" grpId="0" animBg="1"/>
      <p:bldP spid="12" grpId="0" animBg="1"/>
      <p:bldP spid="13" grpId="0" animBg="1"/>
      <p:bldP spid="14" grpId="0" animBg="1"/>
      <p:bldP spid="15" grpId="0" animBg="1"/>
      <p:bldP spid="21" grpId="0" animBg="1"/>
      <p:bldP spid="28" grpId="0" animBg="1"/>
      <p:bldP spid="29"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nSpc>
                <a:spcPct val="90000"/>
              </a:lnSpc>
            </a:pPr>
            <a:r>
              <a:rPr lang="en-US" dirty="0" smtClean="0"/>
              <a:t>Hadoop Daemons(continued)</a:t>
            </a:r>
            <a:endParaRPr lang="en-IN" dirty="0" smtClean="0"/>
          </a:p>
        </p:txBody>
      </p:sp>
      <p:sp>
        <p:nvSpPr>
          <p:cNvPr id="9" name="Rectangle 3"/>
          <p:cNvSpPr txBox="1">
            <a:spLocks noChangeArrowheads="1"/>
          </p:cNvSpPr>
          <p:nvPr/>
        </p:nvSpPr>
        <p:spPr>
          <a:xfrm>
            <a:off x="361952" y="1163638"/>
            <a:ext cx="8355013" cy="5281612"/>
          </a:xfrm>
          <a:prstGeom prst="rect">
            <a:avLst/>
          </a:prstGeom>
          <a:noFill/>
          <a:ln w="9525">
            <a:noFill/>
            <a:miter lim="800000"/>
            <a:headEnd/>
            <a:tailEnd/>
          </a:ln>
        </p:spPr>
        <p:txBody>
          <a:bodyPr vert="horz" wrap="square" lIns="288000" tIns="36000" rIns="72000" bIns="36000" numCol="1" anchor="t" anchorCtr="0" compatLnSpc="1">
            <a:prstTxWarp prst="textNoShape">
              <a:avLst/>
            </a:prstTxWarp>
          </a:bodyPr>
          <a:lstStyle/>
          <a:p>
            <a:pPr marL="342900" marR="0" lvl="1" indent="-342900" algn="l" defTabSz="714375" rtl="0" eaLnBrk="1" fontAlgn="base" latinLnBrk="0" hangingPunct="1">
              <a:lnSpc>
                <a:spcPts val="2600"/>
              </a:lnSpc>
              <a:spcBef>
                <a:spcPct val="20000"/>
              </a:spcBef>
              <a:spcAft>
                <a:spcPct val="0"/>
              </a:spcAft>
              <a:buClr>
                <a:schemeClr val="accent2"/>
              </a:buClr>
              <a:buSzPct val="85000"/>
              <a:buFont typeface="ZapfDingbats" pitchFamily="82" charset="2"/>
              <a:buNone/>
              <a:tabLst/>
              <a:defRPr/>
            </a:pPr>
            <a:endPar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endParaRPr>
          </a:p>
        </p:txBody>
      </p:sp>
      <p:sp>
        <p:nvSpPr>
          <p:cNvPr id="8" name="Left-Right Arrow 7"/>
          <p:cNvSpPr/>
          <p:nvPr/>
        </p:nvSpPr>
        <p:spPr bwMode="auto">
          <a:xfrm>
            <a:off x="4132295" y="2967057"/>
            <a:ext cx="1811306" cy="504056"/>
          </a:xfrm>
          <a:prstGeom prst="leftRightArrow">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000" b="1" i="0" u="none" strike="noStrike" cap="none" normalizeH="0" baseline="0" smtClean="0">
              <a:ln>
                <a:noFill/>
              </a:ln>
              <a:solidFill>
                <a:schemeClr val="bg1"/>
              </a:solidFill>
              <a:effectLst/>
              <a:latin typeface="Arial" charset="0"/>
              <a:cs typeface="Arial" charset="0"/>
            </a:endParaRPr>
          </a:p>
        </p:txBody>
      </p:sp>
      <p:sp>
        <p:nvSpPr>
          <p:cNvPr id="6" name="Rectangle 5"/>
          <p:cNvSpPr/>
          <p:nvPr/>
        </p:nvSpPr>
        <p:spPr bwMode="auto">
          <a:xfrm>
            <a:off x="267985" y="4307610"/>
            <a:ext cx="6192688" cy="1584176"/>
          </a:xfrm>
          <a:prstGeom prst="rect">
            <a:avLst/>
          </a:prstGeom>
          <a:solidFill>
            <a:schemeClr val="accent2">
              <a:lumMod val="40000"/>
              <a:lumOff val="60000"/>
            </a:schemeClr>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0" hangingPunct="0">
              <a:lnSpc>
                <a:spcPct val="85000"/>
              </a:lnSpc>
            </a:pPr>
            <a:r>
              <a:rPr lang="en-US" sz="1200" dirty="0" smtClean="0"/>
              <a:t>HDFS</a:t>
            </a:r>
          </a:p>
        </p:txBody>
      </p:sp>
      <p:sp>
        <p:nvSpPr>
          <p:cNvPr id="7" name="Rounded Rectangle 6"/>
          <p:cNvSpPr/>
          <p:nvPr/>
        </p:nvSpPr>
        <p:spPr bwMode="auto">
          <a:xfrm>
            <a:off x="499084" y="4725144"/>
            <a:ext cx="458718" cy="936104"/>
          </a:xfrm>
          <a:prstGeom prst="roundRect">
            <a:avLst/>
          </a:prstGeom>
          <a:solidFill>
            <a:schemeClr val="tx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algn="ctr" defTabSz="914400" eaLnBrk="0" fontAlgn="base" hangingPunct="0">
              <a:lnSpc>
                <a:spcPct val="85000"/>
              </a:lnSpc>
              <a:spcBef>
                <a:spcPct val="0"/>
              </a:spcBef>
              <a:spcAft>
                <a:spcPct val="0"/>
              </a:spcAft>
            </a:pPr>
            <a:r>
              <a:rPr lang="en-US" sz="1200" dirty="0" smtClean="0">
                <a:solidFill>
                  <a:schemeClr val="bg1"/>
                </a:solidFill>
                <a:latin typeface="Arial" charset="0"/>
                <a:cs typeface="Arial" charset="0"/>
              </a:rPr>
              <a:t>DN1</a:t>
            </a:r>
          </a:p>
        </p:txBody>
      </p:sp>
      <p:sp>
        <p:nvSpPr>
          <p:cNvPr id="10" name="Rounded Rectangle 9"/>
          <p:cNvSpPr/>
          <p:nvPr/>
        </p:nvSpPr>
        <p:spPr bwMode="auto">
          <a:xfrm>
            <a:off x="1506072" y="4725144"/>
            <a:ext cx="458718" cy="936104"/>
          </a:xfrm>
          <a:prstGeom prst="roundRect">
            <a:avLst/>
          </a:prstGeom>
          <a:solidFill>
            <a:schemeClr val="tx2"/>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85000"/>
              </a:lnSpc>
              <a:spcBef>
                <a:spcPct val="0"/>
              </a:spcBef>
              <a:spcAft>
                <a:spcPct val="0"/>
              </a:spcAft>
            </a:pPr>
            <a:r>
              <a:rPr lang="en-US" sz="1200" dirty="0" smtClean="0">
                <a:solidFill>
                  <a:schemeClr val="bg1"/>
                </a:solidFill>
                <a:latin typeface="Arial" charset="0"/>
                <a:cs typeface="Arial" charset="0"/>
              </a:rPr>
              <a:t>DN2</a:t>
            </a:r>
          </a:p>
        </p:txBody>
      </p:sp>
      <p:sp>
        <p:nvSpPr>
          <p:cNvPr id="12" name="Rounded Rectangle 11"/>
          <p:cNvSpPr/>
          <p:nvPr/>
        </p:nvSpPr>
        <p:spPr bwMode="auto">
          <a:xfrm>
            <a:off x="2557164" y="4725144"/>
            <a:ext cx="458718" cy="936104"/>
          </a:xfrm>
          <a:prstGeom prst="roundRect">
            <a:avLst/>
          </a:prstGeom>
          <a:solidFill>
            <a:schemeClr val="tx2"/>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indent="0" algn="ctr" defTabSz="914400" eaLnBrk="0" fontAlgn="base" hangingPunct="0">
              <a:lnSpc>
                <a:spcPct val="85000"/>
              </a:lnSpc>
              <a:spcBef>
                <a:spcPct val="0"/>
              </a:spcBef>
              <a:spcAft>
                <a:spcPct val="0"/>
              </a:spcAft>
              <a:buClrTx/>
              <a:buSzTx/>
              <a:buFontTx/>
              <a:buNone/>
              <a:tabLst/>
            </a:pPr>
            <a:r>
              <a:rPr lang="en-US" sz="1200" dirty="0" smtClean="0">
                <a:solidFill>
                  <a:schemeClr val="bg1"/>
                </a:solidFill>
                <a:latin typeface="Arial" charset="0"/>
                <a:cs typeface="Arial" charset="0"/>
              </a:rPr>
              <a:t>DN3</a:t>
            </a:r>
          </a:p>
        </p:txBody>
      </p:sp>
      <p:sp>
        <p:nvSpPr>
          <p:cNvPr id="13" name="Rounded Rectangle 12"/>
          <p:cNvSpPr/>
          <p:nvPr/>
        </p:nvSpPr>
        <p:spPr bwMode="auto">
          <a:xfrm>
            <a:off x="3637284" y="4725144"/>
            <a:ext cx="458718" cy="936104"/>
          </a:xfrm>
          <a:prstGeom prst="roundRect">
            <a:avLst/>
          </a:prstGeom>
          <a:solidFill>
            <a:schemeClr val="tx2"/>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85000"/>
              </a:lnSpc>
              <a:spcBef>
                <a:spcPct val="0"/>
              </a:spcBef>
              <a:spcAft>
                <a:spcPct val="0"/>
              </a:spcAft>
            </a:pPr>
            <a:r>
              <a:rPr lang="en-US" sz="1200" dirty="0" smtClean="0">
                <a:solidFill>
                  <a:schemeClr val="bg1"/>
                </a:solidFill>
                <a:latin typeface="Arial" charset="0"/>
                <a:cs typeface="Arial" charset="0"/>
              </a:rPr>
              <a:t>DN4</a:t>
            </a:r>
          </a:p>
        </p:txBody>
      </p:sp>
      <p:sp>
        <p:nvSpPr>
          <p:cNvPr id="14" name="Rounded Rectangle 13"/>
          <p:cNvSpPr/>
          <p:nvPr/>
        </p:nvSpPr>
        <p:spPr bwMode="auto">
          <a:xfrm>
            <a:off x="4717404" y="4725144"/>
            <a:ext cx="458718" cy="936104"/>
          </a:xfrm>
          <a:prstGeom prst="roundRect">
            <a:avLst/>
          </a:prstGeom>
          <a:solidFill>
            <a:schemeClr val="tx2"/>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indent="0" algn="ctr" defTabSz="914400" eaLnBrk="0" fontAlgn="base" hangingPunct="0">
              <a:lnSpc>
                <a:spcPct val="85000"/>
              </a:lnSpc>
              <a:spcBef>
                <a:spcPct val="0"/>
              </a:spcBef>
              <a:spcAft>
                <a:spcPct val="0"/>
              </a:spcAft>
              <a:buClrTx/>
              <a:buSzTx/>
              <a:buFontTx/>
              <a:buNone/>
              <a:tabLst/>
            </a:pPr>
            <a:r>
              <a:rPr lang="en-US" sz="1200" dirty="0" smtClean="0">
                <a:solidFill>
                  <a:schemeClr val="bg1"/>
                </a:solidFill>
                <a:latin typeface="Arial" charset="0"/>
                <a:cs typeface="Arial" charset="0"/>
              </a:rPr>
              <a:t>DN5</a:t>
            </a:r>
          </a:p>
        </p:txBody>
      </p:sp>
      <p:sp>
        <p:nvSpPr>
          <p:cNvPr id="15" name="Rounded Rectangle 14"/>
          <p:cNvSpPr/>
          <p:nvPr/>
        </p:nvSpPr>
        <p:spPr bwMode="auto">
          <a:xfrm>
            <a:off x="5725516" y="4725144"/>
            <a:ext cx="458718" cy="936104"/>
          </a:xfrm>
          <a:prstGeom prst="roundRect">
            <a:avLst/>
          </a:prstGeom>
          <a:solidFill>
            <a:schemeClr val="tx2"/>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85000"/>
              </a:lnSpc>
              <a:spcBef>
                <a:spcPct val="0"/>
              </a:spcBef>
              <a:spcAft>
                <a:spcPct val="0"/>
              </a:spcAft>
            </a:pPr>
            <a:r>
              <a:rPr lang="en-US" sz="1200" dirty="0" smtClean="0">
                <a:solidFill>
                  <a:schemeClr val="bg1"/>
                </a:solidFill>
                <a:latin typeface="Arial" charset="0"/>
                <a:cs typeface="Arial" charset="0"/>
              </a:rPr>
              <a:t>DN6</a:t>
            </a:r>
          </a:p>
        </p:txBody>
      </p:sp>
      <p:cxnSp>
        <p:nvCxnSpPr>
          <p:cNvPr id="16" name="Straight Connector 15"/>
          <p:cNvCxnSpPr>
            <a:stCxn id="7" idx="3"/>
            <a:endCxn id="10" idx="1"/>
          </p:cNvCxnSpPr>
          <p:nvPr/>
        </p:nvCxnSpPr>
        <p:spPr bwMode="auto">
          <a:xfrm>
            <a:off x="957802" y="5193196"/>
            <a:ext cx="548270" cy="0"/>
          </a:xfrm>
          <a:prstGeom prst="line">
            <a:avLst/>
          </a:prstGeom>
          <a:solidFill>
            <a:schemeClr val="tx2"/>
          </a:solidFill>
          <a:ln w="9525" cap="flat" cmpd="sng" algn="ctr">
            <a:solidFill>
              <a:schemeClr val="bg2"/>
            </a:solidFill>
            <a:prstDash val="solid"/>
            <a:round/>
            <a:headEnd type="triangle" w="med" len="med"/>
            <a:tailEnd type="triangle" w="med" len="med"/>
          </a:ln>
          <a:effectLst/>
        </p:spPr>
      </p:cxnSp>
      <p:cxnSp>
        <p:nvCxnSpPr>
          <p:cNvPr id="17" name="Straight Connector 16"/>
          <p:cNvCxnSpPr>
            <a:endCxn id="12" idx="1"/>
          </p:cNvCxnSpPr>
          <p:nvPr/>
        </p:nvCxnSpPr>
        <p:spPr bwMode="auto">
          <a:xfrm>
            <a:off x="1937558" y="5185658"/>
            <a:ext cx="619606" cy="0"/>
          </a:xfrm>
          <a:prstGeom prst="line">
            <a:avLst/>
          </a:prstGeom>
          <a:solidFill>
            <a:schemeClr val="tx2"/>
          </a:solidFill>
          <a:ln w="9525" cap="flat" cmpd="sng" algn="ctr">
            <a:solidFill>
              <a:schemeClr val="bg2"/>
            </a:solidFill>
            <a:prstDash val="solid"/>
            <a:round/>
            <a:headEnd type="triangle" w="med" len="med"/>
            <a:tailEnd type="triangle" w="med" len="med"/>
          </a:ln>
          <a:effectLst/>
        </p:spPr>
      </p:cxnSp>
      <p:cxnSp>
        <p:nvCxnSpPr>
          <p:cNvPr id="18" name="Straight Connector 17"/>
          <p:cNvCxnSpPr>
            <a:stCxn id="12" idx="3"/>
            <a:endCxn id="13" idx="1"/>
          </p:cNvCxnSpPr>
          <p:nvPr/>
        </p:nvCxnSpPr>
        <p:spPr bwMode="auto">
          <a:xfrm>
            <a:off x="3015882" y="5193196"/>
            <a:ext cx="621402" cy="0"/>
          </a:xfrm>
          <a:prstGeom prst="line">
            <a:avLst/>
          </a:prstGeom>
          <a:solidFill>
            <a:schemeClr val="tx2"/>
          </a:solidFill>
          <a:ln w="9525" cap="flat" cmpd="sng" algn="ctr">
            <a:solidFill>
              <a:schemeClr val="bg2"/>
            </a:solidFill>
            <a:prstDash val="solid"/>
            <a:round/>
            <a:headEnd type="triangle" w="med" len="med"/>
            <a:tailEnd type="triangle" w="med" len="med"/>
          </a:ln>
          <a:effectLst/>
        </p:spPr>
      </p:cxnSp>
      <p:cxnSp>
        <p:nvCxnSpPr>
          <p:cNvPr id="19" name="Straight Connector 18"/>
          <p:cNvCxnSpPr>
            <a:stCxn id="13" idx="3"/>
            <a:endCxn id="14" idx="1"/>
          </p:cNvCxnSpPr>
          <p:nvPr/>
        </p:nvCxnSpPr>
        <p:spPr bwMode="auto">
          <a:xfrm>
            <a:off x="4096002" y="5193196"/>
            <a:ext cx="621402" cy="0"/>
          </a:xfrm>
          <a:prstGeom prst="line">
            <a:avLst/>
          </a:prstGeom>
          <a:solidFill>
            <a:schemeClr val="tx2"/>
          </a:solidFill>
          <a:ln w="9525" cap="flat" cmpd="sng" algn="ctr">
            <a:solidFill>
              <a:schemeClr val="bg2"/>
            </a:solidFill>
            <a:prstDash val="solid"/>
            <a:round/>
            <a:headEnd type="triangle" w="med" len="med"/>
            <a:tailEnd type="triangle" w="med" len="med"/>
          </a:ln>
          <a:effectLst/>
        </p:spPr>
      </p:cxnSp>
      <p:cxnSp>
        <p:nvCxnSpPr>
          <p:cNvPr id="20" name="Straight Connector 19"/>
          <p:cNvCxnSpPr>
            <a:stCxn id="14" idx="3"/>
            <a:endCxn id="15" idx="1"/>
          </p:cNvCxnSpPr>
          <p:nvPr/>
        </p:nvCxnSpPr>
        <p:spPr bwMode="auto">
          <a:xfrm>
            <a:off x="5176123" y="5193196"/>
            <a:ext cx="549394" cy="0"/>
          </a:xfrm>
          <a:prstGeom prst="line">
            <a:avLst/>
          </a:prstGeom>
          <a:solidFill>
            <a:schemeClr val="tx2"/>
          </a:solidFill>
          <a:ln w="9525" cap="flat" cmpd="sng" algn="ctr">
            <a:solidFill>
              <a:schemeClr val="bg2"/>
            </a:solidFill>
            <a:prstDash val="solid"/>
            <a:round/>
            <a:headEnd type="triangle" w="med" len="med"/>
            <a:tailEnd type="triangle" w="med" len="med"/>
          </a:ln>
          <a:effectLst/>
        </p:spPr>
      </p:cxnSp>
      <p:sp>
        <p:nvSpPr>
          <p:cNvPr id="21" name="Rounded Rectangle 20"/>
          <p:cNvSpPr/>
          <p:nvPr/>
        </p:nvSpPr>
        <p:spPr bwMode="auto">
          <a:xfrm>
            <a:off x="2845197" y="1700808"/>
            <a:ext cx="1146794" cy="504056"/>
          </a:xfrm>
          <a:prstGeom prst="roundRect">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85000"/>
              </a:lnSpc>
              <a:spcBef>
                <a:spcPct val="0"/>
              </a:spcBef>
              <a:spcAft>
                <a:spcPct val="0"/>
              </a:spcAft>
            </a:pPr>
            <a:r>
              <a:rPr lang="en-US" sz="1600" dirty="0" smtClean="0">
                <a:solidFill>
                  <a:schemeClr val="tx1">
                    <a:lumMod val="85000"/>
                    <a:lumOff val="15000"/>
                  </a:schemeClr>
                </a:solidFill>
                <a:cs typeface="Arial" charset="0"/>
              </a:rPr>
              <a:t>Name</a:t>
            </a:r>
            <a:r>
              <a:rPr lang="en-US" sz="1600" dirty="0" smtClean="0">
                <a:solidFill>
                  <a:schemeClr val="tx1">
                    <a:lumMod val="85000"/>
                    <a:lumOff val="15000"/>
                  </a:schemeClr>
                </a:solidFill>
                <a:latin typeface="Arial" charset="0"/>
                <a:cs typeface="Arial" charset="0"/>
              </a:rPr>
              <a:t> Node</a:t>
            </a:r>
          </a:p>
        </p:txBody>
      </p:sp>
      <p:cxnSp>
        <p:nvCxnSpPr>
          <p:cNvPr id="22" name="Straight Arrow Connector 21"/>
          <p:cNvCxnSpPr>
            <a:stCxn id="21" idx="2"/>
            <a:endCxn id="7" idx="0"/>
          </p:cNvCxnSpPr>
          <p:nvPr/>
        </p:nvCxnSpPr>
        <p:spPr bwMode="auto">
          <a:xfrm flipH="1">
            <a:off x="728443" y="2204864"/>
            <a:ext cx="2690150" cy="2520280"/>
          </a:xfrm>
          <a:prstGeom prst="straightConnector1">
            <a:avLst/>
          </a:prstGeom>
          <a:solidFill>
            <a:schemeClr val="tx2"/>
          </a:solidFill>
          <a:ln w="9525" cap="flat" cmpd="sng" algn="ctr">
            <a:solidFill>
              <a:schemeClr val="tx1">
                <a:lumMod val="95000"/>
                <a:lumOff val="5000"/>
              </a:schemeClr>
            </a:solidFill>
            <a:prstDash val="dash"/>
            <a:round/>
            <a:headEnd type="arrow" w="med" len="med"/>
            <a:tailEnd type="arrow" w="med" len="med"/>
          </a:ln>
          <a:effectLst/>
        </p:spPr>
      </p:cxnSp>
      <p:cxnSp>
        <p:nvCxnSpPr>
          <p:cNvPr id="23" name="Straight Arrow Connector 22"/>
          <p:cNvCxnSpPr>
            <a:stCxn id="21" idx="2"/>
            <a:endCxn id="10" idx="0"/>
          </p:cNvCxnSpPr>
          <p:nvPr/>
        </p:nvCxnSpPr>
        <p:spPr bwMode="auto">
          <a:xfrm flipH="1">
            <a:off x="1735431" y="2204864"/>
            <a:ext cx="1683162" cy="2520280"/>
          </a:xfrm>
          <a:prstGeom prst="straightConnector1">
            <a:avLst/>
          </a:prstGeom>
          <a:solidFill>
            <a:schemeClr val="tx2"/>
          </a:solidFill>
          <a:ln w="9525" cap="flat" cmpd="sng" algn="ctr">
            <a:solidFill>
              <a:schemeClr val="tx1">
                <a:lumMod val="95000"/>
                <a:lumOff val="5000"/>
              </a:schemeClr>
            </a:solidFill>
            <a:prstDash val="dash"/>
            <a:round/>
            <a:headEnd type="arrow" w="med" len="med"/>
            <a:tailEnd type="arrow" w="med" len="med"/>
          </a:ln>
          <a:effectLst/>
        </p:spPr>
      </p:cxnSp>
      <p:cxnSp>
        <p:nvCxnSpPr>
          <p:cNvPr id="24" name="Straight Arrow Connector 23"/>
          <p:cNvCxnSpPr>
            <a:stCxn id="21" idx="2"/>
            <a:endCxn id="12" idx="0"/>
          </p:cNvCxnSpPr>
          <p:nvPr/>
        </p:nvCxnSpPr>
        <p:spPr bwMode="auto">
          <a:xfrm flipH="1">
            <a:off x="2786523" y="2204864"/>
            <a:ext cx="632070" cy="2520280"/>
          </a:xfrm>
          <a:prstGeom prst="straightConnector1">
            <a:avLst/>
          </a:prstGeom>
          <a:solidFill>
            <a:schemeClr val="tx2"/>
          </a:solidFill>
          <a:ln w="9525" cap="flat" cmpd="sng" algn="ctr">
            <a:solidFill>
              <a:schemeClr val="tx1">
                <a:lumMod val="95000"/>
                <a:lumOff val="5000"/>
              </a:schemeClr>
            </a:solidFill>
            <a:prstDash val="dash"/>
            <a:round/>
            <a:headEnd type="arrow" w="med" len="med"/>
            <a:tailEnd type="arrow" w="med" len="med"/>
          </a:ln>
          <a:effectLst/>
        </p:spPr>
      </p:cxnSp>
      <p:cxnSp>
        <p:nvCxnSpPr>
          <p:cNvPr id="25" name="Straight Arrow Connector 24"/>
          <p:cNvCxnSpPr>
            <a:stCxn id="21" idx="2"/>
            <a:endCxn id="13" idx="0"/>
          </p:cNvCxnSpPr>
          <p:nvPr/>
        </p:nvCxnSpPr>
        <p:spPr bwMode="auto">
          <a:xfrm>
            <a:off x="3418593" y="2204864"/>
            <a:ext cx="448050" cy="2520280"/>
          </a:xfrm>
          <a:prstGeom prst="straightConnector1">
            <a:avLst/>
          </a:prstGeom>
          <a:solidFill>
            <a:schemeClr val="tx2"/>
          </a:solidFill>
          <a:ln w="9525" cap="flat" cmpd="sng" algn="ctr">
            <a:solidFill>
              <a:schemeClr val="tx1">
                <a:lumMod val="95000"/>
                <a:lumOff val="5000"/>
              </a:schemeClr>
            </a:solidFill>
            <a:prstDash val="dash"/>
            <a:round/>
            <a:headEnd type="arrow" w="med" len="med"/>
            <a:tailEnd type="arrow" w="med" len="med"/>
          </a:ln>
          <a:effectLst/>
        </p:spPr>
      </p:cxnSp>
      <p:cxnSp>
        <p:nvCxnSpPr>
          <p:cNvPr id="26" name="Straight Arrow Connector 25"/>
          <p:cNvCxnSpPr>
            <a:stCxn id="21" idx="2"/>
            <a:endCxn id="14" idx="0"/>
          </p:cNvCxnSpPr>
          <p:nvPr/>
        </p:nvCxnSpPr>
        <p:spPr bwMode="auto">
          <a:xfrm>
            <a:off x="3418593" y="2204864"/>
            <a:ext cx="1528170" cy="2520280"/>
          </a:xfrm>
          <a:prstGeom prst="straightConnector1">
            <a:avLst/>
          </a:prstGeom>
          <a:solidFill>
            <a:schemeClr val="tx2"/>
          </a:solidFill>
          <a:ln w="9525" cap="flat" cmpd="sng" algn="ctr">
            <a:solidFill>
              <a:schemeClr val="tx1">
                <a:lumMod val="95000"/>
                <a:lumOff val="5000"/>
              </a:schemeClr>
            </a:solidFill>
            <a:prstDash val="dash"/>
            <a:round/>
            <a:headEnd type="arrow" w="med" len="med"/>
            <a:tailEnd type="arrow" w="med" len="med"/>
          </a:ln>
          <a:effectLst/>
        </p:spPr>
      </p:cxnSp>
      <p:cxnSp>
        <p:nvCxnSpPr>
          <p:cNvPr id="27" name="Straight Arrow Connector 26"/>
          <p:cNvCxnSpPr>
            <a:stCxn id="21" idx="2"/>
            <a:endCxn id="15" idx="0"/>
          </p:cNvCxnSpPr>
          <p:nvPr/>
        </p:nvCxnSpPr>
        <p:spPr bwMode="auto">
          <a:xfrm>
            <a:off x="3418594" y="2204864"/>
            <a:ext cx="2536282" cy="2520280"/>
          </a:xfrm>
          <a:prstGeom prst="straightConnector1">
            <a:avLst/>
          </a:prstGeom>
          <a:solidFill>
            <a:schemeClr val="tx2"/>
          </a:solidFill>
          <a:ln w="9525" cap="flat" cmpd="sng" algn="ctr">
            <a:solidFill>
              <a:schemeClr val="tx1">
                <a:lumMod val="95000"/>
                <a:lumOff val="5000"/>
              </a:schemeClr>
            </a:solidFill>
            <a:prstDash val="dash"/>
            <a:round/>
            <a:headEnd type="arrow" w="med" len="med"/>
            <a:tailEnd type="arrow" w="med" len="med"/>
          </a:ln>
          <a:effectLst/>
        </p:spPr>
      </p:cxnSp>
      <p:sp>
        <p:nvSpPr>
          <p:cNvPr id="28" name="Rounded Rectangle 27"/>
          <p:cNvSpPr/>
          <p:nvPr/>
        </p:nvSpPr>
        <p:spPr bwMode="auto">
          <a:xfrm>
            <a:off x="384405" y="2492896"/>
            <a:ext cx="1146794" cy="792088"/>
          </a:xfrm>
          <a:prstGeom prst="roundRect">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85000"/>
              </a:lnSpc>
              <a:spcBef>
                <a:spcPct val="0"/>
              </a:spcBef>
              <a:spcAft>
                <a:spcPct val="0"/>
              </a:spcAft>
            </a:pPr>
            <a:r>
              <a:rPr lang="en-US" sz="1600" dirty="0" smtClean="0">
                <a:solidFill>
                  <a:schemeClr val="tx1">
                    <a:lumMod val="85000"/>
                    <a:lumOff val="15000"/>
                  </a:schemeClr>
                </a:solidFill>
                <a:latin typeface="Arial" charset="0"/>
                <a:cs typeface="Arial" charset="0"/>
              </a:rPr>
              <a:t>Secondary </a:t>
            </a:r>
          </a:p>
          <a:p>
            <a:pPr algn="ctr" defTabSz="914400" eaLnBrk="0" fontAlgn="base" hangingPunct="0">
              <a:lnSpc>
                <a:spcPct val="85000"/>
              </a:lnSpc>
              <a:spcBef>
                <a:spcPct val="0"/>
              </a:spcBef>
              <a:spcAft>
                <a:spcPct val="0"/>
              </a:spcAft>
            </a:pPr>
            <a:r>
              <a:rPr lang="en-US" sz="1600" dirty="0" smtClean="0">
                <a:solidFill>
                  <a:schemeClr val="tx1">
                    <a:lumMod val="85000"/>
                    <a:lumOff val="15000"/>
                  </a:schemeClr>
                </a:solidFill>
                <a:cs typeface="Arial" charset="0"/>
              </a:rPr>
              <a:t>Name Node</a:t>
            </a:r>
          </a:p>
        </p:txBody>
      </p:sp>
      <p:cxnSp>
        <p:nvCxnSpPr>
          <p:cNvPr id="29" name="Straight Arrow Connector 28"/>
          <p:cNvCxnSpPr>
            <a:stCxn id="21" idx="1"/>
            <a:endCxn id="28" idx="3"/>
          </p:cNvCxnSpPr>
          <p:nvPr/>
        </p:nvCxnSpPr>
        <p:spPr bwMode="auto">
          <a:xfrm flipH="1">
            <a:off x="1531199" y="1952836"/>
            <a:ext cx="1313997" cy="936104"/>
          </a:xfrm>
          <a:prstGeom prst="straightConnector1">
            <a:avLst/>
          </a:prstGeom>
          <a:solidFill>
            <a:schemeClr val="tx2"/>
          </a:solidFill>
          <a:ln w="9525" cap="flat" cmpd="sng" algn="ctr">
            <a:noFill/>
            <a:prstDash val="solid"/>
            <a:round/>
            <a:headEnd type="none" w="med" len="med"/>
            <a:tailEnd type="arrow"/>
          </a:ln>
          <a:effectLst/>
        </p:spPr>
      </p:cxnSp>
      <p:cxnSp>
        <p:nvCxnSpPr>
          <p:cNvPr id="30" name="Shape 29"/>
          <p:cNvCxnSpPr>
            <a:stCxn id="21" idx="1"/>
            <a:endCxn id="28" idx="0"/>
          </p:cNvCxnSpPr>
          <p:nvPr/>
        </p:nvCxnSpPr>
        <p:spPr bwMode="auto">
          <a:xfrm rot="10800000" flipV="1">
            <a:off x="957802" y="1952836"/>
            <a:ext cx="1887394" cy="540060"/>
          </a:xfrm>
          <a:prstGeom prst="bentConnector2">
            <a:avLst/>
          </a:prstGeom>
          <a:solidFill>
            <a:schemeClr val="tx2"/>
          </a:solidFill>
          <a:ln w="9525" cap="flat" cmpd="sng" algn="ctr">
            <a:solidFill>
              <a:schemeClr val="tx1">
                <a:lumMod val="95000"/>
                <a:lumOff val="5000"/>
              </a:schemeClr>
            </a:solidFill>
            <a:prstDash val="solid"/>
            <a:round/>
            <a:headEnd type="none" w="med" len="med"/>
            <a:tailEnd type="arrow"/>
          </a:ln>
          <a:effectLst/>
        </p:spPr>
      </p:cxnSp>
      <p:sp>
        <p:nvSpPr>
          <p:cNvPr id="31" name="Rectangle 30"/>
          <p:cNvSpPr/>
          <p:nvPr/>
        </p:nvSpPr>
        <p:spPr bwMode="auto">
          <a:xfrm>
            <a:off x="499084" y="4725144"/>
            <a:ext cx="458718" cy="288032"/>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eaLnBrk="0" latinLnBrk="0" hangingPunct="0">
              <a:lnSpc>
                <a:spcPct val="85000"/>
              </a:lnSpc>
              <a:buClrTx/>
              <a:buSzTx/>
              <a:buFontTx/>
              <a:buNone/>
              <a:tabLst/>
            </a:pPr>
            <a:r>
              <a:rPr lang="en-US" sz="1100" b="1" dirty="0" smtClean="0">
                <a:solidFill>
                  <a:schemeClr val="tx1">
                    <a:lumMod val="95000"/>
                    <a:lumOff val="5000"/>
                  </a:schemeClr>
                </a:solidFill>
              </a:rPr>
              <a:t>TT</a:t>
            </a:r>
          </a:p>
        </p:txBody>
      </p:sp>
      <p:sp>
        <p:nvSpPr>
          <p:cNvPr id="32" name="Rectangle 31"/>
          <p:cNvSpPr/>
          <p:nvPr/>
        </p:nvSpPr>
        <p:spPr bwMode="auto">
          <a:xfrm>
            <a:off x="1496617" y="4725144"/>
            <a:ext cx="484632" cy="288032"/>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hangingPunct="0">
              <a:lnSpc>
                <a:spcPct val="85000"/>
              </a:lnSpc>
            </a:pPr>
            <a:r>
              <a:rPr lang="en-US" sz="1100" b="1" dirty="0" smtClean="0">
                <a:solidFill>
                  <a:schemeClr val="tx1">
                    <a:lumMod val="95000"/>
                    <a:lumOff val="5000"/>
                  </a:schemeClr>
                </a:solidFill>
              </a:rPr>
              <a:t>TT</a:t>
            </a:r>
          </a:p>
        </p:txBody>
      </p:sp>
      <p:sp>
        <p:nvSpPr>
          <p:cNvPr id="33" name="Rectangle 32"/>
          <p:cNvSpPr/>
          <p:nvPr/>
        </p:nvSpPr>
        <p:spPr bwMode="auto">
          <a:xfrm>
            <a:off x="2549504" y="4725144"/>
            <a:ext cx="466378" cy="288032"/>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eaLnBrk="0" latinLnBrk="0" hangingPunct="0">
              <a:lnSpc>
                <a:spcPct val="85000"/>
              </a:lnSpc>
              <a:buClrTx/>
              <a:buSzTx/>
              <a:buFontTx/>
              <a:buNone/>
              <a:tabLst/>
            </a:pPr>
            <a:r>
              <a:rPr lang="en-US" sz="1100" b="1" dirty="0" smtClean="0">
                <a:solidFill>
                  <a:schemeClr val="tx1">
                    <a:lumMod val="95000"/>
                    <a:lumOff val="5000"/>
                  </a:schemeClr>
                </a:solidFill>
              </a:rPr>
              <a:t>TT</a:t>
            </a:r>
          </a:p>
        </p:txBody>
      </p:sp>
      <p:sp>
        <p:nvSpPr>
          <p:cNvPr id="34" name="Rectangle 33"/>
          <p:cNvSpPr/>
          <p:nvPr/>
        </p:nvSpPr>
        <p:spPr bwMode="auto">
          <a:xfrm>
            <a:off x="3630186" y="4725144"/>
            <a:ext cx="458718" cy="288032"/>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hangingPunct="0">
              <a:lnSpc>
                <a:spcPct val="85000"/>
              </a:lnSpc>
            </a:pPr>
            <a:r>
              <a:rPr lang="en-US" sz="1100" b="1" dirty="0" smtClean="0">
                <a:solidFill>
                  <a:schemeClr val="tx1">
                    <a:lumMod val="95000"/>
                    <a:lumOff val="5000"/>
                  </a:schemeClr>
                </a:solidFill>
              </a:rPr>
              <a:t>TT</a:t>
            </a:r>
          </a:p>
        </p:txBody>
      </p:sp>
      <p:sp>
        <p:nvSpPr>
          <p:cNvPr id="35" name="Rectangle 34"/>
          <p:cNvSpPr/>
          <p:nvPr/>
        </p:nvSpPr>
        <p:spPr bwMode="auto">
          <a:xfrm>
            <a:off x="4709961" y="4725144"/>
            <a:ext cx="458718" cy="288032"/>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eaLnBrk="0" latinLnBrk="0" hangingPunct="0">
              <a:lnSpc>
                <a:spcPct val="85000"/>
              </a:lnSpc>
              <a:buClrTx/>
              <a:buSzTx/>
              <a:buFontTx/>
              <a:buNone/>
              <a:tabLst/>
            </a:pPr>
            <a:r>
              <a:rPr lang="en-US" sz="1100" b="1" dirty="0" smtClean="0">
                <a:solidFill>
                  <a:schemeClr val="tx1">
                    <a:lumMod val="95000"/>
                    <a:lumOff val="5000"/>
                  </a:schemeClr>
                </a:solidFill>
              </a:rPr>
              <a:t>TT</a:t>
            </a:r>
          </a:p>
        </p:txBody>
      </p:sp>
      <p:sp>
        <p:nvSpPr>
          <p:cNvPr id="36" name="Rectangle 35"/>
          <p:cNvSpPr/>
          <p:nvPr/>
        </p:nvSpPr>
        <p:spPr bwMode="auto">
          <a:xfrm>
            <a:off x="5717856" y="4725144"/>
            <a:ext cx="458718" cy="288032"/>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hangingPunct="0">
              <a:lnSpc>
                <a:spcPct val="85000"/>
              </a:lnSpc>
            </a:pPr>
            <a:r>
              <a:rPr lang="en-US" sz="1100" b="1" dirty="0" smtClean="0">
                <a:solidFill>
                  <a:schemeClr val="tx1">
                    <a:lumMod val="95000"/>
                    <a:lumOff val="5000"/>
                  </a:schemeClr>
                </a:solidFill>
              </a:rPr>
              <a:t>TT</a:t>
            </a:r>
          </a:p>
        </p:txBody>
      </p:sp>
      <p:sp>
        <p:nvSpPr>
          <p:cNvPr id="37" name="Rectangle 36"/>
          <p:cNvSpPr/>
          <p:nvPr/>
        </p:nvSpPr>
        <p:spPr bwMode="auto">
          <a:xfrm>
            <a:off x="3959404" y="1700808"/>
            <a:ext cx="345526" cy="504056"/>
          </a:xfrm>
          <a:prstGeom prst="rect">
            <a:avLst/>
          </a:prstGeom>
          <a:solidFill>
            <a:schemeClr val="accent1">
              <a:lumMod val="50000"/>
              <a:lumOff val="5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hangingPunct="0">
              <a:lnSpc>
                <a:spcPct val="85000"/>
              </a:lnSpc>
            </a:pPr>
            <a:r>
              <a:rPr lang="en-US" sz="1100" b="1" dirty="0" smtClean="0">
                <a:solidFill>
                  <a:schemeClr val="tx1">
                    <a:lumMod val="95000"/>
                    <a:lumOff val="5000"/>
                  </a:schemeClr>
                </a:solidFill>
              </a:rPr>
              <a:t>JT</a:t>
            </a:r>
          </a:p>
        </p:txBody>
      </p:sp>
      <p:sp>
        <p:nvSpPr>
          <p:cNvPr id="38" name="TextBox 37"/>
          <p:cNvSpPr txBox="1"/>
          <p:nvPr/>
        </p:nvSpPr>
        <p:spPr>
          <a:xfrm>
            <a:off x="5268036" y="1114913"/>
            <a:ext cx="4637965" cy="2400657"/>
          </a:xfrm>
          <a:prstGeom prst="rect">
            <a:avLst/>
          </a:prstGeom>
          <a:noFill/>
        </p:spPr>
        <p:txBody>
          <a:bodyPr wrap="square" rtlCol="0">
            <a:spAutoFit/>
          </a:bodyPr>
          <a:lstStyle/>
          <a:p>
            <a:pPr marL="231775" indent="-231775">
              <a:spcAft>
                <a:spcPts val="600"/>
              </a:spcAft>
              <a:buClr>
                <a:schemeClr val="accent2"/>
              </a:buClr>
              <a:buFont typeface="Wingdings" pitchFamily="2" charset="2"/>
              <a:buChar char="§"/>
            </a:pPr>
            <a:r>
              <a:rPr lang="en-US" sz="1200" dirty="0" smtClean="0"/>
              <a:t>Manager                   :    Name node</a:t>
            </a:r>
          </a:p>
          <a:p>
            <a:pPr marL="228600" indent="-228600">
              <a:spcAft>
                <a:spcPts val="600"/>
              </a:spcAft>
              <a:buClr>
                <a:schemeClr val="accent2"/>
              </a:buClr>
              <a:buFont typeface="Wingdings" pitchFamily="2" charset="2"/>
              <a:buChar char="§"/>
            </a:pPr>
            <a:r>
              <a:rPr lang="en-US" sz="1200" dirty="0" smtClean="0"/>
              <a:t>6 Team Members     :    6 data Nodes.</a:t>
            </a:r>
          </a:p>
          <a:p>
            <a:pPr marL="228600" indent="-228600">
              <a:spcAft>
                <a:spcPts val="600"/>
              </a:spcAft>
              <a:buClr>
                <a:schemeClr val="accent2"/>
              </a:buClr>
              <a:buFont typeface="Wingdings" pitchFamily="2" charset="2"/>
              <a:buChar char="§"/>
            </a:pPr>
            <a:r>
              <a:rPr lang="en-US" sz="1200" dirty="0" smtClean="0"/>
              <a:t>Assistant manager  :     Secondary Name Node</a:t>
            </a:r>
          </a:p>
          <a:p>
            <a:pPr marL="228600" indent="-228600">
              <a:spcAft>
                <a:spcPts val="600"/>
              </a:spcAft>
              <a:buClr>
                <a:schemeClr val="accent2"/>
              </a:buClr>
              <a:buFont typeface="Wingdings" pitchFamily="2" charset="2"/>
              <a:buChar char="§"/>
            </a:pPr>
            <a:r>
              <a:rPr lang="en-US" sz="1200" dirty="0" smtClean="0"/>
              <a:t>All Nodes communicate via SSH password less protocol.</a:t>
            </a:r>
          </a:p>
          <a:p>
            <a:pPr marL="228600" indent="-228600">
              <a:spcAft>
                <a:spcPts val="600"/>
              </a:spcAft>
              <a:buClr>
                <a:schemeClr val="accent2"/>
              </a:buClr>
              <a:buFont typeface="Wingdings" pitchFamily="2" charset="2"/>
              <a:buChar char="§"/>
            </a:pPr>
            <a:r>
              <a:rPr lang="en-US" sz="1200" dirty="0" smtClean="0"/>
              <a:t>Each DataNode sends heartbeat signals to the Name  node  confirming they are live.</a:t>
            </a:r>
          </a:p>
          <a:p>
            <a:pPr marL="228600" indent="-228600">
              <a:spcAft>
                <a:spcPts val="600"/>
              </a:spcAft>
              <a:buClr>
                <a:schemeClr val="accent2"/>
              </a:buClr>
              <a:buFont typeface="Wingdings" pitchFamily="2" charset="2"/>
              <a:buChar char="§"/>
            </a:pPr>
            <a:r>
              <a:rPr lang="en-US" sz="1200" dirty="0" smtClean="0"/>
              <a:t>Name node distributes the data Blocks across Datanodes based on their memory utilization and alive status.</a:t>
            </a:r>
          </a:p>
          <a:p>
            <a:pPr marL="228600" indent="-228600">
              <a:spcAft>
                <a:spcPts val="600"/>
              </a:spcAft>
              <a:buClr>
                <a:schemeClr val="accent2"/>
              </a:buClr>
              <a:buFont typeface="Wingdings" pitchFamily="2" charset="2"/>
              <a:buChar char="§"/>
            </a:pPr>
            <a:r>
              <a:rPr lang="en-US" sz="1200" dirty="0" smtClean="0"/>
              <a:t>Secondary NameNode acts as a failover to avoid single point of failure.</a:t>
            </a:r>
            <a:endParaRPr lang="en-US" sz="1200" dirty="0"/>
          </a:p>
        </p:txBody>
      </p:sp>
      <p:sp>
        <p:nvSpPr>
          <p:cNvPr id="39" name="TextBox 38"/>
          <p:cNvSpPr txBox="1"/>
          <p:nvPr/>
        </p:nvSpPr>
        <p:spPr>
          <a:xfrm>
            <a:off x="6460673" y="3810000"/>
            <a:ext cx="3301311" cy="2354491"/>
          </a:xfrm>
          <a:prstGeom prst="rect">
            <a:avLst/>
          </a:prstGeom>
          <a:noFill/>
        </p:spPr>
        <p:txBody>
          <a:bodyPr wrap="square" rtlCol="0">
            <a:spAutoFit/>
          </a:bodyPr>
          <a:lstStyle/>
          <a:p>
            <a:pPr marL="365760" indent="-274320">
              <a:spcAft>
                <a:spcPts val="600"/>
              </a:spcAft>
              <a:buFont typeface="+mj-lt"/>
              <a:buAutoNum type="arabicPeriod"/>
            </a:pPr>
            <a:r>
              <a:rPr lang="en-US" sz="1200" dirty="0" smtClean="0"/>
              <a:t>When a MR program is submitted it goes to the Job Tracker(JT)</a:t>
            </a:r>
          </a:p>
          <a:p>
            <a:pPr marL="365760" indent="-274320">
              <a:spcAft>
                <a:spcPts val="600"/>
              </a:spcAft>
              <a:buFont typeface="+mj-lt"/>
              <a:buAutoNum type="arabicPeriod"/>
            </a:pPr>
            <a:r>
              <a:rPr lang="en-US" sz="1200" dirty="0" smtClean="0"/>
              <a:t>JT talks with NameNode to understand  which Data Nodes have the required data blocks of the source files.</a:t>
            </a:r>
          </a:p>
          <a:p>
            <a:pPr marL="365760" indent="-274320">
              <a:spcAft>
                <a:spcPts val="600"/>
              </a:spcAft>
              <a:buFont typeface="+mj-lt"/>
              <a:buAutoNum type="arabicPeriod"/>
            </a:pPr>
            <a:r>
              <a:rPr lang="en-US" sz="1200" dirty="0" smtClean="0"/>
              <a:t>Once identified, JT talks to the TTs on those Nodes and use them to perform the assigned  Tasks.</a:t>
            </a:r>
          </a:p>
          <a:p>
            <a:pPr marL="365760" indent="-274320">
              <a:spcAft>
                <a:spcPts val="600"/>
              </a:spcAft>
              <a:buFont typeface="+mj-lt"/>
              <a:buAutoNum type="arabicPeriod"/>
            </a:pPr>
            <a:r>
              <a:rPr lang="en-US" sz="1200" dirty="0" smtClean="0"/>
              <a:t>On task completion, JT updates the NameNode on the new Block location where the output is stored.</a:t>
            </a:r>
            <a:endParaRPr lang="en-US" dirty="0"/>
          </a:p>
        </p:txBody>
      </p:sp>
    </p:spTree>
    <p:extLst>
      <p:ext uri="{BB962C8B-B14F-4D97-AF65-F5344CB8AC3E}">
        <p14:creationId xmlns:p14="http://schemas.microsoft.com/office/powerpoint/2010/main" xmlns="" val="18558643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linds(horizontal)">
                                      <p:cBhvr>
                                        <p:cTn id="21" dur="500"/>
                                        <p:tgtEl>
                                          <p:spTgt spid="1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blinds(horizontal)">
                                      <p:cBhvr>
                                        <p:cTn id="24" dur="500"/>
                                        <p:tgtEl>
                                          <p:spTgt spid="13"/>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blinds(horizontal)">
                                      <p:cBhvr>
                                        <p:cTn id="30" dur="500"/>
                                        <p:tgtEl>
                                          <p:spTgt spid="15"/>
                                        </p:tgtEl>
                                      </p:cBhvr>
                                    </p:animEffect>
                                  </p:childTnLst>
                                </p:cTn>
                              </p:par>
                              <p:par>
                                <p:cTn id="31" presetID="3" presetClass="entr" presetSubtype="1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blinds(horizontal)">
                                      <p:cBhvr>
                                        <p:cTn id="33" dur="500"/>
                                        <p:tgtEl>
                                          <p:spTgt spid="16"/>
                                        </p:tgtEl>
                                      </p:cBhvr>
                                    </p:animEffect>
                                  </p:childTnLst>
                                </p:cTn>
                              </p:par>
                              <p:par>
                                <p:cTn id="34" presetID="3" presetClass="entr" presetSubtype="10" fill="hold"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blinds(horizontal)">
                                      <p:cBhvr>
                                        <p:cTn id="36" dur="500"/>
                                        <p:tgtEl>
                                          <p:spTgt spid="17"/>
                                        </p:tgtEl>
                                      </p:cBhvr>
                                    </p:animEffect>
                                  </p:childTnLst>
                                </p:cTn>
                              </p:par>
                              <p:par>
                                <p:cTn id="37" presetID="3" presetClass="entr" presetSubtype="1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blinds(horizontal)">
                                      <p:cBhvr>
                                        <p:cTn id="39" dur="500"/>
                                        <p:tgtEl>
                                          <p:spTgt spid="18"/>
                                        </p:tgtEl>
                                      </p:cBhvr>
                                    </p:animEffect>
                                  </p:childTnLst>
                                </p:cTn>
                              </p:par>
                              <p:par>
                                <p:cTn id="40" presetID="3" presetClass="entr" presetSubtype="10"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blinds(horizontal)">
                                      <p:cBhvr>
                                        <p:cTn id="42" dur="500"/>
                                        <p:tgtEl>
                                          <p:spTgt spid="19"/>
                                        </p:tgtEl>
                                      </p:cBhvr>
                                    </p:animEffect>
                                  </p:childTnLst>
                                </p:cTn>
                              </p:par>
                              <p:par>
                                <p:cTn id="43" presetID="3" presetClass="entr" presetSubtype="10"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blinds(horizontal)">
                                      <p:cBhvr>
                                        <p:cTn id="45" dur="500"/>
                                        <p:tgtEl>
                                          <p:spTgt spid="20"/>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blinds(horizontal)">
                                      <p:cBhvr>
                                        <p:cTn id="48" dur="500"/>
                                        <p:tgtEl>
                                          <p:spTgt spid="21"/>
                                        </p:tgtEl>
                                      </p:cBhvr>
                                    </p:animEffect>
                                  </p:childTnLst>
                                </p:cTn>
                              </p:par>
                              <p:par>
                                <p:cTn id="49" presetID="3" presetClass="entr" presetSubtype="10"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blinds(horizontal)">
                                      <p:cBhvr>
                                        <p:cTn id="51" dur="500"/>
                                        <p:tgtEl>
                                          <p:spTgt spid="22"/>
                                        </p:tgtEl>
                                      </p:cBhvr>
                                    </p:animEffect>
                                  </p:childTnLst>
                                </p:cTn>
                              </p:par>
                              <p:par>
                                <p:cTn id="52" presetID="3" presetClass="entr" presetSubtype="10" fill="hold"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blinds(horizontal)">
                                      <p:cBhvr>
                                        <p:cTn id="54" dur="500"/>
                                        <p:tgtEl>
                                          <p:spTgt spid="23"/>
                                        </p:tgtEl>
                                      </p:cBhvr>
                                    </p:animEffect>
                                  </p:childTnLst>
                                </p:cTn>
                              </p:par>
                              <p:par>
                                <p:cTn id="55" presetID="3" presetClass="entr" presetSubtype="10" fill="hold" nodeType="with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blinds(horizontal)">
                                      <p:cBhvr>
                                        <p:cTn id="57" dur="500"/>
                                        <p:tgtEl>
                                          <p:spTgt spid="24"/>
                                        </p:tgtEl>
                                      </p:cBhvr>
                                    </p:animEffect>
                                  </p:childTnLst>
                                </p:cTn>
                              </p:par>
                              <p:par>
                                <p:cTn id="58" presetID="3" presetClass="entr" presetSubtype="10" fill="hold" nodeType="with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blinds(horizontal)">
                                      <p:cBhvr>
                                        <p:cTn id="60" dur="500"/>
                                        <p:tgtEl>
                                          <p:spTgt spid="25"/>
                                        </p:tgtEl>
                                      </p:cBhvr>
                                    </p:animEffect>
                                  </p:childTnLst>
                                </p:cTn>
                              </p:par>
                              <p:par>
                                <p:cTn id="61" presetID="3" presetClass="entr" presetSubtype="10" fill="hold" nodeType="with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blinds(horizontal)">
                                      <p:cBhvr>
                                        <p:cTn id="63" dur="500"/>
                                        <p:tgtEl>
                                          <p:spTgt spid="26"/>
                                        </p:tgtEl>
                                      </p:cBhvr>
                                    </p:animEffect>
                                  </p:childTnLst>
                                </p:cTn>
                              </p:par>
                              <p:par>
                                <p:cTn id="64" presetID="3" presetClass="entr" presetSubtype="10" fill="hold"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blinds(horizontal)">
                                      <p:cBhvr>
                                        <p:cTn id="66" dur="500"/>
                                        <p:tgtEl>
                                          <p:spTgt spid="27"/>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blinds(horizontal)">
                                      <p:cBhvr>
                                        <p:cTn id="69" dur="500"/>
                                        <p:tgtEl>
                                          <p:spTgt spid="28"/>
                                        </p:tgtEl>
                                      </p:cBhvr>
                                    </p:animEffect>
                                  </p:childTnLst>
                                </p:cTn>
                              </p:par>
                              <p:par>
                                <p:cTn id="70" presetID="3" presetClass="entr" presetSubtype="10" fill="hold" nodeType="with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blinds(horizontal)">
                                      <p:cBhvr>
                                        <p:cTn id="72" dur="500"/>
                                        <p:tgtEl>
                                          <p:spTgt spid="29"/>
                                        </p:tgtEl>
                                      </p:cBhvr>
                                    </p:animEffect>
                                  </p:childTnLst>
                                </p:cTn>
                              </p:par>
                              <p:par>
                                <p:cTn id="73" presetID="3" presetClass="entr" presetSubtype="10" fill="hold" nodeType="with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blinds(horizontal)">
                                      <p:cBhvr>
                                        <p:cTn id="75" dur="500"/>
                                        <p:tgtEl>
                                          <p:spTgt spid="30"/>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38">
                                            <p:txEl>
                                              <p:pRg st="0" end="0"/>
                                            </p:txEl>
                                          </p:spTgt>
                                        </p:tgtEl>
                                        <p:attrNameLst>
                                          <p:attrName>style.visibility</p:attrName>
                                        </p:attrNameLst>
                                      </p:cBhvr>
                                      <p:to>
                                        <p:strVal val="visible"/>
                                      </p:to>
                                    </p:set>
                                    <p:animEffect transition="in" filter="fade">
                                      <p:cBhvr>
                                        <p:cTn id="80" dur="500"/>
                                        <p:tgtEl>
                                          <p:spTgt spid="38">
                                            <p:txEl>
                                              <p:pRg st="0" end="0"/>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38">
                                            <p:txEl>
                                              <p:pRg st="1" end="1"/>
                                            </p:txEl>
                                          </p:spTgt>
                                        </p:tgtEl>
                                        <p:attrNameLst>
                                          <p:attrName>style.visibility</p:attrName>
                                        </p:attrNameLst>
                                      </p:cBhvr>
                                      <p:to>
                                        <p:strVal val="visible"/>
                                      </p:to>
                                    </p:set>
                                    <p:animEffect transition="in" filter="fade">
                                      <p:cBhvr>
                                        <p:cTn id="85" dur="500"/>
                                        <p:tgtEl>
                                          <p:spTgt spid="38">
                                            <p:txEl>
                                              <p:pRg st="1" end="1"/>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38">
                                            <p:txEl>
                                              <p:pRg st="2" end="2"/>
                                            </p:txEl>
                                          </p:spTgt>
                                        </p:tgtEl>
                                        <p:attrNameLst>
                                          <p:attrName>style.visibility</p:attrName>
                                        </p:attrNameLst>
                                      </p:cBhvr>
                                      <p:to>
                                        <p:strVal val="visible"/>
                                      </p:to>
                                    </p:set>
                                    <p:animEffect transition="in" filter="fade">
                                      <p:cBhvr>
                                        <p:cTn id="90" dur="500"/>
                                        <p:tgtEl>
                                          <p:spTgt spid="38">
                                            <p:txEl>
                                              <p:pRg st="2" end="2"/>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38">
                                            <p:txEl>
                                              <p:pRg st="3" end="3"/>
                                            </p:txEl>
                                          </p:spTgt>
                                        </p:tgtEl>
                                        <p:attrNameLst>
                                          <p:attrName>style.visibility</p:attrName>
                                        </p:attrNameLst>
                                      </p:cBhvr>
                                      <p:to>
                                        <p:strVal val="visible"/>
                                      </p:to>
                                    </p:set>
                                    <p:animEffect transition="in" filter="fade">
                                      <p:cBhvr>
                                        <p:cTn id="95" dur="500"/>
                                        <p:tgtEl>
                                          <p:spTgt spid="38">
                                            <p:txEl>
                                              <p:pRg st="3" end="3"/>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38">
                                            <p:txEl>
                                              <p:pRg st="4" end="4"/>
                                            </p:txEl>
                                          </p:spTgt>
                                        </p:tgtEl>
                                        <p:attrNameLst>
                                          <p:attrName>style.visibility</p:attrName>
                                        </p:attrNameLst>
                                      </p:cBhvr>
                                      <p:to>
                                        <p:strVal val="visible"/>
                                      </p:to>
                                    </p:set>
                                    <p:animEffect transition="in" filter="fade">
                                      <p:cBhvr>
                                        <p:cTn id="100" dur="500"/>
                                        <p:tgtEl>
                                          <p:spTgt spid="38">
                                            <p:txEl>
                                              <p:pRg st="4" end="4"/>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38">
                                            <p:txEl>
                                              <p:pRg st="5" end="5"/>
                                            </p:txEl>
                                          </p:spTgt>
                                        </p:tgtEl>
                                        <p:attrNameLst>
                                          <p:attrName>style.visibility</p:attrName>
                                        </p:attrNameLst>
                                      </p:cBhvr>
                                      <p:to>
                                        <p:strVal val="visible"/>
                                      </p:to>
                                    </p:set>
                                    <p:animEffect transition="in" filter="fade">
                                      <p:cBhvr>
                                        <p:cTn id="105" dur="500"/>
                                        <p:tgtEl>
                                          <p:spTgt spid="38">
                                            <p:txEl>
                                              <p:pRg st="5" end="5"/>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38">
                                            <p:txEl>
                                              <p:pRg st="6" end="6"/>
                                            </p:txEl>
                                          </p:spTgt>
                                        </p:tgtEl>
                                        <p:attrNameLst>
                                          <p:attrName>style.visibility</p:attrName>
                                        </p:attrNameLst>
                                      </p:cBhvr>
                                      <p:to>
                                        <p:strVal val="visible"/>
                                      </p:to>
                                    </p:set>
                                    <p:animEffect transition="in" filter="fade">
                                      <p:cBhvr>
                                        <p:cTn id="110" dur="500"/>
                                        <p:tgtEl>
                                          <p:spTgt spid="38">
                                            <p:txEl>
                                              <p:pRg st="6" end="6"/>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8" presetClass="entr" presetSubtype="32" fill="hold" grpId="0" nodeType="clickEffect">
                                  <p:stCondLst>
                                    <p:cond delay="0"/>
                                  </p:stCondLst>
                                  <p:childTnLst>
                                    <p:set>
                                      <p:cBhvr>
                                        <p:cTn id="114" dur="1" fill="hold">
                                          <p:stCondLst>
                                            <p:cond delay="0"/>
                                          </p:stCondLst>
                                        </p:cTn>
                                        <p:tgtEl>
                                          <p:spTgt spid="37"/>
                                        </p:tgtEl>
                                        <p:attrNameLst>
                                          <p:attrName>style.visibility</p:attrName>
                                        </p:attrNameLst>
                                      </p:cBhvr>
                                      <p:to>
                                        <p:strVal val="visible"/>
                                      </p:to>
                                    </p:set>
                                    <p:animEffect transition="in" filter="diamond(out)">
                                      <p:cBhvr>
                                        <p:cTn id="115" dur="2000"/>
                                        <p:tgtEl>
                                          <p:spTgt spid="37"/>
                                        </p:tgtEl>
                                      </p:cBhvr>
                                    </p:animEffect>
                                  </p:childTnLst>
                                </p:cTn>
                              </p:par>
                              <p:par>
                                <p:cTn id="116" presetID="8" presetClass="entr" presetSubtype="32" fill="hold" grpId="0" nodeType="withEffect">
                                  <p:stCondLst>
                                    <p:cond delay="0"/>
                                  </p:stCondLst>
                                  <p:childTnLst>
                                    <p:set>
                                      <p:cBhvr>
                                        <p:cTn id="117" dur="1" fill="hold">
                                          <p:stCondLst>
                                            <p:cond delay="0"/>
                                          </p:stCondLst>
                                        </p:cTn>
                                        <p:tgtEl>
                                          <p:spTgt spid="31"/>
                                        </p:tgtEl>
                                        <p:attrNameLst>
                                          <p:attrName>style.visibility</p:attrName>
                                        </p:attrNameLst>
                                      </p:cBhvr>
                                      <p:to>
                                        <p:strVal val="visible"/>
                                      </p:to>
                                    </p:set>
                                    <p:animEffect transition="in" filter="diamond(out)">
                                      <p:cBhvr>
                                        <p:cTn id="118" dur="2000"/>
                                        <p:tgtEl>
                                          <p:spTgt spid="31"/>
                                        </p:tgtEl>
                                      </p:cBhvr>
                                    </p:animEffect>
                                  </p:childTnLst>
                                </p:cTn>
                              </p:par>
                              <p:par>
                                <p:cTn id="119" presetID="8" presetClass="entr" presetSubtype="32" fill="hold" grpId="0" nodeType="withEffect">
                                  <p:stCondLst>
                                    <p:cond delay="0"/>
                                  </p:stCondLst>
                                  <p:childTnLst>
                                    <p:set>
                                      <p:cBhvr>
                                        <p:cTn id="120" dur="1" fill="hold">
                                          <p:stCondLst>
                                            <p:cond delay="0"/>
                                          </p:stCondLst>
                                        </p:cTn>
                                        <p:tgtEl>
                                          <p:spTgt spid="32"/>
                                        </p:tgtEl>
                                        <p:attrNameLst>
                                          <p:attrName>style.visibility</p:attrName>
                                        </p:attrNameLst>
                                      </p:cBhvr>
                                      <p:to>
                                        <p:strVal val="visible"/>
                                      </p:to>
                                    </p:set>
                                    <p:animEffect transition="in" filter="diamond(out)">
                                      <p:cBhvr>
                                        <p:cTn id="121" dur="2000"/>
                                        <p:tgtEl>
                                          <p:spTgt spid="32"/>
                                        </p:tgtEl>
                                      </p:cBhvr>
                                    </p:animEffect>
                                  </p:childTnLst>
                                </p:cTn>
                              </p:par>
                              <p:par>
                                <p:cTn id="122" presetID="8" presetClass="entr" presetSubtype="32" fill="hold" grpId="0" nodeType="withEffect">
                                  <p:stCondLst>
                                    <p:cond delay="0"/>
                                  </p:stCondLst>
                                  <p:childTnLst>
                                    <p:set>
                                      <p:cBhvr>
                                        <p:cTn id="123" dur="1" fill="hold">
                                          <p:stCondLst>
                                            <p:cond delay="0"/>
                                          </p:stCondLst>
                                        </p:cTn>
                                        <p:tgtEl>
                                          <p:spTgt spid="33"/>
                                        </p:tgtEl>
                                        <p:attrNameLst>
                                          <p:attrName>style.visibility</p:attrName>
                                        </p:attrNameLst>
                                      </p:cBhvr>
                                      <p:to>
                                        <p:strVal val="visible"/>
                                      </p:to>
                                    </p:set>
                                    <p:animEffect transition="in" filter="diamond(out)">
                                      <p:cBhvr>
                                        <p:cTn id="124" dur="2000"/>
                                        <p:tgtEl>
                                          <p:spTgt spid="33"/>
                                        </p:tgtEl>
                                      </p:cBhvr>
                                    </p:animEffect>
                                  </p:childTnLst>
                                </p:cTn>
                              </p:par>
                              <p:par>
                                <p:cTn id="125" presetID="8" presetClass="entr" presetSubtype="32" fill="hold" grpId="0" nodeType="withEffect">
                                  <p:stCondLst>
                                    <p:cond delay="0"/>
                                  </p:stCondLst>
                                  <p:childTnLst>
                                    <p:set>
                                      <p:cBhvr>
                                        <p:cTn id="126" dur="1" fill="hold">
                                          <p:stCondLst>
                                            <p:cond delay="0"/>
                                          </p:stCondLst>
                                        </p:cTn>
                                        <p:tgtEl>
                                          <p:spTgt spid="34"/>
                                        </p:tgtEl>
                                        <p:attrNameLst>
                                          <p:attrName>style.visibility</p:attrName>
                                        </p:attrNameLst>
                                      </p:cBhvr>
                                      <p:to>
                                        <p:strVal val="visible"/>
                                      </p:to>
                                    </p:set>
                                    <p:animEffect transition="in" filter="diamond(out)">
                                      <p:cBhvr>
                                        <p:cTn id="127" dur="2000"/>
                                        <p:tgtEl>
                                          <p:spTgt spid="34"/>
                                        </p:tgtEl>
                                      </p:cBhvr>
                                    </p:animEffect>
                                  </p:childTnLst>
                                </p:cTn>
                              </p:par>
                              <p:par>
                                <p:cTn id="128" presetID="8" presetClass="entr" presetSubtype="32" fill="hold" grpId="0" nodeType="withEffect">
                                  <p:stCondLst>
                                    <p:cond delay="0"/>
                                  </p:stCondLst>
                                  <p:childTnLst>
                                    <p:set>
                                      <p:cBhvr>
                                        <p:cTn id="129" dur="1" fill="hold">
                                          <p:stCondLst>
                                            <p:cond delay="0"/>
                                          </p:stCondLst>
                                        </p:cTn>
                                        <p:tgtEl>
                                          <p:spTgt spid="35"/>
                                        </p:tgtEl>
                                        <p:attrNameLst>
                                          <p:attrName>style.visibility</p:attrName>
                                        </p:attrNameLst>
                                      </p:cBhvr>
                                      <p:to>
                                        <p:strVal val="visible"/>
                                      </p:to>
                                    </p:set>
                                    <p:animEffect transition="in" filter="diamond(out)">
                                      <p:cBhvr>
                                        <p:cTn id="130" dur="2000"/>
                                        <p:tgtEl>
                                          <p:spTgt spid="35"/>
                                        </p:tgtEl>
                                      </p:cBhvr>
                                    </p:animEffect>
                                  </p:childTnLst>
                                </p:cTn>
                              </p:par>
                              <p:par>
                                <p:cTn id="131" presetID="8" presetClass="entr" presetSubtype="32" fill="hold" grpId="0" nodeType="withEffect">
                                  <p:stCondLst>
                                    <p:cond delay="0"/>
                                  </p:stCondLst>
                                  <p:childTnLst>
                                    <p:set>
                                      <p:cBhvr>
                                        <p:cTn id="132" dur="1" fill="hold">
                                          <p:stCondLst>
                                            <p:cond delay="0"/>
                                          </p:stCondLst>
                                        </p:cTn>
                                        <p:tgtEl>
                                          <p:spTgt spid="36"/>
                                        </p:tgtEl>
                                        <p:attrNameLst>
                                          <p:attrName>style.visibility</p:attrName>
                                        </p:attrNameLst>
                                      </p:cBhvr>
                                      <p:to>
                                        <p:strVal val="visible"/>
                                      </p:to>
                                    </p:set>
                                    <p:animEffect transition="in" filter="diamond(out)">
                                      <p:cBhvr>
                                        <p:cTn id="133" dur="2000"/>
                                        <p:tgtEl>
                                          <p:spTgt spid="36"/>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grpId="0" nodeType="clickEffect">
                                  <p:stCondLst>
                                    <p:cond delay="0"/>
                                  </p:stCondLst>
                                  <p:childTnLst>
                                    <p:set>
                                      <p:cBhvr>
                                        <p:cTn id="137" dur="1" fill="hold">
                                          <p:stCondLst>
                                            <p:cond delay="0"/>
                                          </p:stCondLst>
                                        </p:cTn>
                                        <p:tgtEl>
                                          <p:spTgt spid="39">
                                            <p:txEl>
                                              <p:pRg st="0" end="0"/>
                                            </p:txEl>
                                          </p:spTgt>
                                        </p:tgtEl>
                                        <p:attrNameLst>
                                          <p:attrName>style.visibility</p:attrName>
                                        </p:attrNameLst>
                                      </p:cBhvr>
                                      <p:to>
                                        <p:strVal val="visible"/>
                                      </p:to>
                                    </p:set>
                                    <p:animEffect transition="in" filter="fade">
                                      <p:cBhvr>
                                        <p:cTn id="138" dur="500"/>
                                        <p:tgtEl>
                                          <p:spTgt spid="39">
                                            <p:txEl>
                                              <p:pRg st="0" end="0"/>
                                            </p:txEl>
                                          </p:spTgt>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grpId="0" nodeType="clickEffect">
                                  <p:stCondLst>
                                    <p:cond delay="0"/>
                                  </p:stCondLst>
                                  <p:childTnLst>
                                    <p:set>
                                      <p:cBhvr>
                                        <p:cTn id="142" dur="1" fill="hold">
                                          <p:stCondLst>
                                            <p:cond delay="0"/>
                                          </p:stCondLst>
                                        </p:cTn>
                                        <p:tgtEl>
                                          <p:spTgt spid="39">
                                            <p:txEl>
                                              <p:pRg st="1" end="1"/>
                                            </p:txEl>
                                          </p:spTgt>
                                        </p:tgtEl>
                                        <p:attrNameLst>
                                          <p:attrName>style.visibility</p:attrName>
                                        </p:attrNameLst>
                                      </p:cBhvr>
                                      <p:to>
                                        <p:strVal val="visible"/>
                                      </p:to>
                                    </p:set>
                                    <p:animEffect transition="in" filter="fade">
                                      <p:cBhvr>
                                        <p:cTn id="143" dur="500"/>
                                        <p:tgtEl>
                                          <p:spTgt spid="39">
                                            <p:txEl>
                                              <p:pRg st="1" end="1"/>
                                            </p:txEl>
                                          </p:spTgt>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grpId="0" nodeType="clickEffect">
                                  <p:stCondLst>
                                    <p:cond delay="0"/>
                                  </p:stCondLst>
                                  <p:childTnLst>
                                    <p:set>
                                      <p:cBhvr>
                                        <p:cTn id="147" dur="1" fill="hold">
                                          <p:stCondLst>
                                            <p:cond delay="0"/>
                                          </p:stCondLst>
                                        </p:cTn>
                                        <p:tgtEl>
                                          <p:spTgt spid="39">
                                            <p:txEl>
                                              <p:pRg st="2" end="2"/>
                                            </p:txEl>
                                          </p:spTgt>
                                        </p:tgtEl>
                                        <p:attrNameLst>
                                          <p:attrName>style.visibility</p:attrName>
                                        </p:attrNameLst>
                                      </p:cBhvr>
                                      <p:to>
                                        <p:strVal val="visible"/>
                                      </p:to>
                                    </p:set>
                                    <p:animEffect transition="in" filter="fade">
                                      <p:cBhvr>
                                        <p:cTn id="148" dur="500"/>
                                        <p:tgtEl>
                                          <p:spTgt spid="39">
                                            <p:txEl>
                                              <p:pRg st="2" end="2"/>
                                            </p:txEl>
                                          </p:spTgt>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grpId="0" nodeType="clickEffect">
                                  <p:stCondLst>
                                    <p:cond delay="0"/>
                                  </p:stCondLst>
                                  <p:childTnLst>
                                    <p:set>
                                      <p:cBhvr>
                                        <p:cTn id="152" dur="1" fill="hold">
                                          <p:stCondLst>
                                            <p:cond delay="0"/>
                                          </p:stCondLst>
                                        </p:cTn>
                                        <p:tgtEl>
                                          <p:spTgt spid="39">
                                            <p:txEl>
                                              <p:pRg st="3" end="3"/>
                                            </p:txEl>
                                          </p:spTgt>
                                        </p:tgtEl>
                                        <p:attrNameLst>
                                          <p:attrName>style.visibility</p:attrName>
                                        </p:attrNameLst>
                                      </p:cBhvr>
                                      <p:to>
                                        <p:strVal val="visible"/>
                                      </p:to>
                                    </p:set>
                                    <p:animEffect transition="in" filter="fade">
                                      <p:cBhvr>
                                        <p:cTn id="153" dur="500"/>
                                        <p:tgtEl>
                                          <p:spTgt spid="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P spid="7" grpId="0" animBg="1"/>
      <p:bldP spid="10" grpId="0" animBg="1"/>
      <p:bldP spid="12" grpId="0" animBg="1"/>
      <p:bldP spid="13" grpId="0" animBg="1"/>
      <p:bldP spid="14" grpId="0" animBg="1"/>
      <p:bldP spid="15" grpId="0" animBg="1"/>
      <p:bldP spid="21" grpId="0" animBg="1"/>
      <p:bldP spid="28" grpId="0" animBg="1"/>
      <p:bldP spid="31" grpId="0" animBg="1"/>
      <p:bldP spid="32" grpId="0" animBg="1"/>
      <p:bldP spid="33" grpId="0" animBg="1"/>
      <p:bldP spid="34" grpId="0" animBg="1"/>
      <p:bldP spid="35" grpId="0" animBg="1"/>
      <p:bldP spid="36" grpId="0" animBg="1"/>
      <p:bldP spid="37" grpId="0" animBg="1"/>
      <p:bldP spid="38" grpId="0" build="p"/>
      <p:bldP spid="3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4"/>
          <p:cNvSpPr>
            <a:spLocks noGrp="1"/>
          </p:cNvSpPr>
          <p:nvPr>
            <p:ph type="title"/>
          </p:nvPr>
        </p:nvSpPr>
        <p:spPr/>
        <p:txBody>
          <a:bodyPr/>
          <a:lstStyle/>
          <a:p>
            <a:r>
              <a:rPr lang="en-GB" altLang="en-US" dirty="0" smtClean="0"/>
              <a:t>History of Hadoop(continued)</a:t>
            </a:r>
            <a:endParaRPr lang="de-AT" altLang="en-US" dirty="0" smtClean="0"/>
          </a:p>
        </p:txBody>
      </p:sp>
      <p:sp>
        <p:nvSpPr>
          <p:cNvPr id="9" name="Inhaltsplatzhalter 1"/>
          <p:cNvSpPr>
            <a:spLocks noGrp="1"/>
          </p:cNvSpPr>
          <p:nvPr>
            <p:ph idx="4294967295"/>
          </p:nvPr>
        </p:nvSpPr>
        <p:spPr>
          <a:xfrm>
            <a:off x="271727" y="836612"/>
            <a:ext cx="9362546" cy="5640387"/>
          </a:xfrm>
        </p:spPr>
        <p:txBody>
          <a:bodyPr/>
          <a:lstStyle/>
          <a:p>
            <a:pPr marL="0" indent="0" eaLnBrk="1" hangingPunct="1">
              <a:buFontTx/>
              <a:buNone/>
              <a:defRPr/>
            </a:pPr>
            <a:endParaRPr lang="en-GB" altLang="en-US" dirty="0" smtClean="0"/>
          </a:p>
          <a:p>
            <a:pPr>
              <a:defRPr/>
            </a:pPr>
            <a:r>
              <a:rPr lang="en-GB" altLang="en-US" dirty="0" smtClean="0"/>
              <a:t>Apr 2007:	</a:t>
            </a:r>
            <a:r>
              <a:rPr lang="en-US" dirty="0" smtClean="0"/>
              <a:t>Yahoo runs 2 clusters of 1,000 machines</a:t>
            </a:r>
          </a:p>
          <a:p>
            <a:pPr>
              <a:defRPr/>
            </a:pPr>
            <a:r>
              <a:rPr lang="en-GB" altLang="en-US" dirty="0" smtClean="0"/>
              <a:t>Jul 2008: 	Hadoop wins </a:t>
            </a:r>
            <a:r>
              <a:rPr lang="en-GB" altLang="en-US" dirty="0" err="1" smtClean="0"/>
              <a:t>TeraByte</a:t>
            </a:r>
            <a:r>
              <a:rPr lang="en-GB" altLang="en-US" dirty="0" smtClean="0"/>
              <a:t> sort benchmark</a:t>
            </a:r>
          </a:p>
          <a:p>
            <a:pPr marL="0" indent="0">
              <a:buNone/>
              <a:defRPr/>
            </a:pPr>
            <a:r>
              <a:rPr lang="en-GB" altLang="en-US" dirty="0" smtClean="0"/>
              <a:t>   		 (1</a:t>
            </a:r>
            <a:r>
              <a:rPr lang="en-GB" altLang="en-US" baseline="30000" dirty="0" smtClean="0"/>
              <a:t>st</a:t>
            </a:r>
            <a:r>
              <a:rPr lang="en-GB" altLang="en-US" dirty="0" smtClean="0"/>
              <a:t> time a Java program won this competition)</a:t>
            </a:r>
            <a:endParaRPr lang="en-US" dirty="0" smtClean="0"/>
          </a:p>
          <a:p>
            <a:pPr>
              <a:defRPr/>
            </a:pPr>
            <a:r>
              <a:rPr lang="en-US" dirty="0" smtClean="0"/>
              <a:t>Jun 2010:	Yahoo 4,000 nodes/70 petabytes</a:t>
            </a:r>
          </a:p>
          <a:p>
            <a:pPr>
              <a:defRPr/>
            </a:pPr>
            <a:r>
              <a:rPr lang="en-US" dirty="0" smtClean="0"/>
              <a:t>Jun 2010:	Facebook 2,300 clusters/40 petabytes</a:t>
            </a:r>
          </a:p>
          <a:p>
            <a:pPr>
              <a:defRPr/>
            </a:pPr>
            <a:r>
              <a:rPr lang="en-GB" altLang="en-US" dirty="0" smtClean="0"/>
              <a:t>Dec 2011: 	Apache Hadoop release 1.0.0 available </a:t>
            </a:r>
          </a:p>
          <a:p>
            <a:pPr>
              <a:defRPr/>
            </a:pPr>
            <a:r>
              <a:rPr lang="en-GB" altLang="en-US" dirty="0" smtClean="0"/>
              <a:t>       2011:	 </a:t>
            </a:r>
            <a:r>
              <a:rPr lang="en-GB" altLang="en-US" dirty="0" err="1" smtClean="0"/>
              <a:t>Hortonworks</a:t>
            </a:r>
            <a:r>
              <a:rPr lang="en-GB" altLang="en-US" dirty="0" smtClean="0"/>
              <a:t>, another major Hadoop distributor founded </a:t>
            </a:r>
          </a:p>
          <a:p>
            <a:pPr>
              <a:defRPr/>
            </a:pPr>
            <a:r>
              <a:rPr lang="en-GB" altLang="en-US" dirty="0" smtClean="0"/>
              <a:t>Oct 2013:	 Apache Hadoop release 2.2.0 (YARN)</a:t>
            </a:r>
          </a:p>
          <a:p>
            <a:pPr>
              <a:defRPr/>
            </a:pPr>
            <a:r>
              <a:rPr lang="en-GB" altLang="en-US" dirty="0" smtClean="0"/>
              <a:t>Dec 2015:	 Apache Hadoop release 2.6.3 available</a:t>
            </a:r>
          </a:p>
          <a:p>
            <a:pPr>
              <a:defRPr/>
            </a:pPr>
            <a:r>
              <a:rPr lang="en-GB" altLang="en-US" dirty="0" smtClean="0"/>
              <a:t>Feb 2016:	 Apache Hadoop release 2.6.4 available</a:t>
            </a:r>
          </a:p>
          <a:p>
            <a:pPr>
              <a:defRPr/>
            </a:pPr>
            <a:endParaRPr lang="en-GB" dirty="0" smtClean="0"/>
          </a:p>
          <a:p>
            <a:pPr>
              <a:defRPr/>
            </a:pPr>
            <a:r>
              <a:rPr lang="en-GB" altLang="en-US" dirty="0" smtClean="0"/>
              <a:t>Source:	</a:t>
            </a:r>
            <a:r>
              <a:rPr lang="en-GB" altLang="en-US" sz="1500" dirty="0" smtClean="0">
                <a:hlinkClick r:id="rId2"/>
              </a:rPr>
              <a:t>http://hadoop.apache.org/#News</a:t>
            </a:r>
            <a:endParaRPr lang="en-GB" altLang="en-US" sz="1500" dirty="0" smtClean="0"/>
          </a:p>
          <a:p>
            <a:pPr lvl="4">
              <a:defRPr/>
            </a:pPr>
            <a:r>
              <a:rPr lang="en-GB" altLang="en-US" sz="1500" dirty="0" smtClean="0"/>
              <a:t>    </a:t>
            </a:r>
            <a:r>
              <a:rPr lang="en-GB" altLang="en-US" sz="1500" dirty="0" smtClean="0">
                <a:hlinkClick r:id="rId3"/>
              </a:rPr>
              <a:t>https://en.wikipedia.org/wiki/Apache_Hadoop#Papers</a:t>
            </a:r>
            <a:r>
              <a:rPr lang="en-GB" altLang="en-US" sz="1500" dirty="0" smtClean="0"/>
              <a:t> </a:t>
            </a:r>
          </a:p>
          <a:p>
            <a:pPr>
              <a:defRPr/>
            </a:pPr>
            <a:endParaRPr lang="en-GB" dirty="0"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a:xfrm>
            <a:off x="0" y="0"/>
            <a:ext cx="9902952" cy="914400"/>
          </a:xfrm>
        </p:spPr>
        <p:txBody>
          <a:bodyPr tIns="0"/>
          <a:lstStyle/>
          <a:p>
            <a:pPr marL="571500" indent="-571500" fontAlgn="base">
              <a:lnSpc>
                <a:spcPct val="90000"/>
              </a:lnSpc>
              <a:spcAft>
                <a:spcPct val="0"/>
              </a:spcAft>
              <a:defRPr/>
            </a:pPr>
            <a:r>
              <a:rPr lang="en-US" b="0" smtClean="0"/>
              <a:t>Quiz</a:t>
            </a:r>
            <a:endParaRPr lang="en-US" b="0" dirty="0" smtClean="0"/>
          </a:p>
        </p:txBody>
      </p:sp>
      <p:sp>
        <p:nvSpPr>
          <p:cNvPr id="400387" name="Rectangle 3"/>
          <p:cNvSpPr>
            <a:spLocks noGrp="1" noChangeArrowheads="1"/>
          </p:cNvSpPr>
          <p:nvPr>
            <p:ph type="body" idx="4294967295"/>
          </p:nvPr>
        </p:nvSpPr>
        <p:spPr>
          <a:xfrm>
            <a:off x="419100" y="1244600"/>
            <a:ext cx="9525000" cy="4724400"/>
          </a:xfrm>
          <a:prstGeom prst="rect">
            <a:avLst/>
          </a:prstGeom>
        </p:spPr>
        <p:txBody>
          <a:bodyPr/>
          <a:lstStyle/>
          <a:p>
            <a:pPr>
              <a:buNone/>
            </a:pPr>
            <a:r>
              <a:rPr lang="en-US" sz="1800" dirty="0" smtClean="0">
                <a:solidFill>
                  <a:schemeClr val="tx1"/>
                </a:solidFill>
              </a:rPr>
              <a:t>1</a:t>
            </a:r>
            <a:r>
              <a:rPr lang="en-US" dirty="0" smtClean="0"/>
              <a:t>. Which of the below HDFS command is used to create a directory in </a:t>
            </a:r>
            <a:r>
              <a:rPr lang="en-US" dirty="0" err="1" smtClean="0"/>
              <a:t>hdfs</a:t>
            </a:r>
            <a:endParaRPr lang="en-US" dirty="0" smtClean="0"/>
          </a:p>
          <a:p>
            <a:pPr marL="649287" lvl="1" indent="-457200">
              <a:buFont typeface="+mj-lt"/>
              <a:buAutoNum type="alphaUcPeriod"/>
            </a:pPr>
            <a:r>
              <a:rPr lang="en-US" dirty="0" smtClean="0"/>
              <a:t>hadoop </a:t>
            </a:r>
            <a:r>
              <a:rPr lang="en-US" dirty="0" err="1" smtClean="0"/>
              <a:t>fs</a:t>
            </a:r>
            <a:r>
              <a:rPr lang="en-US" dirty="0" smtClean="0"/>
              <a:t> -dir /user/</a:t>
            </a:r>
            <a:r>
              <a:rPr lang="en-US" dirty="0" err="1" smtClean="0"/>
              <a:t>abc</a:t>
            </a:r>
            <a:endParaRPr lang="en-US" dirty="0" smtClean="0"/>
          </a:p>
          <a:p>
            <a:pPr marL="649287" lvl="1" indent="-457200">
              <a:buFont typeface="+mj-lt"/>
              <a:buAutoNum type="alphaUcPeriod"/>
            </a:pPr>
            <a:r>
              <a:rPr lang="en-US" dirty="0" smtClean="0"/>
              <a:t>hadoop </a:t>
            </a:r>
            <a:r>
              <a:rPr lang="en-US" dirty="0" err="1" smtClean="0"/>
              <a:t>fs</a:t>
            </a:r>
            <a:r>
              <a:rPr lang="en-US" dirty="0" smtClean="0"/>
              <a:t> -</a:t>
            </a:r>
            <a:r>
              <a:rPr lang="en-US" dirty="0" err="1" smtClean="0"/>
              <a:t>crdir</a:t>
            </a:r>
            <a:r>
              <a:rPr lang="en-US" dirty="0" smtClean="0"/>
              <a:t> /user/</a:t>
            </a:r>
            <a:r>
              <a:rPr lang="en-US" dirty="0" err="1" smtClean="0"/>
              <a:t>abc</a:t>
            </a:r>
            <a:endParaRPr lang="en-US" dirty="0" smtClean="0"/>
          </a:p>
          <a:p>
            <a:pPr marL="649287" lvl="1" indent="-457200">
              <a:buFont typeface="+mj-lt"/>
              <a:buAutoNum type="alphaUcPeriod"/>
            </a:pPr>
            <a:r>
              <a:rPr lang="en-US" dirty="0" smtClean="0"/>
              <a:t>hadoop </a:t>
            </a:r>
            <a:r>
              <a:rPr lang="en-US" dirty="0" err="1" smtClean="0"/>
              <a:t>fs</a:t>
            </a:r>
            <a:r>
              <a:rPr lang="en-US" dirty="0" smtClean="0"/>
              <a:t>  -</a:t>
            </a:r>
            <a:r>
              <a:rPr lang="en-US" dirty="0" err="1" smtClean="0"/>
              <a:t>mkdir</a:t>
            </a:r>
            <a:r>
              <a:rPr lang="en-US" dirty="0" smtClean="0"/>
              <a:t> /user/</a:t>
            </a:r>
            <a:r>
              <a:rPr lang="en-US" dirty="0" err="1" smtClean="0"/>
              <a:t>abc</a:t>
            </a:r>
            <a:endParaRPr lang="en-US" dirty="0" smtClean="0"/>
          </a:p>
          <a:p>
            <a:pPr marL="649287" lvl="1" indent="-457200">
              <a:buFont typeface="+mj-lt"/>
              <a:buAutoNum type="alphaUcPeriod"/>
            </a:pPr>
            <a:r>
              <a:rPr lang="en-US" dirty="0" smtClean="0"/>
              <a:t>Hadoop </a:t>
            </a:r>
            <a:r>
              <a:rPr lang="en-US" dirty="0" err="1" smtClean="0"/>
              <a:t>fs</a:t>
            </a:r>
            <a:r>
              <a:rPr lang="en-US" dirty="0" smtClean="0"/>
              <a:t> -</a:t>
            </a:r>
            <a:r>
              <a:rPr lang="en-US" dirty="0" err="1" smtClean="0"/>
              <a:t>mdir</a:t>
            </a:r>
            <a:r>
              <a:rPr lang="en-US" dirty="0" smtClean="0"/>
              <a:t>  /user/</a:t>
            </a:r>
            <a:r>
              <a:rPr lang="en-US" dirty="0" err="1" smtClean="0"/>
              <a:t>abc</a:t>
            </a:r>
            <a:endParaRPr lang="en-US" dirty="0" smtClean="0"/>
          </a:p>
          <a:p>
            <a:pPr marL="649287" lvl="1" indent="-457200">
              <a:buNone/>
            </a:pPr>
            <a:endParaRPr lang="en-US" sz="1600" dirty="0" smtClean="0">
              <a:solidFill>
                <a:schemeClr val="tx1"/>
              </a:solidFill>
            </a:endParaRPr>
          </a:p>
          <a:p>
            <a:pPr marL="304800" indent="-304800">
              <a:lnSpc>
                <a:spcPct val="90000"/>
              </a:lnSpc>
              <a:buFontTx/>
              <a:buNone/>
            </a:pPr>
            <a:endParaRPr lang="en-US" sz="1800" b="1" dirty="0" smtClean="0">
              <a:solidFill>
                <a:schemeClr val="tx1"/>
              </a:solidFill>
            </a:endParaRPr>
          </a:p>
          <a:p>
            <a:pPr marL="342900" indent="-342900">
              <a:lnSpc>
                <a:spcPct val="90000"/>
              </a:lnSpc>
              <a:buNone/>
            </a:pPr>
            <a:endParaRPr lang="en-US" sz="1800" dirty="0" smtClean="0">
              <a:solidFill>
                <a:schemeClr val="tx1"/>
              </a:solidFill>
            </a:endParaRPr>
          </a:p>
          <a:p>
            <a:pPr marL="342900" indent="-342900">
              <a:lnSpc>
                <a:spcPct val="90000"/>
              </a:lnSpc>
              <a:buNone/>
            </a:pPr>
            <a:r>
              <a:rPr lang="en-US" sz="1800" dirty="0" smtClean="0"/>
              <a:t>2. Which of the below HDFS command is used to copy file from local to HDFS?</a:t>
            </a:r>
          </a:p>
          <a:p>
            <a:pPr marL="649287" lvl="1" indent="-457200">
              <a:buFont typeface="+mj-lt"/>
              <a:buAutoNum type="alphaUcPeriod"/>
            </a:pPr>
            <a:r>
              <a:rPr lang="en-US" dirty="0" smtClean="0"/>
              <a:t>hadoop </a:t>
            </a:r>
            <a:r>
              <a:rPr lang="en-US" dirty="0" err="1" smtClean="0"/>
              <a:t>fs</a:t>
            </a:r>
            <a:r>
              <a:rPr lang="en-US" dirty="0" smtClean="0"/>
              <a:t> -copy  1.txt /user/</a:t>
            </a:r>
            <a:r>
              <a:rPr lang="en-US" dirty="0" err="1" smtClean="0"/>
              <a:t>abc</a:t>
            </a:r>
            <a:r>
              <a:rPr lang="en-US" dirty="0" smtClean="0"/>
              <a:t>/1.txt</a:t>
            </a:r>
          </a:p>
          <a:p>
            <a:pPr marL="649287" lvl="1" indent="-457200">
              <a:buFont typeface="+mj-lt"/>
              <a:buAutoNum type="alphaUcPeriod"/>
            </a:pPr>
            <a:r>
              <a:rPr lang="en-US" dirty="0" smtClean="0"/>
              <a:t>hadoop </a:t>
            </a:r>
            <a:r>
              <a:rPr lang="en-US" dirty="0" err="1" smtClean="0"/>
              <a:t>fs</a:t>
            </a:r>
            <a:r>
              <a:rPr lang="en-US" dirty="0" smtClean="0"/>
              <a:t> -</a:t>
            </a:r>
            <a:r>
              <a:rPr lang="en-US" dirty="0" err="1" smtClean="0"/>
              <a:t>copyfromlocal</a:t>
            </a:r>
            <a:r>
              <a:rPr lang="en-US" dirty="0" smtClean="0"/>
              <a:t>  1.txt /user/</a:t>
            </a:r>
            <a:r>
              <a:rPr lang="en-US" dirty="0" err="1" smtClean="0"/>
              <a:t>abc</a:t>
            </a:r>
            <a:r>
              <a:rPr lang="en-US" dirty="0" smtClean="0"/>
              <a:t>/1.txt</a:t>
            </a:r>
          </a:p>
          <a:p>
            <a:pPr marL="649287" lvl="1" indent="-457200">
              <a:buFont typeface="+mj-lt"/>
              <a:buAutoNum type="alphaUcPeriod"/>
            </a:pPr>
            <a:r>
              <a:rPr lang="en-US" dirty="0" smtClean="0"/>
              <a:t>hadoop </a:t>
            </a:r>
            <a:r>
              <a:rPr lang="en-US" dirty="0" err="1" smtClean="0"/>
              <a:t>fs</a:t>
            </a:r>
            <a:r>
              <a:rPr lang="en-US" dirty="0" smtClean="0"/>
              <a:t>  -</a:t>
            </a:r>
            <a:r>
              <a:rPr lang="en-US" dirty="0" err="1" smtClean="0"/>
              <a:t>copyFromLocal</a:t>
            </a:r>
            <a:r>
              <a:rPr lang="en-US" dirty="0" smtClean="0"/>
              <a:t> 1.txt /user/</a:t>
            </a:r>
            <a:r>
              <a:rPr lang="en-US" dirty="0" err="1" smtClean="0"/>
              <a:t>abc</a:t>
            </a:r>
            <a:r>
              <a:rPr lang="en-US" dirty="0" smtClean="0"/>
              <a:t>/1.txt</a:t>
            </a:r>
          </a:p>
          <a:p>
            <a:pPr marL="649287" lvl="1" indent="-457200">
              <a:buFont typeface="+mj-lt"/>
              <a:buAutoNum type="alphaUcPeriod"/>
            </a:pPr>
            <a:r>
              <a:rPr lang="en-US" dirty="0" smtClean="0"/>
              <a:t>Hadoop </a:t>
            </a:r>
            <a:r>
              <a:rPr lang="en-US" dirty="0" err="1" smtClean="0"/>
              <a:t>fs</a:t>
            </a:r>
            <a:r>
              <a:rPr lang="en-US" dirty="0" smtClean="0"/>
              <a:t> -CopyToLocal  1.txt /user/</a:t>
            </a:r>
            <a:r>
              <a:rPr lang="en-US" dirty="0" err="1" smtClean="0"/>
              <a:t>abc</a:t>
            </a:r>
            <a:r>
              <a:rPr lang="en-US" dirty="0" smtClean="0"/>
              <a:t>/1.txt</a:t>
            </a:r>
          </a:p>
          <a:p>
            <a:pPr marL="342900" lvl="1" indent="-342900">
              <a:lnSpc>
                <a:spcPct val="90000"/>
              </a:lnSpc>
              <a:buNone/>
            </a:pPr>
            <a:endParaRPr lang="en-US" dirty="0" smtClean="0"/>
          </a:p>
          <a:p>
            <a:pPr marL="342900" indent="-342900">
              <a:lnSpc>
                <a:spcPct val="90000"/>
              </a:lnSpc>
              <a:buNone/>
            </a:pPr>
            <a:endParaRPr lang="en-US" sz="1800" b="1" dirty="0" smtClean="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a:xfrm>
            <a:off x="0" y="0"/>
            <a:ext cx="9902952" cy="914400"/>
          </a:xfrm>
        </p:spPr>
        <p:txBody>
          <a:bodyPr tIns="0"/>
          <a:lstStyle/>
          <a:p>
            <a:pPr marL="571500" indent="-571500" fontAlgn="base">
              <a:lnSpc>
                <a:spcPct val="90000"/>
              </a:lnSpc>
              <a:spcAft>
                <a:spcPct val="0"/>
              </a:spcAft>
              <a:defRPr/>
            </a:pPr>
            <a:r>
              <a:rPr lang="en-US" b="0" dirty="0" smtClean="0"/>
              <a:t>Quiz-Answers(continued)</a:t>
            </a:r>
          </a:p>
        </p:txBody>
      </p:sp>
      <p:sp>
        <p:nvSpPr>
          <p:cNvPr id="400387" name="Rectangle 3"/>
          <p:cNvSpPr>
            <a:spLocks noGrp="1" noChangeArrowheads="1"/>
          </p:cNvSpPr>
          <p:nvPr>
            <p:ph type="body" idx="4294967295"/>
          </p:nvPr>
        </p:nvSpPr>
        <p:spPr>
          <a:xfrm>
            <a:off x="419100" y="1244600"/>
            <a:ext cx="9525000" cy="4724400"/>
          </a:xfrm>
          <a:prstGeom prst="rect">
            <a:avLst/>
          </a:prstGeom>
        </p:spPr>
        <p:txBody>
          <a:bodyPr/>
          <a:lstStyle/>
          <a:p>
            <a:pPr>
              <a:buNone/>
            </a:pPr>
            <a:r>
              <a:rPr lang="en-US" sz="1800" dirty="0" smtClean="0">
                <a:solidFill>
                  <a:schemeClr val="tx1"/>
                </a:solidFill>
              </a:rPr>
              <a:t>1</a:t>
            </a:r>
            <a:r>
              <a:rPr lang="en-US" dirty="0" smtClean="0"/>
              <a:t>. Which of the below HDFS command is used to create a directory in </a:t>
            </a:r>
            <a:r>
              <a:rPr lang="en-US" dirty="0" err="1" smtClean="0"/>
              <a:t>hdfs</a:t>
            </a:r>
            <a:endParaRPr lang="en-US" dirty="0" smtClean="0"/>
          </a:p>
          <a:p>
            <a:pPr marL="649287" lvl="1" indent="-457200">
              <a:buFont typeface="+mj-lt"/>
              <a:buAutoNum type="alphaUcPeriod"/>
            </a:pPr>
            <a:r>
              <a:rPr lang="en-US" dirty="0" smtClean="0"/>
              <a:t>hadoop </a:t>
            </a:r>
            <a:r>
              <a:rPr lang="en-US" dirty="0" err="1" smtClean="0"/>
              <a:t>fs</a:t>
            </a:r>
            <a:r>
              <a:rPr lang="en-US" dirty="0" smtClean="0"/>
              <a:t> -dir /user/</a:t>
            </a:r>
            <a:r>
              <a:rPr lang="en-US" dirty="0" err="1" smtClean="0"/>
              <a:t>abc</a:t>
            </a:r>
            <a:endParaRPr lang="en-US" dirty="0" smtClean="0"/>
          </a:p>
          <a:p>
            <a:pPr marL="649287" lvl="1" indent="-457200">
              <a:buFont typeface="+mj-lt"/>
              <a:buAutoNum type="alphaUcPeriod"/>
            </a:pPr>
            <a:r>
              <a:rPr lang="en-US" dirty="0" smtClean="0"/>
              <a:t>hadoop </a:t>
            </a:r>
            <a:r>
              <a:rPr lang="en-US" dirty="0" err="1" smtClean="0"/>
              <a:t>fs</a:t>
            </a:r>
            <a:r>
              <a:rPr lang="en-US" dirty="0" smtClean="0"/>
              <a:t> -</a:t>
            </a:r>
            <a:r>
              <a:rPr lang="en-US" dirty="0" err="1" smtClean="0"/>
              <a:t>crdir</a:t>
            </a:r>
            <a:r>
              <a:rPr lang="en-US" dirty="0" smtClean="0"/>
              <a:t> /user/</a:t>
            </a:r>
            <a:r>
              <a:rPr lang="en-US" dirty="0" err="1" smtClean="0"/>
              <a:t>abc</a:t>
            </a:r>
            <a:endParaRPr lang="en-US" dirty="0" smtClean="0"/>
          </a:p>
          <a:p>
            <a:pPr marL="649287" lvl="1" indent="-457200">
              <a:buFont typeface="+mj-lt"/>
              <a:buAutoNum type="alphaUcPeriod"/>
            </a:pPr>
            <a:r>
              <a:rPr lang="en-US" dirty="0" smtClean="0"/>
              <a:t>hadoop </a:t>
            </a:r>
            <a:r>
              <a:rPr lang="en-US" dirty="0" err="1" smtClean="0"/>
              <a:t>fs</a:t>
            </a:r>
            <a:r>
              <a:rPr lang="en-US" dirty="0" smtClean="0"/>
              <a:t>  -</a:t>
            </a:r>
            <a:r>
              <a:rPr lang="en-US" dirty="0" err="1" smtClean="0"/>
              <a:t>mkdir</a:t>
            </a:r>
            <a:r>
              <a:rPr lang="en-US" dirty="0" smtClean="0"/>
              <a:t> /user/</a:t>
            </a:r>
            <a:r>
              <a:rPr lang="en-US" dirty="0" err="1" smtClean="0"/>
              <a:t>abc</a:t>
            </a:r>
            <a:endParaRPr lang="en-US" dirty="0" smtClean="0"/>
          </a:p>
          <a:p>
            <a:pPr marL="649287" lvl="1" indent="-457200">
              <a:buFont typeface="+mj-lt"/>
              <a:buAutoNum type="alphaUcPeriod"/>
            </a:pPr>
            <a:r>
              <a:rPr lang="en-US" dirty="0" smtClean="0"/>
              <a:t>Hadoop </a:t>
            </a:r>
            <a:r>
              <a:rPr lang="en-US" dirty="0" err="1" smtClean="0"/>
              <a:t>fs</a:t>
            </a:r>
            <a:r>
              <a:rPr lang="en-US" dirty="0" smtClean="0"/>
              <a:t> -</a:t>
            </a:r>
            <a:r>
              <a:rPr lang="en-US" dirty="0" err="1" smtClean="0"/>
              <a:t>mdir</a:t>
            </a:r>
            <a:r>
              <a:rPr lang="en-US" dirty="0" smtClean="0"/>
              <a:t>  /user/</a:t>
            </a:r>
            <a:r>
              <a:rPr lang="en-US" dirty="0" err="1" smtClean="0"/>
              <a:t>abc</a:t>
            </a:r>
            <a:endParaRPr lang="en-US" dirty="0" smtClean="0"/>
          </a:p>
          <a:p>
            <a:pPr marL="649287" lvl="1" indent="-457200">
              <a:buNone/>
            </a:pPr>
            <a:endParaRPr lang="en-US" sz="1600" dirty="0" smtClean="0">
              <a:solidFill>
                <a:schemeClr val="tx1"/>
              </a:solidFill>
            </a:endParaRPr>
          </a:p>
          <a:p>
            <a:pPr marL="304800" indent="-304800">
              <a:lnSpc>
                <a:spcPct val="90000"/>
              </a:lnSpc>
              <a:buFontTx/>
              <a:buNone/>
            </a:pPr>
            <a:endParaRPr lang="en-US" sz="1800" b="1" dirty="0" smtClean="0">
              <a:solidFill>
                <a:schemeClr val="tx1"/>
              </a:solidFill>
            </a:endParaRPr>
          </a:p>
          <a:p>
            <a:pPr marL="342900" indent="-342900">
              <a:lnSpc>
                <a:spcPct val="90000"/>
              </a:lnSpc>
              <a:buNone/>
            </a:pPr>
            <a:endParaRPr lang="en-US" sz="1800" dirty="0" smtClean="0">
              <a:solidFill>
                <a:schemeClr val="tx1"/>
              </a:solidFill>
            </a:endParaRPr>
          </a:p>
          <a:p>
            <a:pPr marL="342900" indent="-342900">
              <a:lnSpc>
                <a:spcPct val="90000"/>
              </a:lnSpc>
              <a:buNone/>
            </a:pPr>
            <a:r>
              <a:rPr lang="en-US" sz="1800" dirty="0" smtClean="0"/>
              <a:t>2. Which of the below HDFS command is used to copy file from local to HDFS?</a:t>
            </a:r>
          </a:p>
          <a:p>
            <a:pPr marL="649287" lvl="1" indent="-457200">
              <a:buFont typeface="+mj-lt"/>
              <a:buAutoNum type="alphaUcPeriod"/>
            </a:pPr>
            <a:r>
              <a:rPr lang="en-US" dirty="0" smtClean="0"/>
              <a:t>hadoop </a:t>
            </a:r>
            <a:r>
              <a:rPr lang="en-US" dirty="0" err="1" smtClean="0"/>
              <a:t>fs</a:t>
            </a:r>
            <a:r>
              <a:rPr lang="en-US" dirty="0" smtClean="0"/>
              <a:t> -copy  1.txt /user/</a:t>
            </a:r>
            <a:r>
              <a:rPr lang="en-US" dirty="0" err="1" smtClean="0"/>
              <a:t>abc</a:t>
            </a:r>
            <a:r>
              <a:rPr lang="en-US" dirty="0" smtClean="0"/>
              <a:t>/1.txt</a:t>
            </a:r>
          </a:p>
          <a:p>
            <a:pPr marL="649287" lvl="1" indent="-457200">
              <a:buFont typeface="+mj-lt"/>
              <a:buAutoNum type="alphaUcPeriod"/>
            </a:pPr>
            <a:r>
              <a:rPr lang="en-US" dirty="0" smtClean="0"/>
              <a:t>hadoop </a:t>
            </a:r>
            <a:r>
              <a:rPr lang="en-US" dirty="0" err="1" smtClean="0"/>
              <a:t>fs</a:t>
            </a:r>
            <a:r>
              <a:rPr lang="en-US" dirty="0" smtClean="0"/>
              <a:t> -</a:t>
            </a:r>
            <a:r>
              <a:rPr lang="en-US" dirty="0" err="1" smtClean="0"/>
              <a:t>copyfromlocal</a:t>
            </a:r>
            <a:r>
              <a:rPr lang="en-US" dirty="0" smtClean="0"/>
              <a:t>  1.txt /user/</a:t>
            </a:r>
            <a:r>
              <a:rPr lang="en-US" dirty="0" err="1" smtClean="0"/>
              <a:t>abc</a:t>
            </a:r>
            <a:r>
              <a:rPr lang="en-US" dirty="0" smtClean="0"/>
              <a:t>/1.txt</a:t>
            </a:r>
          </a:p>
          <a:p>
            <a:pPr marL="649287" lvl="1" indent="-457200">
              <a:buFont typeface="+mj-lt"/>
              <a:buAutoNum type="alphaUcPeriod"/>
            </a:pPr>
            <a:r>
              <a:rPr lang="en-US" dirty="0" smtClean="0"/>
              <a:t>hadoop </a:t>
            </a:r>
            <a:r>
              <a:rPr lang="en-US" dirty="0" err="1" smtClean="0"/>
              <a:t>fs</a:t>
            </a:r>
            <a:r>
              <a:rPr lang="en-US" dirty="0" smtClean="0"/>
              <a:t>  -</a:t>
            </a:r>
            <a:r>
              <a:rPr lang="en-US" dirty="0" err="1" smtClean="0"/>
              <a:t>copyFromLocal</a:t>
            </a:r>
            <a:r>
              <a:rPr lang="en-US" dirty="0" smtClean="0"/>
              <a:t> 1.txt /user/</a:t>
            </a:r>
            <a:r>
              <a:rPr lang="en-US" dirty="0" err="1" smtClean="0"/>
              <a:t>abc</a:t>
            </a:r>
            <a:r>
              <a:rPr lang="en-US" dirty="0" smtClean="0"/>
              <a:t>/1.txt</a:t>
            </a:r>
          </a:p>
          <a:p>
            <a:pPr marL="649287" lvl="1" indent="-457200">
              <a:buFont typeface="+mj-lt"/>
              <a:buAutoNum type="alphaUcPeriod"/>
            </a:pPr>
            <a:r>
              <a:rPr lang="en-US" dirty="0" smtClean="0"/>
              <a:t>Hadoop </a:t>
            </a:r>
            <a:r>
              <a:rPr lang="en-US" dirty="0" err="1" smtClean="0"/>
              <a:t>fs</a:t>
            </a:r>
            <a:r>
              <a:rPr lang="en-US" dirty="0" smtClean="0"/>
              <a:t> -CopyToLocal  1.txt /user/</a:t>
            </a:r>
            <a:r>
              <a:rPr lang="en-US" dirty="0" err="1" smtClean="0"/>
              <a:t>abc</a:t>
            </a:r>
            <a:r>
              <a:rPr lang="en-US" dirty="0" smtClean="0"/>
              <a:t>/1.txt</a:t>
            </a:r>
          </a:p>
          <a:p>
            <a:pPr marL="342900" lvl="1" indent="-342900">
              <a:lnSpc>
                <a:spcPct val="90000"/>
              </a:lnSpc>
              <a:buNone/>
            </a:pPr>
            <a:endParaRPr lang="en-US" dirty="0" smtClean="0"/>
          </a:p>
          <a:p>
            <a:pPr marL="342900" indent="-342900">
              <a:lnSpc>
                <a:spcPct val="90000"/>
              </a:lnSpc>
              <a:buNone/>
            </a:pPr>
            <a:endParaRPr lang="en-US" sz="1800" b="1" dirty="0" smtClean="0"/>
          </a:p>
        </p:txBody>
      </p:sp>
      <p:sp>
        <p:nvSpPr>
          <p:cNvPr id="4" name="Rectangle 4"/>
          <p:cNvSpPr>
            <a:spLocks noChangeArrowheads="1"/>
          </p:cNvSpPr>
          <p:nvPr/>
        </p:nvSpPr>
        <p:spPr bwMode="auto">
          <a:xfrm>
            <a:off x="6781800" y="2057400"/>
            <a:ext cx="2362200" cy="1066800"/>
          </a:xfrm>
          <a:prstGeom prst="rect">
            <a:avLst/>
          </a:prstGeom>
          <a:solidFill>
            <a:schemeClr val="accent1"/>
          </a:solidFill>
          <a:ln w="9525" algn="ctr">
            <a:solidFill>
              <a:schemeClr val="tx1"/>
            </a:solidFill>
            <a:miter lim="800000"/>
            <a:headEnd/>
            <a:tailEnd/>
          </a:ln>
        </p:spPr>
        <p:txBody>
          <a:bodyPr wrap="none" anchor="ctr"/>
          <a:lstStyle/>
          <a:p>
            <a:pPr algn="ctr"/>
            <a:r>
              <a:rPr lang="en-US" b="1" dirty="0" smtClean="0">
                <a:solidFill>
                  <a:prstClr val="white"/>
                </a:solidFill>
              </a:rPr>
              <a:t>C: </a:t>
            </a:r>
            <a:r>
              <a:rPr lang="en-US" b="1" dirty="0" err="1" smtClean="0">
                <a:solidFill>
                  <a:prstClr val="white"/>
                </a:solidFill>
              </a:rPr>
              <a:t>mkdir</a:t>
            </a:r>
            <a:endParaRPr lang="en-US" b="1" dirty="0">
              <a:solidFill>
                <a:prstClr val="white"/>
              </a:solidFill>
            </a:endParaRPr>
          </a:p>
        </p:txBody>
      </p:sp>
      <p:sp>
        <p:nvSpPr>
          <p:cNvPr id="6" name="Rectangle 4"/>
          <p:cNvSpPr>
            <a:spLocks noChangeArrowheads="1"/>
          </p:cNvSpPr>
          <p:nvPr/>
        </p:nvSpPr>
        <p:spPr bwMode="auto">
          <a:xfrm>
            <a:off x="6781800" y="4724400"/>
            <a:ext cx="2362200" cy="1066800"/>
          </a:xfrm>
          <a:prstGeom prst="rect">
            <a:avLst/>
          </a:prstGeom>
          <a:solidFill>
            <a:schemeClr val="accent1"/>
          </a:solidFill>
          <a:ln w="9525" algn="ctr">
            <a:solidFill>
              <a:schemeClr val="tx1"/>
            </a:solidFill>
            <a:miter lim="800000"/>
            <a:headEnd/>
            <a:tailEnd/>
          </a:ln>
        </p:spPr>
        <p:txBody>
          <a:bodyPr wrap="none" anchor="ctr"/>
          <a:lstStyle/>
          <a:p>
            <a:pPr algn="ctr"/>
            <a:r>
              <a:rPr lang="en-US" b="1" dirty="0" smtClean="0">
                <a:solidFill>
                  <a:prstClr val="white"/>
                </a:solidFill>
              </a:rPr>
              <a:t>C: </a:t>
            </a:r>
            <a:r>
              <a:rPr lang="en-US" b="1" dirty="0" err="1" smtClean="0">
                <a:solidFill>
                  <a:prstClr val="white"/>
                </a:solidFill>
              </a:rPr>
              <a:t>copyFromLocal</a:t>
            </a:r>
            <a:endParaRPr lang="en-US" b="1" dirty="0">
              <a:solidFill>
                <a:prstClr val="white"/>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0387">
                                            <p:txEl>
                                              <p:pRg st="0" end="0"/>
                                            </p:txEl>
                                          </p:spTgt>
                                        </p:tgtEl>
                                        <p:attrNameLst>
                                          <p:attrName>style.visibility</p:attrName>
                                        </p:attrNameLst>
                                      </p:cBhvr>
                                      <p:to>
                                        <p:strVal val="visible"/>
                                      </p:to>
                                    </p:set>
                                    <p:animEffect transition="in" filter="wipe(down)">
                                      <p:cBhvr>
                                        <p:cTn id="7" dur="500"/>
                                        <p:tgtEl>
                                          <p:spTgt spid="400387">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00387">
                                            <p:txEl>
                                              <p:pRg st="1" end="1"/>
                                            </p:txEl>
                                          </p:spTgt>
                                        </p:tgtEl>
                                        <p:attrNameLst>
                                          <p:attrName>style.visibility</p:attrName>
                                        </p:attrNameLst>
                                      </p:cBhvr>
                                      <p:to>
                                        <p:strVal val="visible"/>
                                      </p:to>
                                    </p:set>
                                    <p:animEffect transition="in" filter="wipe(down)">
                                      <p:cBhvr>
                                        <p:cTn id="10" dur="500"/>
                                        <p:tgtEl>
                                          <p:spTgt spid="400387">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00387">
                                            <p:txEl>
                                              <p:pRg st="2" end="2"/>
                                            </p:txEl>
                                          </p:spTgt>
                                        </p:tgtEl>
                                        <p:attrNameLst>
                                          <p:attrName>style.visibility</p:attrName>
                                        </p:attrNameLst>
                                      </p:cBhvr>
                                      <p:to>
                                        <p:strVal val="visible"/>
                                      </p:to>
                                    </p:set>
                                    <p:animEffect transition="in" filter="wipe(down)">
                                      <p:cBhvr>
                                        <p:cTn id="13" dur="500"/>
                                        <p:tgtEl>
                                          <p:spTgt spid="400387">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00387">
                                            <p:txEl>
                                              <p:pRg st="3" end="3"/>
                                            </p:txEl>
                                          </p:spTgt>
                                        </p:tgtEl>
                                        <p:attrNameLst>
                                          <p:attrName>style.visibility</p:attrName>
                                        </p:attrNameLst>
                                      </p:cBhvr>
                                      <p:to>
                                        <p:strVal val="visible"/>
                                      </p:to>
                                    </p:set>
                                    <p:animEffect transition="in" filter="wipe(down)">
                                      <p:cBhvr>
                                        <p:cTn id="16" dur="500"/>
                                        <p:tgtEl>
                                          <p:spTgt spid="400387">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00387">
                                            <p:txEl>
                                              <p:pRg st="4" end="4"/>
                                            </p:txEl>
                                          </p:spTgt>
                                        </p:tgtEl>
                                        <p:attrNameLst>
                                          <p:attrName>style.visibility</p:attrName>
                                        </p:attrNameLst>
                                      </p:cBhvr>
                                      <p:to>
                                        <p:strVal val="visible"/>
                                      </p:to>
                                    </p:set>
                                    <p:animEffect transition="in" filter="wipe(down)">
                                      <p:cBhvr>
                                        <p:cTn id="19" dur="500"/>
                                        <p:tgtEl>
                                          <p:spTgt spid="400387">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00387">
                                            <p:txEl>
                                              <p:pRg st="8" end="8"/>
                                            </p:txEl>
                                          </p:spTgt>
                                        </p:tgtEl>
                                        <p:attrNameLst>
                                          <p:attrName>style.visibility</p:attrName>
                                        </p:attrNameLst>
                                      </p:cBhvr>
                                      <p:to>
                                        <p:strVal val="visible"/>
                                      </p:to>
                                    </p:set>
                                    <p:animEffect transition="in" filter="wipe(down)">
                                      <p:cBhvr>
                                        <p:cTn id="22" dur="500"/>
                                        <p:tgtEl>
                                          <p:spTgt spid="400387">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ox(in)">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ox(in)">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7" grpId="0" build="allAtOnce"/>
      <p:bldP spid="4" grpId="0" animBg="1"/>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a:xfrm>
            <a:off x="0" y="0"/>
            <a:ext cx="9902952" cy="914400"/>
          </a:xfrm>
        </p:spPr>
        <p:txBody>
          <a:bodyPr tIns="0"/>
          <a:lstStyle/>
          <a:p>
            <a:pPr marL="571500" indent="-571500" fontAlgn="base">
              <a:lnSpc>
                <a:spcPct val="90000"/>
              </a:lnSpc>
              <a:spcAft>
                <a:spcPct val="0"/>
              </a:spcAft>
              <a:defRPr/>
            </a:pPr>
            <a:r>
              <a:rPr lang="en-US" b="0" dirty="0" smtClean="0"/>
              <a:t>Quiz</a:t>
            </a:r>
          </a:p>
        </p:txBody>
      </p:sp>
      <p:sp>
        <p:nvSpPr>
          <p:cNvPr id="400387" name="Rectangle 3"/>
          <p:cNvSpPr>
            <a:spLocks noGrp="1" noChangeArrowheads="1"/>
          </p:cNvSpPr>
          <p:nvPr>
            <p:ph type="body" idx="4294967295"/>
          </p:nvPr>
        </p:nvSpPr>
        <p:spPr>
          <a:xfrm>
            <a:off x="419100" y="1244600"/>
            <a:ext cx="9525000" cy="4724400"/>
          </a:xfrm>
          <a:prstGeom prst="rect">
            <a:avLst/>
          </a:prstGeom>
        </p:spPr>
        <p:txBody>
          <a:bodyPr/>
          <a:lstStyle/>
          <a:p>
            <a:pPr marL="342900" indent="-342900">
              <a:lnSpc>
                <a:spcPct val="90000"/>
              </a:lnSpc>
              <a:buNone/>
            </a:pPr>
            <a:r>
              <a:rPr lang="en-US" sz="1800" dirty="0" smtClean="0">
                <a:solidFill>
                  <a:schemeClr val="tx1"/>
                </a:solidFill>
              </a:rPr>
              <a:t>  3</a:t>
            </a:r>
            <a:r>
              <a:rPr lang="en-US" dirty="0" smtClean="0"/>
              <a:t>. Which of the below HDFS command is incorrect?</a:t>
            </a:r>
          </a:p>
          <a:p>
            <a:pPr marL="649287" lvl="1" indent="-457200">
              <a:buFont typeface="+mj-lt"/>
              <a:buAutoNum type="alphaUcPeriod"/>
            </a:pPr>
            <a:r>
              <a:rPr lang="en-US" dirty="0" smtClean="0"/>
              <a:t>hadoop </a:t>
            </a:r>
            <a:r>
              <a:rPr lang="en-US" dirty="0" err="1" smtClean="0"/>
              <a:t>fs</a:t>
            </a:r>
            <a:r>
              <a:rPr lang="en-US" dirty="0" smtClean="0"/>
              <a:t> -</a:t>
            </a:r>
            <a:r>
              <a:rPr lang="en-US" dirty="0" err="1" smtClean="0"/>
              <a:t>copytolocal</a:t>
            </a:r>
            <a:r>
              <a:rPr lang="en-US" dirty="0" smtClean="0"/>
              <a:t> /user/</a:t>
            </a:r>
            <a:r>
              <a:rPr lang="en-US" dirty="0" err="1" smtClean="0"/>
              <a:t>abc</a:t>
            </a:r>
            <a:r>
              <a:rPr lang="en-US" dirty="0" smtClean="0"/>
              <a:t>/1.txt  </a:t>
            </a:r>
            <a:r>
              <a:rPr lang="en-US" dirty="0" err="1" smtClean="0"/>
              <a:t>1.txt</a:t>
            </a:r>
            <a:endParaRPr lang="en-US" dirty="0" smtClean="0"/>
          </a:p>
          <a:p>
            <a:pPr marL="649287" lvl="1" indent="-457200">
              <a:buFont typeface="+mj-lt"/>
              <a:buAutoNum type="alphaUcPeriod"/>
            </a:pPr>
            <a:r>
              <a:rPr lang="en-US" dirty="0" smtClean="0"/>
              <a:t>hadoop </a:t>
            </a:r>
            <a:r>
              <a:rPr lang="en-US" dirty="0" err="1" smtClean="0"/>
              <a:t>fs</a:t>
            </a:r>
            <a:r>
              <a:rPr lang="en-US" dirty="0" smtClean="0"/>
              <a:t> -</a:t>
            </a:r>
            <a:r>
              <a:rPr lang="en-US" dirty="0" err="1" smtClean="0"/>
              <a:t>mkdir</a:t>
            </a:r>
            <a:r>
              <a:rPr lang="en-US" dirty="0" smtClean="0"/>
              <a:t> /user/</a:t>
            </a:r>
            <a:r>
              <a:rPr lang="en-US" dirty="0" err="1" smtClean="0"/>
              <a:t>abc</a:t>
            </a:r>
            <a:endParaRPr lang="en-US" dirty="0" smtClean="0"/>
          </a:p>
          <a:p>
            <a:pPr marL="649287" lvl="1" indent="-457200">
              <a:buFont typeface="+mj-lt"/>
              <a:buAutoNum type="alphaUcPeriod"/>
            </a:pPr>
            <a:r>
              <a:rPr lang="en-US" dirty="0" smtClean="0"/>
              <a:t>hadoop </a:t>
            </a:r>
            <a:r>
              <a:rPr lang="en-US" dirty="0" err="1" smtClean="0"/>
              <a:t>fs</a:t>
            </a:r>
            <a:r>
              <a:rPr lang="en-US" dirty="0" smtClean="0"/>
              <a:t>  -</a:t>
            </a:r>
            <a:r>
              <a:rPr lang="en-US" dirty="0" err="1" smtClean="0"/>
              <a:t>ls</a:t>
            </a:r>
            <a:r>
              <a:rPr lang="en-US" dirty="0" smtClean="0"/>
              <a:t> /user/</a:t>
            </a:r>
            <a:r>
              <a:rPr lang="en-US" dirty="0" err="1" smtClean="0"/>
              <a:t>abc</a:t>
            </a:r>
            <a:r>
              <a:rPr lang="en-US" dirty="0" smtClean="0"/>
              <a:t>/</a:t>
            </a:r>
          </a:p>
          <a:p>
            <a:pPr marL="649287" lvl="1" indent="-457200">
              <a:buFont typeface="+mj-lt"/>
              <a:buAutoNum type="alphaUcPeriod"/>
            </a:pPr>
            <a:r>
              <a:rPr lang="en-US" dirty="0" smtClean="0"/>
              <a:t>Hadoop </a:t>
            </a:r>
            <a:r>
              <a:rPr lang="en-US" dirty="0" err="1" smtClean="0"/>
              <a:t>fs</a:t>
            </a:r>
            <a:r>
              <a:rPr lang="en-US" dirty="0" smtClean="0"/>
              <a:t> -cat  /user/abc.txt</a:t>
            </a:r>
          </a:p>
          <a:p>
            <a:pPr marL="649287" lvl="1" indent="-457200">
              <a:buFont typeface="+mj-lt"/>
              <a:buAutoNum type="alphaUcPeriod"/>
            </a:pPr>
            <a:endParaRPr lang="en-US" dirty="0" smtClean="0"/>
          </a:p>
          <a:p>
            <a:pPr marL="649287" lvl="1" indent="-457200">
              <a:buNone/>
            </a:pPr>
            <a:endParaRPr lang="en-US" dirty="0" smtClean="0"/>
          </a:p>
          <a:p>
            <a:pPr marL="649287" lvl="1" indent="-457200">
              <a:buNone/>
            </a:pPr>
            <a:r>
              <a:rPr lang="en-US" dirty="0" smtClean="0"/>
              <a:t>4. Name Node stores ______ of cluster :</a:t>
            </a:r>
          </a:p>
          <a:p>
            <a:pPr marL="649287" lvl="1" indent="-457200">
              <a:buFont typeface="+mj-lt"/>
              <a:buAutoNum type="alphaUcPeriod"/>
            </a:pPr>
            <a:r>
              <a:rPr lang="en-US" dirty="0" smtClean="0"/>
              <a:t>Actual data</a:t>
            </a:r>
          </a:p>
          <a:p>
            <a:pPr marL="649287" lvl="1" indent="-457200">
              <a:buFont typeface="+mj-lt"/>
              <a:buAutoNum type="alphaUcPeriod"/>
            </a:pPr>
            <a:r>
              <a:rPr lang="en-US" dirty="0" smtClean="0"/>
              <a:t>Blocks</a:t>
            </a:r>
          </a:p>
          <a:p>
            <a:pPr marL="649287" lvl="1" indent="-457200">
              <a:buFont typeface="+mj-lt"/>
              <a:buAutoNum type="alphaUcPeriod"/>
            </a:pPr>
            <a:r>
              <a:rPr lang="en-US" dirty="0" smtClean="0"/>
              <a:t>Metadata</a:t>
            </a:r>
          </a:p>
          <a:p>
            <a:pPr marL="649287" lvl="1" indent="-457200">
              <a:buFont typeface="+mj-lt"/>
              <a:buAutoNum type="alphaUcPeriod"/>
            </a:pPr>
            <a:r>
              <a:rPr lang="en-US" dirty="0" smtClean="0"/>
              <a:t>Replicated blocks</a:t>
            </a:r>
            <a:endParaRPr lang="en-US" sz="1800" dirty="0" smtClean="0">
              <a:solidFill>
                <a:schemeClr val="tx1"/>
              </a:solidFill>
            </a:endParaRPr>
          </a:p>
          <a:p>
            <a:pPr marL="342900" indent="-342900">
              <a:lnSpc>
                <a:spcPct val="90000"/>
              </a:lnSpc>
              <a:buNone/>
            </a:pPr>
            <a:endParaRPr lang="en-US" sz="1800" b="1" dirty="0" smtClean="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a:xfrm>
            <a:off x="0" y="0"/>
            <a:ext cx="9902952" cy="914400"/>
          </a:xfrm>
        </p:spPr>
        <p:txBody>
          <a:bodyPr tIns="0"/>
          <a:lstStyle/>
          <a:p>
            <a:pPr marL="571500" indent="-571500" fontAlgn="base">
              <a:lnSpc>
                <a:spcPct val="90000"/>
              </a:lnSpc>
              <a:spcAft>
                <a:spcPct val="0"/>
              </a:spcAft>
              <a:defRPr/>
            </a:pPr>
            <a:r>
              <a:rPr lang="en-US" b="0" dirty="0" smtClean="0"/>
              <a:t>Quiz-Answers(continued)</a:t>
            </a:r>
          </a:p>
        </p:txBody>
      </p:sp>
      <p:sp>
        <p:nvSpPr>
          <p:cNvPr id="400387" name="Rectangle 3"/>
          <p:cNvSpPr>
            <a:spLocks noGrp="1" noChangeArrowheads="1"/>
          </p:cNvSpPr>
          <p:nvPr>
            <p:ph type="body" idx="4294967295"/>
          </p:nvPr>
        </p:nvSpPr>
        <p:spPr>
          <a:xfrm>
            <a:off x="419100" y="1244600"/>
            <a:ext cx="9525000" cy="4724400"/>
          </a:xfrm>
          <a:prstGeom prst="rect">
            <a:avLst/>
          </a:prstGeom>
        </p:spPr>
        <p:txBody>
          <a:bodyPr/>
          <a:lstStyle/>
          <a:p>
            <a:pPr marL="342900" indent="-342900">
              <a:lnSpc>
                <a:spcPct val="90000"/>
              </a:lnSpc>
              <a:buNone/>
            </a:pPr>
            <a:r>
              <a:rPr lang="en-US" sz="1800" dirty="0" smtClean="0">
                <a:solidFill>
                  <a:schemeClr val="tx1"/>
                </a:solidFill>
              </a:rPr>
              <a:t>  3</a:t>
            </a:r>
            <a:r>
              <a:rPr lang="en-US" dirty="0" smtClean="0"/>
              <a:t>. Which of the below HDFS command is incorrect?</a:t>
            </a:r>
          </a:p>
          <a:p>
            <a:pPr marL="649287" lvl="1" indent="-457200">
              <a:buFont typeface="+mj-lt"/>
              <a:buAutoNum type="alphaUcPeriod"/>
            </a:pPr>
            <a:r>
              <a:rPr lang="en-US" dirty="0" smtClean="0"/>
              <a:t>hadoop </a:t>
            </a:r>
            <a:r>
              <a:rPr lang="en-US" dirty="0" err="1" smtClean="0"/>
              <a:t>fs</a:t>
            </a:r>
            <a:r>
              <a:rPr lang="en-US" dirty="0" smtClean="0"/>
              <a:t> -</a:t>
            </a:r>
            <a:r>
              <a:rPr lang="en-US" dirty="0" err="1" smtClean="0"/>
              <a:t>copytolocal</a:t>
            </a:r>
            <a:r>
              <a:rPr lang="en-US" dirty="0" smtClean="0"/>
              <a:t> /user/</a:t>
            </a:r>
            <a:r>
              <a:rPr lang="en-US" dirty="0" err="1" smtClean="0"/>
              <a:t>abc</a:t>
            </a:r>
            <a:r>
              <a:rPr lang="en-US" dirty="0" smtClean="0"/>
              <a:t>/1.txt  </a:t>
            </a:r>
            <a:r>
              <a:rPr lang="en-US" dirty="0" err="1" smtClean="0"/>
              <a:t>1.txt</a:t>
            </a:r>
            <a:endParaRPr lang="en-US" dirty="0" smtClean="0"/>
          </a:p>
          <a:p>
            <a:pPr marL="649287" lvl="1" indent="-457200">
              <a:buFont typeface="+mj-lt"/>
              <a:buAutoNum type="alphaUcPeriod"/>
            </a:pPr>
            <a:r>
              <a:rPr lang="en-US" dirty="0" smtClean="0"/>
              <a:t>hadoop </a:t>
            </a:r>
            <a:r>
              <a:rPr lang="en-US" dirty="0" err="1" smtClean="0"/>
              <a:t>fs</a:t>
            </a:r>
            <a:r>
              <a:rPr lang="en-US" dirty="0" smtClean="0"/>
              <a:t> -</a:t>
            </a:r>
            <a:r>
              <a:rPr lang="en-US" dirty="0" err="1" smtClean="0"/>
              <a:t>mkdir</a:t>
            </a:r>
            <a:r>
              <a:rPr lang="en-US" dirty="0" smtClean="0"/>
              <a:t> /user/</a:t>
            </a:r>
            <a:r>
              <a:rPr lang="en-US" dirty="0" err="1" smtClean="0"/>
              <a:t>abc</a:t>
            </a:r>
            <a:endParaRPr lang="en-US" dirty="0" smtClean="0"/>
          </a:p>
          <a:p>
            <a:pPr marL="649287" lvl="1" indent="-457200">
              <a:buFont typeface="+mj-lt"/>
              <a:buAutoNum type="alphaUcPeriod"/>
            </a:pPr>
            <a:r>
              <a:rPr lang="en-US" dirty="0" smtClean="0"/>
              <a:t>hadoop </a:t>
            </a:r>
            <a:r>
              <a:rPr lang="en-US" dirty="0" err="1" smtClean="0"/>
              <a:t>fs</a:t>
            </a:r>
            <a:r>
              <a:rPr lang="en-US" dirty="0" smtClean="0"/>
              <a:t>  -</a:t>
            </a:r>
            <a:r>
              <a:rPr lang="en-US" dirty="0" err="1" smtClean="0"/>
              <a:t>ls</a:t>
            </a:r>
            <a:r>
              <a:rPr lang="en-US" dirty="0" smtClean="0"/>
              <a:t> /user/</a:t>
            </a:r>
            <a:r>
              <a:rPr lang="en-US" dirty="0" err="1" smtClean="0"/>
              <a:t>abc</a:t>
            </a:r>
            <a:r>
              <a:rPr lang="en-US" dirty="0" smtClean="0"/>
              <a:t>/</a:t>
            </a:r>
          </a:p>
          <a:p>
            <a:pPr marL="649287" lvl="1" indent="-457200">
              <a:buFont typeface="+mj-lt"/>
              <a:buAutoNum type="alphaUcPeriod"/>
            </a:pPr>
            <a:r>
              <a:rPr lang="en-US" dirty="0" smtClean="0"/>
              <a:t>Hadoop </a:t>
            </a:r>
            <a:r>
              <a:rPr lang="en-US" dirty="0" err="1" smtClean="0"/>
              <a:t>fs</a:t>
            </a:r>
            <a:r>
              <a:rPr lang="en-US" dirty="0" smtClean="0"/>
              <a:t> -cat  /user/abc.txt</a:t>
            </a:r>
          </a:p>
          <a:p>
            <a:pPr marL="649287" lvl="1" indent="-457200">
              <a:buFont typeface="+mj-lt"/>
              <a:buAutoNum type="alphaUcPeriod"/>
            </a:pPr>
            <a:endParaRPr lang="en-US" dirty="0" smtClean="0"/>
          </a:p>
          <a:p>
            <a:pPr marL="649287" lvl="1" indent="-457200">
              <a:buNone/>
            </a:pPr>
            <a:endParaRPr lang="en-US" dirty="0" smtClean="0"/>
          </a:p>
          <a:p>
            <a:pPr marL="649287" lvl="1" indent="-457200">
              <a:buNone/>
            </a:pPr>
            <a:r>
              <a:rPr lang="en-US" dirty="0" smtClean="0"/>
              <a:t>4. Name Node stores ______ of cluster :</a:t>
            </a:r>
          </a:p>
          <a:p>
            <a:pPr marL="649287" lvl="1" indent="-457200">
              <a:buFont typeface="+mj-lt"/>
              <a:buAutoNum type="alphaUcPeriod"/>
            </a:pPr>
            <a:r>
              <a:rPr lang="en-US" dirty="0" smtClean="0"/>
              <a:t>Actual data</a:t>
            </a:r>
          </a:p>
          <a:p>
            <a:pPr marL="649287" lvl="1" indent="-457200">
              <a:buFont typeface="+mj-lt"/>
              <a:buAutoNum type="alphaUcPeriod"/>
            </a:pPr>
            <a:r>
              <a:rPr lang="en-US" dirty="0" smtClean="0"/>
              <a:t>Blocks</a:t>
            </a:r>
          </a:p>
          <a:p>
            <a:pPr marL="649287" lvl="1" indent="-457200">
              <a:buFont typeface="+mj-lt"/>
              <a:buAutoNum type="alphaUcPeriod"/>
            </a:pPr>
            <a:r>
              <a:rPr lang="en-US" dirty="0" smtClean="0"/>
              <a:t>Metadata</a:t>
            </a:r>
          </a:p>
          <a:p>
            <a:pPr marL="649287" lvl="1" indent="-457200">
              <a:buFont typeface="+mj-lt"/>
              <a:buAutoNum type="alphaUcPeriod"/>
            </a:pPr>
            <a:r>
              <a:rPr lang="en-US" dirty="0" smtClean="0"/>
              <a:t>Replicated blocks</a:t>
            </a:r>
            <a:endParaRPr lang="en-US" sz="1800" dirty="0" smtClean="0">
              <a:solidFill>
                <a:schemeClr val="tx1"/>
              </a:solidFill>
            </a:endParaRPr>
          </a:p>
          <a:p>
            <a:pPr marL="342900" indent="-342900">
              <a:lnSpc>
                <a:spcPct val="90000"/>
              </a:lnSpc>
              <a:buNone/>
            </a:pPr>
            <a:endParaRPr lang="en-US" sz="1800" b="1" dirty="0" smtClean="0"/>
          </a:p>
        </p:txBody>
      </p:sp>
      <p:sp>
        <p:nvSpPr>
          <p:cNvPr id="5" name="Rectangle 4"/>
          <p:cNvSpPr>
            <a:spLocks noChangeArrowheads="1"/>
          </p:cNvSpPr>
          <p:nvPr/>
        </p:nvSpPr>
        <p:spPr bwMode="auto">
          <a:xfrm>
            <a:off x="6400800" y="1752600"/>
            <a:ext cx="3200400" cy="990600"/>
          </a:xfrm>
          <a:prstGeom prst="rect">
            <a:avLst/>
          </a:prstGeom>
          <a:solidFill>
            <a:schemeClr val="accent1"/>
          </a:solidFill>
          <a:ln w="9525" algn="ctr">
            <a:solidFill>
              <a:schemeClr val="tx1"/>
            </a:solidFill>
            <a:miter lim="800000"/>
            <a:headEnd/>
            <a:tailEnd/>
          </a:ln>
        </p:spPr>
        <p:txBody>
          <a:bodyPr wrap="none" anchor="ctr"/>
          <a:lstStyle/>
          <a:p>
            <a:pPr algn="ctr"/>
            <a:r>
              <a:rPr lang="en-US" b="1" dirty="0" smtClean="0">
                <a:solidFill>
                  <a:prstClr val="white"/>
                </a:solidFill>
              </a:rPr>
              <a:t>A: </a:t>
            </a:r>
          </a:p>
          <a:p>
            <a:pPr algn="ctr"/>
            <a:r>
              <a:rPr lang="en-US" b="1" dirty="0" smtClean="0">
                <a:solidFill>
                  <a:prstClr val="white"/>
                </a:solidFill>
              </a:rPr>
              <a:t>Reason: copyToLocal </a:t>
            </a:r>
          </a:p>
          <a:p>
            <a:pPr algn="ctr"/>
            <a:r>
              <a:rPr lang="en-US" b="1" dirty="0" smtClean="0">
                <a:solidFill>
                  <a:prstClr val="white"/>
                </a:solidFill>
              </a:rPr>
              <a:t>Command is case sensitive</a:t>
            </a:r>
            <a:endParaRPr lang="en-US" b="1" dirty="0">
              <a:solidFill>
                <a:prstClr val="white"/>
              </a:solidFill>
            </a:endParaRPr>
          </a:p>
        </p:txBody>
      </p:sp>
      <p:sp>
        <p:nvSpPr>
          <p:cNvPr id="6" name="Rectangle 5"/>
          <p:cNvSpPr>
            <a:spLocks noChangeArrowheads="1"/>
          </p:cNvSpPr>
          <p:nvPr/>
        </p:nvSpPr>
        <p:spPr bwMode="auto">
          <a:xfrm>
            <a:off x="6400800" y="3962400"/>
            <a:ext cx="3200400" cy="990600"/>
          </a:xfrm>
          <a:prstGeom prst="rect">
            <a:avLst/>
          </a:prstGeom>
          <a:solidFill>
            <a:schemeClr val="accent1"/>
          </a:solidFill>
          <a:ln w="9525" algn="ctr">
            <a:solidFill>
              <a:schemeClr val="tx1"/>
            </a:solidFill>
            <a:miter lim="800000"/>
            <a:headEnd/>
            <a:tailEnd/>
          </a:ln>
        </p:spPr>
        <p:txBody>
          <a:bodyPr wrap="none" anchor="ctr"/>
          <a:lstStyle/>
          <a:p>
            <a:pPr algn="ctr"/>
            <a:r>
              <a:rPr lang="en-US" b="1" dirty="0" smtClean="0">
                <a:solidFill>
                  <a:prstClr val="white"/>
                </a:solidFill>
              </a:rPr>
              <a:t>C: Metadata</a:t>
            </a:r>
            <a:endParaRPr lang="en-US" b="1" dirty="0">
              <a:solidFill>
                <a:prstClr val="white"/>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0387">
                                            <p:txEl>
                                              <p:pRg st="0" end="0"/>
                                            </p:txEl>
                                          </p:spTgt>
                                        </p:tgtEl>
                                        <p:attrNameLst>
                                          <p:attrName>style.visibility</p:attrName>
                                        </p:attrNameLst>
                                      </p:cBhvr>
                                      <p:to>
                                        <p:strVal val="visible"/>
                                      </p:to>
                                    </p:set>
                                    <p:animEffect transition="in" filter="wipe(down)">
                                      <p:cBhvr>
                                        <p:cTn id="7" dur="500"/>
                                        <p:tgtEl>
                                          <p:spTgt spid="400387">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00387">
                                            <p:txEl>
                                              <p:pRg st="1" end="1"/>
                                            </p:txEl>
                                          </p:spTgt>
                                        </p:tgtEl>
                                        <p:attrNameLst>
                                          <p:attrName>style.visibility</p:attrName>
                                        </p:attrNameLst>
                                      </p:cBhvr>
                                      <p:to>
                                        <p:strVal val="visible"/>
                                      </p:to>
                                    </p:set>
                                    <p:animEffect transition="in" filter="wipe(down)">
                                      <p:cBhvr>
                                        <p:cTn id="10" dur="500"/>
                                        <p:tgtEl>
                                          <p:spTgt spid="40038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ox(in)">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ox(in)">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7" grpId="0" build="allAtOnce"/>
      <p:bldP spid="5" grpId="0" animBg="1"/>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a:xfrm>
            <a:off x="0" y="0"/>
            <a:ext cx="9902952" cy="914400"/>
          </a:xfrm>
        </p:spPr>
        <p:txBody>
          <a:bodyPr tIns="0"/>
          <a:lstStyle/>
          <a:p>
            <a:pPr marL="571500" indent="-571500" fontAlgn="base">
              <a:lnSpc>
                <a:spcPct val="90000"/>
              </a:lnSpc>
              <a:spcAft>
                <a:spcPct val="0"/>
              </a:spcAft>
              <a:defRPr/>
            </a:pPr>
            <a:r>
              <a:rPr lang="en-US" b="0" dirty="0" smtClean="0"/>
              <a:t>Quiz</a:t>
            </a:r>
          </a:p>
        </p:txBody>
      </p:sp>
      <p:sp>
        <p:nvSpPr>
          <p:cNvPr id="400387" name="Rectangle 3"/>
          <p:cNvSpPr>
            <a:spLocks noGrp="1" noChangeArrowheads="1"/>
          </p:cNvSpPr>
          <p:nvPr>
            <p:ph type="body" idx="4294967295"/>
          </p:nvPr>
        </p:nvSpPr>
        <p:spPr>
          <a:xfrm>
            <a:off x="419100" y="1244600"/>
            <a:ext cx="9525000" cy="4724400"/>
          </a:xfrm>
          <a:prstGeom prst="rect">
            <a:avLst/>
          </a:prstGeom>
        </p:spPr>
        <p:txBody>
          <a:bodyPr/>
          <a:lstStyle/>
          <a:p>
            <a:pPr marL="342900" indent="-342900">
              <a:lnSpc>
                <a:spcPct val="90000"/>
              </a:lnSpc>
              <a:buNone/>
            </a:pPr>
            <a:r>
              <a:rPr lang="en-US" sz="1800" dirty="0" smtClean="0">
                <a:solidFill>
                  <a:schemeClr val="tx1"/>
                </a:solidFill>
              </a:rPr>
              <a:t>  5</a:t>
            </a:r>
            <a:r>
              <a:rPr lang="en-US" dirty="0" smtClean="0"/>
              <a:t>.  Secondary Name Node is complete Backup of Name Node?</a:t>
            </a:r>
          </a:p>
          <a:p>
            <a:pPr marL="649287" lvl="1" indent="-457200">
              <a:buFont typeface="+mj-lt"/>
              <a:buAutoNum type="alphaUcPeriod"/>
            </a:pPr>
            <a:r>
              <a:rPr lang="en-US" dirty="0" smtClean="0"/>
              <a:t>True</a:t>
            </a:r>
          </a:p>
          <a:p>
            <a:pPr marL="649287" lvl="1" indent="-457200">
              <a:buFont typeface="+mj-lt"/>
              <a:buAutoNum type="alphaUcPeriod"/>
            </a:pPr>
            <a:r>
              <a:rPr lang="en-US" dirty="0" smtClean="0"/>
              <a:t>False</a:t>
            </a:r>
          </a:p>
          <a:p>
            <a:pPr marL="649287" lvl="1" indent="-457200">
              <a:buFont typeface="+mj-lt"/>
              <a:buAutoNum type="alphaUcPeriod"/>
            </a:pPr>
            <a:endParaRPr lang="en-US" dirty="0" smtClean="0"/>
          </a:p>
          <a:p>
            <a:pPr marL="649287" lvl="1" indent="-457200">
              <a:buNone/>
            </a:pPr>
            <a:endParaRPr lang="en-US" dirty="0" smtClean="0"/>
          </a:p>
          <a:p>
            <a:pPr marL="649287" lvl="1" indent="-457200">
              <a:buNone/>
            </a:pPr>
            <a:endParaRPr lang="en-US" dirty="0" smtClean="0"/>
          </a:p>
          <a:p>
            <a:pPr marL="649287" lvl="1" indent="-457200">
              <a:buNone/>
            </a:pPr>
            <a:endParaRPr lang="en-US" dirty="0" smtClean="0"/>
          </a:p>
          <a:p>
            <a:pPr marL="649287" lvl="1" indent="-457200">
              <a:buNone/>
            </a:pPr>
            <a:r>
              <a:rPr lang="en-US" dirty="0" smtClean="0"/>
              <a:t>6. Which of the following are Master Nodes?</a:t>
            </a:r>
          </a:p>
          <a:p>
            <a:pPr marL="649287" lvl="1" indent="-457200">
              <a:buFont typeface="+mj-lt"/>
              <a:buAutoNum type="alphaUcPeriod"/>
            </a:pPr>
            <a:r>
              <a:rPr lang="en-US" dirty="0" smtClean="0"/>
              <a:t>Name Node and Data Node</a:t>
            </a:r>
          </a:p>
          <a:p>
            <a:pPr marL="649287" lvl="1" indent="-457200">
              <a:buFont typeface="+mj-lt"/>
              <a:buAutoNum type="alphaUcPeriod"/>
            </a:pPr>
            <a:r>
              <a:rPr lang="en-US" dirty="0" smtClean="0"/>
              <a:t>Name Node and Job Tracker </a:t>
            </a:r>
          </a:p>
          <a:p>
            <a:pPr marL="649287" lvl="1" indent="-457200">
              <a:buFont typeface="+mj-lt"/>
              <a:buAutoNum type="alphaUcPeriod"/>
            </a:pPr>
            <a:r>
              <a:rPr lang="en-US" dirty="0" smtClean="0"/>
              <a:t>Secondary Name Node</a:t>
            </a:r>
          </a:p>
          <a:p>
            <a:pPr marL="649287" lvl="1" indent="-457200">
              <a:buFont typeface="+mj-lt"/>
              <a:buAutoNum type="alphaUcPeriod"/>
            </a:pPr>
            <a:r>
              <a:rPr lang="en-US" dirty="0" smtClean="0"/>
              <a:t>Both A &amp; C</a:t>
            </a:r>
          </a:p>
          <a:p>
            <a:pPr marL="649287" lvl="1" indent="-457200">
              <a:buFont typeface="+mj-lt"/>
              <a:buAutoNum type="alphaUcPeriod"/>
            </a:pPr>
            <a:r>
              <a:rPr lang="en-US" dirty="0" smtClean="0"/>
              <a:t>Both B &amp; C</a:t>
            </a:r>
          </a:p>
          <a:p>
            <a:pPr marL="649287" lvl="1" indent="-457200">
              <a:buFont typeface="+mj-lt"/>
              <a:buAutoNum type="alphaUcPeriod"/>
            </a:pPr>
            <a:endParaRPr lang="en-US" sz="1800" dirty="0" smtClean="0">
              <a:solidFill>
                <a:schemeClr val="tx1"/>
              </a:solidFill>
            </a:endParaRPr>
          </a:p>
          <a:p>
            <a:pPr marL="342900" indent="-342900">
              <a:lnSpc>
                <a:spcPct val="90000"/>
              </a:lnSpc>
              <a:buNone/>
            </a:pPr>
            <a:endParaRPr lang="en-US" sz="1800" b="1" dirty="0" smtClean="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a:xfrm>
            <a:off x="0" y="0"/>
            <a:ext cx="9902952" cy="914400"/>
          </a:xfrm>
        </p:spPr>
        <p:txBody>
          <a:bodyPr tIns="0"/>
          <a:lstStyle/>
          <a:p>
            <a:pPr marL="571500" indent="-571500" fontAlgn="base">
              <a:lnSpc>
                <a:spcPct val="90000"/>
              </a:lnSpc>
              <a:spcAft>
                <a:spcPct val="0"/>
              </a:spcAft>
              <a:defRPr/>
            </a:pPr>
            <a:r>
              <a:rPr lang="en-US" b="0" dirty="0" smtClean="0"/>
              <a:t>Quiz-Answers(continued)</a:t>
            </a:r>
          </a:p>
        </p:txBody>
      </p:sp>
      <p:sp>
        <p:nvSpPr>
          <p:cNvPr id="400387" name="Rectangle 3"/>
          <p:cNvSpPr>
            <a:spLocks noGrp="1" noChangeArrowheads="1"/>
          </p:cNvSpPr>
          <p:nvPr>
            <p:ph type="body" idx="4294967295"/>
          </p:nvPr>
        </p:nvSpPr>
        <p:spPr>
          <a:xfrm>
            <a:off x="419100" y="1244600"/>
            <a:ext cx="9525000" cy="4724400"/>
          </a:xfrm>
          <a:prstGeom prst="rect">
            <a:avLst/>
          </a:prstGeom>
        </p:spPr>
        <p:txBody>
          <a:bodyPr/>
          <a:lstStyle/>
          <a:p>
            <a:pPr marL="342900" indent="-342900">
              <a:lnSpc>
                <a:spcPct val="90000"/>
              </a:lnSpc>
              <a:buNone/>
            </a:pPr>
            <a:r>
              <a:rPr lang="en-US" sz="1800" dirty="0" smtClean="0">
                <a:solidFill>
                  <a:schemeClr val="tx1"/>
                </a:solidFill>
              </a:rPr>
              <a:t>  5</a:t>
            </a:r>
            <a:r>
              <a:rPr lang="en-US" dirty="0" smtClean="0"/>
              <a:t>.  Secondary Name Node is complete Backup of Name Node?</a:t>
            </a:r>
          </a:p>
          <a:p>
            <a:pPr marL="649287" lvl="1" indent="-457200">
              <a:buFont typeface="+mj-lt"/>
              <a:buAutoNum type="alphaUcPeriod"/>
            </a:pPr>
            <a:r>
              <a:rPr lang="en-US" dirty="0" smtClean="0"/>
              <a:t>True</a:t>
            </a:r>
          </a:p>
          <a:p>
            <a:pPr marL="649287" lvl="1" indent="-457200">
              <a:buFont typeface="+mj-lt"/>
              <a:buAutoNum type="alphaUcPeriod"/>
            </a:pPr>
            <a:r>
              <a:rPr lang="en-US" dirty="0" smtClean="0"/>
              <a:t>False</a:t>
            </a:r>
          </a:p>
          <a:p>
            <a:pPr marL="649287" lvl="1" indent="-457200">
              <a:buFont typeface="+mj-lt"/>
              <a:buAutoNum type="alphaUcPeriod"/>
            </a:pPr>
            <a:endParaRPr lang="en-US" dirty="0" smtClean="0"/>
          </a:p>
          <a:p>
            <a:pPr marL="649287" lvl="1" indent="-457200">
              <a:buNone/>
            </a:pPr>
            <a:endParaRPr lang="en-US" dirty="0" smtClean="0"/>
          </a:p>
          <a:p>
            <a:pPr marL="649287" lvl="1" indent="-457200">
              <a:buNone/>
            </a:pPr>
            <a:endParaRPr lang="en-US" dirty="0" smtClean="0"/>
          </a:p>
          <a:p>
            <a:pPr marL="649287" lvl="1" indent="-457200">
              <a:buNone/>
            </a:pPr>
            <a:endParaRPr lang="en-US" dirty="0" smtClean="0"/>
          </a:p>
          <a:p>
            <a:pPr marL="649287" lvl="1" indent="-457200">
              <a:buNone/>
            </a:pPr>
            <a:r>
              <a:rPr lang="en-US" dirty="0" smtClean="0"/>
              <a:t>6. Which of the following are Master Nodes?</a:t>
            </a:r>
          </a:p>
          <a:p>
            <a:pPr marL="649287" lvl="1" indent="-457200">
              <a:buFont typeface="+mj-lt"/>
              <a:buAutoNum type="alphaUcPeriod"/>
            </a:pPr>
            <a:r>
              <a:rPr lang="en-US" dirty="0" smtClean="0"/>
              <a:t>Name Node and Data Node</a:t>
            </a:r>
          </a:p>
          <a:p>
            <a:pPr marL="649287" lvl="1" indent="-457200">
              <a:buFont typeface="+mj-lt"/>
              <a:buAutoNum type="alphaUcPeriod"/>
            </a:pPr>
            <a:r>
              <a:rPr lang="en-US" dirty="0" smtClean="0"/>
              <a:t>Name Node and Job Tracker </a:t>
            </a:r>
          </a:p>
          <a:p>
            <a:pPr marL="649287" lvl="1" indent="-457200">
              <a:buFont typeface="+mj-lt"/>
              <a:buAutoNum type="alphaUcPeriod"/>
            </a:pPr>
            <a:r>
              <a:rPr lang="en-US" dirty="0" smtClean="0"/>
              <a:t>Secondary Name Node</a:t>
            </a:r>
          </a:p>
          <a:p>
            <a:pPr marL="649287" lvl="1" indent="-457200">
              <a:buFont typeface="+mj-lt"/>
              <a:buAutoNum type="alphaUcPeriod"/>
            </a:pPr>
            <a:r>
              <a:rPr lang="en-US" dirty="0" smtClean="0"/>
              <a:t>Both A &amp; C</a:t>
            </a:r>
          </a:p>
          <a:p>
            <a:pPr marL="649287" lvl="1" indent="-457200">
              <a:buFont typeface="+mj-lt"/>
              <a:buAutoNum type="alphaUcPeriod"/>
            </a:pPr>
            <a:r>
              <a:rPr lang="en-US" dirty="0" smtClean="0"/>
              <a:t>Both B &amp; C</a:t>
            </a:r>
          </a:p>
          <a:p>
            <a:pPr marL="649287" lvl="1" indent="-457200">
              <a:buFont typeface="+mj-lt"/>
              <a:buAutoNum type="alphaUcPeriod"/>
            </a:pPr>
            <a:endParaRPr lang="en-US" sz="1800" dirty="0" smtClean="0">
              <a:solidFill>
                <a:schemeClr val="tx1"/>
              </a:solidFill>
            </a:endParaRPr>
          </a:p>
          <a:p>
            <a:pPr marL="342900" indent="-342900">
              <a:lnSpc>
                <a:spcPct val="90000"/>
              </a:lnSpc>
              <a:buNone/>
            </a:pPr>
            <a:endParaRPr lang="en-US" sz="1800" b="1" dirty="0" smtClean="0"/>
          </a:p>
        </p:txBody>
      </p:sp>
      <p:sp>
        <p:nvSpPr>
          <p:cNvPr id="5" name="Rectangle 4"/>
          <p:cNvSpPr>
            <a:spLocks noChangeArrowheads="1"/>
          </p:cNvSpPr>
          <p:nvPr/>
        </p:nvSpPr>
        <p:spPr bwMode="auto">
          <a:xfrm>
            <a:off x="6400800" y="1828800"/>
            <a:ext cx="3200400" cy="990600"/>
          </a:xfrm>
          <a:prstGeom prst="rect">
            <a:avLst/>
          </a:prstGeom>
          <a:solidFill>
            <a:schemeClr val="accent1"/>
          </a:solidFill>
          <a:ln w="9525" algn="ctr">
            <a:solidFill>
              <a:schemeClr val="tx1"/>
            </a:solidFill>
            <a:miter lim="800000"/>
            <a:headEnd/>
            <a:tailEnd/>
          </a:ln>
        </p:spPr>
        <p:txBody>
          <a:bodyPr wrap="none" anchor="ctr"/>
          <a:lstStyle/>
          <a:p>
            <a:pPr algn="ctr"/>
            <a:r>
              <a:rPr lang="en-US" b="1" dirty="0" smtClean="0">
                <a:solidFill>
                  <a:prstClr val="white"/>
                </a:solidFill>
              </a:rPr>
              <a:t>B: False</a:t>
            </a:r>
          </a:p>
          <a:p>
            <a:pPr algn="ctr"/>
            <a:r>
              <a:rPr lang="en-US" b="1" dirty="0" smtClean="0">
                <a:solidFill>
                  <a:prstClr val="white"/>
                </a:solidFill>
              </a:rPr>
              <a:t>It takes backup in regular</a:t>
            </a:r>
          </a:p>
          <a:p>
            <a:pPr algn="ctr"/>
            <a:r>
              <a:rPr lang="en-US" b="1" dirty="0" smtClean="0">
                <a:solidFill>
                  <a:prstClr val="white"/>
                </a:solidFill>
              </a:rPr>
              <a:t> intervals only.</a:t>
            </a:r>
            <a:endParaRPr lang="en-US" b="1" dirty="0">
              <a:solidFill>
                <a:prstClr val="white"/>
              </a:solidFill>
            </a:endParaRPr>
          </a:p>
        </p:txBody>
      </p:sp>
      <p:sp>
        <p:nvSpPr>
          <p:cNvPr id="6" name="Rectangle 5"/>
          <p:cNvSpPr>
            <a:spLocks noChangeArrowheads="1"/>
          </p:cNvSpPr>
          <p:nvPr/>
        </p:nvSpPr>
        <p:spPr bwMode="auto">
          <a:xfrm>
            <a:off x="6400800" y="4267200"/>
            <a:ext cx="3200400" cy="990600"/>
          </a:xfrm>
          <a:prstGeom prst="rect">
            <a:avLst/>
          </a:prstGeom>
          <a:solidFill>
            <a:schemeClr val="accent1"/>
          </a:solidFill>
          <a:ln w="9525" algn="ctr">
            <a:solidFill>
              <a:schemeClr val="tx1"/>
            </a:solidFill>
            <a:miter lim="800000"/>
            <a:headEnd/>
            <a:tailEnd/>
          </a:ln>
        </p:spPr>
        <p:txBody>
          <a:bodyPr wrap="none" anchor="ctr"/>
          <a:lstStyle/>
          <a:p>
            <a:pPr algn="ctr"/>
            <a:r>
              <a:rPr lang="en-US" b="1" dirty="0" smtClean="0">
                <a:solidFill>
                  <a:prstClr val="white"/>
                </a:solidFill>
              </a:rPr>
              <a:t>E: Both B &amp; C</a:t>
            </a:r>
            <a:endParaRPr lang="en-US" b="1" dirty="0">
              <a:solidFill>
                <a:prstClr val="white"/>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0387">
                                            <p:txEl>
                                              <p:pRg st="0" end="0"/>
                                            </p:txEl>
                                          </p:spTgt>
                                        </p:tgtEl>
                                        <p:attrNameLst>
                                          <p:attrName>style.visibility</p:attrName>
                                        </p:attrNameLst>
                                      </p:cBhvr>
                                      <p:to>
                                        <p:strVal val="visible"/>
                                      </p:to>
                                    </p:set>
                                    <p:animEffect transition="in" filter="wipe(down)">
                                      <p:cBhvr>
                                        <p:cTn id="7" dur="500"/>
                                        <p:tgtEl>
                                          <p:spTgt spid="400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7" grpId="0" build="allAtOnce"/>
      <p:bldP spid="5" grpId="0" animBg="1"/>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a:xfrm>
            <a:off x="0" y="0"/>
            <a:ext cx="9902952" cy="914400"/>
          </a:xfrm>
        </p:spPr>
        <p:txBody>
          <a:bodyPr tIns="0"/>
          <a:lstStyle/>
          <a:p>
            <a:pPr marL="571500" indent="-571500" fontAlgn="base">
              <a:lnSpc>
                <a:spcPct val="90000"/>
              </a:lnSpc>
              <a:spcAft>
                <a:spcPct val="0"/>
              </a:spcAft>
              <a:defRPr/>
            </a:pPr>
            <a:r>
              <a:rPr lang="en-US" dirty="0" smtClean="0"/>
              <a:t>Final Quiz</a:t>
            </a:r>
            <a:endParaRPr lang="en-US" b="0" dirty="0" smtClean="0"/>
          </a:p>
        </p:txBody>
      </p:sp>
      <p:sp>
        <p:nvSpPr>
          <p:cNvPr id="400387" name="Rectangle 3"/>
          <p:cNvSpPr>
            <a:spLocks noGrp="1" noChangeArrowheads="1"/>
          </p:cNvSpPr>
          <p:nvPr>
            <p:ph type="body" idx="1"/>
          </p:nvPr>
        </p:nvSpPr>
        <p:spPr>
          <a:xfrm>
            <a:off x="419100" y="1244600"/>
            <a:ext cx="9525000" cy="4724400"/>
          </a:xfrm>
        </p:spPr>
        <p:txBody>
          <a:bodyPr/>
          <a:lstStyle/>
          <a:p>
            <a:pPr>
              <a:buNone/>
            </a:pPr>
            <a:r>
              <a:rPr lang="en-US" sz="1800" dirty="0" smtClean="0">
                <a:solidFill>
                  <a:schemeClr val="tx1"/>
                </a:solidFill>
              </a:rPr>
              <a:t>1</a:t>
            </a:r>
            <a:r>
              <a:rPr lang="en-US" dirty="0" smtClean="0"/>
              <a:t>. Hadoop is a framework that works with a variety of related tools. Common cohorts include:</a:t>
            </a:r>
          </a:p>
          <a:p>
            <a:pPr marL="649287" lvl="1" indent="-457200">
              <a:buFont typeface="+mj-lt"/>
              <a:buAutoNum type="alphaUcPeriod"/>
            </a:pPr>
            <a:r>
              <a:rPr lang="en-US" dirty="0" err="1" smtClean="0"/>
              <a:t>MapReduce</a:t>
            </a:r>
            <a:r>
              <a:rPr lang="en-US" dirty="0" smtClean="0"/>
              <a:t>, Hive and </a:t>
            </a:r>
            <a:r>
              <a:rPr lang="en-US" dirty="0" err="1" smtClean="0"/>
              <a:t>HBase</a:t>
            </a:r>
            <a:endParaRPr lang="en-US" dirty="0" smtClean="0"/>
          </a:p>
          <a:p>
            <a:pPr marL="649287" lvl="1" indent="-457200">
              <a:buFont typeface="+mj-lt"/>
              <a:buAutoNum type="alphaUcPeriod"/>
            </a:pPr>
            <a:r>
              <a:rPr lang="en-US" dirty="0" err="1" smtClean="0"/>
              <a:t>MapReduce</a:t>
            </a:r>
            <a:r>
              <a:rPr lang="en-US" dirty="0" smtClean="0"/>
              <a:t>, </a:t>
            </a:r>
            <a:r>
              <a:rPr lang="en-US" dirty="0" err="1" smtClean="0"/>
              <a:t>MySQL</a:t>
            </a:r>
            <a:r>
              <a:rPr lang="en-US" dirty="0" smtClean="0"/>
              <a:t> and Google Apps</a:t>
            </a:r>
          </a:p>
          <a:p>
            <a:pPr marL="649287" lvl="1" indent="-457200">
              <a:buFont typeface="+mj-lt"/>
              <a:buAutoNum type="alphaUcPeriod"/>
            </a:pPr>
            <a:r>
              <a:rPr lang="en-US" dirty="0" err="1" smtClean="0"/>
              <a:t>MapReduce</a:t>
            </a:r>
            <a:r>
              <a:rPr lang="en-US" dirty="0" smtClean="0"/>
              <a:t>, Hummer and Iguana</a:t>
            </a:r>
          </a:p>
          <a:p>
            <a:pPr marL="649287" lvl="1" indent="-457200">
              <a:buFont typeface="+mj-lt"/>
              <a:buAutoNum type="alphaUcPeriod"/>
            </a:pPr>
            <a:r>
              <a:rPr lang="en-US" dirty="0" err="1" smtClean="0"/>
              <a:t>MapReduce</a:t>
            </a:r>
            <a:r>
              <a:rPr lang="en-US" dirty="0" smtClean="0"/>
              <a:t>, Heron and Trumpet</a:t>
            </a:r>
            <a:endParaRPr lang="en-US" sz="1400" dirty="0" smtClean="0">
              <a:solidFill>
                <a:schemeClr val="tx1"/>
              </a:solidFill>
            </a:endParaRPr>
          </a:p>
          <a:p>
            <a:pPr marL="304800" indent="-304800">
              <a:lnSpc>
                <a:spcPct val="90000"/>
              </a:lnSpc>
              <a:buFontTx/>
              <a:buNone/>
            </a:pPr>
            <a:endParaRPr lang="en-US" sz="1800" b="1" dirty="0" smtClean="0">
              <a:solidFill>
                <a:schemeClr val="tx1"/>
              </a:solidFill>
            </a:endParaRPr>
          </a:p>
          <a:p>
            <a:pPr marL="304800" indent="-304800">
              <a:lnSpc>
                <a:spcPct val="90000"/>
              </a:lnSpc>
              <a:buFontTx/>
              <a:buNone/>
            </a:pPr>
            <a:endParaRPr lang="en-US" sz="1800" b="1" dirty="0" smtClean="0">
              <a:solidFill>
                <a:schemeClr val="tx1"/>
              </a:solidFill>
            </a:endParaRPr>
          </a:p>
          <a:p>
            <a:pPr>
              <a:buNone/>
            </a:pPr>
            <a:r>
              <a:rPr lang="en-US" sz="1800" dirty="0" smtClean="0">
                <a:solidFill>
                  <a:schemeClr val="tx1"/>
                </a:solidFill>
              </a:rPr>
              <a:t>2</a:t>
            </a:r>
            <a:r>
              <a:rPr lang="en-US" dirty="0" smtClean="0"/>
              <a:t>. </a:t>
            </a:r>
            <a:r>
              <a:rPr lang="en-US" dirty="0" smtClean="0">
                <a:solidFill>
                  <a:schemeClr val="tx1"/>
                </a:solidFill>
              </a:rPr>
              <a:t>What technology might you use to stream Twitter feeds into Hadoop?</a:t>
            </a:r>
            <a:endParaRPr lang="en-US" dirty="0" smtClean="0"/>
          </a:p>
          <a:p>
            <a:pPr marL="548640" indent="-274320">
              <a:lnSpc>
                <a:spcPct val="90000"/>
              </a:lnSpc>
              <a:buFont typeface="+mj-lt"/>
              <a:buAutoNum type="alphaUcPeriod"/>
            </a:pPr>
            <a:r>
              <a:rPr lang="en-US" sz="1600" dirty="0" smtClean="0">
                <a:solidFill>
                  <a:schemeClr val="tx1"/>
                </a:solidFill>
              </a:rPr>
              <a:t>Sqoop</a:t>
            </a:r>
          </a:p>
          <a:p>
            <a:pPr marL="548640" indent="-274320">
              <a:lnSpc>
                <a:spcPct val="90000"/>
              </a:lnSpc>
              <a:buFont typeface="+mj-lt"/>
              <a:buAutoNum type="alphaUcPeriod"/>
            </a:pPr>
            <a:r>
              <a:rPr lang="en-US" sz="1600" dirty="0" smtClean="0">
                <a:solidFill>
                  <a:schemeClr val="tx1"/>
                </a:solidFill>
              </a:rPr>
              <a:t>Flume</a:t>
            </a:r>
          </a:p>
          <a:p>
            <a:pPr marL="548640" indent="-274320">
              <a:lnSpc>
                <a:spcPct val="90000"/>
              </a:lnSpc>
              <a:buFont typeface="+mj-lt"/>
              <a:buAutoNum type="alphaUcPeriod"/>
            </a:pPr>
            <a:r>
              <a:rPr lang="en-US" sz="1600" dirty="0" smtClean="0">
                <a:solidFill>
                  <a:schemeClr val="tx1"/>
                </a:solidFill>
              </a:rPr>
              <a:t>Pig</a:t>
            </a:r>
          </a:p>
          <a:p>
            <a:pPr marL="548640" indent="-274320">
              <a:lnSpc>
                <a:spcPct val="90000"/>
              </a:lnSpc>
              <a:buFont typeface="+mj-lt"/>
              <a:buAutoNum type="alphaUcPeriod"/>
            </a:pPr>
            <a:r>
              <a:rPr lang="en-US" sz="1600" dirty="0" smtClean="0">
                <a:solidFill>
                  <a:schemeClr val="tx1"/>
                </a:solidFill>
              </a:rPr>
              <a:t>Hive</a:t>
            </a:r>
          </a:p>
          <a:p>
            <a:pPr marL="342900" indent="-342900">
              <a:lnSpc>
                <a:spcPct val="90000"/>
              </a:lnSpc>
              <a:buNone/>
            </a:pPr>
            <a:endParaRPr lang="en-US" sz="1800" b="1" dirty="0" smtClean="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0387">
                                            <p:txEl>
                                              <p:pRg st="0" end="0"/>
                                            </p:txEl>
                                          </p:spTgt>
                                        </p:tgtEl>
                                        <p:attrNameLst>
                                          <p:attrName>style.visibility</p:attrName>
                                        </p:attrNameLst>
                                      </p:cBhvr>
                                      <p:to>
                                        <p:strVal val="visible"/>
                                      </p:to>
                                    </p:set>
                                    <p:animEffect transition="in" filter="wipe(down)">
                                      <p:cBhvr>
                                        <p:cTn id="7" dur="500"/>
                                        <p:tgtEl>
                                          <p:spTgt spid="400387">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00387">
                                            <p:txEl>
                                              <p:pRg st="1" end="1"/>
                                            </p:txEl>
                                          </p:spTgt>
                                        </p:tgtEl>
                                        <p:attrNameLst>
                                          <p:attrName>style.visibility</p:attrName>
                                        </p:attrNameLst>
                                      </p:cBhvr>
                                      <p:to>
                                        <p:strVal val="visible"/>
                                      </p:to>
                                    </p:set>
                                    <p:animEffect transition="in" filter="wipe(down)">
                                      <p:cBhvr>
                                        <p:cTn id="10" dur="500"/>
                                        <p:tgtEl>
                                          <p:spTgt spid="400387">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00387">
                                            <p:txEl>
                                              <p:pRg st="2" end="2"/>
                                            </p:txEl>
                                          </p:spTgt>
                                        </p:tgtEl>
                                        <p:attrNameLst>
                                          <p:attrName>style.visibility</p:attrName>
                                        </p:attrNameLst>
                                      </p:cBhvr>
                                      <p:to>
                                        <p:strVal val="visible"/>
                                      </p:to>
                                    </p:set>
                                    <p:animEffect transition="in" filter="wipe(down)">
                                      <p:cBhvr>
                                        <p:cTn id="13" dur="500"/>
                                        <p:tgtEl>
                                          <p:spTgt spid="400387">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00387">
                                            <p:txEl>
                                              <p:pRg st="3" end="3"/>
                                            </p:txEl>
                                          </p:spTgt>
                                        </p:tgtEl>
                                        <p:attrNameLst>
                                          <p:attrName>style.visibility</p:attrName>
                                        </p:attrNameLst>
                                      </p:cBhvr>
                                      <p:to>
                                        <p:strVal val="visible"/>
                                      </p:to>
                                    </p:set>
                                    <p:animEffect transition="in" filter="wipe(down)">
                                      <p:cBhvr>
                                        <p:cTn id="16" dur="500"/>
                                        <p:tgtEl>
                                          <p:spTgt spid="400387">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00387">
                                            <p:txEl>
                                              <p:pRg st="4" end="4"/>
                                            </p:txEl>
                                          </p:spTgt>
                                        </p:tgtEl>
                                        <p:attrNameLst>
                                          <p:attrName>style.visibility</p:attrName>
                                        </p:attrNameLst>
                                      </p:cBhvr>
                                      <p:to>
                                        <p:strVal val="visible"/>
                                      </p:to>
                                    </p:set>
                                    <p:animEffect transition="in" filter="wipe(down)">
                                      <p:cBhvr>
                                        <p:cTn id="19" dur="500"/>
                                        <p:tgtEl>
                                          <p:spTgt spid="40038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400387">
                                            <p:txEl>
                                              <p:pRg st="7" end="7"/>
                                            </p:txEl>
                                          </p:spTgt>
                                        </p:tgtEl>
                                        <p:attrNameLst>
                                          <p:attrName>style.visibility</p:attrName>
                                        </p:attrNameLst>
                                      </p:cBhvr>
                                      <p:to>
                                        <p:strVal val="visible"/>
                                      </p:to>
                                    </p:set>
                                    <p:animEffect transition="in" filter="wipe(down)">
                                      <p:cBhvr>
                                        <p:cTn id="24" dur="500"/>
                                        <p:tgtEl>
                                          <p:spTgt spid="40038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7" grpId="0" build="allAtOnce"/>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a:xfrm>
            <a:off x="0" y="0"/>
            <a:ext cx="9902952" cy="914400"/>
          </a:xfrm>
        </p:spPr>
        <p:txBody>
          <a:bodyPr tIns="0"/>
          <a:lstStyle/>
          <a:p>
            <a:pPr marL="571500" indent="-571500" fontAlgn="base">
              <a:lnSpc>
                <a:spcPct val="90000"/>
              </a:lnSpc>
              <a:spcAft>
                <a:spcPct val="0"/>
              </a:spcAft>
              <a:defRPr/>
            </a:pPr>
            <a:r>
              <a:rPr lang="en-US" dirty="0" smtClean="0"/>
              <a:t>Final Quiz-Answers</a:t>
            </a:r>
            <a:endParaRPr lang="en-US" b="0" dirty="0" smtClean="0"/>
          </a:p>
        </p:txBody>
      </p:sp>
      <p:sp>
        <p:nvSpPr>
          <p:cNvPr id="400387" name="Rectangle 3"/>
          <p:cNvSpPr>
            <a:spLocks noGrp="1" noChangeArrowheads="1"/>
          </p:cNvSpPr>
          <p:nvPr>
            <p:ph type="body" idx="1"/>
          </p:nvPr>
        </p:nvSpPr>
        <p:spPr>
          <a:xfrm>
            <a:off x="419100" y="1244600"/>
            <a:ext cx="9525000" cy="4724400"/>
          </a:xfrm>
        </p:spPr>
        <p:txBody>
          <a:bodyPr/>
          <a:lstStyle/>
          <a:p>
            <a:pPr>
              <a:buNone/>
            </a:pPr>
            <a:r>
              <a:rPr lang="en-US" sz="1800" dirty="0" smtClean="0">
                <a:solidFill>
                  <a:schemeClr val="tx1"/>
                </a:solidFill>
              </a:rPr>
              <a:t>1</a:t>
            </a:r>
            <a:r>
              <a:rPr lang="en-US" dirty="0" smtClean="0"/>
              <a:t>. Hadoop is a framework that works with a variety of related tools. Common cohorts include:</a:t>
            </a:r>
          </a:p>
          <a:p>
            <a:pPr marL="649287" lvl="1" indent="-457200">
              <a:buFont typeface="+mj-lt"/>
              <a:buAutoNum type="alphaUcPeriod"/>
            </a:pPr>
            <a:r>
              <a:rPr lang="en-US" dirty="0" err="1" smtClean="0"/>
              <a:t>MapReduce</a:t>
            </a:r>
            <a:r>
              <a:rPr lang="en-US" dirty="0" smtClean="0"/>
              <a:t>, Hive and </a:t>
            </a:r>
            <a:r>
              <a:rPr lang="en-US" dirty="0" err="1" smtClean="0"/>
              <a:t>HBase</a:t>
            </a:r>
            <a:endParaRPr lang="en-US" dirty="0" smtClean="0"/>
          </a:p>
          <a:p>
            <a:pPr marL="649287" lvl="1" indent="-457200">
              <a:buFont typeface="+mj-lt"/>
              <a:buAutoNum type="alphaUcPeriod"/>
            </a:pPr>
            <a:r>
              <a:rPr lang="en-US" dirty="0" err="1" smtClean="0"/>
              <a:t>MapReduce</a:t>
            </a:r>
            <a:r>
              <a:rPr lang="en-US" dirty="0" smtClean="0"/>
              <a:t>, </a:t>
            </a:r>
            <a:r>
              <a:rPr lang="en-US" dirty="0" err="1" smtClean="0"/>
              <a:t>MySQL</a:t>
            </a:r>
            <a:r>
              <a:rPr lang="en-US" dirty="0" smtClean="0"/>
              <a:t> and Google Apps</a:t>
            </a:r>
          </a:p>
          <a:p>
            <a:pPr marL="649287" lvl="1" indent="-457200">
              <a:buFont typeface="+mj-lt"/>
              <a:buAutoNum type="alphaUcPeriod"/>
            </a:pPr>
            <a:r>
              <a:rPr lang="en-US" dirty="0" err="1" smtClean="0"/>
              <a:t>MapReduce</a:t>
            </a:r>
            <a:r>
              <a:rPr lang="en-US" dirty="0" smtClean="0"/>
              <a:t>, Hummer and Iguana</a:t>
            </a:r>
          </a:p>
          <a:p>
            <a:pPr marL="649287" lvl="1" indent="-457200">
              <a:buFont typeface="+mj-lt"/>
              <a:buAutoNum type="alphaUcPeriod"/>
            </a:pPr>
            <a:r>
              <a:rPr lang="en-US" dirty="0" err="1" smtClean="0"/>
              <a:t>MapReduce</a:t>
            </a:r>
            <a:r>
              <a:rPr lang="en-US" dirty="0" smtClean="0"/>
              <a:t>, Heron and Trumpet</a:t>
            </a:r>
            <a:endParaRPr lang="en-US" sz="1400" dirty="0" smtClean="0">
              <a:solidFill>
                <a:schemeClr val="tx1"/>
              </a:solidFill>
            </a:endParaRPr>
          </a:p>
          <a:p>
            <a:pPr marL="304800" indent="-304800">
              <a:lnSpc>
                <a:spcPct val="90000"/>
              </a:lnSpc>
              <a:buFontTx/>
              <a:buNone/>
            </a:pPr>
            <a:endParaRPr lang="en-US" sz="1800" b="1" dirty="0" smtClean="0">
              <a:solidFill>
                <a:schemeClr val="tx1"/>
              </a:solidFill>
            </a:endParaRPr>
          </a:p>
          <a:p>
            <a:pPr marL="304800" indent="-304800">
              <a:lnSpc>
                <a:spcPct val="90000"/>
              </a:lnSpc>
              <a:buFontTx/>
              <a:buNone/>
            </a:pPr>
            <a:endParaRPr lang="en-US" sz="1800" b="1" dirty="0" smtClean="0">
              <a:solidFill>
                <a:schemeClr val="tx1"/>
              </a:solidFill>
            </a:endParaRPr>
          </a:p>
          <a:p>
            <a:pPr>
              <a:buNone/>
            </a:pPr>
            <a:r>
              <a:rPr lang="en-US" sz="1800" dirty="0" smtClean="0">
                <a:solidFill>
                  <a:schemeClr val="tx1"/>
                </a:solidFill>
              </a:rPr>
              <a:t>2</a:t>
            </a:r>
            <a:r>
              <a:rPr lang="en-US" dirty="0" smtClean="0"/>
              <a:t>. </a:t>
            </a:r>
            <a:r>
              <a:rPr lang="en-US" dirty="0" smtClean="0">
                <a:solidFill>
                  <a:schemeClr val="tx1"/>
                </a:solidFill>
              </a:rPr>
              <a:t>What technology might you use to stream Twitter feeds into Hadoop?</a:t>
            </a:r>
            <a:endParaRPr lang="en-US" dirty="0" smtClean="0"/>
          </a:p>
          <a:p>
            <a:pPr marL="548640" indent="-274320">
              <a:lnSpc>
                <a:spcPct val="90000"/>
              </a:lnSpc>
              <a:buFont typeface="+mj-lt"/>
              <a:buAutoNum type="alphaUcPeriod"/>
            </a:pPr>
            <a:r>
              <a:rPr lang="en-US" sz="1600" dirty="0" smtClean="0">
                <a:solidFill>
                  <a:schemeClr val="tx1"/>
                </a:solidFill>
              </a:rPr>
              <a:t>Sqoop</a:t>
            </a:r>
          </a:p>
          <a:p>
            <a:pPr marL="548640" indent="-274320">
              <a:lnSpc>
                <a:spcPct val="90000"/>
              </a:lnSpc>
              <a:buFont typeface="+mj-lt"/>
              <a:buAutoNum type="alphaUcPeriod"/>
            </a:pPr>
            <a:r>
              <a:rPr lang="en-US" sz="1600" dirty="0" smtClean="0">
                <a:solidFill>
                  <a:schemeClr val="tx1"/>
                </a:solidFill>
              </a:rPr>
              <a:t>Flume</a:t>
            </a:r>
          </a:p>
          <a:p>
            <a:pPr marL="548640" indent="-274320">
              <a:lnSpc>
                <a:spcPct val="90000"/>
              </a:lnSpc>
              <a:buFont typeface="+mj-lt"/>
              <a:buAutoNum type="alphaUcPeriod"/>
            </a:pPr>
            <a:r>
              <a:rPr lang="en-US" sz="1600" dirty="0" smtClean="0">
                <a:solidFill>
                  <a:schemeClr val="tx1"/>
                </a:solidFill>
              </a:rPr>
              <a:t>Pig</a:t>
            </a:r>
          </a:p>
          <a:p>
            <a:pPr marL="548640" indent="-274320">
              <a:lnSpc>
                <a:spcPct val="90000"/>
              </a:lnSpc>
              <a:buFont typeface="+mj-lt"/>
              <a:buAutoNum type="alphaUcPeriod"/>
            </a:pPr>
            <a:r>
              <a:rPr lang="en-US" sz="1600" dirty="0" smtClean="0">
                <a:solidFill>
                  <a:schemeClr val="tx1"/>
                </a:solidFill>
              </a:rPr>
              <a:t>Hive</a:t>
            </a:r>
          </a:p>
          <a:p>
            <a:pPr marL="342900" indent="-342900">
              <a:lnSpc>
                <a:spcPct val="90000"/>
              </a:lnSpc>
              <a:buNone/>
            </a:pPr>
            <a:endParaRPr lang="en-US" sz="1800" b="1" dirty="0" smtClean="0"/>
          </a:p>
        </p:txBody>
      </p:sp>
      <p:sp>
        <p:nvSpPr>
          <p:cNvPr id="1057796" name="Rectangle 4"/>
          <p:cNvSpPr>
            <a:spLocks noChangeArrowheads="1"/>
          </p:cNvSpPr>
          <p:nvPr/>
        </p:nvSpPr>
        <p:spPr bwMode="auto">
          <a:xfrm>
            <a:off x="6705600" y="2133600"/>
            <a:ext cx="2743200" cy="914400"/>
          </a:xfrm>
          <a:prstGeom prst="rect">
            <a:avLst/>
          </a:prstGeom>
          <a:solidFill>
            <a:schemeClr val="accent1"/>
          </a:solidFill>
          <a:ln w="9525" algn="ctr">
            <a:solidFill>
              <a:schemeClr val="tx1"/>
            </a:solidFill>
            <a:miter lim="800000"/>
            <a:headEnd/>
            <a:tailEnd/>
          </a:ln>
        </p:spPr>
        <p:txBody>
          <a:bodyPr wrap="none" anchor="ctr"/>
          <a:lstStyle/>
          <a:p>
            <a:pPr algn="ctr"/>
            <a:r>
              <a:rPr lang="en-US" b="1" dirty="0" smtClean="0">
                <a:solidFill>
                  <a:prstClr val="white"/>
                </a:solidFill>
              </a:rPr>
              <a:t>A: MR ,Hive &amp; </a:t>
            </a:r>
            <a:r>
              <a:rPr lang="en-US" b="1" dirty="0" err="1" smtClean="0">
                <a:solidFill>
                  <a:prstClr val="white"/>
                </a:solidFill>
              </a:rPr>
              <a:t>HBase</a:t>
            </a:r>
            <a:endParaRPr lang="en-US" b="1" dirty="0">
              <a:solidFill>
                <a:prstClr val="white"/>
              </a:solidFill>
            </a:endParaRPr>
          </a:p>
        </p:txBody>
      </p:sp>
      <p:sp>
        <p:nvSpPr>
          <p:cNvPr id="2" name="Rectangle 4"/>
          <p:cNvSpPr>
            <a:spLocks noChangeArrowheads="1"/>
          </p:cNvSpPr>
          <p:nvPr/>
        </p:nvSpPr>
        <p:spPr bwMode="auto">
          <a:xfrm>
            <a:off x="6781800" y="4648200"/>
            <a:ext cx="2438400" cy="1295400"/>
          </a:xfrm>
          <a:prstGeom prst="rect">
            <a:avLst/>
          </a:prstGeom>
          <a:solidFill>
            <a:schemeClr val="accent1"/>
          </a:solidFill>
          <a:ln w="9525" algn="ctr">
            <a:solidFill>
              <a:schemeClr val="tx1"/>
            </a:solidFill>
            <a:miter lim="800000"/>
            <a:headEnd/>
            <a:tailEnd/>
          </a:ln>
        </p:spPr>
        <p:txBody>
          <a:bodyPr wrap="none" anchor="ctr"/>
          <a:lstStyle/>
          <a:p>
            <a:pPr marL="342900" indent="-342900">
              <a:lnSpc>
                <a:spcPct val="90000"/>
              </a:lnSpc>
            </a:pPr>
            <a:r>
              <a:rPr lang="en-US" b="1" dirty="0" smtClean="0">
                <a:solidFill>
                  <a:prstClr val="white"/>
                </a:solidFill>
              </a:rPr>
              <a:t>      B: Flume</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0387">
                                            <p:txEl>
                                              <p:pRg st="0" end="0"/>
                                            </p:txEl>
                                          </p:spTgt>
                                        </p:tgtEl>
                                        <p:attrNameLst>
                                          <p:attrName>style.visibility</p:attrName>
                                        </p:attrNameLst>
                                      </p:cBhvr>
                                      <p:to>
                                        <p:strVal val="visible"/>
                                      </p:to>
                                    </p:set>
                                    <p:animEffect transition="in" filter="wipe(down)">
                                      <p:cBhvr>
                                        <p:cTn id="7" dur="500"/>
                                        <p:tgtEl>
                                          <p:spTgt spid="400387">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00387">
                                            <p:txEl>
                                              <p:pRg st="1" end="1"/>
                                            </p:txEl>
                                          </p:spTgt>
                                        </p:tgtEl>
                                        <p:attrNameLst>
                                          <p:attrName>style.visibility</p:attrName>
                                        </p:attrNameLst>
                                      </p:cBhvr>
                                      <p:to>
                                        <p:strVal val="visible"/>
                                      </p:to>
                                    </p:set>
                                    <p:animEffect transition="in" filter="wipe(down)">
                                      <p:cBhvr>
                                        <p:cTn id="10" dur="500"/>
                                        <p:tgtEl>
                                          <p:spTgt spid="400387">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00387">
                                            <p:txEl>
                                              <p:pRg st="2" end="2"/>
                                            </p:txEl>
                                          </p:spTgt>
                                        </p:tgtEl>
                                        <p:attrNameLst>
                                          <p:attrName>style.visibility</p:attrName>
                                        </p:attrNameLst>
                                      </p:cBhvr>
                                      <p:to>
                                        <p:strVal val="visible"/>
                                      </p:to>
                                    </p:set>
                                    <p:animEffect transition="in" filter="wipe(down)">
                                      <p:cBhvr>
                                        <p:cTn id="13" dur="500"/>
                                        <p:tgtEl>
                                          <p:spTgt spid="400387">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00387">
                                            <p:txEl>
                                              <p:pRg st="3" end="3"/>
                                            </p:txEl>
                                          </p:spTgt>
                                        </p:tgtEl>
                                        <p:attrNameLst>
                                          <p:attrName>style.visibility</p:attrName>
                                        </p:attrNameLst>
                                      </p:cBhvr>
                                      <p:to>
                                        <p:strVal val="visible"/>
                                      </p:to>
                                    </p:set>
                                    <p:animEffect transition="in" filter="wipe(down)">
                                      <p:cBhvr>
                                        <p:cTn id="16" dur="500"/>
                                        <p:tgtEl>
                                          <p:spTgt spid="400387">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00387">
                                            <p:txEl>
                                              <p:pRg st="4" end="4"/>
                                            </p:txEl>
                                          </p:spTgt>
                                        </p:tgtEl>
                                        <p:attrNameLst>
                                          <p:attrName>style.visibility</p:attrName>
                                        </p:attrNameLst>
                                      </p:cBhvr>
                                      <p:to>
                                        <p:strVal val="visible"/>
                                      </p:to>
                                    </p:set>
                                    <p:animEffect transition="in" filter="wipe(down)">
                                      <p:cBhvr>
                                        <p:cTn id="19" dur="500"/>
                                        <p:tgtEl>
                                          <p:spTgt spid="40038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1057796"/>
                                        </p:tgtEl>
                                        <p:attrNameLst>
                                          <p:attrName>style.visibility</p:attrName>
                                        </p:attrNameLst>
                                      </p:cBhvr>
                                      <p:to>
                                        <p:strVal val="visible"/>
                                      </p:to>
                                    </p:set>
                                    <p:animEffect transition="in" filter="box(in)">
                                      <p:cBhvr>
                                        <p:cTn id="24" dur="500"/>
                                        <p:tgtEl>
                                          <p:spTgt spid="105779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400387">
                                            <p:txEl>
                                              <p:pRg st="7" end="7"/>
                                            </p:txEl>
                                          </p:spTgt>
                                        </p:tgtEl>
                                        <p:attrNameLst>
                                          <p:attrName>style.visibility</p:attrName>
                                        </p:attrNameLst>
                                      </p:cBhvr>
                                      <p:to>
                                        <p:strVal val="visible"/>
                                      </p:to>
                                    </p:set>
                                    <p:animEffect transition="in" filter="wipe(down)">
                                      <p:cBhvr>
                                        <p:cTn id="29" dur="500"/>
                                        <p:tgtEl>
                                          <p:spTgt spid="400387">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box(in)">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7" grpId="0" build="allAtOnce"/>
      <p:bldP spid="1057796" grpId="0" animBg="1"/>
      <p:bldP spid="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a:xfrm>
            <a:off x="361952" y="1163638"/>
            <a:ext cx="8355013" cy="5281612"/>
          </a:xfrm>
          <a:prstGeom prst="rect">
            <a:avLst/>
          </a:prstGeom>
          <a:noFill/>
          <a:ln w="9525">
            <a:noFill/>
            <a:miter lim="800000"/>
            <a:headEnd/>
            <a:tailEnd/>
          </a:ln>
        </p:spPr>
        <p:txBody>
          <a:bodyPr vert="horz" wrap="square" lIns="288000" tIns="36000" rIns="72000" bIns="36000" numCol="1" anchor="t" anchorCtr="0" compatLnSpc="1">
            <a:prstTxWarp prst="textNoShape">
              <a:avLst/>
            </a:prstTxWarp>
          </a:bodyPr>
          <a:lstStyle/>
          <a:p>
            <a:pPr marL="342900" marR="0" lvl="1" indent="-342900" algn="l" defTabSz="714375" rtl="0" eaLnBrk="1" fontAlgn="base" latinLnBrk="0" hangingPunct="1">
              <a:lnSpc>
                <a:spcPts val="2600"/>
              </a:lnSpc>
              <a:spcBef>
                <a:spcPct val="20000"/>
              </a:spcBef>
              <a:spcAft>
                <a:spcPct val="0"/>
              </a:spcAft>
              <a:buClr>
                <a:schemeClr val="accent2"/>
              </a:buClr>
              <a:buSzPct val="85000"/>
              <a:buFont typeface="ZapfDingbats" pitchFamily="82" charset="2"/>
              <a:buNone/>
              <a:tabLst/>
              <a:defRPr/>
            </a:pPr>
            <a:endPar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endParaRPr>
          </a:p>
        </p:txBody>
      </p:sp>
      <p:sp>
        <p:nvSpPr>
          <p:cNvPr id="6" name="TextBox 5"/>
          <p:cNvSpPr txBox="1"/>
          <p:nvPr/>
        </p:nvSpPr>
        <p:spPr>
          <a:xfrm>
            <a:off x="533400" y="1295400"/>
            <a:ext cx="6477000" cy="800100"/>
          </a:xfrm>
          <a:prstGeom prst="rect">
            <a:avLst/>
          </a:prstGeom>
          <a:noFill/>
        </p:spPr>
        <p:txBody>
          <a:bodyPr>
            <a:spAutoFit/>
          </a:bodyPr>
          <a:lstStyle/>
          <a:p>
            <a:pPr fontAlgn="auto">
              <a:spcBef>
                <a:spcPts val="0"/>
              </a:spcBef>
              <a:spcAft>
                <a:spcPts val="0"/>
              </a:spcAft>
              <a:defRPr/>
            </a:pPr>
            <a:r>
              <a:rPr lang="en-US" sz="3200" dirty="0" smtClean="0">
                <a:solidFill>
                  <a:schemeClr val="tx2">
                    <a:lumMod val="50000"/>
                  </a:schemeClr>
                </a:solidFill>
                <a:latin typeface="+mn-lt"/>
                <a:cs typeface="+mn-cs"/>
              </a:rPr>
              <a:t> </a:t>
            </a:r>
            <a:endParaRPr lang="en-US" sz="3200" dirty="0">
              <a:solidFill>
                <a:schemeClr val="tx2">
                  <a:lumMod val="50000"/>
                </a:schemeClr>
              </a:solidFill>
              <a:latin typeface="+mn-lt"/>
              <a:cs typeface="+mn-cs"/>
            </a:endParaRPr>
          </a:p>
          <a:p>
            <a:pPr fontAlgn="auto">
              <a:spcBef>
                <a:spcPts val="0"/>
              </a:spcBef>
              <a:spcAft>
                <a:spcPts val="0"/>
              </a:spcAft>
              <a:defRPr/>
            </a:pPr>
            <a:endParaRPr lang="en-US" sz="1400" dirty="0">
              <a:solidFill>
                <a:schemeClr val="tx2">
                  <a:lumMod val="50000"/>
                </a:schemeClr>
              </a:solidFill>
              <a:latin typeface="+mn-lt"/>
              <a:cs typeface="+mn-cs"/>
            </a:endParaRPr>
          </a:p>
        </p:txBody>
      </p:sp>
      <p:sp>
        <p:nvSpPr>
          <p:cNvPr id="7" name="Title 1"/>
          <p:cNvSpPr txBox="1">
            <a:spLocks/>
          </p:cNvSpPr>
          <p:nvPr/>
        </p:nvSpPr>
        <p:spPr>
          <a:xfrm>
            <a:off x="0" y="2209800"/>
            <a:ext cx="9905999" cy="1676400"/>
          </a:xfrm>
          <a:prstGeom prst="rect">
            <a:avLst/>
          </a:prstGeom>
        </p:spPr>
        <p:txBody>
          <a:bodyPr vert="horz" lIns="297529" tIns="33059" rIns="165294" bIns="33059" rtlCol="0" anchor="ctr">
            <a:noAutofit/>
          </a:bodyPr>
          <a:lstStyle/>
          <a:p>
            <a:pPr marL="0" marR="0" lvl="0" indent="0" algn="ctr" defTabSz="914342" rtl="0" eaLnBrk="1" fontAlgn="auto" latinLnBrk="0" hangingPunct="1">
              <a:lnSpc>
                <a:spcPct val="85000"/>
              </a:lnSpc>
              <a:spcBef>
                <a:spcPct val="0"/>
              </a:spcBef>
              <a:spcAft>
                <a:spcPts val="0"/>
              </a:spcAft>
              <a:buClrTx/>
              <a:buSzTx/>
              <a:buFontTx/>
              <a:buNone/>
              <a:tabLst/>
              <a:defRPr/>
            </a:pPr>
            <a:r>
              <a:rPr kumimoji="0" lang="en-US" sz="6000" b="0" i="0" u="none" strike="noStrike" kern="1200" cap="none" spc="0" normalizeH="0" baseline="0" noProof="0" dirty="0" smtClean="0">
                <a:ln>
                  <a:noFill/>
                </a:ln>
                <a:solidFill>
                  <a:schemeClr val="tx1"/>
                </a:solidFill>
                <a:effectLst/>
                <a:uLnTx/>
                <a:uFillTx/>
                <a:latin typeface="Arial Narrow" pitchFamily="34" charset="0"/>
                <a:ea typeface="+mj-ea"/>
                <a:cs typeface="+mj-cs"/>
              </a:rPr>
              <a:t>Q &amp; A</a:t>
            </a:r>
          </a:p>
        </p:txBody>
      </p:sp>
    </p:spTree>
    <p:extLst>
      <p:ext uri="{BB962C8B-B14F-4D97-AF65-F5344CB8AC3E}">
        <p14:creationId xmlns="" xmlns:p14="http://schemas.microsoft.com/office/powerpoint/2010/main" val="1855864307"/>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a:xfrm>
            <a:off x="361952" y="1163638"/>
            <a:ext cx="8355013" cy="5281612"/>
          </a:xfrm>
          <a:prstGeom prst="rect">
            <a:avLst/>
          </a:prstGeom>
          <a:noFill/>
          <a:ln w="9525">
            <a:noFill/>
            <a:miter lim="800000"/>
            <a:headEnd/>
            <a:tailEnd/>
          </a:ln>
        </p:spPr>
        <p:txBody>
          <a:bodyPr vert="horz" wrap="square" lIns="288000" tIns="36000" rIns="72000" bIns="36000" numCol="1" anchor="t" anchorCtr="0" compatLnSpc="1">
            <a:prstTxWarp prst="textNoShape">
              <a:avLst/>
            </a:prstTxWarp>
          </a:bodyPr>
          <a:lstStyle/>
          <a:p>
            <a:pPr marL="342900" marR="0" lvl="1" indent="-342900" algn="l" defTabSz="714375" rtl="0" eaLnBrk="1" fontAlgn="base" latinLnBrk="0" hangingPunct="1">
              <a:lnSpc>
                <a:spcPts val="2600"/>
              </a:lnSpc>
              <a:spcBef>
                <a:spcPct val="20000"/>
              </a:spcBef>
              <a:spcAft>
                <a:spcPct val="0"/>
              </a:spcAft>
              <a:buClr>
                <a:schemeClr val="accent2"/>
              </a:buClr>
              <a:buSzPct val="85000"/>
              <a:buFont typeface="ZapfDingbats" pitchFamily="82" charset="2"/>
              <a:buNone/>
              <a:tabLst/>
              <a:defRPr/>
            </a:pPr>
            <a:endPar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endParaRPr>
          </a:p>
        </p:txBody>
      </p:sp>
      <p:sp>
        <p:nvSpPr>
          <p:cNvPr id="6" name="TextBox 5"/>
          <p:cNvSpPr txBox="1"/>
          <p:nvPr/>
        </p:nvSpPr>
        <p:spPr>
          <a:xfrm>
            <a:off x="533400" y="1295400"/>
            <a:ext cx="6477000" cy="800100"/>
          </a:xfrm>
          <a:prstGeom prst="rect">
            <a:avLst/>
          </a:prstGeom>
          <a:noFill/>
        </p:spPr>
        <p:txBody>
          <a:bodyPr>
            <a:spAutoFit/>
          </a:bodyPr>
          <a:lstStyle/>
          <a:p>
            <a:pPr fontAlgn="auto">
              <a:spcBef>
                <a:spcPts val="0"/>
              </a:spcBef>
              <a:spcAft>
                <a:spcPts val="0"/>
              </a:spcAft>
              <a:defRPr/>
            </a:pPr>
            <a:r>
              <a:rPr lang="en-US" sz="3200" dirty="0" smtClean="0">
                <a:solidFill>
                  <a:schemeClr val="tx2">
                    <a:lumMod val="50000"/>
                  </a:schemeClr>
                </a:solidFill>
                <a:latin typeface="+mn-lt"/>
                <a:cs typeface="+mn-cs"/>
              </a:rPr>
              <a:t> </a:t>
            </a:r>
            <a:endParaRPr lang="en-US" sz="3200" dirty="0">
              <a:solidFill>
                <a:schemeClr val="tx2">
                  <a:lumMod val="50000"/>
                </a:schemeClr>
              </a:solidFill>
              <a:latin typeface="+mn-lt"/>
              <a:cs typeface="+mn-cs"/>
            </a:endParaRPr>
          </a:p>
          <a:p>
            <a:pPr fontAlgn="auto">
              <a:spcBef>
                <a:spcPts val="0"/>
              </a:spcBef>
              <a:spcAft>
                <a:spcPts val="0"/>
              </a:spcAft>
              <a:defRPr/>
            </a:pPr>
            <a:endParaRPr lang="en-US" sz="1400" dirty="0">
              <a:solidFill>
                <a:schemeClr val="tx2">
                  <a:lumMod val="50000"/>
                </a:schemeClr>
              </a:solidFill>
              <a:latin typeface="+mn-lt"/>
              <a:cs typeface="+mn-cs"/>
            </a:endParaRPr>
          </a:p>
        </p:txBody>
      </p:sp>
      <p:sp>
        <p:nvSpPr>
          <p:cNvPr id="7" name="Title 1"/>
          <p:cNvSpPr txBox="1">
            <a:spLocks/>
          </p:cNvSpPr>
          <p:nvPr/>
        </p:nvSpPr>
        <p:spPr>
          <a:xfrm>
            <a:off x="0" y="2209800"/>
            <a:ext cx="9905999" cy="1676400"/>
          </a:xfrm>
          <a:prstGeom prst="rect">
            <a:avLst/>
          </a:prstGeom>
        </p:spPr>
        <p:txBody>
          <a:bodyPr vert="horz" lIns="297529" tIns="33059" rIns="165294" bIns="33059" rtlCol="0" anchor="ctr">
            <a:noAutofit/>
          </a:bodyPr>
          <a:lstStyle/>
          <a:p>
            <a:pPr marL="0" marR="0" lvl="0" indent="0" algn="ctr" defTabSz="914342" rtl="0" eaLnBrk="1" fontAlgn="auto" latinLnBrk="0" hangingPunct="1">
              <a:lnSpc>
                <a:spcPct val="85000"/>
              </a:lnSpc>
              <a:spcBef>
                <a:spcPct val="0"/>
              </a:spcBef>
              <a:spcAft>
                <a:spcPts val="0"/>
              </a:spcAft>
              <a:buClrTx/>
              <a:buSzTx/>
              <a:buFontTx/>
              <a:buNone/>
              <a:tabLst/>
              <a:defRPr/>
            </a:pPr>
            <a:r>
              <a:rPr kumimoji="0" lang="en-US" sz="6000" b="0" i="0" u="none" strike="noStrike" kern="1200" cap="none" spc="0" normalizeH="0" baseline="0" noProof="0" dirty="0" smtClean="0">
                <a:ln>
                  <a:noFill/>
                </a:ln>
                <a:solidFill>
                  <a:schemeClr val="tx1"/>
                </a:solidFill>
                <a:effectLst/>
                <a:uLnTx/>
                <a:uFillTx/>
                <a:latin typeface="Arial Narrow" pitchFamily="34" charset="0"/>
                <a:ea typeface="+mj-ea"/>
                <a:cs typeface="+mj-cs"/>
              </a:rPr>
              <a:t>Thank</a:t>
            </a:r>
            <a:r>
              <a:rPr kumimoji="0" lang="en-US" sz="6000" b="0" i="0" u="none" strike="noStrike" kern="1200" cap="none" spc="0" normalizeH="0" noProof="0" dirty="0" smtClean="0">
                <a:ln>
                  <a:noFill/>
                </a:ln>
                <a:solidFill>
                  <a:schemeClr val="tx1"/>
                </a:solidFill>
                <a:effectLst/>
                <a:uLnTx/>
                <a:uFillTx/>
                <a:latin typeface="Arial Narrow" pitchFamily="34" charset="0"/>
                <a:ea typeface="+mj-ea"/>
                <a:cs typeface="+mj-cs"/>
              </a:rPr>
              <a:t> You</a:t>
            </a:r>
            <a:endParaRPr kumimoji="0" lang="en-US" sz="6000" b="0" i="0" u="none" strike="noStrike" kern="1200" cap="none" spc="0" normalizeH="0" baseline="0" noProof="0" dirty="0" smtClean="0">
              <a:ln>
                <a:noFill/>
              </a:ln>
              <a:solidFill>
                <a:schemeClr val="tx1"/>
              </a:solidFill>
              <a:effectLst/>
              <a:uLnTx/>
              <a:uFillTx/>
              <a:latin typeface="Arial Narrow" pitchFamily="34" charset="0"/>
              <a:ea typeface="+mj-ea"/>
              <a:cs typeface="+mj-cs"/>
            </a:endParaRPr>
          </a:p>
        </p:txBody>
      </p:sp>
    </p:spTree>
    <p:extLst>
      <p:ext uri="{BB962C8B-B14F-4D97-AF65-F5344CB8AC3E}">
        <p14:creationId xmlns="" xmlns:p14="http://schemas.microsoft.com/office/powerpoint/2010/main" val="185586430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el 4"/>
          <p:cNvSpPr>
            <a:spLocks noGrp="1"/>
          </p:cNvSpPr>
          <p:nvPr>
            <p:ph type="title"/>
          </p:nvPr>
        </p:nvSpPr>
        <p:spPr/>
        <p:txBody>
          <a:bodyPr/>
          <a:lstStyle/>
          <a:p>
            <a:pPr eaLnBrk="1" hangingPunct="1"/>
            <a:r>
              <a:rPr lang="en-GB" altLang="en-US" smtClean="0"/>
              <a:t>Contributions 2006 - 2011</a:t>
            </a:r>
            <a:endParaRPr lang="de-AT" altLang="en-US" smtClean="0"/>
          </a:p>
        </p:txBody>
      </p:sp>
      <p:pic>
        <p:nvPicPr>
          <p:cNvPr id="15365" name="Picture 6" descr="http://hortonworks.com/wp-content/uploads/2011/10/LOC_lifetime_Cmethod.png"/>
          <p:cNvPicPr>
            <a:picLocks noChangeAspect="1" noChangeArrowheads="1"/>
          </p:cNvPicPr>
          <p:nvPr/>
        </p:nvPicPr>
        <p:blipFill>
          <a:blip r:embed="rId2"/>
          <a:srcRect/>
          <a:stretch>
            <a:fillRect/>
          </a:stretch>
        </p:blipFill>
        <p:spPr bwMode="auto">
          <a:xfrm>
            <a:off x="486702" y="981076"/>
            <a:ext cx="8746860" cy="4875213"/>
          </a:xfrm>
          <a:prstGeom prst="rect">
            <a:avLst/>
          </a:prstGeom>
          <a:noFill/>
          <a:ln w="9525">
            <a:noFill/>
            <a:miter lim="800000"/>
            <a:headEnd/>
            <a:tailEnd/>
          </a:ln>
        </p:spPr>
      </p:pic>
      <p:sp>
        <p:nvSpPr>
          <p:cNvPr id="15366" name="Rectangle 1"/>
          <p:cNvSpPr>
            <a:spLocks noChangeArrowheads="1"/>
          </p:cNvSpPr>
          <p:nvPr/>
        </p:nvSpPr>
        <p:spPr bwMode="auto">
          <a:xfrm>
            <a:off x="896013" y="5730875"/>
            <a:ext cx="8581760" cy="677108"/>
          </a:xfrm>
          <a:prstGeom prst="rect">
            <a:avLst/>
          </a:prstGeom>
          <a:noFill/>
          <a:ln w="9525">
            <a:noFill/>
            <a:miter lim="800000"/>
            <a:headEnd/>
            <a:tailEnd/>
          </a:ln>
        </p:spPr>
        <p:txBody>
          <a:bodyPr>
            <a:spAutoFit/>
          </a:bodyPr>
          <a:lstStyle/>
          <a:p>
            <a:r>
              <a:rPr lang="en-GB" altLang="en-US" dirty="0" smtClean="0"/>
              <a:t>(Source: . </a:t>
            </a:r>
            <a:r>
              <a:rPr lang="en-US" dirty="0">
                <a:hlinkClick r:id="rId3"/>
              </a:rPr>
              <a:t>http://hortonworks.com/blog/reality-check-contributions-to-apache-hadoop/</a:t>
            </a:r>
            <a:r>
              <a:rPr lang="en-US" dirty="0"/>
              <a:t>)</a:t>
            </a:r>
            <a:endParaRPr lang="en-GB" altLang="en-US"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58750" cy="158750"/>
        </p:xfrm>
        <a:graphic>
          <a:graphicData uri="http://schemas.openxmlformats.org/presentationml/2006/ole">
            <p:oleObj spid="_x0000_s140346" name="think-cell Slide" r:id="rId3" imgW="360" imgH="360" progId="">
              <p:embed/>
            </p:oleObj>
          </a:graphicData>
        </a:graphic>
      </p:graphicFrame>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a:xfrm>
            <a:off x="0" y="0"/>
            <a:ext cx="9902952" cy="914400"/>
          </a:xfrm>
        </p:spPr>
        <p:txBody>
          <a:bodyPr tIns="0"/>
          <a:lstStyle/>
          <a:p>
            <a:pPr marL="571500" indent="-571500" fontAlgn="base">
              <a:lnSpc>
                <a:spcPct val="90000"/>
              </a:lnSpc>
              <a:spcAft>
                <a:spcPct val="0"/>
              </a:spcAft>
              <a:defRPr/>
            </a:pPr>
            <a:r>
              <a:rPr lang="en-US" b="0" dirty="0" smtClean="0"/>
              <a:t>Quiz</a:t>
            </a:r>
          </a:p>
        </p:txBody>
      </p:sp>
      <p:sp>
        <p:nvSpPr>
          <p:cNvPr id="400387" name="Rectangle 3"/>
          <p:cNvSpPr>
            <a:spLocks noGrp="1" noChangeArrowheads="1"/>
          </p:cNvSpPr>
          <p:nvPr>
            <p:ph type="body" idx="4294967295"/>
          </p:nvPr>
        </p:nvSpPr>
        <p:spPr>
          <a:xfrm>
            <a:off x="419100" y="1244600"/>
            <a:ext cx="9525000" cy="4724400"/>
          </a:xfrm>
          <a:prstGeom prst="rect">
            <a:avLst/>
          </a:prstGeom>
        </p:spPr>
        <p:txBody>
          <a:bodyPr/>
          <a:lstStyle/>
          <a:p>
            <a:pPr>
              <a:buNone/>
            </a:pPr>
            <a:r>
              <a:rPr lang="en-US" sz="1800" dirty="0" smtClean="0">
                <a:solidFill>
                  <a:schemeClr val="tx1"/>
                </a:solidFill>
              </a:rPr>
              <a:t>1</a:t>
            </a:r>
            <a:r>
              <a:rPr lang="en-US" dirty="0" smtClean="0"/>
              <a:t>. Who was the creator of Hadoop?</a:t>
            </a:r>
          </a:p>
          <a:p>
            <a:pPr marL="649287" lvl="1" indent="-457200">
              <a:buFont typeface="+mj-lt"/>
              <a:buAutoNum type="alphaUcPeriod"/>
            </a:pPr>
            <a:r>
              <a:rPr lang="en-US" dirty="0" smtClean="0"/>
              <a:t>Sanjay Ghemawat</a:t>
            </a:r>
          </a:p>
          <a:p>
            <a:pPr marL="649287" lvl="1" indent="-457200">
              <a:buFont typeface="+mj-lt"/>
              <a:buAutoNum type="alphaUcPeriod"/>
            </a:pPr>
            <a:r>
              <a:rPr lang="en-US" dirty="0" smtClean="0"/>
              <a:t>Michael Franklin </a:t>
            </a:r>
          </a:p>
          <a:p>
            <a:pPr marL="649287" lvl="1" indent="-457200">
              <a:buFont typeface="+mj-lt"/>
              <a:buAutoNum type="alphaUcPeriod"/>
            </a:pPr>
            <a:r>
              <a:rPr lang="en-US" dirty="0" smtClean="0"/>
              <a:t>Doug Cutting</a:t>
            </a:r>
          </a:p>
          <a:p>
            <a:pPr marL="649287" lvl="1" indent="-457200">
              <a:buFont typeface="+mj-lt"/>
              <a:buAutoNum type="alphaUcPeriod"/>
            </a:pPr>
            <a:r>
              <a:rPr lang="en-US" dirty="0" smtClean="0"/>
              <a:t>Jeffrey Dean </a:t>
            </a:r>
            <a:endParaRPr lang="en-US" sz="1600" dirty="0" smtClean="0">
              <a:solidFill>
                <a:schemeClr val="tx1"/>
              </a:solidFill>
            </a:endParaRPr>
          </a:p>
          <a:p>
            <a:pPr marL="304800" indent="-304800">
              <a:lnSpc>
                <a:spcPct val="90000"/>
              </a:lnSpc>
              <a:buFontTx/>
              <a:buNone/>
            </a:pPr>
            <a:endParaRPr lang="en-US" sz="1800" b="1" dirty="0" smtClean="0">
              <a:solidFill>
                <a:schemeClr val="tx1"/>
              </a:solidFill>
            </a:endParaRPr>
          </a:p>
          <a:p>
            <a:pPr marL="304800" indent="-304800">
              <a:lnSpc>
                <a:spcPct val="90000"/>
              </a:lnSpc>
              <a:buFontTx/>
              <a:buNone/>
            </a:pPr>
            <a:endParaRPr lang="en-US" sz="1800" b="1" dirty="0" smtClean="0">
              <a:solidFill>
                <a:schemeClr val="tx1"/>
              </a:solidFill>
            </a:endParaRPr>
          </a:p>
          <a:p>
            <a:pPr>
              <a:buNone/>
            </a:pPr>
            <a:r>
              <a:rPr lang="en-US" sz="1800" dirty="0" smtClean="0">
                <a:solidFill>
                  <a:schemeClr val="tx1"/>
                </a:solidFill>
              </a:rPr>
              <a:t>2</a:t>
            </a:r>
            <a:r>
              <a:rPr lang="en-US" dirty="0" smtClean="0"/>
              <a:t>. What was Hadoop named after?</a:t>
            </a:r>
          </a:p>
          <a:p>
            <a:pPr marL="649287" lvl="1" indent="-457200">
              <a:buFont typeface="+mj-lt"/>
              <a:buAutoNum type="alphaUcPeriod"/>
            </a:pPr>
            <a:r>
              <a:rPr lang="en-US" dirty="0" smtClean="0"/>
              <a:t>Creator’s favorite circus act</a:t>
            </a:r>
          </a:p>
          <a:p>
            <a:pPr marL="649287" lvl="1" indent="-457200">
              <a:buFont typeface="+mj-lt"/>
              <a:buAutoNum type="alphaUcPeriod"/>
            </a:pPr>
            <a:r>
              <a:rPr lang="en-US" dirty="0" smtClean="0"/>
              <a:t>The toy elephant of creator’s son</a:t>
            </a:r>
          </a:p>
          <a:p>
            <a:pPr marL="649287" lvl="1" indent="-457200">
              <a:buFont typeface="+mj-lt"/>
              <a:buAutoNum type="alphaUcPeriod"/>
            </a:pPr>
            <a:r>
              <a:rPr lang="en-US" dirty="0" smtClean="0"/>
              <a:t>Creator’s high school rock band</a:t>
            </a:r>
          </a:p>
          <a:p>
            <a:pPr marL="649287" lvl="1" indent="-457200">
              <a:buFont typeface="+mj-lt"/>
              <a:buAutoNum type="alphaUcPeriod"/>
            </a:pPr>
            <a:r>
              <a:rPr lang="en-US" dirty="0" smtClean="0"/>
              <a:t>A sound Creator’s  laptop made during Hadoop development</a:t>
            </a:r>
          </a:p>
          <a:p>
            <a:pPr marL="342900" indent="-342900">
              <a:lnSpc>
                <a:spcPct val="90000"/>
              </a:lnSpc>
              <a:buNone/>
            </a:pPr>
            <a:endParaRPr lang="en-US" sz="1800" dirty="0" smtClean="0">
              <a:solidFill>
                <a:schemeClr val="tx1"/>
              </a:solidFill>
            </a:endParaRPr>
          </a:p>
          <a:p>
            <a:pPr marL="342900" indent="-342900">
              <a:lnSpc>
                <a:spcPct val="90000"/>
              </a:lnSpc>
              <a:buNone/>
            </a:pPr>
            <a:endParaRPr lang="en-US" sz="1800" b="1" dirty="0" smtClean="0"/>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0387">
                                            <p:txEl>
                                              <p:pRg st="0" end="0"/>
                                            </p:txEl>
                                          </p:spTgt>
                                        </p:tgtEl>
                                        <p:attrNameLst>
                                          <p:attrName>style.visibility</p:attrName>
                                        </p:attrNameLst>
                                      </p:cBhvr>
                                      <p:to>
                                        <p:strVal val="visible"/>
                                      </p:to>
                                    </p:set>
                                    <p:animEffect transition="in" filter="wipe(down)">
                                      <p:cBhvr>
                                        <p:cTn id="7" dur="500"/>
                                        <p:tgtEl>
                                          <p:spTgt spid="400387">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00387">
                                            <p:txEl>
                                              <p:pRg st="1" end="1"/>
                                            </p:txEl>
                                          </p:spTgt>
                                        </p:tgtEl>
                                        <p:attrNameLst>
                                          <p:attrName>style.visibility</p:attrName>
                                        </p:attrNameLst>
                                      </p:cBhvr>
                                      <p:to>
                                        <p:strVal val="visible"/>
                                      </p:to>
                                    </p:set>
                                    <p:animEffect transition="in" filter="wipe(down)">
                                      <p:cBhvr>
                                        <p:cTn id="10" dur="500"/>
                                        <p:tgtEl>
                                          <p:spTgt spid="400387">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00387">
                                            <p:txEl>
                                              <p:pRg st="2" end="2"/>
                                            </p:txEl>
                                          </p:spTgt>
                                        </p:tgtEl>
                                        <p:attrNameLst>
                                          <p:attrName>style.visibility</p:attrName>
                                        </p:attrNameLst>
                                      </p:cBhvr>
                                      <p:to>
                                        <p:strVal val="visible"/>
                                      </p:to>
                                    </p:set>
                                    <p:animEffect transition="in" filter="wipe(down)">
                                      <p:cBhvr>
                                        <p:cTn id="13" dur="500"/>
                                        <p:tgtEl>
                                          <p:spTgt spid="400387">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00387">
                                            <p:txEl>
                                              <p:pRg st="3" end="3"/>
                                            </p:txEl>
                                          </p:spTgt>
                                        </p:tgtEl>
                                        <p:attrNameLst>
                                          <p:attrName>style.visibility</p:attrName>
                                        </p:attrNameLst>
                                      </p:cBhvr>
                                      <p:to>
                                        <p:strVal val="visible"/>
                                      </p:to>
                                    </p:set>
                                    <p:animEffect transition="in" filter="wipe(down)">
                                      <p:cBhvr>
                                        <p:cTn id="16" dur="500"/>
                                        <p:tgtEl>
                                          <p:spTgt spid="40038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400387">
                                            <p:txEl>
                                              <p:pRg st="7" end="7"/>
                                            </p:txEl>
                                          </p:spTgt>
                                        </p:tgtEl>
                                        <p:attrNameLst>
                                          <p:attrName>style.visibility</p:attrName>
                                        </p:attrNameLst>
                                      </p:cBhvr>
                                      <p:to>
                                        <p:strVal val="visible"/>
                                      </p:to>
                                    </p:set>
                                    <p:animEffect transition="in" filter="wipe(down)">
                                      <p:cBhvr>
                                        <p:cTn id="21" dur="500"/>
                                        <p:tgtEl>
                                          <p:spTgt spid="400387">
                                            <p:txEl>
                                              <p:pRg st="7" end="7"/>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400387">
                                            <p:txEl>
                                              <p:pRg st="8" end="8"/>
                                            </p:txEl>
                                          </p:spTgt>
                                        </p:tgtEl>
                                        <p:attrNameLst>
                                          <p:attrName>style.visibility</p:attrName>
                                        </p:attrNameLst>
                                      </p:cBhvr>
                                      <p:to>
                                        <p:strVal val="visible"/>
                                      </p:to>
                                    </p:set>
                                    <p:animEffect transition="in" filter="wipe(down)">
                                      <p:cBhvr>
                                        <p:cTn id="24" dur="500"/>
                                        <p:tgtEl>
                                          <p:spTgt spid="400387">
                                            <p:txEl>
                                              <p:pRg st="8" end="8"/>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400387">
                                            <p:txEl>
                                              <p:pRg st="9" end="9"/>
                                            </p:txEl>
                                          </p:spTgt>
                                        </p:tgtEl>
                                        <p:attrNameLst>
                                          <p:attrName>style.visibility</p:attrName>
                                        </p:attrNameLst>
                                      </p:cBhvr>
                                      <p:to>
                                        <p:strVal val="visible"/>
                                      </p:to>
                                    </p:set>
                                    <p:animEffect transition="in" filter="wipe(down)">
                                      <p:cBhvr>
                                        <p:cTn id="27" dur="500"/>
                                        <p:tgtEl>
                                          <p:spTgt spid="400387">
                                            <p:txEl>
                                              <p:pRg st="9" end="9"/>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400387">
                                            <p:txEl>
                                              <p:pRg st="10" end="10"/>
                                            </p:txEl>
                                          </p:spTgt>
                                        </p:tgtEl>
                                        <p:attrNameLst>
                                          <p:attrName>style.visibility</p:attrName>
                                        </p:attrNameLst>
                                      </p:cBhvr>
                                      <p:to>
                                        <p:strVal val="visible"/>
                                      </p:to>
                                    </p:set>
                                    <p:animEffect transition="in" filter="wipe(down)">
                                      <p:cBhvr>
                                        <p:cTn id="30" dur="500"/>
                                        <p:tgtEl>
                                          <p:spTgt spid="400387">
                                            <p:txEl>
                                              <p:pRg st="10" end="10"/>
                                            </p:txEl>
                                          </p:spTgt>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400387">
                                            <p:txEl>
                                              <p:pRg st="11" end="11"/>
                                            </p:txEl>
                                          </p:spTgt>
                                        </p:tgtEl>
                                        <p:attrNameLst>
                                          <p:attrName>style.visibility</p:attrName>
                                        </p:attrNameLst>
                                      </p:cBhvr>
                                      <p:to>
                                        <p:strVal val="visible"/>
                                      </p:to>
                                    </p:set>
                                    <p:animEffect transition="in" filter="wipe(down)">
                                      <p:cBhvr>
                                        <p:cTn id="33" dur="500"/>
                                        <p:tgtEl>
                                          <p:spTgt spid="40038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7"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a:xfrm>
            <a:off x="0" y="0"/>
            <a:ext cx="9902952" cy="914400"/>
          </a:xfrm>
        </p:spPr>
        <p:txBody>
          <a:bodyPr tIns="0"/>
          <a:lstStyle/>
          <a:p>
            <a:pPr marL="571500" indent="-571500" fontAlgn="base">
              <a:lnSpc>
                <a:spcPct val="90000"/>
              </a:lnSpc>
              <a:spcAft>
                <a:spcPct val="0"/>
              </a:spcAft>
              <a:defRPr/>
            </a:pPr>
            <a:r>
              <a:rPr lang="en-US" b="0" dirty="0" smtClean="0"/>
              <a:t>Quiz-Answers</a:t>
            </a:r>
          </a:p>
        </p:txBody>
      </p:sp>
      <p:sp>
        <p:nvSpPr>
          <p:cNvPr id="400387" name="Rectangle 3"/>
          <p:cNvSpPr>
            <a:spLocks noGrp="1" noChangeArrowheads="1"/>
          </p:cNvSpPr>
          <p:nvPr>
            <p:ph type="body" idx="4294967295"/>
          </p:nvPr>
        </p:nvSpPr>
        <p:spPr>
          <a:xfrm>
            <a:off x="419100" y="1244600"/>
            <a:ext cx="9525000" cy="4724400"/>
          </a:xfrm>
          <a:prstGeom prst="rect">
            <a:avLst/>
          </a:prstGeom>
        </p:spPr>
        <p:txBody>
          <a:bodyPr/>
          <a:lstStyle/>
          <a:p>
            <a:pPr>
              <a:buNone/>
            </a:pPr>
            <a:r>
              <a:rPr lang="en-US" sz="1800" dirty="0" smtClean="0">
                <a:solidFill>
                  <a:schemeClr val="tx1"/>
                </a:solidFill>
              </a:rPr>
              <a:t>1</a:t>
            </a:r>
            <a:r>
              <a:rPr lang="en-US" dirty="0" smtClean="0"/>
              <a:t>. Who was the creator of Hadoop?</a:t>
            </a:r>
          </a:p>
          <a:p>
            <a:pPr marL="649287" lvl="1" indent="-457200">
              <a:buFont typeface="+mj-lt"/>
              <a:buAutoNum type="alphaUcPeriod"/>
            </a:pPr>
            <a:r>
              <a:rPr lang="en-US" dirty="0" smtClean="0"/>
              <a:t>Sanjay Ghemawat</a:t>
            </a:r>
          </a:p>
          <a:p>
            <a:pPr marL="649287" lvl="1" indent="-457200">
              <a:buFont typeface="+mj-lt"/>
              <a:buAutoNum type="alphaUcPeriod"/>
            </a:pPr>
            <a:r>
              <a:rPr lang="en-US" dirty="0" smtClean="0"/>
              <a:t>Michael Franklin </a:t>
            </a:r>
          </a:p>
          <a:p>
            <a:pPr marL="649287" lvl="1" indent="-457200">
              <a:buFont typeface="+mj-lt"/>
              <a:buAutoNum type="alphaUcPeriod"/>
            </a:pPr>
            <a:r>
              <a:rPr lang="en-US" dirty="0" smtClean="0"/>
              <a:t>Doug Cutting</a:t>
            </a:r>
          </a:p>
          <a:p>
            <a:pPr marL="649287" lvl="1" indent="-457200">
              <a:buFont typeface="+mj-lt"/>
              <a:buAutoNum type="alphaUcPeriod"/>
            </a:pPr>
            <a:r>
              <a:rPr lang="en-US" dirty="0" smtClean="0"/>
              <a:t>Jeffrey Dean </a:t>
            </a:r>
            <a:endParaRPr lang="en-US" sz="1600" dirty="0" smtClean="0">
              <a:solidFill>
                <a:schemeClr val="tx1"/>
              </a:solidFill>
            </a:endParaRPr>
          </a:p>
          <a:p>
            <a:pPr marL="304800" indent="-304800">
              <a:lnSpc>
                <a:spcPct val="90000"/>
              </a:lnSpc>
              <a:buFontTx/>
              <a:buNone/>
            </a:pPr>
            <a:endParaRPr lang="en-US" sz="1800" b="1" dirty="0" smtClean="0">
              <a:solidFill>
                <a:schemeClr val="tx1"/>
              </a:solidFill>
            </a:endParaRPr>
          </a:p>
          <a:p>
            <a:pPr marL="304800" indent="-304800">
              <a:lnSpc>
                <a:spcPct val="90000"/>
              </a:lnSpc>
              <a:buFontTx/>
              <a:buNone/>
            </a:pPr>
            <a:endParaRPr lang="en-US" sz="1800" b="1" dirty="0" smtClean="0">
              <a:solidFill>
                <a:schemeClr val="tx1"/>
              </a:solidFill>
            </a:endParaRPr>
          </a:p>
          <a:p>
            <a:pPr>
              <a:buNone/>
            </a:pPr>
            <a:r>
              <a:rPr lang="en-US" sz="1800" dirty="0" smtClean="0">
                <a:solidFill>
                  <a:schemeClr val="tx1"/>
                </a:solidFill>
              </a:rPr>
              <a:t>2</a:t>
            </a:r>
            <a:r>
              <a:rPr lang="en-US" dirty="0" smtClean="0"/>
              <a:t>. What was Hadoop named after?</a:t>
            </a:r>
          </a:p>
          <a:p>
            <a:pPr marL="649287" lvl="1" indent="-457200">
              <a:buFont typeface="+mj-lt"/>
              <a:buAutoNum type="alphaUcPeriod"/>
            </a:pPr>
            <a:r>
              <a:rPr lang="en-US" dirty="0" smtClean="0"/>
              <a:t>Creator’s favorite circus act</a:t>
            </a:r>
          </a:p>
          <a:p>
            <a:pPr marL="649287" lvl="1" indent="-457200">
              <a:buFont typeface="+mj-lt"/>
              <a:buAutoNum type="alphaUcPeriod"/>
            </a:pPr>
            <a:r>
              <a:rPr lang="en-US" dirty="0" smtClean="0"/>
              <a:t>The toy elephant of creator’s son</a:t>
            </a:r>
          </a:p>
          <a:p>
            <a:pPr marL="649287" lvl="1" indent="-457200">
              <a:buFont typeface="+mj-lt"/>
              <a:buAutoNum type="alphaUcPeriod"/>
            </a:pPr>
            <a:r>
              <a:rPr lang="en-US" dirty="0" smtClean="0"/>
              <a:t>Creator’s high school rock band</a:t>
            </a:r>
          </a:p>
          <a:p>
            <a:pPr marL="649287" lvl="1" indent="-457200">
              <a:buFont typeface="+mj-lt"/>
              <a:buAutoNum type="alphaUcPeriod"/>
            </a:pPr>
            <a:r>
              <a:rPr lang="en-US" dirty="0" smtClean="0"/>
              <a:t>A sound Creator’s  laptop made during Hadoop development</a:t>
            </a:r>
          </a:p>
          <a:p>
            <a:pPr marL="342900" indent="-342900">
              <a:lnSpc>
                <a:spcPct val="90000"/>
              </a:lnSpc>
              <a:buNone/>
            </a:pPr>
            <a:endParaRPr lang="en-US" sz="1800" dirty="0" smtClean="0">
              <a:solidFill>
                <a:schemeClr val="tx1"/>
              </a:solidFill>
            </a:endParaRPr>
          </a:p>
          <a:p>
            <a:pPr marL="342900" indent="-342900">
              <a:lnSpc>
                <a:spcPct val="90000"/>
              </a:lnSpc>
              <a:buNone/>
            </a:pPr>
            <a:endParaRPr lang="en-US" sz="1800" b="1" dirty="0" smtClean="0"/>
          </a:p>
        </p:txBody>
      </p:sp>
      <p:sp>
        <p:nvSpPr>
          <p:cNvPr id="4" name="Rectangle 4"/>
          <p:cNvSpPr>
            <a:spLocks noChangeArrowheads="1"/>
          </p:cNvSpPr>
          <p:nvPr/>
        </p:nvSpPr>
        <p:spPr bwMode="auto">
          <a:xfrm>
            <a:off x="6781800" y="1752600"/>
            <a:ext cx="2362200" cy="1066800"/>
          </a:xfrm>
          <a:prstGeom prst="rect">
            <a:avLst/>
          </a:prstGeom>
          <a:solidFill>
            <a:schemeClr val="accent1"/>
          </a:solidFill>
          <a:ln w="9525" algn="ctr">
            <a:solidFill>
              <a:schemeClr val="tx1"/>
            </a:solidFill>
            <a:miter lim="800000"/>
            <a:headEnd/>
            <a:tailEnd/>
          </a:ln>
        </p:spPr>
        <p:txBody>
          <a:bodyPr wrap="none" anchor="ctr"/>
          <a:lstStyle/>
          <a:p>
            <a:pPr algn="ctr"/>
            <a:r>
              <a:rPr lang="en-US" b="1" dirty="0" smtClean="0">
                <a:solidFill>
                  <a:prstClr val="white"/>
                </a:solidFill>
              </a:rPr>
              <a:t>C: Doug Cutting</a:t>
            </a:r>
            <a:endParaRPr lang="en-US" b="1" dirty="0">
              <a:solidFill>
                <a:prstClr val="white"/>
              </a:solidFill>
            </a:endParaRPr>
          </a:p>
        </p:txBody>
      </p:sp>
      <p:sp>
        <p:nvSpPr>
          <p:cNvPr id="5" name="Rectangle 4"/>
          <p:cNvSpPr>
            <a:spLocks noChangeArrowheads="1"/>
          </p:cNvSpPr>
          <p:nvPr/>
        </p:nvSpPr>
        <p:spPr bwMode="auto">
          <a:xfrm>
            <a:off x="6781800" y="4114800"/>
            <a:ext cx="2514600" cy="990600"/>
          </a:xfrm>
          <a:prstGeom prst="rect">
            <a:avLst/>
          </a:prstGeom>
          <a:solidFill>
            <a:schemeClr val="accent1"/>
          </a:solidFill>
          <a:ln w="9525" algn="ctr">
            <a:solidFill>
              <a:schemeClr val="tx1"/>
            </a:solidFill>
            <a:miter lim="800000"/>
            <a:headEnd/>
            <a:tailEnd/>
          </a:ln>
        </p:spPr>
        <p:txBody>
          <a:bodyPr wrap="none" anchor="ctr"/>
          <a:lstStyle/>
          <a:p>
            <a:pPr algn="ctr"/>
            <a:r>
              <a:rPr lang="en-US" b="1" dirty="0" smtClean="0">
                <a:solidFill>
                  <a:prstClr val="white"/>
                </a:solidFill>
              </a:rPr>
              <a:t>B: The toy elephant</a:t>
            </a:r>
            <a:endParaRPr lang="en-US" b="1" dirty="0">
              <a:solidFill>
                <a:prstClr val="white"/>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0387">
                                            <p:txEl>
                                              <p:pRg st="0" end="0"/>
                                            </p:txEl>
                                          </p:spTgt>
                                        </p:tgtEl>
                                        <p:attrNameLst>
                                          <p:attrName>style.visibility</p:attrName>
                                        </p:attrNameLst>
                                      </p:cBhvr>
                                      <p:to>
                                        <p:strVal val="visible"/>
                                      </p:to>
                                    </p:set>
                                    <p:animEffect transition="in" filter="wipe(down)">
                                      <p:cBhvr>
                                        <p:cTn id="7" dur="500"/>
                                        <p:tgtEl>
                                          <p:spTgt spid="400387">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00387">
                                            <p:txEl>
                                              <p:pRg st="1" end="1"/>
                                            </p:txEl>
                                          </p:spTgt>
                                        </p:tgtEl>
                                        <p:attrNameLst>
                                          <p:attrName>style.visibility</p:attrName>
                                        </p:attrNameLst>
                                      </p:cBhvr>
                                      <p:to>
                                        <p:strVal val="visible"/>
                                      </p:to>
                                    </p:set>
                                    <p:animEffect transition="in" filter="wipe(down)">
                                      <p:cBhvr>
                                        <p:cTn id="10" dur="500"/>
                                        <p:tgtEl>
                                          <p:spTgt spid="400387">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00387">
                                            <p:txEl>
                                              <p:pRg st="2" end="2"/>
                                            </p:txEl>
                                          </p:spTgt>
                                        </p:tgtEl>
                                        <p:attrNameLst>
                                          <p:attrName>style.visibility</p:attrName>
                                        </p:attrNameLst>
                                      </p:cBhvr>
                                      <p:to>
                                        <p:strVal val="visible"/>
                                      </p:to>
                                    </p:set>
                                    <p:animEffect transition="in" filter="wipe(down)">
                                      <p:cBhvr>
                                        <p:cTn id="13" dur="500"/>
                                        <p:tgtEl>
                                          <p:spTgt spid="400387">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00387">
                                            <p:txEl>
                                              <p:pRg st="3" end="3"/>
                                            </p:txEl>
                                          </p:spTgt>
                                        </p:tgtEl>
                                        <p:attrNameLst>
                                          <p:attrName>style.visibility</p:attrName>
                                        </p:attrNameLst>
                                      </p:cBhvr>
                                      <p:to>
                                        <p:strVal val="visible"/>
                                      </p:to>
                                    </p:set>
                                    <p:animEffect transition="in" filter="wipe(down)">
                                      <p:cBhvr>
                                        <p:cTn id="16" dur="500"/>
                                        <p:tgtEl>
                                          <p:spTgt spid="40038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400387">
                                            <p:txEl>
                                              <p:pRg st="7" end="7"/>
                                            </p:txEl>
                                          </p:spTgt>
                                        </p:tgtEl>
                                        <p:attrNameLst>
                                          <p:attrName>style.visibility</p:attrName>
                                        </p:attrNameLst>
                                      </p:cBhvr>
                                      <p:to>
                                        <p:strVal val="visible"/>
                                      </p:to>
                                    </p:set>
                                    <p:animEffect transition="in" filter="wipe(down)">
                                      <p:cBhvr>
                                        <p:cTn id="21" dur="500"/>
                                        <p:tgtEl>
                                          <p:spTgt spid="400387">
                                            <p:txEl>
                                              <p:pRg st="7" end="7"/>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400387">
                                            <p:txEl>
                                              <p:pRg st="8" end="8"/>
                                            </p:txEl>
                                          </p:spTgt>
                                        </p:tgtEl>
                                        <p:attrNameLst>
                                          <p:attrName>style.visibility</p:attrName>
                                        </p:attrNameLst>
                                      </p:cBhvr>
                                      <p:to>
                                        <p:strVal val="visible"/>
                                      </p:to>
                                    </p:set>
                                    <p:animEffect transition="in" filter="wipe(down)">
                                      <p:cBhvr>
                                        <p:cTn id="24" dur="500"/>
                                        <p:tgtEl>
                                          <p:spTgt spid="400387">
                                            <p:txEl>
                                              <p:pRg st="8" end="8"/>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400387">
                                            <p:txEl>
                                              <p:pRg st="9" end="9"/>
                                            </p:txEl>
                                          </p:spTgt>
                                        </p:tgtEl>
                                        <p:attrNameLst>
                                          <p:attrName>style.visibility</p:attrName>
                                        </p:attrNameLst>
                                      </p:cBhvr>
                                      <p:to>
                                        <p:strVal val="visible"/>
                                      </p:to>
                                    </p:set>
                                    <p:animEffect transition="in" filter="wipe(down)">
                                      <p:cBhvr>
                                        <p:cTn id="27" dur="500"/>
                                        <p:tgtEl>
                                          <p:spTgt spid="400387">
                                            <p:txEl>
                                              <p:pRg st="9" end="9"/>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400387">
                                            <p:txEl>
                                              <p:pRg st="10" end="10"/>
                                            </p:txEl>
                                          </p:spTgt>
                                        </p:tgtEl>
                                        <p:attrNameLst>
                                          <p:attrName>style.visibility</p:attrName>
                                        </p:attrNameLst>
                                      </p:cBhvr>
                                      <p:to>
                                        <p:strVal val="visible"/>
                                      </p:to>
                                    </p:set>
                                    <p:animEffect transition="in" filter="wipe(down)">
                                      <p:cBhvr>
                                        <p:cTn id="30" dur="500"/>
                                        <p:tgtEl>
                                          <p:spTgt spid="400387">
                                            <p:txEl>
                                              <p:pRg st="10" end="10"/>
                                            </p:txEl>
                                          </p:spTgt>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400387">
                                            <p:txEl>
                                              <p:pRg st="11" end="11"/>
                                            </p:txEl>
                                          </p:spTgt>
                                        </p:tgtEl>
                                        <p:attrNameLst>
                                          <p:attrName>style.visibility</p:attrName>
                                        </p:attrNameLst>
                                      </p:cBhvr>
                                      <p:to>
                                        <p:strVal val="visible"/>
                                      </p:to>
                                    </p:set>
                                    <p:animEffect transition="in" filter="wipe(down)">
                                      <p:cBhvr>
                                        <p:cTn id="33" dur="500"/>
                                        <p:tgtEl>
                                          <p:spTgt spid="400387">
                                            <p:txEl>
                                              <p:pRg st="11" end="1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box(in)">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box(in)">
                                      <p:cBhvr>
                                        <p:cTn id="4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7" grpId="0" build="allAtOnce"/>
      <p:bldP spid="4"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el 4"/>
          <p:cNvSpPr>
            <a:spLocks noGrp="1"/>
          </p:cNvSpPr>
          <p:nvPr>
            <p:ph type="title"/>
          </p:nvPr>
        </p:nvSpPr>
        <p:spPr/>
        <p:txBody>
          <a:bodyPr/>
          <a:lstStyle/>
          <a:p>
            <a:pPr eaLnBrk="1" hangingPunct="1"/>
            <a:r>
              <a:rPr lang="en-GB" altLang="en-US" dirty="0" smtClean="0"/>
              <a:t>Distributed File System  (DFS)</a:t>
            </a:r>
            <a:endParaRPr lang="de-AT" altLang="en-US" dirty="0" smtClean="0"/>
          </a:p>
        </p:txBody>
      </p:sp>
      <p:sp>
        <p:nvSpPr>
          <p:cNvPr id="9" name="Content Placeholder 8"/>
          <p:cNvSpPr>
            <a:spLocks noGrp="1"/>
          </p:cNvSpPr>
          <p:nvPr>
            <p:ph idx="1"/>
          </p:nvPr>
        </p:nvSpPr>
        <p:spPr>
          <a:xfrm>
            <a:off x="341313" y="1676400"/>
            <a:ext cx="9223376" cy="4724400"/>
          </a:xfrm>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b="1" dirty="0" smtClean="0"/>
          </a:p>
          <a:p>
            <a:pPr lvl="2">
              <a:buNone/>
            </a:pPr>
            <a:r>
              <a:rPr lang="en-US" b="1" dirty="0" smtClean="0"/>
              <a:t>   1 Machine</a:t>
            </a:r>
            <a:r>
              <a:rPr lang="en-US" dirty="0" smtClean="0"/>
              <a:t>					      </a:t>
            </a:r>
            <a:r>
              <a:rPr lang="en-US" b="1" dirty="0" smtClean="0"/>
              <a:t>10 Machines</a:t>
            </a:r>
          </a:p>
          <a:p>
            <a:endParaRPr lang="en-US" dirty="0" smtClean="0"/>
          </a:p>
          <a:p>
            <a:endParaRPr lang="en-US" dirty="0" smtClean="0"/>
          </a:p>
          <a:p>
            <a:pPr lvl="2">
              <a:buNone/>
            </a:pPr>
            <a:r>
              <a:rPr lang="en-US" dirty="0" smtClean="0"/>
              <a:t>	</a:t>
            </a:r>
            <a:r>
              <a:rPr lang="en-US" b="1" dirty="0" smtClean="0"/>
              <a:t>50 Minutes</a:t>
            </a:r>
            <a:r>
              <a:rPr lang="en-US" dirty="0" smtClean="0"/>
              <a:t>					         </a:t>
            </a:r>
            <a:r>
              <a:rPr lang="en-US" b="1" dirty="0" smtClean="0"/>
              <a:t>5 Minutes</a:t>
            </a:r>
          </a:p>
          <a:p>
            <a:pPr lvl="2">
              <a:buNone/>
            </a:pPr>
            <a:r>
              <a:rPr lang="en-US" b="1" dirty="0" smtClean="0"/>
              <a:t>							</a:t>
            </a:r>
            <a:endParaRPr lang="en-US" sz="800" b="1" dirty="0" smtClean="0"/>
          </a:p>
          <a:p>
            <a:pPr lvl="2">
              <a:buNone/>
            </a:pPr>
            <a:endParaRPr lang="en-US" b="1" dirty="0" smtClean="0"/>
          </a:p>
          <a:p>
            <a:pPr lvl="1"/>
            <a:endParaRPr lang="en-US" dirty="0" smtClean="0"/>
          </a:p>
          <a:p>
            <a:endParaRPr lang="en-US" dirty="0"/>
          </a:p>
        </p:txBody>
      </p:sp>
      <p:sp>
        <p:nvSpPr>
          <p:cNvPr id="10" name="Text Placeholder 9"/>
          <p:cNvSpPr>
            <a:spLocks noGrp="1"/>
          </p:cNvSpPr>
          <p:nvPr>
            <p:ph type="body" sz="quarter" idx="11"/>
          </p:nvPr>
        </p:nvSpPr>
        <p:spPr/>
        <p:txBody>
          <a:bodyPr/>
          <a:lstStyle/>
          <a:p>
            <a:r>
              <a:rPr lang="en-US" dirty="0" smtClean="0"/>
              <a:t>			</a:t>
            </a:r>
            <a:r>
              <a:rPr lang="en-US" b="0" dirty="0" smtClean="0">
                <a:solidFill>
                  <a:srgbClr val="909090">
                    <a:lumMod val="50000"/>
                  </a:srgbClr>
                </a:solidFill>
              </a:rPr>
              <a:t> Read 1 TB Data</a:t>
            </a:r>
            <a:endParaRPr lang="en-US" dirty="0"/>
          </a:p>
        </p:txBody>
      </p:sp>
      <p:pic>
        <p:nvPicPr>
          <p:cNvPr id="731138" name="Picture 2"/>
          <p:cNvPicPr>
            <a:picLocks noChangeAspect="1" noChangeArrowheads="1"/>
          </p:cNvPicPr>
          <p:nvPr/>
        </p:nvPicPr>
        <p:blipFill>
          <a:blip r:embed="rId2"/>
          <a:srcRect/>
          <a:stretch>
            <a:fillRect/>
          </a:stretch>
        </p:blipFill>
        <p:spPr bwMode="auto">
          <a:xfrm>
            <a:off x="5486400" y="1752600"/>
            <a:ext cx="3598331" cy="1295399"/>
          </a:xfrm>
          <a:prstGeom prst="rect">
            <a:avLst/>
          </a:prstGeom>
          <a:noFill/>
          <a:ln w="9525">
            <a:noFill/>
            <a:miter lim="800000"/>
            <a:headEnd/>
            <a:tailEnd/>
          </a:ln>
          <a:effectLst/>
        </p:spPr>
      </p:pic>
      <p:pic>
        <p:nvPicPr>
          <p:cNvPr id="7" name="Picture 2"/>
          <p:cNvPicPr>
            <a:picLocks noChangeAspect="1" noChangeArrowheads="1"/>
          </p:cNvPicPr>
          <p:nvPr/>
        </p:nvPicPr>
        <p:blipFill>
          <a:blip r:embed="rId2"/>
          <a:srcRect/>
          <a:stretch>
            <a:fillRect/>
          </a:stretch>
        </p:blipFill>
        <p:spPr bwMode="auto">
          <a:xfrm>
            <a:off x="5486400" y="3200400"/>
            <a:ext cx="3598331" cy="1295399"/>
          </a:xfrm>
          <a:prstGeom prst="rect">
            <a:avLst/>
          </a:prstGeom>
          <a:noFill/>
          <a:ln w="9525">
            <a:noFill/>
            <a:miter lim="800000"/>
            <a:headEnd/>
            <a:tailEnd/>
          </a:ln>
          <a:effectLst/>
        </p:spPr>
      </p:pic>
      <p:pic>
        <p:nvPicPr>
          <p:cNvPr id="731139" name="Picture 3"/>
          <p:cNvPicPr>
            <a:picLocks noChangeAspect="1" noChangeArrowheads="1"/>
          </p:cNvPicPr>
          <p:nvPr/>
        </p:nvPicPr>
        <p:blipFill>
          <a:blip r:embed="rId3"/>
          <a:srcRect/>
          <a:stretch>
            <a:fillRect/>
          </a:stretch>
        </p:blipFill>
        <p:spPr bwMode="auto">
          <a:xfrm>
            <a:off x="914401" y="2362200"/>
            <a:ext cx="1066800" cy="21336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el 4"/>
          <p:cNvSpPr>
            <a:spLocks noGrp="1"/>
          </p:cNvSpPr>
          <p:nvPr>
            <p:ph type="title"/>
          </p:nvPr>
        </p:nvSpPr>
        <p:spPr/>
        <p:txBody>
          <a:bodyPr/>
          <a:lstStyle/>
          <a:p>
            <a:r>
              <a:rPr lang="en-GB" altLang="en-US" dirty="0" smtClean="0"/>
              <a:t>What is Hadoop</a:t>
            </a:r>
            <a:endParaRPr lang="de-AT" altLang="en-US" dirty="0" smtClean="0"/>
          </a:p>
        </p:txBody>
      </p:sp>
      <p:sp>
        <p:nvSpPr>
          <p:cNvPr id="9" name="Inhaltsplatzhalter 1"/>
          <p:cNvSpPr>
            <a:spLocks noGrp="1"/>
          </p:cNvSpPr>
          <p:nvPr>
            <p:ph idx="4294967295"/>
          </p:nvPr>
        </p:nvSpPr>
        <p:spPr>
          <a:xfrm>
            <a:off x="271727" y="836613"/>
            <a:ext cx="9362546" cy="5472112"/>
          </a:xfrm>
        </p:spPr>
        <p:txBody>
          <a:bodyPr/>
          <a:lstStyle/>
          <a:p>
            <a:pPr marL="0" indent="0" eaLnBrk="1" hangingPunct="1">
              <a:buFontTx/>
              <a:buNone/>
              <a:defRPr/>
            </a:pPr>
            <a:endParaRPr lang="en-GB" altLang="en-US" dirty="0"/>
          </a:p>
          <a:p>
            <a:pPr>
              <a:defRPr/>
            </a:pPr>
            <a:r>
              <a:rPr lang="en-GB" altLang="en-US" sz="2400" dirty="0" smtClean="0"/>
              <a:t>Hadoop is not a :</a:t>
            </a:r>
          </a:p>
          <a:p>
            <a:pPr lvl="1">
              <a:defRPr/>
            </a:pPr>
            <a:r>
              <a:rPr lang="en-GB" altLang="en-US" sz="2100" dirty="0" smtClean="0"/>
              <a:t>Database</a:t>
            </a:r>
          </a:p>
          <a:p>
            <a:pPr lvl="1">
              <a:defRPr/>
            </a:pPr>
            <a:r>
              <a:rPr lang="en-GB" altLang="en-US" sz="2100" dirty="0" smtClean="0"/>
              <a:t>Big Data</a:t>
            </a:r>
          </a:p>
          <a:p>
            <a:pPr lvl="1">
              <a:defRPr/>
            </a:pPr>
            <a:r>
              <a:rPr lang="en-GB" altLang="en-US" sz="2100" dirty="0" smtClean="0"/>
              <a:t>Networking Concept</a:t>
            </a:r>
          </a:p>
          <a:p>
            <a:pPr lvl="1">
              <a:defRPr/>
            </a:pPr>
            <a:r>
              <a:rPr lang="en-GB" altLang="en-US" sz="2100" dirty="0" smtClean="0"/>
              <a:t>Data warehouse</a:t>
            </a:r>
          </a:p>
          <a:p>
            <a:pPr lvl="1">
              <a:defRPr/>
            </a:pPr>
            <a:r>
              <a:rPr lang="en-GB" altLang="en-US" sz="2100" dirty="0" smtClean="0"/>
              <a:t>Programming Language</a:t>
            </a:r>
          </a:p>
          <a:p>
            <a:pPr lvl="1">
              <a:buNone/>
              <a:defRPr/>
            </a:pPr>
            <a:endParaRPr lang="en-GB" altLang="en-US" dirty="0" smtClean="0"/>
          </a:p>
          <a:p>
            <a:pPr lvl="1">
              <a:buNone/>
              <a:defRPr/>
            </a:pPr>
            <a:endParaRPr lang="en-GB" altLang="en-US" dirty="0" smtClean="0"/>
          </a:p>
          <a:p>
            <a:pPr lvl="1">
              <a:buNone/>
              <a:defRPr/>
            </a:pPr>
            <a:r>
              <a:rPr lang="en-GB" altLang="en-US" sz="2100" dirty="0" smtClean="0"/>
              <a:t>Then What Hadoop is.......??</a:t>
            </a:r>
          </a:p>
        </p:txBody>
      </p:sp>
      <p:pic>
        <p:nvPicPr>
          <p:cNvPr id="747522" name="Picture 2"/>
          <p:cNvPicPr>
            <a:picLocks noChangeAspect="1" noChangeArrowheads="1"/>
          </p:cNvPicPr>
          <p:nvPr/>
        </p:nvPicPr>
        <p:blipFill>
          <a:blip r:embed="rId2"/>
          <a:srcRect/>
          <a:stretch>
            <a:fillRect/>
          </a:stretch>
        </p:blipFill>
        <p:spPr bwMode="auto">
          <a:xfrm>
            <a:off x="5257800" y="3429000"/>
            <a:ext cx="3810000" cy="19050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heme/theme1.xml><?xml version="1.0" encoding="utf-8"?>
<a:theme xmlns:a="http://schemas.openxmlformats.org/drawingml/2006/main" name="BIG-01_Big Data Overview_Training_1">
  <a:themeElements>
    <a:clrScheme name="I&amp;D-New">
      <a:dk1>
        <a:srgbClr val="263147"/>
      </a:dk1>
      <a:lt1>
        <a:sysClr val="window" lastClr="FFFFFF"/>
      </a:lt1>
      <a:dk2>
        <a:srgbClr val="909090"/>
      </a:dk2>
      <a:lt2>
        <a:srgbClr val="998C85"/>
      </a:lt2>
      <a:accent1>
        <a:srgbClr val="263147"/>
      </a:accent1>
      <a:accent2>
        <a:srgbClr val="0098C7"/>
      </a:accent2>
      <a:accent3>
        <a:srgbClr val="B7BE16"/>
      </a:accent3>
      <a:accent4>
        <a:srgbClr val="598E20"/>
      </a:accent4>
      <a:accent5>
        <a:srgbClr val="762C7C"/>
      </a:accent5>
      <a:accent6>
        <a:srgbClr val="AC2B37"/>
      </a:accent6>
      <a:hlink>
        <a:srgbClr val="E47E1A"/>
      </a:hlink>
      <a:folHlink>
        <a:srgbClr val="C167C9"/>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6350" cap="flat" cmpd="sng" algn="ctr">
          <a:solidFill>
            <a:schemeClr val="bg2"/>
          </a:solid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ctr" defTabSz="914400" rtl="0" eaLnBrk="0" fontAlgn="base" latinLnBrk="0" hangingPunct="0">
          <a:spcBef>
            <a:spcPct val="0"/>
          </a:spcBef>
          <a:spcAft>
            <a:spcPct val="0"/>
          </a:spcAft>
          <a:buClrTx/>
          <a:buSzTx/>
          <a:buFontTx/>
          <a:buNone/>
          <a:tabLst/>
          <a:defRPr kumimoji="0" sz="1600" i="0" u="none" strike="noStrike" cap="none" normalizeH="0" baseline="0" dirty="0" smtClean="0">
            <a:ln>
              <a:noFill/>
            </a:ln>
            <a:solidFill>
              <a:schemeClr val="tx2">
                <a:lumMod val="50000"/>
              </a:schemeClr>
            </a:solidFill>
            <a:effectLst/>
            <a:latin typeface="+mn-lt"/>
            <a:cs typeface="Arial" charset="0"/>
          </a:defRPr>
        </a:defPPr>
      </a:lstStyle>
    </a:spDef>
    <a:lnDef>
      <a:spPr bwMode="auto">
        <a:solidFill>
          <a:schemeClr val="accent6"/>
        </a:solidFill>
        <a:ln w="6350" cap="flat" cmpd="sng" algn="ctr">
          <a:solidFill>
            <a:schemeClr val="bg2"/>
          </a:solidFill>
          <a:prstDash val="solid"/>
          <a:round/>
          <a:headEnd type="none" w="med" len="med"/>
          <a:tailEnd type="none" w="med" len="med"/>
        </a:ln>
        <a:effectLst/>
      </a:spPr>
      <a:bodyPr/>
      <a:lst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I&amp;D_Learning and Development 2015_Closing Slides">
  <a:themeElements>
    <a:clrScheme name="I&amp;D-New">
      <a:dk1>
        <a:srgbClr val="263147"/>
      </a:dk1>
      <a:lt1>
        <a:sysClr val="window" lastClr="FFFFFF"/>
      </a:lt1>
      <a:dk2>
        <a:srgbClr val="909090"/>
      </a:dk2>
      <a:lt2>
        <a:srgbClr val="998C85"/>
      </a:lt2>
      <a:accent1>
        <a:srgbClr val="263147"/>
      </a:accent1>
      <a:accent2>
        <a:srgbClr val="0098C7"/>
      </a:accent2>
      <a:accent3>
        <a:srgbClr val="B7BE16"/>
      </a:accent3>
      <a:accent4>
        <a:srgbClr val="598E20"/>
      </a:accent4>
      <a:accent5>
        <a:srgbClr val="762C7C"/>
      </a:accent5>
      <a:accent6>
        <a:srgbClr val="AC2B37"/>
      </a:accent6>
      <a:hlink>
        <a:srgbClr val="E47E1A"/>
      </a:hlink>
      <a:folHlink>
        <a:srgbClr val="C167C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I&amp;D_Learning and Development 2015_Section break">
  <a:themeElements>
    <a:clrScheme name="I&amp;D-New">
      <a:dk1>
        <a:srgbClr val="263147"/>
      </a:dk1>
      <a:lt1>
        <a:sysClr val="window" lastClr="FFFFFF"/>
      </a:lt1>
      <a:dk2>
        <a:srgbClr val="909090"/>
      </a:dk2>
      <a:lt2>
        <a:srgbClr val="998C85"/>
      </a:lt2>
      <a:accent1>
        <a:srgbClr val="263147"/>
      </a:accent1>
      <a:accent2>
        <a:srgbClr val="0098C7"/>
      </a:accent2>
      <a:accent3>
        <a:srgbClr val="B7BE16"/>
      </a:accent3>
      <a:accent4>
        <a:srgbClr val="598E20"/>
      </a:accent4>
      <a:accent5>
        <a:srgbClr val="762C7C"/>
      </a:accent5>
      <a:accent6>
        <a:srgbClr val="AC2B37"/>
      </a:accent6>
      <a:hlink>
        <a:srgbClr val="E47E1A"/>
      </a:hlink>
      <a:folHlink>
        <a:srgbClr val="C167C9"/>
      </a:folHlink>
    </a:clrScheme>
    <a:fontScheme name="Capgemini-Ne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Insights &amp; Data_LnD_Academies_Template">
  <a:themeElements>
    <a:clrScheme name="I&amp;D-New">
      <a:dk1>
        <a:srgbClr val="263147"/>
      </a:dk1>
      <a:lt1>
        <a:sysClr val="window" lastClr="FFFFFF"/>
      </a:lt1>
      <a:dk2>
        <a:srgbClr val="909090"/>
      </a:dk2>
      <a:lt2>
        <a:srgbClr val="998C85"/>
      </a:lt2>
      <a:accent1>
        <a:srgbClr val="263147"/>
      </a:accent1>
      <a:accent2>
        <a:srgbClr val="0098C7"/>
      </a:accent2>
      <a:accent3>
        <a:srgbClr val="B7BE16"/>
      </a:accent3>
      <a:accent4>
        <a:srgbClr val="598E20"/>
      </a:accent4>
      <a:accent5>
        <a:srgbClr val="762C7C"/>
      </a:accent5>
      <a:accent6>
        <a:srgbClr val="AC2B37"/>
      </a:accent6>
      <a:hlink>
        <a:srgbClr val="E47E1A"/>
      </a:hlink>
      <a:folHlink>
        <a:srgbClr val="C167C9"/>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6350" cap="flat" cmpd="sng" algn="ctr">
          <a:solidFill>
            <a:schemeClr val="bg2"/>
          </a:solid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ctr" defTabSz="914400" rtl="0" eaLnBrk="0" fontAlgn="base" latinLnBrk="0" hangingPunct="0">
          <a:spcBef>
            <a:spcPct val="0"/>
          </a:spcBef>
          <a:spcAft>
            <a:spcPct val="0"/>
          </a:spcAft>
          <a:buClrTx/>
          <a:buSzTx/>
          <a:buFontTx/>
          <a:buNone/>
          <a:tabLst/>
          <a:defRPr kumimoji="0" sz="1600" i="0" u="none" strike="noStrike" cap="none" normalizeH="0" baseline="0" dirty="0" smtClean="0">
            <a:ln>
              <a:noFill/>
            </a:ln>
            <a:solidFill>
              <a:schemeClr val="tx2">
                <a:lumMod val="50000"/>
              </a:schemeClr>
            </a:solidFill>
            <a:effectLst/>
            <a:latin typeface="+mn-lt"/>
            <a:cs typeface="Arial" charset="0"/>
          </a:defRPr>
        </a:defPPr>
      </a:lstStyle>
    </a:spDef>
    <a:lnDef>
      <a:spPr bwMode="auto">
        <a:solidFill>
          <a:schemeClr val="accent6"/>
        </a:solidFill>
        <a:ln w="6350" cap="flat" cmpd="sng" algn="ctr">
          <a:solidFill>
            <a:schemeClr val="bg2"/>
          </a:solidFill>
          <a:prstDash val="solid"/>
          <a:round/>
          <a:headEnd type="none" w="med" len="med"/>
          <a:tailEnd type="none" w="med" len="med"/>
        </a:ln>
        <a:effectLst/>
      </a:spPr>
      <a:bodyPr/>
      <a:lst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BIG-01_Big Data Overview_Training_1</Template>
  <TotalTime>4242</TotalTime>
  <Words>2666</Words>
  <Application>Microsoft Office PowerPoint</Application>
  <PresentationFormat>A4 Paper (210x297 mm)</PresentationFormat>
  <Paragraphs>610</Paragraphs>
  <Slides>50</Slides>
  <Notes>23</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50</vt:i4>
      </vt:variant>
    </vt:vector>
  </HeadingPairs>
  <TitlesOfParts>
    <vt:vector size="55" baseType="lpstr">
      <vt:lpstr>BIG-01_Big Data Overview_Training_1</vt:lpstr>
      <vt:lpstr>I&amp;D_Learning and Development 2015_Closing Slides</vt:lpstr>
      <vt:lpstr>I&amp;D_Learning and Development 2015_Section break</vt:lpstr>
      <vt:lpstr>Insights &amp; Data_LnD_Academies_Template</vt:lpstr>
      <vt:lpstr>think-cell Slide</vt:lpstr>
      <vt:lpstr>Learning &amp; Development  Enabling development, Impacting growth…</vt:lpstr>
      <vt:lpstr>Module outline </vt:lpstr>
      <vt:lpstr>History of Hadoop</vt:lpstr>
      <vt:lpstr>History of Hadoop(continued)</vt:lpstr>
      <vt:lpstr>Contributions 2006 - 2011</vt:lpstr>
      <vt:lpstr>Quiz</vt:lpstr>
      <vt:lpstr>Quiz-Answers</vt:lpstr>
      <vt:lpstr>Distributed File System  (DFS)</vt:lpstr>
      <vt:lpstr>What is Hadoop</vt:lpstr>
      <vt:lpstr>What is Hadoop(continued)</vt:lpstr>
      <vt:lpstr>Characteristics of Hadoop</vt:lpstr>
      <vt:lpstr>Relational DB vs. Hadoop</vt:lpstr>
      <vt:lpstr>Generations of Hadoop</vt:lpstr>
      <vt:lpstr>Hadoop Ecosystem</vt:lpstr>
      <vt:lpstr>Usage of Hadoop and its eco-systems</vt:lpstr>
      <vt:lpstr>Components of Hadoop</vt:lpstr>
      <vt:lpstr>Components of Hadoop(continued)</vt:lpstr>
      <vt:lpstr>HDFS Blocks &amp; Replication</vt:lpstr>
      <vt:lpstr>HDFS Blocks &amp; Replication(continued) </vt:lpstr>
      <vt:lpstr>Rack Awareness</vt:lpstr>
      <vt:lpstr>How Files Are Stored</vt:lpstr>
      <vt:lpstr>How Files Are Stored: Example</vt:lpstr>
      <vt:lpstr>Fault Tolerance in Hadoop</vt:lpstr>
      <vt:lpstr>Quiz</vt:lpstr>
      <vt:lpstr>Quiz-Answers</vt:lpstr>
      <vt:lpstr>Quiz(continued)</vt:lpstr>
      <vt:lpstr>Quiz-Answers(continued)</vt:lpstr>
      <vt:lpstr>Quiz(continued)</vt:lpstr>
      <vt:lpstr>Quiz-Answers(continued)</vt:lpstr>
      <vt:lpstr>Hadoop Cluster Modes</vt:lpstr>
      <vt:lpstr>HDFS Commands</vt:lpstr>
      <vt:lpstr>HDFS Commands(continued)</vt:lpstr>
      <vt:lpstr>HDFS Commands(continued)</vt:lpstr>
      <vt:lpstr>HDFS Commands(continued)</vt:lpstr>
      <vt:lpstr>Hadoop Daemons</vt:lpstr>
      <vt:lpstr>Hadoop Daemons(continued)</vt:lpstr>
      <vt:lpstr>Hadoop Daemons(continued)</vt:lpstr>
      <vt:lpstr>Hadoop Daemons– Corporate Analogy</vt:lpstr>
      <vt:lpstr>Hadoop Daemons(continued)</vt:lpstr>
      <vt:lpstr>Quiz</vt:lpstr>
      <vt:lpstr>Quiz-Answers(continued)</vt:lpstr>
      <vt:lpstr>Quiz</vt:lpstr>
      <vt:lpstr>Quiz-Answers(continued)</vt:lpstr>
      <vt:lpstr>Quiz</vt:lpstr>
      <vt:lpstr>Quiz-Answers(continued)</vt:lpstr>
      <vt:lpstr>Final Quiz</vt:lpstr>
      <vt:lpstr>Final Quiz-Answers</vt:lpstr>
      <vt:lpstr>Slide 48</vt:lpstr>
      <vt:lpstr>Slide 49</vt:lpstr>
      <vt:lpstr>Slide 50</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&amp; Development  Enabling development, Impacting growth…</dc:title>
  <dc:creator>svaikunt</dc:creator>
  <cp:lastModifiedBy>bdesai</cp:lastModifiedBy>
  <cp:revision>316</cp:revision>
  <dcterms:created xsi:type="dcterms:W3CDTF">2015-07-09T08:35:18Z</dcterms:created>
  <dcterms:modified xsi:type="dcterms:W3CDTF">2016-07-15T11:20:26Z</dcterms:modified>
</cp:coreProperties>
</file>