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3"/>
    <p:sldId id="259" r:id="rId4"/>
    <p:sldId id="258" r:id="rId5"/>
    <p:sldId id="262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5F3A"/>
    <a:srgbClr val="CAA577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5633" autoAdjust="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2109"/>
        <p:guide pos="29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58C7360-7069-450A-8D39-8A6A138A4D5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60CB8C0-E29E-436A-85F7-462D30393A5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C5E2D-A7A3-406C-877F-13C3397CCC7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2AB07-1AD9-4B84-9648-67B73D8861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69FF-F9AA-43D0-B98B-08F3FCE69A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EDF32-5488-4ADB-9B06-5D4E1E2065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CEC51-A157-45B5-A6A0-26A0155481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57FA4-5C90-4892-9C3A-F64FE6723D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FE96B-0751-4172-822F-645C811F1E4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9DA7F-A1A0-4CDA-A5E5-103A350EA9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5DEF-650F-497F-AF1E-4A62617133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C9DC9-2A72-477A-8D4B-E09572B92E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246F0-7672-479D-A8E1-3438BCC7CB5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C88D4-814D-40FE-8E14-24CB09479B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17A1F-D874-4C36-9E2A-F7D0EC18239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C5AED-0A03-4E03-A1ED-CDBA3F7815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830DC-8776-421D-B2C0-1E1CB1939CB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D16E5-9196-4898-AFEE-A06A506D12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B1EB8-A8D5-4B8D-BA63-F78AA5B9C2C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6CE54-EAD1-4F09-A6F5-8F211EC745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4EA7E-C63A-4F30-8506-A5DFDCF2286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DCEAF-7090-4A65-949F-1EBC6DCCE0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2768D-E8FC-4615-ACAD-539513A172D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E7E64-0F92-422E-B498-3C0932E0C5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B9932F-FCA5-4668-88ED-BC9BD065C2C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04506D-9D4D-40D5-842D-88E15B6DAA2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3851910" y="1988820"/>
            <a:ext cx="5660390" cy="19856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Intelligent Driving Behavior analysis</a:t>
            </a:r>
            <a:endParaRPr lang="en-US" sz="320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1352923 mazhiyuan</a:t>
            </a:r>
            <a:endParaRPr 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1354202 wangyuqing</a:t>
            </a:r>
            <a:endParaRPr 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995738" y="2564765"/>
            <a:ext cx="300037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1" name="矩形 6"/>
          <p:cNvSpPr>
            <a:spLocks noChangeArrowheads="1"/>
          </p:cNvSpPr>
          <p:nvPr/>
        </p:nvSpPr>
        <p:spPr bwMode="auto">
          <a:xfrm>
            <a:off x="357188" y="285750"/>
            <a:ext cx="3889375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General Architechture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6" descr="未标题-1"/>
          <p:cNvPicPr>
            <a:picLocks noChangeAspect="1"/>
          </p:cNvPicPr>
          <p:nvPr/>
        </p:nvPicPr>
        <p:blipFill>
          <a:blip r:embed="rId1"/>
          <a:srcRect l="4723" t="7397" r="5073" b="7919"/>
          <a:stretch>
            <a:fillRect/>
          </a:stretch>
        </p:blipFill>
        <p:spPr>
          <a:xfrm>
            <a:off x="899795" y="1412875"/>
            <a:ext cx="6986270" cy="3474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18"/>
          <p:cNvGrpSpPr/>
          <p:nvPr/>
        </p:nvGrpSpPr>
        <p:grpSpPr bwMode="auto">
          <a:xfrm>
            <a:off x="773430" y="1428750"/>
            <a:ext cx="7623176" cy="4610735"/>
            <a:chOff x="2262178" y="1492250"/>
            <a:chExt cx="4347848" cy="2630259"/>
          </a:xfrm>
        </p:grpSpPr>
        <p:sp>
          <p:nvSpPr>
            <p:cNvPr id="11" name="等腰三角形 10"/>
            <p:cNvSpPr/>
            <p:nvPr/>
          </p:nvSpPr>
          <p:spPr>
            <a:xfrm>
              <a:off x="2262178" y="2118933"/>
              <a:ext cx="1559141" cy="1372545"/>
            </a:xfrm>
            <a:prstGeom prst="triangle">
              <a:avLst/>
            </a:prstGeom>
            <a:solidFill>
              <a:srgbClr val="CAA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4332702" y="2118933"/>
              <a:ext cx="1452663" cy="1376892"/>
            </a:xfrm>
            <a:prstGeom prst="triangle">
              <a:avLst/>
            </a:prstGeom>
            <a:solidFill>
              <a:srgbClr val="CAA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5283398" y="2137046"/>
              <a:ext cx="1326628" cy="1354795"/>
            </a:xfrm>
            <a:prstGeom prst="triangle">
              <a:avLst/>
            </a:prstGeom>
            <a:solidFill>
              <a:srgbClr val="9D5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3453716" y="2095387"/>
              <a:ext cx="1253832" cy="1416377"/>
            </a:xfrm>
            <a:prstGeom prst="triangle">
              <a:avLst/>
            </a:prstGeom>
            <a:solidFill>
              <a:srgbClr val="9D5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5" name="直接连接符 14"/>
            <p:cNvCxnSpPr>
              <a:stCxn id="11" idx="0"/>
            </p:cNvCxnSpPr>
            <p:nvPr/>
          </p:nvCxnSpPr>
          <p:spPr>
            <a:xfrm flipH="1" flipV="1">
              <a:off x="3028167" y="1492250"/>
              <a:ext cx="13582" cy="626683"/>
            </a:xfrm>
            <a:prstGeom prst="line">
              <a:avLst/>
            </a:prstGeom>
            <a:ln>
              <a:solidFill>
                <a:srgbClr val="0C1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5948522" y="3454892"/>
              <a:ext cx="14487" cy="626683"/>
            </a:xfrm>
            <a:prstGeom prst="line">
              <a:avLst/>
            </a:prstGeom>
            <a:ln>
              <a:solidFill>
                <a:srgbClr val="0C1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044728" y="1523947"/>
              <a:ext cx="14487" cy="627589"/>
            </a:xfrm>
            <a:prstGeom prst="line">
              <a:avLst/>
            </a:prstGeom>
            <a:ln>
              <a:solidFill>
                <a:srgbClr val="0C1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4100190" y="3495826"/>
              <a:ext cx="14487" cy="626683"/>
            </a:xfrm>
            <a:prstGeom prst="line">
              <a:avLst/>
            </a:prstGeom>
            <a:ln>
              <a:solidFill>
                <a:srgbClr val="0C1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3" name="矩形 6"/>
          <p:cNvSpPr>
            <a:spLocks noChangeArrowheads="1"/>
          </p:cNvSpPr>
          <p:nvPr/>
        </p:nvSpPr>
        <p:spPr bwMode="auto">
          <a:xfrm>
            <a:off x="179388" y="260350"/>
            <a:ext cx="548259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Features Of Mobile Application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795" y="4149090"/>
            <a:ext cx="24180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r>
              <a:rPr lang="zh-CN" altLang="en-US"/>
              <a:t>  Client sign up</a:t>
            </a:r>
            <a:r>
              <a:rPr lang="en-US" altLang="zh-CN"/>
              <a:t>/</a:t>
            </a:r>
            <a:r>
              <a:rPr lang="zh-CN" altLang="en-US"/>
              <a:t>sign in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3575" y="2708910"/>
            <a:ext cx="16433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Retrieve data </a:t>
            </a:r>
            <a:endParaRPr lang="zh-CN" altLang="en-US"/>
          </a:p>
          <a:p>
            <a:pPr algn="l"/>
            <a:r>
              <a:rPr lang="zh-CN" altLang="en-US"/>
              <a:t>from the OBD </a:t>
            </a:r>
            <a:endParaRPr lang="zh-CN" altLang="en-US"/>
          </a:p>
          <a:p>
            <a:pPr algn="l"/>
            <a:r>
              <a:rPr lang="en-US" altLang="zh-CN"/>
              <a:t>Interface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72000" y="3933190"/>
            <a:ext cx="22783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   </a:t>
            </a:r>
            <a:r>
              <a:rPr lang="zh-CN" altLang="en-US"/>
              <a:t>Upload data </a:t>
            </a:r>
            <a:endParaRPr lang="zh-CN" altLang="en-US"/>
          </a:p>
          <a:p>
            <a:pPr algn="l"/>
            <a:r>
              <a:rPr lang="zh-CN" altLang="en-US"/>
              <a:t>  to the server for </a:t>
            </a:r>
            <a:endParaRPr lang="zh-CN" altLang="en-US"/>
          </a:p>
          <a:p>
            <a:pPr algn="l"/>
            <a:r>
              <a:rPr lang="zh-CN" altLang="en-US"/>
              <a:t>storage and analysis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00470" y="2853055"/>
            <a:ext cx="199263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Display real-time data and </a:t>
            </a:r>
            <a:endParaRPr lang="en-US" altLang="zh-CN" sz="1200"/>
          </a:p>
          <a:p>
            <a:r>
              <a:rPr lang="en-US" altLang="zh-CN" sz="1200"/>
              <a:t> driving behavior report</a:t>
            </a:r>
            <a:endParaRPr lang="en-US" altLang="zh-CN" sz="1200"/>
          </a:p>
          <a:p>
            <a:r>
              <a:rPr lang="en-US" altLang="zh-CN" sz="1200"/>
              <a:t>    generated by server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五边形 10"/>
          <p:cNvSpPr/>
          <p:nvPr/>
        </p:nvSpPr>
        <p:spPr>
          <a:xfrm rot="10800000">
            <a:off x="3348038" y="1854200"/>
            <a:ext cx="5795962" cy="3289300"/>
          </a:xfrm>
          <a:prstGeom prst="homePlate">
            <a:avLst/>
          </a:prstGeom>
          <a:solidFill>
            <a:srgbClr val="9D5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五边形 11"/>
          <p:cNvSpPr/>
          <p:nvPr/>
        </p:nvSpPr>
        <p:spPr>
          <a:xfrm>
            <a:off x="0" y="1897063"/>
            <a:ext cx="5867400" cy="3246437"/>
          </a:xfrm>
          <a:prstGeom prst="homePlate">
            <a:avLst>
              <a:gd name="adj" fmla="val 49575"/>
            </a:avLst>
          </a:prstGeom>
          <a:solidFill>
            <a:srgbClr val="CAA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" name="直角三角形 12"/>
          <p:cNvSpPr/>
          <p:nvPr/>
        </p:nvSpPr>
        <p:spPr>
          <a:xfrm rot="2707387">
            <a:off x="3721894" y="2609057"/>
            <a:ext cx="1838325" cy="1817687"/>
          </a:xfrm>
          <a:prstGeom prst="rtTriangle">
            <a:avLst/>
          </a:prstGeom>
          <a:solidFill>
            <a:srgbClr val="9D5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9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1" name="矩形 6"/>
          <p:cNvSpPr>
            <a:spLocks noChangeArrowheads="1"/>
          </p:cNvSpPr>
          <p:nvPr/>
        </p:nvSpPr>
        <p:spPr bwMode="auto">
          <a:xfrm>
            <a:off x="357188" y="285750"/>
            <a:ext cx="207264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Techniques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2" name="矩形 13"/>
          <p:cNvSpPr>
            <a:spLocks noChangeArrowheads="1"/>
          </p:cNvSpPr>
          <p:nvPr/>
        </p:nvSpPr>
        <p:spPr bwMode="auto">
          <a:xfrm>
            <a:off x="5580063" y="3284855"/>
            <a:ext cx="3420110" cy="933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>
                <a:latin typeface="微软雅黑" pitchFamily="34" charset="-122"/>
                <a:ea typeface="微软雅黑" pitchFamily="34" charset="-122"/>
              </a:rPr>
              <a:t>Java and .NET interoperability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>
                <a:latin typeface="微软雅黑" pitchFamily="34" charset="-122"/>
                <a:ea typeface="微软雅黑" pitchFamily="34" charset="-122"/>
              </a:rPr>
              <a:t>	 IKVM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3" name="矩形 15"/>
          <p:cNvSpPr>
            <a:spLocks noChangeArrowheads="1"/>
          </p:cNvSpPr>
          <p:nvPr/>
        </p:nvSpPr>
        <p:spPr bwMode="auto">
          <a:xfrm>
            <a:off x="179388" y="3212783"/>
            <a:ext cx="4101465" cy="659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Universal Windows Platform (UWP) 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 development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WPS 演示</Application>
  <PresentationFormat>全屏显示(4:3)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马二爷</cp:lastModifiedBy>
  <cp:revision>286</cp:revision>
  <dcterms:created xsi:type="dcterms:W3CDTF">2013-10-30T09:04:00Z</dcterms:created>
  <dcterms:modified xsi:type="dcterms:W3CDTF">2016-05-04T14:32:17Z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