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90" r:id="rId5"/>
    <p:sldId id="291" r:id="rId6"/>
    <p:sldId id="264" r:id="rId7"/>
    <p:sldId id="289" r:id="rId8"/>
    <p:sldId id="296" r:id="rId9"/>
    <p:sldId id="294" r:id="rId10"/>
    <p:sldId id="298" r:id="rId11"/>
    <p:sldId id="299" r:id="rId12"/>
    <p:sldId id="300" r:id="rId13"/>
    <p:sldId id="301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  <p15:guide id="3" pos="1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458"/>
    <a:srgbClr val="0F2B37"/>
    <a:srgbClr val="00BA89"/>
    <a:srgbClr val="00D69E"/>
    <a:srgbClr val="007053"/>
    <a:srgbClr val="DC3C00"/>
    <a:srgbClr val="EC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6" autoAdjust="0"/>
    <p:restoredTop sz="94424" autoAdjust="0"/>
  </p:normalViewPr>
  <p:slideViewPr>
    <p:cSldViewPr snapToGrid="0" showGuides="1">
      <p:cViewPr varScale="1">
        <p:scale>
          <a:sx n="78" d="100"/>
          <a:sy n="78" d="100"/>
        </p:scale>
        <p:origin x="456" y="78"/>
      </p:cViewPr>
      <p:guideLst>
        <p:guide orient="horz" pos="2154"/>
        <p:guide pos="3840"/>
        <p:guide pos="1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914BE-6717-4769-8E25-013091B5E40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C345B1-1757-45B2-BF4E-EC886016A931}">
      <dgm:prSet phldrT="[文本]"/>
      <dgm:spPr/>
      <dgm:t>
        <a:bodyPr/>
        <a:lstStyle/>
        <a:p>
          <a:r>
            <a:rPr lang="zh-CN" altLang="en-US" b="1" dirty="0"/>
            <a:t>书店管理系统</a:t>
          </a:r>
        </a:p>
      </dgm:t>
    </dgm:pt>
    <dgm:pt modelId="{6EFA7D91-2BEE-4617-ADB8-65CD6BB86DC0}" type="parTrans" cxnId="{6D4082B9-D615-48C7-90B6-610369EEF706}">
      <dgm:prSet/>
      <dgm:spPr/>
      <dgm:t>
        <a:bodyPr/>
        <a:lstStyle/>
        <a:p>
          <a:endParaRPr lang="zh-CN" altLang="en-US"/>
        </a:p>
      </dgm:t>
    </dgm:pt>
    <dgm:pt modelId="{5B2F1164-8633-4A88-99C4-0A02BA75D898}" type="sibTrans" cxnId="{6D4082B9-D615-48C7-90B6-610369EEF706}">
      <dgm:prSet/>
      <dgm:spPr/>
      <dgm:t>
        <a:bodyPr/>
        <a:lstStyle/>
        <a:p>
          <a:endParaRPr lang="zh-CN" altLang="en-US"/>
        </a:p>
      </dgm:t>
    </dgm:pt>
    <dgm:pt modelId="{3A9FD886-5A99-46A7-B037-606CFE573F37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库存管理模块</a:t>
          </a:r>
        </a:p>
      </dgm:t>
    </dgm:pt>
    <dgm:pt modelId="{7C633EE5-B640-44B1-ADB4-5D36EF96DE15}" type="parTrans" cxnId="{1A1C3F63-B3C9-4F8F-9A2E-FDAE553D3EC0}">
      <dgm:prSet/>
      <dgm:spPr/>
      <dgm:t>
        <a:bodyPr/>
        <a:lstStyle/>
        <a:p>
          <a:endParaRPr lang="zh-CN" altLang="en-US"/>
        </a:p>
      </dgm:t>
    </dgm:pt>
    <dgm:pt modelId="{4C20F0F3-8908-4FEA-985B-B3B29CA37F46}" type="sibTrans" cxnId="{1A1C3F63-B3C9-4F8F-9A2E-FDAE553D3EC0}">
      <dgm:prSet/>
      <dgm:spPr/>
      <dgm:t>
        <a:bodyPr/>
        <a:lstStyle/>
        <a:p>
          <a:endParaRPr lang="zh-CN" altLang="en-US"/>
        </a:p>
      </dgm:t>
    </dgm:pt>
    <dgm:pt modelId="{241F39D0-FC71-4B40-A0A8-064CEC6CAE53}">
      <dgm:prSet/>
      <dgm:spPr/>
      <dgm:t>
        <a:bodyPr/>
        <a:lstStyle/>
        <a:p>
          <a:r>
            <a:rPr lang="zh-CN" altLang="en-US" dirty="0"/>
            <a:t>更新库存</a:t>
          </a:r>
        </a:p>
      </dgm:t>
    </dgm:pt>
    <dgm:pt modelId="{075DE1A5-FDC1-4403-B5E4-E03B43A86BA2}" type="parTrans" cxnId="{0A449B28-5247-4A76-B459-E0F28363E34D}">
      <dgm:prSet/>
      <dgm:spPr/>
      <dgm:t>
        <a:bodyPr/>
        <a:lstStyle/>
        <a:p>
          <a:endParaRPr lang="zh-CN" altLang="en-US"/>
        </a:p>
      </dgm:t>
    </dgm:pt>
    <dgm:pt modelId="{F0BD0CF3-988A-4E04-A274-165DC4A800E7}" type="sibTrans" cxnId="{0A449B28-5247-4A76-B459-E0F28363E34D}">
      <dgm:prSet/>
      <dgm:spPr/>
      <dgm:t>
        <a:bodyPr/>
        <a:lstStyle/>
        <a:p>
          <a:endParaRPr lang="zh-CN" altLang="en-US"/>
        </a:p>
      </dgm:t>
    </dgm:pt>
    <dgm:pt modelId="{235039C3-1212-43E0-B1C7-9FA58BF46F30}">
      <dgm:prSet/>
      <dgm:spPr/>
      <dgm:t>
        <a:bodyPr/>
        <a:lstStyle/>
        <a:p>
          <a:r>
            <a:rPr lang="zh-CN" altLang="en-US" dirty="0"/>
            <a:t>查询库存</a:t>
          </a:r>
        </a:p>
      </dgm:t>
    </dgm:pt>
    <dgm:pt modelId="{EFB73621-E592-4E74-BE6F-B1D7FB406FF6}" type="parTrans" cxnId="{6E7B474A-C854-401E-90B0-FC8F62E36360}">
      <dgm:prSet/>
      <dgm:spPr/>
      <dgm:t>
        <a:bodyPr/>
        <a:lstStyle/>
        <a:p>
          <a:endParaRPr lang="zh-CN" altLang="en-US"/>
        </a:p>
      </dgm:t>
    </dgm:pt>
    <dgm:pt modelId="{D3C11ABF-8806-4D46-A049-1322B67B3960}" type="sibTrans" cxnId="{6E7B474A-C854-401E-90B0-FC8F62E36360}">
      <dgm:prSet/>
      <dgm:spPr/>
      <dgm:t>
        <a:bodyPr/>
        <a:lstStyle/>
        <a:p>
          <a:endParaRPr lang="zh-CN" altLang="en-US"/>
        </a:p>
      </dgm:t>
    </dgm:pt>
    <dgm:pt modelId="{01518ABC-24A4-42BC-BFEE-4EC58FA3560D}">
      <dgm:prSet/>
      <dgm:spPr/>
      <dgm:t>
        <a:bodyPr/>
        <a:lstStyle/>
        <a:p>
          <a:r>
            <a:rPr lang="zh-CN" altLang="en-US" dirty="0"/>
            <a:t>图书分类</a:t>
          </a:r>
        </a:p>
      </dgm:t>
    </dgm:pt>
    <dgm:pt modelId="{A26C6136-6909-4792-84CD-484BB8BD946E}" type="parTrans" cxnId="{5089C876-9F59-4A12-9083-50D3CDF89962}">
      <dgm:prSet/>
      <dgm:spPr/>
      <dgm:t>
        <a:bodyPr/>
        <a:lstStyle/>
        <a:p>
          <a:endParaRPr lang="zh-CN" altLang="en-US"/>
        </a:p>
      </dgm:t>
    </dgm:pt>
    <dgm:pt modelId="{61ABA44A-BE20-477A-9F06-3E828EA54264}" type="sibTrans" cxnId="{5089C876-9F59-4A12-9083-50D3CDF89962}">
      <dgm:prSet/>
      <dgm:spPr/>
      <dgm:t>
        <a:bodyPr/>
        <a:lstStyle/>
        <a:p>
          <a:endParaRPr lang="zh-CN" altLang="en-US"/>
        </a:p>
      </dgm:t>
    </dgm:pt>
    <dgm:pt modelId="{98D2EA57-8489-4325-880A-0742D0B2F8F3}">
      <dgm:prSet/>
      <dgm:spPr/>
      <dgm:t>
        <a:bodyPr/>
        <a:lstStyle/>
        <a:p>
          <a:r>
            <a:rPr lang="zh-CN" altLang="en-US" dirty="0"/>
            <a:t>图书摆放</a:t>
          </a:r>
        </a:p>
      </dgm:t>
    </dgm:pt>
    <dgm:pt modelId="{094F6073-EF52-4E2A-9058-E7F25A227E35}" type="parTrans" cxnId="{F3D02F71-2797-4D44-96C4-79FB701F6351}">
      <dgm:prSet/>
      <dgm:spPr/>
      <dgm:t>
        <a:bodyPr/>
        <a:lstStyle/>
        <a:p>
          <a:endParaRPr lang="zh-CN" altLang="en-US"/>
        </a:p>
      </dgm:t>
    </dgm:pt>
    <dgm:pt modelId="{28CF2DAD-0131-41B1-B7A1-10A5E20AD79C}" type="sibTrans" cxnId="{F3D02F71-2797-4D44-96C4-79FB701F6351}">
      <dgm:prSet/>
      <dgm:spPr/>
      <dgm:t>
        <a:bodyPr/>
        <a:lstStyle/>
        <a:p>
          <a:endParaRPr lang="zh-CN" altLang="en-US"/>
        </a:p>
      </dgm:t>
    </dgm:pt>
    <dgm:pt modelId="{833346D4-9F54-4D7A-83A9-8FCC85FADF34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员工管理模块</a:t>
          </a:r>
        </a:p>
      </dgm:t>
    </dgm:pt>
    <dgm:pt modelId="{5599EC32-4C14-42C3-A814-B7884D4570A9}" type="parTrans" cxnId="{DF2E7E2C-7388-434C-9112-AF6D0BEFBC66}">
      <dgm:prSet/>
      <dgm:spPr/>
      <dgm:t>
        <a:bodyPr/>
        <a:lstStyle/>
        <a:p>
          <a:endParaRPr lang="zh-CN" altLang="en-US"/>
        </a:p>
      </dgm:t>
    </dgm:pt>
    <dgm:pt modelId="{8C079B6E-AD39-4312-84DF-DAB72B8C161C}" type="sibTrans" cxnId="{DF2E7E2C-7388-434C-9112-AF6D0BEFBC66}">
      <dgm:prSet/>
      <dgm:spPr/>
      <dgm:t>
        <a:bodyPr/>
        <a:lstStyle/>
        <a:p>
          <a:endParaRPr lang="zh-CN" altLang="en-US"/>
        </a:p>
      </dgm:t>
    </dgm:pt>
    <dgm:pt modelId="{8DBD56D3-8992-4B94-A4E6-8BD84E061636}">
      <dgm:prSet/>
      <dgm:spPr/>
      <dgm:t>
        <a:bodyPr/>
        <a:lstStyle/>
        <a:p>
          <a:r>
            <a:rPr lang="zh-CN" altLang="en-US" dirty="0"/>
            <a:t>查询员工信息</a:t>
          </a:r>
        </a:p>
      </dgm:t>
    </dgm:pt>
    <dgm:pt modelId="{6B759ECC-D1FF-49F9-9044-FD4AA714811A}" type="parTrans" cxnId="{CDCDA103-DC64-49BF-9C3E-A3F60E031C3C}">
      <dgm:prSet/>
      <dgm:spPr/>
      <dgm:t>
        <a:bodyPr/>
        <a:lstStyle/>
        <a:p>
          <a:endParaRPr lang="zh-CN" altLang="en-US"/>
        </a:p>
      </dgm:t>
    </dgm:pt>
    <dgm:pt modelId="{C7FF4A4A-9886-4A63-8221-4367969A0B14}" type="sibTrans" cxnId="{CDCDA103-DC64-49BF-9C3E-A3F60E031C3C}">
      <dgm:prSet/>
      <dgm:spPr/>
      <dgm:t>
        <a:bodyPr/>
        <a:lstStyle/>
        <a:p>
          <a:endParaRPr lang="zh-CN" altLang="en-US"/>
        </a:p>
      </dgm:t>
    </dgm:pt>
    <dgm:pt modelId="{C5508F52-E9B1-4BAD-BB09-57377A42FBD9}">
      <dgm:prSet/>
      <dgm:spPr/>
      <dgm:t>
        <a:bodyPr/>
        <a:lstStyle/>
        <a:p>
          <a:r>
            <a:rPr lang="zh-CN" altLang="en-US" dirty="0"/>
            <a:t>更新员工信息</a:t>
          </a:r>
        </a:p>
      </dgm:t>
    </dgm:pt>
    <dgm:pt modelId="{8314D75C-3113-4A3A-BF3A-6EAEB98F87AE}" type="parTrans" cxnId="{6088D04B-E31E-4211-8A06-0F636D382A3E}">
      <dgm:prSet/>
      <dgm:spPr/>
      <dgm:t>
        <a:bodyPr/>
        <a:lstStyle/>
        <a:p>
          <a:endParaRPr lang="zh-CN" altLang="en-US"/>
        </a:p>
      </dgm:t>
    </dgm:pt>
    <dgm:pt modelId="{71E6CC60-13C5-4690-B749-5C4C09FD6035}" type="sibTrans" cxnId="{6088D04B-E31E-4211-8A06-0F636D382A3E}">
      <dgm:prSet/>
      <dgm:spPr/>
      <dgm:t>
        <a:bodyPr/>
        <a:lstStyle/>
        <a:p>
          <a:endParaRPr lang="zh-CN" altLang="en-US"/>
        </a:p>
      </dgm:t>
    </dgm:pt>
    <dgm:pt modelId="{020B214E-EAA0-4B88-B9FD-FC1A91E6F540}">
      <dgm:prSet/>
      <dgm:spPr/>
      <dgm:t>
        <a:bodyPr/>
        <a:lstStyle/>
        <a:p>
          <a:r>
            <a:rPr lang="zh-CN" altLang="en-US" dirty="0"/>
            <a:t>出勤管理</a:t>
          </a:r>
        </a:p>
      </dgm:t>
    </dgm:pt>
    <dgm:pt modelId="{74E556B0-1F5E-448D-AB67-3D4135AAECF8}" type="parTrans" cxnId="{3DF251B9-5C70-4384-A558-7F8A3B4C12C6}">
      <dgm:prSet/>
      <dgm:spPr/>
      <dgm:t>
        <a:bodyPr/>
        <a:lstStyle/>
        <a:p>
          <a:endParaRPr lang="zh-CN" altLang="en-US"/>
        </a:p>
      </dgm:t>
    </dgm:pt>
    <dgm:pt modelId="{3B1A62B5-09A4-49A0-9437-7F15DD3C237B}" type="sibTrans" cxnId="{3DF251B9-5C70-4384-A558-7F8A3B4C12C6}">
      <dgm:prSet/>
      <dgm:spPr/>
      <dgm:t>
        <a:bodyPr/>
        <a:lstStyle/>
        <a:p>
          <a:endParaRPr lang="zh-CN" altLang="en-US"/>
        </a:p>
      </dgm:t>
    </dgm:pt>
    <dgm:pt modelId="{6E2BBA21-6F77-43B8-8D72-B74BC3A0E1C5}">
      <dgm:prSet/>
      <dgm:spPr/>
      <dgm:t>
        <a:bodyPr/>
        <a:lstStyle/>
        <a:p>
          <a:r>
            <a:rPr lang="zh-CN" altLang="en-US" dirty="0"/>
            <a:t>请假管理</a:t>
          </a:r>
        </a:p>
      </dgm:t>
    </dgm:pt>
    <dgm:pt modelId="{ACB682EE-0F59-4A19-A8B0-61ED3CC72FF1}" type="parTrans" cxnId="{8E46CF3F-0746-4E46-BD05-1AB2B92B623C}">
      <dgm:prSet/>
      <dgm:spPr/>
      <dgm:t>
        <a:bodyPr/>
        <a:lstStyle/>
        <a:p>
          <a:endParaRPr lang="zh-CN" altLang="en-US"/>
        </a:p>
      </dgm:t>
    </dgm:pt>
    <dgm:pt modelId="{0926F32E-D9F1-49ED-9A52-F1C35860D954}" type="sibTrans" cxnId="{8E46CF3F-0746-4E46-BD05-1AB2B92B623C}">
      <dgm:prSet/>
      <dgm:spPr/>
      <dgm:t>
        <a:bodyPr/>
        <a:lstStyle/>
        <a:p>
          <a:endParaRPr lang="zh-CN" altLang="en-US"/>
        </a:p>
      </dgm:t>
    </dgm:pt>
    <dgm:pt modelId="{56A4E92F-1954-4392-B9DA-C1903D783071}">
      <dgm:prSet/>
      <dgm:spPr/>
      <dgm:t>
        <a:bodyPr/>
        <a:lstStyle/>
        <a:p>
          <a:r>
            <a:rPr lang="zh-CN" altLang="en-US" dirty="0"/>
            <a:t>员工月薪计算</a:t>
          </a:r>
        </a:p>
      </dgm:t>
    </dgm:pt>
    <dgm:pt modelId="{D2DFCA74-DED6-41A9-9DD3-E96763B73DC6}" type="parTrans" cxnId="{7F9E9F98-EEA6-43A9-8031-041ACFB316B6}">
      <dgm:prSet/>
      <dgm:spPr/>
      <dgm:t>
        <a:bodyPr/>
        <a:lstStyle/>
        <a:p>
          <a:endParaRPr lang="zh-CN" altLang="en-US"/>
        </a:p>
      </dgm:t>
    </dgm:pt>
    <dgm:pt modelId="{A6F8828D-40CB-451D-AE0E-40C2580EAF13}" type="sibTrans" cxnId="{7F9E9F98-EEA6-43A9-8031-041ACFB316B6}">
      <dgm:prSet/>
      <dgm:spPr/>
      <dgm:t>
        <a:bodyPr/>
        <a:lstStyle/>
        <a:p>
          <a:endParaRPr lang="zh-CN" altLang="en-US"/>
        </a:p>
      </dgm:t>
    </dgm:pt>
    <dgm:pt modelId="{797AA602-9849-4916-90EA-6EB659099094}">
      <dgm:prSet phldrT="[文本]"/>
      <dgm:spPr/>
      <dgm:t>
        <a:bodyPr/>
        <a:lstStyle/>
        <a:p>
          <a:r>
            <a:rPr lang="zh-CN" altLang="en-US" b="1">
              <a:solidFill>
                <a:schemeClr val="tx1"/>
              </a:solidFill>
            </a:rPr>
            <a:t>销售管理模块</a:t>
          </a:r>
        </a:p>
      </dgm:t>
    </dgm:pt>
    <dgm:pt modelId="{856ACD12-B741-4BC8-AE4D-44C14F4D99B1}" type="parTrans" cxnId="{68129E46-5DB7-4549-B3CA-A66E7D8637B2}">
      <dgm:prSet/>
      <dgm:spPr/>
      <dgm:t>
        <a:bodyPr/>
        <a:lstStyle/>
        <a:p>
          <a:endParaRPr lang="zh-CN" altLang="en-US"/>
        </a:p>
      </dgm:t>
    </dgm:pt>
    <dgm:pt modelId="{53A2A34E-726D-4C3D-A33C-83C5ED67EBB7}" type="sibTrans" cxnId="{68129E46-5DB7-4549-B3CA-A66E7D8637B2}">
      <dgm:prSet/>
      <dgm:spPr/>
      <dgm:t>
        <a:bodyPr/>
        <a:lstStyle/>
        <a:p>
          <a:endParaRPr lang="zh-CN" altLang="en-US"/>
        </a:p>
      </dgm:t>
    </dgm:pt>
    <dgm:pt modelId="{4A68FC08-B98D-430F-B052-44C5D9EB2CCC}">
      <dgm:prSet/>
      <dgm:spPr/>
      <dgm:t>
        <a:bodyPr/>
        <a:lstStyle/>
        <a:p>
          <a:r>
            <a:rPr lang="zh-CN" altLang="en-US"/>
            <a:t>生成交易记录</a:t>
          </a:r>
        </a:p>
      </dgm:t>
    </dgm:pt>
    <dgm:pt modelId="{4BDD7C2D-93F5-41A9-8E2C-1799497E973B}" type="parTrans" cxnId="{91501CCA-3C08-490B-A452-B12207854645}">
      <dgm:prSet/>
      <dgm:spPr/>
      <dgm:t>
        <a:bodyPr/>
        <a:lstStyle/>
        <a:p>
          <a:endParaRPr lang="zh-CN" altLang="en-US"/>
        </a:p>
      </dgm:t>
    </dgm:pt>
    <dgm:pt modelId="{BE66861B-343A-443E-8E2C-5BD19811C3E1}" type="sibTrans" cxnId="{91501CCA-3C08-490B-A452-B12207854645}">
      <dgm:prSet/>
      <dgm:spPr/>
      <dgm:t>
        <a:bodyPr/>
        <a:lstStyle/>
        <a:p>
          <a:endParaRPr lang="zh-CN" altLang="en-US"/>
        </a:p>
      </dgm:t>
    </dgm:pt>
    <dgm:pt modelId="{83EC37EC-99A0-4EB2-9DDA-104FC7899C57}">
      <dgm:prSet/>
      <dgm:spPr/>
      <dgm:t>
        <a:bodyPr/>
        <a:lstStyle/>
        <a:p>
          <a:r>
            <a:rPr lang="zh-CN" altLang="en-US" dirty="0"/>
            <a:t>查询交易记录</a:t>
          </a:r>
        </a:p>
      </dgm:t>
    </dgm:pt>
    <dgm:pt modelId="{86E6A160-D6A7-4BFC-BB63-3E1F7C77B766}" type="parTrans" cxnId="{9ECD9D20-828C-4726-B8C4-ACD13BFD62F0}">
      <dgm:prSet/>
      <dgm:spPr/>
      <dgm:t>
        <a:bodyPr/>
        <a:lstStyle/>
        <a:p>
          <a:endParaRPr lang="zh-CN" altLang="en-US"/>
        </a:p>
      </dgm:t>
    </dgm:pt>
    <dgm:pt modelId="{A8D48BE0-DAC0-4963-8483-D4B527DEFC28}" type="sibTrans" cxnId="{9ECD9D20-828C-4726-B8C4-ACD13BFD62F0}">
      <dgm:prSet/>
      <dgm:spPr/>
      <dgm:t>
        <a:bodyPr/>
        <a:lstStyle/>
        <a:p>
          <a:endParaRPr lang="zh-CN" altLang="en-US"/>
        </a:p>
      </dgm:t>
    </dgm:pt>
    <dgm:pt modelId="{9B4BB895-EAA7-4683-AEE7-77F9A4A9E0C2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会员管理模块</a:t>
          </a:r>
        </a:p>
      </dgm:t>
    </dgm:pt>
    <dgm:pt modelId="{59033E92-089B-4D0B-9B73-7A71CB47783C}" type="parTrans" cxnId="{15827755-C646-4708-AD73-DCCF86E4B5AE}">
      <dgm:prSet/>
      <dgm:spPr/>
      <dgm:t>
        <a:bodyPr/>
        <a:lstStyle/>
        <a:p>
          <a:endParaRPr lang="zh-CN" altLang="en-US"/>
        </a:p>
      </dgm:t>
    </dgm:pt>
    <dgm:pt modelId="{39832700-DA92-405F-A7A2-34A403F7AC9B}" type="sibTrans" cxnId="{15827755-C646-4708-AD73-DCCF86E4B5AE}">
      <dgm:prSet/>
      <dgm:spPr/>
      <dgm:t>
        <a:bodyPr/>
        <a:lstStyle/>
        <a:p>
          <a:endParaRPr lang="zh-CN" altLang="en-US"/>
        </a:p>
      </dgm:t>
    </dgm:pt>
    <dgm:pt modelId="{11E8BAAC-9118-49CE-B78C-C9D7148E74CE}">
      <dgm:prSet/>
      <dgm:spPr/>
      <dgm:t>
        <a:bodyPr/>
        <a:lstStyle/>
        <a:p>
          <a:r>
            <a:rPr lang="zh-CN" altLang="en-US"/>
            <a:t>查询会员信息</a:t>
          </a:r>
        </a:p>
      </dgm:t>
    </dgm:pt>
    <dgm:pt modelId="{733C85CC-BC96-4B5E-B36B-203DC302C96C}" type="parTrans" cxnId="{394C58DF-DE49-4E41-8CE2-34986FD8F289}">
      <dgm:prSet/>
      <dgm:spPr/>
      <dgm:t>
        <a:bodyPr/>
        <a:lstStyle/>
        <a:p>
          <a:endParaRPr lang="zh-CN" altLang="en-US"/>
        </a:p>
      </dgm:t>
    </dgm:pt>
    <dgm:pt modelId="{D744D2FC-2108-49FB-A30B-9E987B71F714}" type="sibTrans" cxnId="{394C58DF-DE49-4E41-8CE2-34986FD8F289}">
      <dgm:prSet/>
      <dgm:spPr/>
      <dgm:t>
        <a:bodyPr/>
        <a:lstStyle/>
        <a:p>
          <a:endParaRPr lang="zh-CN" altLang="en-US"/>
        </a:p>
      </dgm:t>
    </dgm:pt>
    <dgm:pt modelId="{88891D3A-4A20-49E9-98EA-47279DB2D27B}">
      <dgm:prSet/>
      <dgm:spPr/>
      <dgm:t>
        <a:bodyPr/>
        <a:lstStyle/>
        <a:p>
          <a:pPr algn="ctr"/>
          <a:r>
            <a:rPr lang="zh-CN" altLang="en-US" dirty="0"/>
            <a:t>注册会员</a:t>
          </a:r>
        </a:p>
      </dgm:t>
    </dgm:pt>
    <dgm:pt modelId="{AF20317C-63D0-488D-A757-0A07B3A845D0}" type="parTrans" cxnId="{3E220E2F-EF36-4085-8AC7-F38B41239C25}">
      <dgm:prSet/>
      <dgm:spPr/>
      <dgm:t>
        <a:bodyPr/>
        <a:lstStyle/>
        <a:p>
          <a:endParaRPr lang="zh-CN" altLang="en-US"/>
        </a:p>
      </dgm:t>
    </dgm:pt>
    <dgm:pt modelId="{F8BBF876-8C8A-4350-8208-CE92FACA6982}" type="sibTrans" cxnId="{3E220E2F-EF36-4085-8AC7-F38B41239C25}">
      <dgm:prSet/>
      <dgm:spPr/>
      <dgm:t>
        <a:bodyPr/>
        <a:lstStyle/>
        <a:p>
          <a:endParaRPr lang="zh-CN" altLang="en-US"/>
        </a:p>
      </dgm:t>
    </dgm:pt>
    <dgm:pt modelId="{0879B009-AD7F-4E2B-B705-D08C9FB97A83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预订模块</a:t>
          </a:r>
        </a:p>
      </dgm:t>
    </dgm:pt>
    <dgm:pt modelId="{2EEAC0F3-1307-4C62-865E-5838061E7335}" type="parTrans" cxnId="{5B35734B-F080-487A-89C5-51FCA99BA6A5}">
      <dgm:prSet/>
      <dgm:spPr/>
      <dgm:t>
        <a:bodyPr/>
        <a:lstStyle/>
        <a:p>
          <a:endParaRPr lang="zh-CN" altLang="en-US"/>
        </a:p>
      </dgm:t>
    </dgm:pt>
    <dgm:pt modelId="{07EBE671-579D-480C-BCE7-8E2DD40D67C7}" type="sibTrans" cxnId="{5B35734B-F080-487A-89C5-51FCA99BA6A5}">
      <dgm:prSet/>
      <dgm:spPr/>
      <dgm:t>
        <a:bodyPr/>
        <a:lstStyle/>
        <a:p>
          <a:endParaRPr lang="zh-CN" altLang="en-US"/>
        </a:p>
      </dgm:t>
    </dgm:pt>
    <dgm:pt modelId="{0640BCE6-E735-4C54-A7D4-52354E8B11D4}">
      <dgm:prSet/>
      <dgm:spPr/>
      <dgm:t>
        <a:bodyPr/>
        <a:lstStyle/>
        <a:p>
          <a:r>
            <a:rPr lang="zh-CN"/>
            <a:t>创建图书预订订单</a:t>
          </a:r>
        </a:p>
      </dgm:t>
    </dgm:pt>
    <dgm:pt modelId="{7A1EDD61-79D7-446A-B3B1-B196BF43C70F}" type="parTrans" cxnId="{7D0AA436-9A83-4543-A7BB-F2F487AA320E}">
      <dgm:prSet/>
      <dgm:spPr/>
      <dgm:t>
        <a:bodyPr/>
        <a:lstStyle/>
        <a:p>
          <a:endParaRPr lang="zh-CN" altLang="en-US"/>
        </a:p>
      </dgm:t>
    </dgm:pt>
    <dgm:pt modelId="{7AE162BD-BDC2-4D77-83D9-85090B52670E}" type="sibTrans" cxnId="{7D0AA436-9A83-4543-A7BB-F2F487AA320E}">
      <dgm:prSet/>
      <dgm:spPr/>
      <dgm:t>
        <a:bodyPr/>
        <a:lstStyle/>
        <a:p>
          <a:endParaRPr lang="zh-CN" altLang="en-US"/>
        </a:p>
      </dgm:t>
    </dgm:pt>
    <dgm:pt modelId="{DB951F6E-E89F-4ABE-A6BB-9D813EC6753D}">
      <dgm:prSet/>
      <dgm:spPr/>
      <dgm:t>
        <a:bodyPr/>
        <a:lstStyle/>
        <a:p>
          <a:r>
            <a:rPr lang="zh-CN" dirty="0"/>
            <a:t>查询图书预订订单信息</a:t>
          </a:r>
        </a:p>
      </dgm:t>
    </dgm:pt>
    <dgm:pt modelId="{5A0A1526-0585-4F7D-AFEF-1AB12195927C}" type="parTrans" cxnId="{776A9680-E143-4464-852B-6B28C9E1C605}">
      <dgm:prSet/>
      <dgm:spPr/>
      <dgm:t>
        <a:bodyPr/>
        <a:lstStyle/>
        <a:p>
          <a:endParaRPr lang="zh-CN" altLang="en-US"/>
        </a:p>
      </dgm:t>
    </dgm:pt>
    <dgm:pt modelId="{2E795D49-4E52-471C-BCDB-5B0AF70BE099}" type="sibTrans" cxnId="{776A9680-E143-4464-852B-6B28C9E1C605}">
      <dgm:prSet/>
      <dgm:spPr/>
      <dgm:t>
        <a:bodyPr/>
        <a:lstStyle/>
        <a:p>
          <a:endParaRPr lang="zh-CN" altLang="en-US"/>
        </a:p>
      </dgm:t>
    </dgm:pt>
    <dgm:pt modelId="{7282C539-F318-480E-9523-95EBFCBA8A2C}">
      <dgm:prSet/>
      <dgm:spPr/>
      <dgm:t>
        <a:bodyPr/>
        <a:lstStyle/>
        <a:p>
          <a:r>
            <a:rPr lang="zh-CN" altLang="en-US" b="1">
              <a:solidFill>
                <a:schemeClr val="tx1"/>
              </a:solidFill>
            </a:rPr>
            <a:t>报表模块</a:t>
          </a:r>
        </a:p>
      </dgm:t>
    </dgm:pt>
    <dgm:pt modelId="{5CCBEAD9-540D-4737-86C4-9C44124FB003}" type="parTrans" cxnId="{6A19C150-D229-40EC-BBA9-6D8CF691C924}">
      <dgm:prSet/>
      <dgm:spPr/>
      <dgm:t>
        <a:bodyPr/>
        <a:lstStyle/>
        <a:p>
          <a:endParaRPr lang="zh-CN" altLang="en-US"/>
        </a:p>
      </dgm:t>
    </dgm:pt>
    <dgm:pt modelId="{8516652A-8A7C-4AEA-9F63-32D2335D3D3B}" type="sibTrans" cxnId="{6A19C150-D229-40EC-BBA9-6D8CF691C924}">
      <dgm:prSet/>
      <dgm:spPr/>
      <dgm:t>
        <a:bodyPr/>
        <a:lstStyle/>
        <a:p>
          <a:endParaRPr lang="zh-CN" altLang="en-US"/>
        </a:p>
      </dgm:t>
    </dgm:pt>
    <dgm:pt modelId="{6438445C-DBB0-4B8D-81FE-84641FD3975B}">
      <dgm:prSet/>
      <dgm:spPr/>
      <dgm:t>
        <a:bodyPr/>
        <a:lstStyle/>
        <a:p>
          <a:r>
            <a:rPr lang="zh-CN" altLang="en-US" dirty="0"/>
            <a:t>按月生成员工的月销售量</a:t>
          </a:r>
          <a:endParaRPr lang="zh-CN" dirty="0"/>
        </a:p>
      </dgm:t>
    </dgm:pt>
    <dgm:pt modelId="{4F4B52FB-230B-4939-9976-2AD6C177F497}" type="parTrans" cxnId="{336AD3AE-A248-4E7C-89DE-12AA3C613B20}">
      <dgm:prSet/>
      <dgm:spPr/>
      <dgm:t>
        <a:bodyPr/>
        <a:lstStyle/>
        <a:p>
          <a:endParaRPr lang="zh-CN" altLang="en-US"/>
        </a:p>
      </dgm:t>
    </dgm:pt>
    <dgm:pt modelId="{6EBC7D75-A4C7-4B75-BB2A-F6566DB39F1C}" type="sibTrans" cxnId="{336AD3AE-A248-4E7C-89DE-12AA3C613B20}">
      <dgm:prSet/>
      <dgm:spPr/>
      <dgm:t>
        <a:bodyPr/>
        <a:lstStyle/>
        <a:p>
          <a:endParaRPr lang="zh-CN" altLang="en-US"/>
        </a:p>
      </dgm:t>
    </dgm:pt>
    <dgm:pt modelId="{C12ED39E-F187-49EE-8766-CA40E7456A52}">
      <dgm:prSet/>
      <dgm:spPr/>
      <dgm:t>
        <a:bodyPr/>
        <a:lstStyle/>
        <a:p>
          <a:r>
            <a:rPr lang="zh-CN" dirty="0"/>
            <a:t>按</a:t>
          </a:r>
          <a:r>
            <a:rPr lang="zh-CN" altLang="en-US" dirty="0"/>
            <a:t>月生各类图书的销售数量</a:t>
          </a:r>
          <a:endParaRPr lang="zh-CN" dirty="0"/>
        </a:p>
      </dgm:t>
    </dgm:pt>
    <dgm:pt modelId="{3BE92C96-B45E-4601-AC79-D8AEB957448E}" type="parTrans" cxnId="{D0AAAC1E-444A-4C94-84AA-A279FF4143A0}">
      <dgm:prSet/>
      <dgm:spPr/>
      <dgm:t>
        <a:bodyPr/>
        <a:lstStyle/>
        <a:p>
          <a:endParaRPr lang="zh-CN" altLang="en-US"/>
        </a:p>
      </dgm:t>
    </dgm:pt>
    <dgm:pt modelId="{6CD835AF-33FC-466C-BF5A-B1288D522A05}" type="sibTrans" cxnId="{D0AAAC1E-444A-4C94-84AA-A279FF4143A0}">
      <dgm:prSet/>
      <dgm:spPr/>
      <dgm:t>
        <a:bodyPr/>
        <a:lstStyle/>
        <a:p>
          <a:endParaRPr lang="zh-CN" altLang="en-US"/>
        </a:p>
      </dgm:t>
    </dgm:pt>
    <dgm:pt modelId="{5D814A6D-33D7-41B2-AE90-A62B2BB7899A}">
      <dgm:prSet/>
      <dgm:spPr/>
      <dgm:t>
        <a:bodyPr/>
        <a:lstStyle/>
        <a:p>
          <a:r>
            <a:rPr lang="zh-CN" altLang="en-US" b="1">
              <a:solidFill>
                <a:schemeClr val="tx1"/>
              </a:solidFill>
            </a:rPr>
            <a:t>账号管理模块</a:t>
          </a:r>
        </a:p>
      </dgm:t>
    </dgm:pt>
    <dgm:pt modelId="{1E2D5CCD-1126-4D20-A008-B7DFDED4E6BE}" type="parTrans" cxnId="{11BD593E-AB2A-4242-9547-F7C39C4B44C7}">
      <dgm:prSet/>
      <dgm:spPr/>
      <dgm:t>
        <a:bodyPr/>
        <a:lstStyle/>
        <a:p>
          <a:endParaRPr lang="zh-CN" altLang="en-US"/>
        </a:p>
      </dgm:t>
    </dgm:pt>
    <dgm:pt modelId="{D978187C-8644-4C75-99F0-30C6DA7E24BA}" type="sibTrans" cxnId="{11BD593E-AB2A-4242-9547-F7C39C4B44C7}">
      <dgm:prSet/>
      <dgm:spPr/>
      <dgm:t>
        <a:bodyPr/>
        <a:lstStyle/>
        <a:p>
          <a:endParaRPr lang="zh-CN" altLang="en-US"/>
        </a:p>
      </dgm:t>
    </dgm:pt>
    <dgm:pt modelId="{A7B8DEF9-5083-4B1B-8AF8-0E4BE86D3FE6}">
      <dgm:prSet/>
      <dgm:spPr/>
      <dgm:t>
        <a:bodyPr/>
        <a:lstStyle/>
        <a:p>
          <a:r>
            <a:rPr lang="zh-CN" altLang="en-US"/>
            <a:t>创建账户</a:t>
          </a:r>
        </a:p>
      </dgm:t>
    </dgm:pt>
    <dgm:pt modelId="{7054D7EF-5565-4398-B1AB-945D8B90CBA3}" type="parTrans" cxnId="{888BF765-544C-4F76-BB8D-FECF05BCB38E}">
      <dgm:prSet/>
      <dgm:spPr/>
      <dgm:t>
        <a:bodyPr/>
        <a:lstStyle/>
        <a:p>
          <a:endParaRPr lang="zh-CN" altLang="en-US"/>
        </a:p>
      </dgm:t>
    </dgm:pt>
    <dgm:pt modelId="{600B3ECC-12EF-4B01-9916-7ABD1C35847E}" type="sibTrans" cxnId="{888BF765-544C-4F76-BB8D-FECF05BCB38E}">
      <dgm:prSet/>
      <dgm:spPr/>
      <dgm:t>
        <a:bodyPr/>
        <a:lstStyle/>
        <a:p>
          <a:endParaRPr lang="zh-CN" altLang="en-US"/>
        </a:p>
      </dgm:t>
    </dgm:pt>
    <dgm:pt modelId="{B0A27BEA-F9F5-4DE1-98D6-9C413379660A}">
      <dgm:prSet/>
      <dgm:spPr/>
      <dgm:t>
        <a:bodyPr/>
        <a:lstStyle/>
        <a:p>
          <a:r>
            <a:rPr lang="zh-CN"/>
            <a:t>修改权限</a:t>
          </a:r>
        </a:p>
      </dgm:t>
    </dgm:pt>
    <dgm:pt modelId="{B69CD0C9-D612-4AF7-8477-B285B5867EE7}" type="parTrans" cxnId="{8BA92E95-E2E1-48B7-9736-EF0BDF6D1559}">
      <dgm:prSet/>
      <dgm:spPr/>
      <dgm:t>
        <a:bodyPr/>
        <a:lstStyle/>
        <a:p>
          <a:endParaRPr lang="zh-CN" altLang="en-US"/>
        </a:p>
      </dgm:t>
    </dgm:pt>
    <dgm:pt modelId="{23B67A0A-4A94-4B4C-B428-BC6AFCDF0492}" type="sibTrans" cxnId="{8BA92E95-E2E1-48B7-9736-EF0BDF6D1559}">
      <dgm:prSet/>
      <dgm:spPr/>
      <dgm:t>
        <a:bodyPr/>
        <a:lstStyle/>
        <a:p>
          <a:endParaRPr lang="zh-CN" altLang="en-US"/>
        </a:p>
      </dgm:t>
    </dgm:pt>
    <dgm:pt modelId="{6FC95B19-74DD-4D52-92EE-3B8D6367C0BC}">
      <dgm:prSet/>
      <dgm:spPr/>
      <dgm:t>
        <a:bodyPr/>
        <a:lstStyle/>
        <a:p>
          <a:r>
            <a:rPr lang="zh-CN"/>
            <a:t>匹配账号密码</a:t>
          </a:r>
        </a:p>
      </dgm:t>
    </dgm:pt>
    <dgm:pt modelId="{520D9E01-0A3D-4CFA-A2F2-B5F077E2F711}" type="parTrans" cxnId="{A0A4D0B6-BBAC-4E99-91F3-B7D291F33C79}">
      <dgm:prSet/>
      <dgm:spPr/>
      <dgm:t>
        <a:bodyPr/>
        <a:lstStyle/>
        <a:p>
          <a:endParaRPr lang="zh-CN" altLang="en-US"/>
        </a:p>
      </dgm:t>
    </dgm:pt>
    <dgm:pt modelId="{CC194F23-9966-4C7E-92F8-225C241D4EE1}" type="sibTrans" cxnId="{A0A4D0B6-BBAC-4E99-91F3-B7D291F33C79}">
      <dgm:prSet/>
      <dgm:spPr/>
      <dgm:t>
        <a:bodyPr/>
        <a:lstStyle/>
        <a:p>
          <a:endParaRPr lang="zh-CN" altLang="en-US"/>
        </a:p>
      </dgm:t>
    </dgm:pt>
    <dgm:pt modelId="{FF960BDB-DCAC-4270-B540-90B7B8E8E767}">
      <dgm:prSet/>
      <dgm:spPr/>
      <dgm:t>
        <a:bodyPr/>
        <a:lstStyle/>
        <a:p>
          <a:r>
            <a:rPr lang="zh-CN" altLang="en-US" dirty="0"/>
            <a:t>更新会员资料</a:t>
          </a:r>
        </a:p>
      </dgm:t>
    </dgm:pt>
    <dgm:pt modelId="{8C24475D-7449-43EF-AAA4-79535A1F7BD3}" type="parTrans" cxnId="{0C509E78-C313-4D9A-BD4C-4658B19D9E4F}">
      <dgm:prSet/>
      <dgm:spPr/>
      <dgm:t>
        <a:bodyPr/>
        <a:lstStyle/>
        <a:p>
          <a:endParaRPr lang="zh-CN" altLang="en-US"/>
        </a:p>
      </dgm:t>
    </dgm:pt>
    <dgm:pt modelId="{4CA0325A-6601-435C-9DB4-7A67EAD9C249}" type="sibTrans" cxnId="{0C509E78-C313-4D9A-BD4C-4658B19D9E4F}">
      <dgm:prSet/>
      <dgm:spPr/>
      <dgm:t>
        <a:bodyPr/>
        <a:lstStyle/>
        <a:p>
          <a:endParaRPr lang="zh-CN" altLang="en-US"/>
        </a:p>
      </dgm:t>
    </dgm:pt>
    <dgm:pt modelId="{02BE8C2D-1071-4C6D-8168-2160054B7A1F}">
      <dgm:prSet/>
      <dgm:spPr/>
      <dgm:t>
        <a:bodyPr/>
        <a:lstStyle/>
        <a:p>
          <a:r>
            <a:rPr lang="zh-CN" altLang="en-US" dirty="0"/>
            <a:t>会员升级</a:t>
          </a:r>
          <a:r>
            <a:rPr lang="en-US" altLang="zh-CN" dirty="0"/>
            <a:t>&amp;</a:t>
          </a:r>
          <a:r>
            <a:rPr lang="zh-CN" altLang="en-US" dirty="0"/>
            <a:t>续期</a:t>
          </a:r>
        </a:p>
      </dgm:t>
    </dgm:pt>
    <dgm:pt modelId="{4C506BCF-14C7-4459-AF6E-811FA9BE206E}" type="parTrans" cxnId="{20235564-7D80-4BE9-9425-76C35F733A14}">
      <dgm:prSet/>
      <dgm:spPr/>
      <dgm:t>
        <a:bodyPr/>
        <a:lstStyle/>
        <a:p>
          <a:endParaRPr lang="zh-CN" altLang="en-US"/>
        </a:p>
      </dgm:t>
    </dgm:pt>
    <dgm:pt modelId="{EF0862B0-3940-414F-9487-07493A674E45}" type="sibTrans" cxnId="{20235564-7D80-4BE9-9425-76C35F733A14}">
      <dgm:prSet/>
      <dgm:spPr/>
      <dgm:t>
        <a:bodyPr/>
        <a:lstStyle/>
        <a:p>
          <a:endParaRPr lang="zh-CN" altLang="en-US"/>
        </a:p>
      </dgm:t>
    </dgm:pt>
    <dgm:pt modelId="{8C112110-7A6F-4EDD-9E4C-310C680F7F0E}" type="pres">
      <dgm:prSet presAssocID="{DBA914BE-6717-4769-8E25-013091B5E4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29F196-7265-4FA5-A714-C90BCBB17877}" type="pres">
      <dgm:prSet presAssocID="{C0C345B1-1757-45B2-BF4E-EC886016A931}" presName="hierRoot1" presStyleCnt="0">
        <dgm:presLayoutVars>
          <dgm:hierBranch val="init"/>
        </dgm:presLayoutVars>
      </dgm:prSet>
      <dgm:spPr/>
    </dgm:pt>
    <dgm:pt modelId="{CA92A56B-0BE9-4914-857F-9FC1ACFA896D}" type="pres">
      <dgm:prSet presAssocID="{C0C345B1-1757-45B2-BF4E-EC886016A931}" presName="rootComposite1" presStyleCnt="0"/>
      <dgm:spPr/>
    </dgm:pt>
    <dgm:pt modelId="{AFBE6CF0-BF08-47BA-925E-02BB40891E6D}" type="pres">
      <dgm:prSet presAssocID="{C0C345B1-1757-45B2-BF4E-EC886016A931}" presName="rootText1" presStyleLbl="node0" presStyleIdx="0" presStyleCnt="1" custScaleX="143303" custScaleY="127628">
        <dgm:presLayoutVars>
          <dgm:chPref val="3"/>
        </dgm:presLayoutVars>
      </dgm:prSet>
      <dgm:spPr/>
    </dgm:pt>
    <dgm:pt modelId="{C87AD90C-6573-4754-B207-BAAC77A5F4FC}" type="pres">
      <dgm:prSet presAssocID="{C0C345B1-1757-45B2-BF4E-EC886016A931}" presName="rootConnector1" presStyleLbl="node1" presStyleIdx="0" presStyleCnt="0"/>
      <dgm:spPr/>
    </dgm:pt>
    <dgm:pt modelId="{D754784A-5CEE-4ED1-B576-8EE38E27CB00}" type="pres">
      <dgm:prSet presAssocID="{C0C345B1-1757-45B2-BF4E-EC886016A931}" presName="hierChild2" presStyleCnt="0"/>
      <dgm:spPr/>
    </dgm:pt>
    <dgm:pt modelId="{F4732B72-73CC-4266-933A-D1AD9E051420}" type="pres">
      <dgm:prSet presAssocID="{7C633EE5-B640-44B1-ADB4-5D36EF96DE15}" presName="Name37" presStyleLbl="parChTrans1D2" presStyleIdx="0" presStyleCnt="7"/>
      <dgm:spPr/>
    </dgm:pt>
    <dgm:pt modelId="{8A8152FD-075A-43BE-97EA-F057D8BE15FC}" type="pres">
      <dgm:prSet presAssocID="{3A9FD886-5A99-46A7-B037-606CFE573F37}" presName="hierRoot2" presStyleCnt="0">
        <dgm:presLayoutVars>
          <dgm:hierBranch val="init"/>
        </dgm:presLayoutVars>
      </dgm:prSet>
      <dgm:spPr/>
    </dgm:pt>
    <dgm:pt modelId="{8681C377-7B36-43D3-8C8F-E32A5E331833}" type="pres">
      <dgm:prSet presAssocID="{3A9FD886-5A99-46A7-B037-606CFE573F37}" presName="rootComposite" presStyleCnt="0"/>
      <dgm:spPr/>
    </dgm:pt>
    <dgm:pt modelId="{06EA02FF-6FFD-4B26-81AE-C3C0213AA4F0}" type="pres">
      <dgm:prSet presAssocID="{3A9FD886-5A99-46A7-B037-606CFE573F37}" presName="rootText" presStyleLbl="node2" presStyleIdx="0" presStyleCnt="7">
        <dgm:presLayoutVars>
          <dgm:chPref val="3"/>
        </dgm:presLayoutVars>
      </dgm:prSet>
      <dgm:spPr/>
    </dgm:pt>
    <dgm:pt modelId="{EA7F8EA5-DBCF-469E-B1B3-9FC49356E256}" type="pres">
      <dgm:prSet presAssocID="{3A9FD886-5A99-46A7-B037-606CFE573F37}" presName="rootConnector" presStyleLbl="node2" presStyleIdx="0" presStyleCnt="7"/>
      <dgm:spPr/>
    </dgm:pt>
    <dgm:pt modelId="{F53D4C2C-FD40-42CB-AB25-A584728BB0CD}" type="pres">
      <dgm:prSet presAssocID="{3A9FD886-5A99-46A7-B037-606CFE573F37}" presName="hierChild4" presStyleCnt="0"/>
      <dgm:spPr/>
    </dgm:pt>
    <dgm:pt modelId="{7329DFF4-3468-4955-9143-82D8E2095B24}" type="pres">
      <dgm:prSet presAssocID="{075DE1A5-FDC1-4403-B5E4-E03B43A86BA2}" presName="Name37" presStyleLbl="parChTrans1D3" presStyleIdx="0" presStyleCnt="22"/>
      <dgm:spPr/>
    </dgm:pt>
    <dgm:pt modelId="{4EC99F97-3691-4156-928F-C22D71B6FEFC}" type="pres">
      <dgm:prSet presAssocID="{241F39D0-FC71-4B40-A0A8-064CEC6CAE53}" presName="hierRoot2" presStyleCnt="0">
        <dgm:presLayoutVars>
          <dgm:hierBranch val="init"/>
        </dgm:presLayoutVars>
      </dgm:prSet>
      <dgm:spPr/>
    </dgm:pt>
    <dgm:pt modelId="{73F203A8-0012-44C9-8979-042C6EFD47DA}" type="pres">
      <dgm:prSet presAssocID="{241F39D0-FC71-4B40-A0A8-064CEC6CAE53}" presName="rootComposite" presStyleCnt="0"/>
      <dgm:spPr/>
    </dgm:pt>
    <dgm:pt modelId="{14E7A092-6A19-4BBE-AEFA-E9E4CE856A03}" type="pres">
      <dgm:prSet presAssocID="{241F39D0-FC71-4B40-A0A8-064CEC6CAE53}" presName="rootText" presStyleLbl="node3" presStyleIdx="0" presStyleCnt="22">
        <dgm:presLayoutVars>
          <dgm:chPref val="3"/>
        </dgm:presLayoutVars>
      </dgm:prSet>
      <dgm:spPr/>
    </dgm:pt>
    <dgm:pt modelId="{29D2AFCB-8A58-4EA8-B4E8-6518ACFE3A39}" type="pres">
      <dgm:prSet presAssocID="{241F39D0-FC71-4B40-A0A8-064CEC6CAE53}" presName="rootConnector" presStyleLbl="node3" presStyleIdx="0" presStyleCnt="22"/>
      <dgm:spPr/>
    </dgm:pt>
    <dgm:pt modelId="{64A4E35E-CE49-42A6-A8A0-F151F68E73C8}" type="pres">
      <dgm:prSet presAssocID="{241F39D0-FC71-4B40-A0A8-064CEC6CAE53}" presName="hierChild4" presStyleCnt="0"/>
      <dgm:spPr/>
    </dgm:pt>
    <dgm:pt modelId="{38EFFA5E-F95E-4E7E-8C8B-A16B3D0F6AA9}" type="pres">
      <dgm:prSet presAssocID="{241F39D0-FC71-4B40-A0A8-064CEC6CAE53}" presName="hierChild5" presStyleCnt="0"/>
      <dgm:spPr/>
    </dgm:pt>
    <dgm:pt modelId="{0015CC11-8756-4B6C-BCD8-0A8321C65A32}" type="pres">
      <dgm:prSet presAssocID="{EFB73621-E592-4E74-BE6F-B1D7FB406FF6}" presName="Name37" presStyleLbl="parChTrans1D3" presStyleIdx="1" presStyleCnt="22"/>
      <dgm:spPr/>
    </dgm:pt>
    <dgm:pt modelId="{FA06431F-089B-451F-970F-8DA822A1E885}" type="pres">
      <dgm:prSet presAssocID="{235039C3-1212-43E0-B1C7-9FA58BF46F30}" presName="hierRoot2" presStyleCnt="0">
        <dgm:presLayoutVars>
          <dgm:hierBranch val="init"/>
        </dgm:presLayoutVars>
      </dgm:prSet>
      <dgm:spPr/>
    </dgm:pt>
    <dgm:pt modelId="{2F9D929E-0A5A-45C7-916B-0D364A43A142}" type="pres">
      <dgm:prSet presAssocID="{235039C3-1212-43E0-B1C7-9FA58BF46F30}" presName="rootComposite" presStyleCnt="0"/>
      <dgm:spPr/>
    </dgm:pt>
    <dgm:pt modelId="{1B652835-A28D-44FD-98A1-86D44DD60BC1}" type="pres">
      <dgm:prSet presAssocID="{235039C3-1212-43E0-B1C7-9FA58BF46F30}" presName="rootText" presStyleLbl="node3" presStyleIdx="1" presStyleCnt="22">
        <dgm:presLayoutVars>
          <dgm:chPref val="3"/>
        </dgm:presLayoutVars>
      </dgm:prSet>
      <dgm:spPr/>
    </dgm:pt>
    <dgm:pt modelId="{1832EBED-A38A-479E-926D-5B0DC7C306B1}" type="pres">
      <dgm:prSet presAssocID="{235039C3-1212-43E0-B1C7-9FA58BF46F30}" presName="rootConnector" presStyleLbl="node3" presStyleIdx="1" presStyleCnt="22"/>
      <dgm:spPr/>
    </dgm:pt>
    <dgm:pt modelId="{4E51ED55-A197-41B0-92DB-15EABF557356}" type="pres">
      <dgm:prSet presAssocID="{235039C3-1212-43E0-B1C7-9FA58BF46F30}" presName="hierChild4" presStyleCnt="0"/>
      <dgm:spPr/>
    </dgm:pt>
    <dgm:pt modelId="{869333F3-9E90-45B6-8241-6B22CA6D0F39}" type="pres">
      <dgm:prSet presAssocID="{235039C3-1212-43E0-B1C7-9FA58BF46F30}" presName="hierChild5" presStyleCnt="0"/>
      <dgm:spPr/>
    </dgm:pt>
    <dgm:pt modelId="{5D04A440-9491-4A8A-88A2-A37A4630C309}" type="pres">
      <dgm:prSet presAssocID="{A26C6136-6909-4792-84CD-484BB8BD946E}" presName="Name37" presStyleLbl="parChTrans1D3" presStyleIdx="2" presStyleCnt="22"/>
      <dgm:spPr/>
    </dgm:pt>
    <dgm:pt modelId="{4C7FEAAB-54C0-4093-AA85-CD29F0AB0AD3}" type="pres">
      <dgm:prSet presAssocID="{01518ABC-24A4-42BC-BFEE-4EC58FA3560D}" presName="hierRoot2" presStyleCnt="0">
        <dgm:presLayoutVars>
          <dgm:hierBranch val="init"/>
        </dgm:presLayoutVars>
      </dgm:prSet>
      <dgm:spPr/>
    </dgm:pt>
    <dgm:pt modelId="{46276462-E03A-4FAF-AB35-56BF68C3E9A1}" type="pres">
      <dgm:prSet presAssocID="{01518ABC-24A4-42BC-BFEE-4EC58FA3560D}" presName="rootComposite" presStyleCnt="0"/>
      <dgm:spPr/>
    </dgm:pt>
    <dgm:pt modelId="{E026FCC2-B48E-4CB1-9E1C-2E86D5DED6CE}" type="pres">
      <dgm:prSet presAssocID="{01518ABC-24A4-42BC-BFEE-4EC58FA3560D}" presName="rootText" presStyleLbl="node3" presStyleIdx="2" presStyleCnt="22">
        <dgm:presLayoutVars>
          <dgm:chPref val="3"/>
        </dgm:presLayoutVars>
      </dgm:prSet>
      <dgm:spPr/>
    </dgm:pt>
    <dgm:pt modelId="{7AA66DB8-DAE8-47AB-8AE3-C770CD097759}" type="pres">
      <dgm:prSet presAssocID="{01518ABC-24A4-42BC-BFEE-4EC58FA3560D}" presName="rootConnector" presStyleLbl="node3" presStyleIdx="2" presStyleCnt="22"/>
      <dgm:spPr/>
    </dgm:pt>
    <dgm:pt modelId="{4228B17A-0E7F-425C-8909-4A238262D8F7}" type="pres">
      <dgm:prSet presAssocID="{01518ABC-24A4-42BC-BFEE-4EC58FA3560D}" presName="hierChild4" presStyleCnt="0"/>
      <dgm:spPr/>
    </dgm:pt>
    <dgm:pt modelId="{8D09B749-0A8F-4883-A30E-8FABF0937761}" type="pres">
      <dgm:prSet presAssocID="{01518ABC-24A4-42BC-BFEE-4EC58FA3560D}" presName="hierChild5" presStyleCnt="0"/>
      <dgm:spPr/>
    </dgm:pt>
    <dgm:pt modelId="{ED5C46BC-FAAF-4BB7-B42F-1EBFB740F11B}" type="pres">
      <dgm:prSet presAssocID="{094F6073-EF52-4E2A-9058-E7F25A227E35}" presName="Name37" presStyleLbl="parChTrans1D3" presStyleIdx="3" presStyleCnt="22"/>
      <dgm:spPr/>
    </dgm:pt>
    <dgm:pt modelId="{45F18CBF-9FC7-412B-A553-08AB8A1A9504}" type="pres">
      <dgm:prSet presAssocID="{98D2EA57-8489-4325-880A-0742D0B2F8F3}" presName="hierRoot2" presStyleCnt="0">
        <dgm:presLayoutVars>
          <dgm:hierBranch val="init"/>
        </dgm:presLayoutVars>
      </dgm:prSet>
      <dgm:spPr/>
    </dgm:pt>
    <dgm:pt modelId="{AF19A7D9-06A7-4622-B4B3-CF3ABDB1A246}" type="pres">
      <dgm:prSet presAssocID="{98D2EA57-8489-4325-880A-0742D0B2F8F3}" presName="rootComposite" presStyleCnt="0"/>
      <dgm:spPr/>
    </dgm:pt>
    <dgm:pt modelId="{C5D2B898-167E-45E7-AFCC-C34032774566}" type="pres">
      <dgm:prSet presAssocID="{98D2EA57-8489-4325-880A-0742D0B2F8F3}" presName="rootText" presStyleLbl="node3" presStyleIdx="3" presStyleCnt="22">
        <dgm:presLayoutVars>
          <dgm:chPref val="3"/>
        </dgm:presLayoutVars>
      </dgm:prSet>
      <dgm:spPr/>
    </dgm:pt>
    <dgm:pt modelId="{13EAFF05-D2CB-47C4-9ED4-E3A629565D3E}" type="pres">
      <dgm:prSet presAssocID="{98D2EA57-8489-4325-880A-0742D0B2F8F3}" presName="rootConnector" presStyleLbl="node3" presStyleIdx="3" presStyleCnt="22"/>
      <dgm:spPr/>
    </dgm:pt>
    <dgm:pt modelId="{1DED2475-EC28-4225-8814-D3516314119C}" type="pres">
      <dgm:prSet presAssocID="{98D2EA57-8489-4325-880A-0742D0B2F8F3}" presName="hierChild4" presStyleCnt="0"/>
      <dgm:spPr/>
    </dgm:pt>
    <dgm:pt modelId="{A6AABA98-E299-43DD-8EDE-E7E1FDE44D5A}" type="pres">
      <dgm:prSet presAssocID="{98D2EA57-8489-4325-880A-0742D0B2F8F3}" presName="hierChild5" presStyleCnt="0"/>
      <dgm:spPr/>
    </dgm:pt>
    <dgm:pt modelId="{1DD49ADD-7DCA-4AFB-9A50-6205C239E625}" type="pres">
      <dgm:prSet presAssocID="{3A9FD886-5A99-46A7-B037-606CFE573F37}" presName="hierChild5" presStyleCnt="0"/>
      <dgm:spPr/>
    </dgm:pt>
    <dgm:pt modelId="{6AF36BA3-0397-48BB-9D8B-D92AE5F327D9}" type="pres">
      <dgm:prSet presAssocID="{5599EC32-4C14-42C3-A814-B7884D4570A9}" presName="Name37" presStyleLbl="parChTrans1D2" presStyleIdx="1" presStyleCnt="7"/>
      <dgm:spPr/>
    </dgm:pt>
    <dgm:pt modelId="{A99EE44A-303A-4EA4-A59B-F5A66487C43F}" type="pres">
      <dgm:prSet presAssocID="{833346D4-9F54-4D7A-83A9-8FCC85FADF34}" presName="hierRoot2" presStyleCnt="0">
        <dgm:presLayoutVars>
          <dgm:hierBranch val="init"/>
        </dgm:presLayoutVars>
      </dgm:prSet>
      <dgm:spPr/>
    </dgm:pt>
    <dgm:pt modelId="{75D47582-A52E-49CC-8ED7-4DA352A321FD}" type="pres">
      <dgm:prSet presAssocID="{833346D4-9F54-4D7A-83A9-8FCC85FADF34}" presName="rootComposite" presStyleCnt="0"/>
      <dgm:spPr/>
    </dgm:pt>
    <dgm:pt modelId="{915659DB-F4BF-4F50-8A59-8C72D2F146BD}" type="pres">
      <dgm:prSet presAssocID="{833346D4-9F54-4D7A-83A9-8FCC85FADF34}" presName="rootText" presStyleLbl="node2" presStyleIdx="1" presStyleCnt="7">
        <dgm:presLayoutVars>
          <dgm:chPref val="3"/>
        </dgm:presLayoutVars>
      </dgm:prSet>
      <dgm:spPr/>
    </dgm:pt>
    <dgm:pt modelId="{817EE246-E9A0-4101-905C-00CE0F45C063}" type="pres">
      <dgm:prSet presAssocID="{833346D4-9F54-4D7A-83A9-8FCC85FADF34}" presName="rootConnector" presStyleLbl="node2" presStyleIdx="1" presStyleCnt="7"/>
      <dgm:spPr/>
    </dgm:pt>
    <dgm:pt modelId="{5111AEE2-8418-4D0F-8FD0-4F6B66C88A32}" type="pres">
      <dgm:prSet presAssocID="{833346D4-9F54-4D7A-83A9-8FCC85FADF34}" presName="hierChild4" presStyleCnt="0"/>
      <dgm:spPr/>
    </dgm:pt>
    <dgm:pt modelId="{CC05BCD5-0AFA-49A8-B19D-779EFA2D1069}" type="pres">
      <dgm:prSet presAssocID="{6B759ECC-D1FF-49F9-9044-FD4AA714811A}" presName="Name37" presStyleLbl="parChTrans1D3" presStyleIdx="4" presStyleCnt="22"/>
      <dgm:spPr/>
    </dgm:pt>
    <dgm:pt modelId="{E9431C6D-027A-4382-AD18-D7592C42C6DA}" type="pres">
      <dgm:prSet presAssocID="{8DBD56D3-8992-4B94-A4E6-8BD84E061636}" presName="hierRoot2" presStyleCnt="0">
        <dgm:presLayoutVars>
          <dgm:hierBranch val="init"/>
        </dgm:presLayoutVars>
      </dgm:prSet>
      <dgm:spPr/>
    </dgm:pt>
    <dgm:pt modelId="{2F7E1A24-F437-4831-9C6C-02BDA387AF74}" type="pres">
      <dgm:prSet presAssocID="{8DBD56D3-8992-4B94-A4E6-8BD84E061636}" presName="rootComposite" presStyleCnt="0"/>
      <dgm:spPr/>
    </dgm:pt>
    <dgm:pt modelId="{03F65C81-A132-4D20-B269-79088008873C}" type="pres">
      <dgm:prSet presAssocID="{8DBD56D3-8992-4B94-A4E6-8BD84E061636}" presName="rootText" presStyleLbl="node3" presStyleIdx="4" presStyleCnt="22">
        <dgm:presLayoutVars>
          <dgm:chPref val="3"/>
        </dgm:presLayoutVars>
      </dgm:prSet>
      <dgm:spPr/>
    </dgm:pt>
    <dgm:pt modelId="{732C529D-A660-4C58-9F4C-7AC2494764C4}" type="pres">
      <dgm:prSet presAssocID="{8DBD56D3-8992-4B94-A4E6-8BD84E061636}" presName="rootConnector" presStyleLbl="node3" presStyleIdx="4" presStyleCnt="22"/>
      <dgm:spPr/>
    </dgm:pt>
    <dgm:pt modelId="{597A73A9-1B65-4C1A-B6D4-27662AF82105}" type="pres">
      <dgm:prSet presAssocID="{8DBD56D3-8992-4B94-A4E6-8BD84E061636}" presName="hierChild4" presStyleCnt="0"/>
      <dgm:spPr/>
    </dgm:pt>
    <dgm:pt modelId="{8179807C-DFDB-4960-956C-EC0B36218BB8}" type="pres">
      <dgm:prSet presAssocID="{8DBD56D3-8992-4B94-A4E6-8BD84E061636}" presName="hierChild5" presStyleCnt="0"/>
      <dgm:spPr/>
    </dgm:pt>
    <dgm:pt modelId="{9DAB2D57-CCED-4A66-B191-3D27B5651963}" type="pres">
      <dgm:prSet presAssocID="{8314D75C-3113-4A3A-BF3A-6EAEB98F87AE}" presName="Name37" presStyleLbl="parChTrans1D3" presStyleIdx="5" presStyleCnt="22"/>
      <dgm:spPr/>
    </dgm:pt>
    <dgm:pt modelId="{E3494AD6-039B-4ADB-B4D2-CE0CDEEE96E5}" type="pres">
      <dgm:prSet presAssocID="{C5508F52-E9B1-4BAD-BB09-57377A42FBD9}" presName="hierRoot2" presStyleCnt="0">
        <dgm:presLayoutVars>
          <dgm:hierBranch val="init"/>
        </dgm:presLayoutVars>
      </dgm:prSet>
      <dgm:spPr/>
    </dgm:pt>
    <dgm:pt modelId="{9B670111-9AC9-4341-9922-F44F7E88FD72}" type="pres">
      <dgm:prSet presAssocID="{C5508F52-E9B1-4BAD-BB09-57377A42FBD9}" presName="rootComposite" presStyleCnt="0"/>
      <dgm:spPr/>
    </dgm:pt>
    <dgm:pt modelId="{D149DCDC-BAFC-4D49-BC5B-5317CC97D0D8}" type="pres">
      <dgm:prSet presAssocID="{C5508F52-E9B1-4BAD-BB09-57377A42FBD9}" presName="rootText" presStyleLbl="node3" presStyleIdx="5" presStyleCnt="22">
        <dgm:presLayoutVars>
          <dgm:chPref val="3"/>
        </dgm:presLayoutVars>
      </dgm:prSet>
      <dgm:spPr/>
    </dgm:pt>
    <dgm:pt modelId="{1652DE82-6841-406B-B7AD-740B94708183}" type="pres">
      <dgm:prSet presAssocID="{C5508F52-E9B1-4BAD-BB09-57377A42FBD9}" presName="rootConnector" presStyleLbl="node3" presStyleIdx="5" presStyleCnt="22"/>
      <dgm:spPr/>
    </dgm:pt>
    <dgm:pt modelId="{F464DBAB-5A57-4309-84F8-772532714BEB}" type="pres">
      <dgm:prSet presAssocID="{C5508F52-E9B1-4BAD-BB09-57377A42FBD9}" presName="hierChild4" presStyleCnt="0"/>
      <dgm:spPr/>
    </dgm:pt>
    <dgm:pt modelId="{63BA6903-B91F-4E2C-A637-BDD2576D00A9}" type="pres">
      <dgm:prSet presAssocID="{C5508F52-E9B1-4BAD-BB09-57377A42FBD9}" presName="hierChild5" presStyleCnt="0"/>
      <dgm:spPr/>
    </dgm:pt>
    <dgm:pt modelId="{F7684DBF-0F84-4A49-800B-635F36384020}" type="pres">
      <dgm:prSet presAssocID="{74E556B0-1F5E-448D-AB67-3D4135AAECF8}" presName="Name37" presStyleLbl="parChTrans1D3" presStyleIdx="6" presStyleCnt="22"/>
      <dgm:spPr/>
    </dgm:pt>
    <dgm:pt modelId="{FF39C9D2-97A6-4465-B018-3533693A7DBC}" type="pres">
      <dgm:prSet presAssocID="{020B214E-EAA0-4B88-B9FD-FC1A91E6F540}" presName="hierRoot2" presStyleCnt="0">
        <dgm:presLayoutVars>
          <dgm:hierBranch val="init"/>
        </dgm:presLayoutVars>
      </dgm:prSet>
      <dgm:spPr/>
    </dgm:pt>
    <dgm:pt modelId="{26934F7B-4ED5-4717-AA82-323C9CD23F7C}" type="pres">
      <dgm:prSet presAssocID="{020B214E-EAA0-4B88-B9FD-FC1A91E6F540}" presName="rootComposite" presStyleCnt="0"/>
      <dgm:spPr/>
    </dgm:pt>
    <dgm:pt modelId="{79C30983-648F-4FC3-AE70-DEA9E71B5114}" type="pres">
      <dgm:prSet presAssocID="{020B214E-EAA0-4B88-B9FD-FC1A91E6F540}" presName="rootText" presStyleLbl="node3" presStyleIdx="6" presStyleCnt="22">
        <dgm:presLayoutVars>
          <dgm:chPref val="3"/>
        </dgm:presLayoutVars>
      </dgm:prSet>
      <dgm:spPr/>
    </dgm:pt>
    <dgm:pt modelId="{F79DAFA6-2AFE-4B19-82FF-8914B60880C0}" type="pres">
      <dgm:prSet presAssocID="{020B214E-EAA0-4B88-B9FD-FC1A91E6F540}" presName="rootConnector" presStyleLbl="node3" presStyleIdx="6" presStyleCnt="22"/>
      <dgm:spPr/>
    </dgm:pt>
    <dgm:pt modelId="{2523CF33-0F69-4C24-90CA-8A479BDA6D58}" type="pres">
      <dgm:prSet presAssocID="{020B214E-EAA0-4B88-B9FD-FC1A91E6F540}" presName="hierChild4" presStyleCnt="0"/>
      <dgm:spPr/>
    </dgm:pt>
    <dgm:pt modelId="{76774302-B544-43F7-AB50-FD711440FA2E}" type="pres">
      <dgm:prSet presAssocID="{020B214E-EAA0-4B88-B9FD-FC1A91E6F540}" presName="hierChild5" presStyleCnt="0"/>
      <dgm:spPr/>
    </dgm:pt>
    <dgm:pt modelId="{B1096CBA-089C-4A3B-BBCE-52D9ED801465}" type="pres">
      <dgm:prSet presAssocID="{ACB682EE-0F59-4A19-A8B0-61ED3CC72FF1}" presName="Name37" presStyleLbl="parChTrans1D3" presStyleIdx="7" presStyleCnt="22"/>
      <dgm:spPr/>
    </dgm:pt>
    <dgm:pt modelId="{8A2FD248-6D9D-428F-A88B-3B1BA4C8D2AB}" type="pres">
      <dgm:prSet presAssocID="{6E2BBA21-6F77-43B8-8D72-B74BC3A0E1C5}" presName="hierRoot2" presStyleCnt="0">
        <dgm:presLayoutVars>
          <dgm:hierBranch val="init"/>
        </dgm:presLayoutVars>
      </dgm:prSet>
      <dgm:spPr/>
    </dgm:pt>
    <dgm:pt modelId="{0595AC3C-105C-4194-AB99-7920344D4ECB}" type="pres">
      <dgm:prSet presAssocID="{6E2BBA21-6F77-43B8-8D72-B74BC3A0E1C5}" presName="rootComposite" presStyleCnt="0"/>
      <dgm:spPr/>
    </dgm:pt>
    <dgm:pt modelId="{94206D1B-C5A3-42E3-A960-A28A9D321207}" type="pres">
      <dgm:prSet presAssocID="{6E2BBA21-6F77-43B8-8D72-B74BC3A0E1C5}" presName="rootText" presStyleLbl="node3" presStyleIdx="7" presStyleCnt="22">
        <dgm:presLayoutVars>
          <dgm:chPref val="3"/>
        </dgm:presLayoutVars>
      </dgm:prSet>
      <dgm:spPr/>
    </dgm:pt>
    <dgm:pt modelId="{9E84FD0A-2542-47E6-8D0A-64153CCAA4D2}" type="pres">
      <dgm:prSet presAssocID="{6E2BBA21-6F77-43B8-8D72-B74BC3A0E1C5}" presName="rootConnector" presStyleLbl="node3" presStyleIdx="7" presStyleCnt="22"/>
      <dgm:spPr/>
    </dgm:pt>
    <dgm:pt modelId="{28CFCBF8-4D33-41B4-A52D-738E4CAACC43}" type="pres">
      <dgm:prSet presAssocID="{6E2BBA21-6F77-43B8-8D72-B74BC3A0E1C5}" presName="hierChild4" presStyleCnt="0"/>
      <dgm:spPr/>
    </dgm:pt>
    <dgm:pt modelId="{65E648BB-AC9A-4B66-84B0-E5D3A84FE6D4}" type="pres">
      <dgm:prSet presAssocID="{6E2BBA21-6F77-43B8-8D72-B74BC3A0E1C5}" presName="hierChild5" presStyleCnt="0"/>
      <dgm:spPr/>
    </dgm:pt>
    <dgm:pt modelId="{0AACE0DB-56BE-49B9-ADC6-691EF5634676}" type="pres">
      <dgm:prSet presAssocID="{D2DFCA74-DED6-41A9-9DD3-E96763B73DC6}" presName="Name37" presStyleLbl="parChTrans1D3" presStyleIdx="8" presStyleCnt="22"/>
      <dgm:spPr/>
    </dgm:pt>
    <dgm:pt modelId="{A9F1ADE7-3D65-41E7-A274-644986684738}" type="pres">
      <dgm:prSet presAssocID="{56A4E92F-1954-4392-B9DA-C1903D783071}" presName="hierRoot2" presStyleCnt="0">
        <dgm:presLayoutVars>
          <dgm:hierBranch val="init"/>
        </dgm:presLayoutVars>
      </dgm:prSet>
      <dgm:spPr/>
    </dgm:pt>
    <dgm:pt modelId="{AB277FC4-FC72-4EE0-8A0F-135E21763F57}" type="pres">
      <dgm:prSet presAssocID="{56A4E92F-1954-4392-B9DA-C1903D783071}" presName="rootComposite" presStyleCnt="0"/>
      <dgm:spPr/>
    </dgm:pt>
    <dgm:pt modelId="{466A2AE0-4A84-4C91-8574-D94C43B2DF83}" type="pres">
      <dgm:prSet presAssocID="{56A4E92F-1954-4392-B9DA-C1903D783071}" presName="rootText" presStyleLbl="node3" presStyleIdx="8" presStyleCnt="22">
        <dgm:presLayoutVars>
          <dgm:chPref val="3"/>
        </dgm:presLayoutVars>
      </dgm:prSet>
      <dgm:spPr/>
    </dgm:pt>
    <dgm:pt modelId="{A266F612-9832-4E59-846E-3F4BA7BA6C1B}" type="pres">
      <dgm:prSet presAssocID="{56A4E92F-1954-4392-B9DA-C1903D783071}" presName="rootConnector" presStyleLbl="node3" presStyleIdx="8" presStyleCnt="22"/>
      <dgm:spPr/>
    </dgm:pt>
    <dgm:pt modelId="{854124AD-5947-4FD8-96A9-4E66548AC5A4}" type="pres">
      <dgm:prSet presAssocID="{56A4E92F-1954-4392-B9DA-C1903D783071}" presName="hierChild4" presStyleCnt="0"/>
      <dgm:spPr/>
    </dgm:pt>
    <dgm:pt modelId="{9AF4D81A-7156-4AD6-91C2-66ED3CCBDA82}" type="pres">
      <dgm:prSet presAssocID="{56A4E92F-1954-4392-B9DA-C1903D783071}" presName="hierChild5" presStyleCnt="0"/>
      <dgm:spPr/>
    </dgm:pt>
    <dgm:pt modelId="{51891BFD-EE49-4D74-AAC9-699F63CCAF5B}" type="pres">
      <dgm:prSet presAssocID="{833346D4-9F54-4D7A-83A9-8FCC85FADF34}" presName="hierChild5" presStyleCnt="0"/>
      <dgm:spPr/>
    </dgm:pt>
    <dgm:pt modelId="{0A1277AE-3B01-4168-A420-2DA362EDAD5D}" type="pres">
      <dgm:prSet presAssocID="{856ACD12-B741-4BC8-AE4D-44C14F4D99B1}" presName="Name37" presStyleLbl="parChTrans1D2" presStyleIdx="2" presStyleCnt="7"/>
      <dgm:spPr/>
    </dgm:pt>
    <dgm:pt modelId="{4DD31176-E799-4C28-A464-DD3B3C6C4E5F}" type="pres">
      <dgm:prSet presAssocID="{797AA602-9849-4916-90EA-6EB659099094}" presName="hierRoot2" presStyleCnt="0">
        <dgm:presLayoutVars>
          <dgm:hierBranch val="init"/>
        </dgm:presLayoutVars>
      </dgm:prSet>
      <dgm:spPr/>
    </dgm:pt>
    <dgm:pt modelId="{95E22445-5AD5-42BB-8D92-0B349C934740}" type="pres">
      <dgm:prSet presAssocID="{797AA602-9849-4916-90EA-6EB659099094}" presName="rootComposite" presStyleCnt="0"/>
      <dgm:spPr/>
    </dgm:pt>
    <dgm:pt modelId="{3CD8695D-1A4B-40F5-AC20-8805EC97BB21}" type="pres">
      <dgm:prSet presAssocID="{797AA602-9849-4916-90EA-6EB659099094}" presName="rootText" presStyleLbl="node2" presStyleIdx="2" presStyleCnt="7">
        <dgm:presLayoutVars>
          <dgm:chPref val="3"/>
        </dgm:presLayoutVars>
      </dgm:prSet>
      <dgm:spPr/>
    </dgm:pt>
    <dgm:pt modelId="{B038B917-64BC-4C79-B740-94C1F0FA2A22}" type="pres">
      <dgm:prSet presAssocID="{797AA602-9849-4916-90EA-6EB659099094}" presName="rootConnector" presStyleLbl="node2" presStyleIdx="2" presStyleCnt="7"/>
      <dgm:spPr/>
    </dgm:pt>
    <dgm:pt modelId="{01A540DD-F2E9-4E98-8B9D-23D28D5A6862}" type="pres">
      <dgm:prSet presAssocID="{797AA602-9849-4916-90EA-6EB659099094}" presName="hierChild4" presStyleCnt="0"/>
      <dgm:spPr/>
    </dgm:pt>
    <dgm:pt modelId="{508AC542-9FF0-44BB-9EF9-74F0BABB8A0A}" type="pres">
      <dgm:prSet presAssocID="{4BDD7C2D-93F5-41A9-8E2C-1799497E973B}" presName="Name37" presStyleLbl="parChTrans1D3" presStyleIdx="9" presStyleCnt="22"/>
      <dgm:spPr/>
    </dgm:pt>
    <dgm:pt modelId="{E36AC219-AE76-4EEC-B3F9-59EF6B21FF98}" type="pres">
      <dgm:prSet presAssocID="{4A68FC08-B98D-430F-B052-44C5D9EB2CCC}" presName="hierRoot2" presStyleCnt="0">
        <dgm:presLayoutVars>
          <dgm:hierBranch val="init"/>
        </dgm:presLayoutVars>
      </dgm:prSet>
      <dgm:spPr/>
    </dgm:pt>
    <dgm:pt modelId="{D44FC495-00C6-4A44-B17C-65EE5E8CAC23}" type="pres">
      <dgm:prSet presAssocID="{4A68FC08-B98D-430F-B052-44C5D9EB2CCC}" presName="rootComposite" presStyleCnt="0"/>
      <dgm:spPr/>
    </dgm:pt>
    <dgm:pt modelId="{8CD374E5-9736-4E70-A128-372E7AE810B7}" type="pres">
      <dgm:prSet presAssocID="{4A68FC08-B98D-430F-B052-44C5D9EB2CCC}" presName="rootText" presStyleLbl="node3" presStyleIdx="9" presStyleCnt="22">
        <dgm:presLayoutVars>
          <dgm:chPref val="3"/>
        </dgm:presLayoutVars>
      </dgm:prSet>
      <dgm:spPr/>
    </dgm:pt>
    <dgm:pt modelId="{19039E9A-69C5-47AB-B558-7C15A552413E}" type="pres">
      <dgm:prSet presAssocID="{4A68FC08-B98D-430F-B052-44C5D9EB2CCC}" presName="rootConnector" presStyleLbl="node3" presStyleIdx="9" presStyleCnt="22"/>
      <dgm:spPr/>
    </dgm:pt>
    <dgm:pt modelId="{C76FF76D-6270-4836-B9B9-0DC7E4393AFB}" type="pres">
      <dgm:prSet presAssocID="{4A68FC08-B98D-430F-B052-44C5D9EB2CCC}" presName="hierChild4" presStyleCnt="0"/>
      <dgm:spPr/>
    </dgm:pt>
    <dgm:pt modelId="{F0010264-F9B5-4624-B6A5-A2429633A93C}" type="pres">
      <dgm:prSet presAssocID="{4A68FC08-B98D-430F-B052-44C5D9EB2CCC}" presName="hierChild5" presStyleCnt="0"/>
      <dgm:spPr/>
    </dgm:pt>
    <dgm:pt modelId="{EC3702C7-6767-4FF3-A73B-783AB7BBA1C7}" type="pres">
      <dgm:prSet presAssocID="{86E6A160-D6A7-4BFC-BB63-3E1F7C77B766}" presName="Name37" presStyleLbl="parChTrans1D3" presStyleIdx="10" presStyleCnt="22"/>
      <dgm:spPr/>
    </dgm:pt>
    <dgm:pt modelId="{CD97CFB0-4FEA-484A-A7BD-5BF12BFF20A4}" type="pres">
      <dgm:prSet presAssocID="{83EC37EC-99A0-4EB2-9DDA-104FC7899C57}" presName="hierRoot2" presStyleCnt="0">
        <dgm:presLayoutVars>
          <dgm:hierBranch val="init"/>
        </dgm:presLayoutVars>
      </dgm:prSet>
      <dgm:spPr/>
    </dgm:pt>
    <dgm:pt modelId="{08BEDAEF-7C3B-459F-BC6C-957EF97929B3}" type="pres">
      <dgm:prSet presAssocID="{83EC37EC-99A0-4EB2-9DDA-104FC7899C57}" presName="rootComposite" presStyleCnt="0"/>
      <dgm:spPr/>
    </dgm:pt>
    <dgm:pt modelId="{F149EF48-41C5-40AC-870F-8AA41DCB1BBD}" type="pres">
      <dgm:prSet presAssocID="{83EC37EC-99A0-4EB2-9DDA-104FC7899C57}" presName="rootText" presStyleLbl="node3" presStyleIdx="10" presStyleCnt="22">
        <dgm:presLayoutVars>
          <dgm:chPref val="3"/>
        </dgm:presLayoutVars>
      </dgm:prSet>
      <dgm:spPr/>
    </dgm:pt>
    <dgm:pt modelId="{CFEB5F8A-C9C2-4B81-A0DA-C7B9F7026652}" type="pres">
      <dgm:prSet presAssocID="{83EC37EC-99A0-4EB2-9DDA-104FC7899C57}" presName="rootConnector" presStyleLbl="node3" presStyleIdx="10" presStyleCnt="22"/>
      <dgm:spPr/>
    </dgm:pt>
    <dgm:pt modelId="{B9BE701D-CCFC-49A2-BC68-9EA2ED225ADB}" type="pres">
      <dgm:prSet presAssocID="{83EC37EC-99A0-4EB2-9DDA-104FC7899C57}" presName="hierChild4" presStyleCnt="0"/>
      <dgm:spPr/>
    </dgm:pt>
    <dgm:pt modelId="{A8B9502C-C188-45BC-A1B8-B05878F3951A}" type="pres">
      <dgm:prSet presAssocID="{83EC37EC-99A0-4EB2-9DDA-104FC7899C57}" presName="hierChild5" presStyleCnt="0"/>
      <dgm:spPr/>
    </dgm:pt>
    <dgm:pt modelId="{92FAD7DB-8867-41DC-85A3-4AD2A86790A1}" type="pres">
      <dgm:prSet presAssocID="{797AA602-9849-4916-90EA-6EB659099094}" presName="hierChild5" presStyleCnt="0"/>
      <dgm:spPr/>
    </dgm:pt>
    <dgm:pt modelId="{CBF1CA85-6840-4F02-9E11-5E61D2AC09A9}" type="pres">
      <dgm:prSet presAssocID="{59033E92-089B-4D0B-9B73-7A71CB47783C}" presName="Name37" presStyleLbl="parChTrans1D2" presStyleIdx="3" presStyleCnt="7"/>
      <dgm:spPr/>
    </dgm:pt>
    <dgm:pt modelId="{513399D3-42CA-40C3-BA76-03B0FF40BCEB}" type="pres">
      <dgm:prSet presAssocID="{9B4BB895-EAA7-4683-AEE7-77F9A4A9E0C2}" presName="hierRoot2" presStyleCnt="0">
        <dgm:presLayoutVars>
          <dgm:hierBranch val="init"/>
        </dgm:presLayoutVars>
      </dgm:prSet>
      <dgm:spPr/>
    </dgm:pt>
    <dgm:pt modelId="{F891F05E-FF99-48C3-A535-D93126A3281E}" type="pres">
      <dgm:prSet presAssocID="{9B4BB895-EAA7-4683-AEE7-77F9A4A9E0C2}" presName="rootComposite" presStyleCnt="0"/>
      <dgm:spPr/>
    </dgm:pt>
    <dgm:pt modelId="{4C2B02B9-22CF-473C-B529-DB5B3609D9C9}" type="pres">
      <dgm:prSet presAssocID="{9B4BB895-EAA7-4683-AEE7-77F9A4A9E0C2}" presName="rootText" presStyleLbl="node2" presStyleIdx="3" presStyleCnt="7">
        <dgm:presLayoutVars>
          <dgm:chPref val="3"/>
        </dgm:presLayoutVars>
      </dgm:prSet>
      <dgm:spPr/>
    </dgm:pt>
    <dgm:pt modelId="{A7C1A952-29D1-4BB0-9DAB-B17CB2D0C74D}" type="pres">
      <dgm:prSet presAssocID="{9B4BB895-EAA7-4683-AEE7-77F9A4A9E0C2}" presName="rootConnector" presStyleLbl="node2" presStyleIdx="3" presStyleCnt="7"/>
      <dgm:spPr/>
    </dgm:pt>
    <dgm:pt modelId="{1CB18471-FE10-47C9-8C72-F1E96C36CDAC}" type="pres">
      <dgm:prSet presAssocID="{9B4BB895-EAA7-4683-AEE7-77F9A4A9E0C2}" presName="hierChild4" presStyleCnt="0"/>
      <dgm:spPr/>
    </dgm:pt>
    <dgm:pt modelId="{CEAE17FC-233B-49A0-8E1C-30EAE121B334}" type="pres">
      <dgm:prSet presAssocID="{733C85CC-BC96-4B5E-B36B-203DC302C96C}" presName="Name37" presStyleLbl="parChTrans1D3" presStyleIdx="11" presStyleCnt="22"/>
      <dgm:spPr/>
    </dgm:pt>
    <dgm:pt modelId="{2D6796D7-4C63-408D-99E8-37115A7A6461}" type="pres">
      <dgm:prSet presAssocID="{11E8BAAC-9118-49CE-B78C-C9D7148E74CE}" presName="hierRoot2" presStyleCnt="0">
        <dgm:presLayoutVars>
          <dgm:hierBranch val="init"/>
        </dgm:presLayoutVars>
      </dgm:prSet>
      <dgm:spPr/>
    </dgm:pt>
    <dgm:pt modelId="{603EEA07-ECB1-430C-AE75-259892832F99}" type="pres">
      <dgm:prSet presAssocID="{11E8BAAC-9118-49CE-B78C-C9D7148E74CE}" presName="rootComposite" presStyleCnt="0"/>
      <dgm:spPr/>
    </dgm:pt>
    <dgm:pt modelId="{E9CEC1C3-E0A9-4585-A31C-FD2E376914AA}" type="pres">
      <dgm:prSet presAssocID="{11E8BAAC-9118-49CE-B78C-C9D7148E74CE}" presName="rootText" presStyleLbl="node3" presStyleIdx="11" presStyleCnt="22">
        <dgm:presLayoutVars>
          <dgm:chPref val="3"/>
        </dgm:presLayoutVars>
      </dgm:prSet>
      <dgm:spPr/>
    </dgm:pt>
    <dgm:pt modelId="{3903692B-F6A7-4F33-B6D5-23648885380E}" type="pres">
      <dgm:prSet presAssocID="{11E8BAAC-9118-49CE-B78C-C9D7148E74CE}" presName="rootConnector" presStyleLbl="node3" presStyleIdx="11" presStyleCnt="22"/>
      <dgm:spPr/>
    </dgm:pt>
    <dgm:pt modelId="{7B7F8374-571A-4175-952A-28CB10D8CB00}" type="pres">
      <dgm:prSet presAssocID="{11E8BAAC-9118-49CE-B78C-C9D7148E74CE}" presName="hierChild4" presStyleCnt="0"/>
      <dgm:spPr/>
    </dgm:pt>
    <dgm:pt modelId="{8242B849-DC02-4910-BB0C-930B9F9EF6D9}" type="pres">
      <dgm:prSet presAssocID="{11E8BAAC-9118-49CE-B78C-C9D7148E74CE}" presName="hierChild5" presStyleCnt="0"/>
      <dgm:spPr/>
    </dgm:pt>
    <dgm:pt modelId="{DEADD581-0D2C-4E5A-9789-4718D00F8675}" type="pres">
      <dgm:prSet presAssocID="{AF20317C-63D0-488D-A757-0A07B3A845D0}" presName="Name37" presStyleLbl="parChTrans1D3" presStyleIdx="12" presStyleCnt="22"/>
      <dgm:spPr/>
    </dgm:pt>
    <dgm:pt modelId="{8582CFDC-E214-4A06-8993-C6D3999D4E4D}" type="pres">
      <dgm:prSet presAssocID="{88891D3A-4A20-49E9-98EA-47279DB2D27B}" presName="hierRoot2" presStyleCnt="0">
        <dgm:presLayoutVars>
          <dgm:hierBranch val="init"/>
        </dgm:presLayoutVars>
      </dgm:prSet>
      <dgm:spPr/>
    </dgm:pt>
    <dgm:pt modelId="{02BCFC7B-68C4-4291-B249-5117D03350EC}" type="pres">
      <dgm:prSet presAssocID="{88891D3A-4A20-49E9-98EA-47279DB2D27B}" presName="rootComposite" presStyleCnt="0"/>
      <dgm:spPr/>
    </dgm:pt>
    <dgm:pt modelId="{8410FED4-434E-4FD8-B67D-498681C7DDF6}" type="pres">
      <dgm:prSet presAssocID="{88891D3A-4A20-49E9-98EA-47279DB2D27B}" presName="rootText" presStyleLbl="node3" presStyleIdx="12" presStyleCnt="22">
        <dgm:presLayoutVars>
          <dgm:chPref val="3"/>
        </dgm:presLayoutVars>
      </dgm:prSet>
      <dgm:spPr/>
    </dgm:pt>
    <dgm:pt modelId="{DFA85C2E-A517-458E-87D5-3377CCD801AA}" type="pres">
      <dgm:prSet presAssocID="{88891D3A-4A20-49E9-98EA-47279DB2D27B}" presName="rootConnector" presStyleLbl="node3" presStyleIdx="12" presStyleCnt="22"/>
      <dgm:spPr/>
    </dgm:pt>
    <dgm:pt modelId="{6CAB9DDD-1DE4-43DE-AECE-7B828F2401B1}" type="pres">
      <dgm:prSet presAssocID="{88891D3A-4A20-49E9-98EA-47279DB2D27B}" presName="hierChild4" presStyleCnt="0"/>
      <dgm:spPr/>
    </dgm:pt>
    <dgm:pt modelId="{992E590D-D66D-4110-BF2F-D9517E7F55B9}" type="pres">
      <dgm:prSet presAssocID="{88891D3A-4A20-49E9-98EA-47279DB2D27B}" presName="hierChild5" presStyleCnt="0"/>
      <dgm:spPr/>
    </dgm:pt>
    <dgm:pt modelId="{81FF7147-EFBE-4BC1-AAAC-C349136463E3}" type="pres">
      <dgm:prSet presAssocID="{4C506BCF-14C7-4459-AF6E-811FA9BE206E}" presName="Name37" presStyleLbl="parChTrans1D3" presStyleIdx="13" presStyleCnt="22"/>
      <dgm:spPr/>
    </dgm:pt>
    <dgm:pt modelId="{B45BB158-56BA-4F61-8BF5-516EE08A17FA}" type="pres">
      <dgm:prSet presAssocID="{02BE8C2D-1071-4C6D-8168-2160054B7A1F}" presName="hierRoot2" presStyleCnt="0">
        <dgm:presLayoutVars>
          <dgm:hierBranch val="init"/>
        </dgm:presLayoutVars>
      </dgm:prSet>
      <dgm:spPr/>
    </dgm:pt>
    <dgm:pt modelId="{C4E51326-2583-4513-B984-7562F9380FDB}" type="pres">
      <dgm:prSet presAssocID="{02BE8C2D-1071-4C6D-8168-2160054B7A1F}" presName="rootComposite" presStyleCnt="0"/>
      <dgm:spPr/>
    </dgm:pt>
    <dgm:pt modelId="{D2871AD4-7539-4FBA-951A-931EA9EA91D2}" type="pres">
      <dgm:prSet presAssocID="{02BE8C2D-1071-4C6D-8168-2160054B7A1F}" presName="rootText" presStyleLbl="node3" presStyleIdx="13" presStyleCnt="22">
        <dgm:presLayoutVars>
          <dgm:chPref val="3"/>
        </dgm:presLayoutVars>
      </dgm:prSet>
      <dgm:spPr/>
    </dgm:pt>
    <dgm:pt modelId="{575077C3-0520-4177-A098-4A60EFC00EF6}" type="pres">
      <dgm:prSet presAssocID="{02BE8C2D-1071-4C6D-8168-2160054B7A1F}" presName="rootConnector" presStyleLbl="node3" presStyleIdx="13" presStyleCnt="22"/>
      <dgm:spPr/>
    </dgm:pt>
    <dgm:pt modelId="{AAB0B3B9-CE2C-4FB3-ACA6-43FDB055F5A9}" type="pres">
      <dgm:prSet presAssocID="{02BE8C2D-1071-4C6D-8168-2160054B7A1F}" presName="hierChild4" presStyleCnt="0"/>
      <dgm:spPr/>
    </dgm:pt>
    <dgm:pt modelId="{46CDB588-545D-4726-9D62-94F7A469B5D0}" type="pres">
      <dgm:prSet presAssocID="{02BE8C2D-1071-4C6D-8168-2160054B7A1F}" presName="hierChild5" presStyleCnt="0"/>
      <dgm:spPr/>
    </dgm:pt>
    <dgm:pt modelId="{4DCDDEB2-5947-4B58-A78B-2AD4D6BCFA95}" type="pres">
      <dgm:prSet presAssocID="{8C24475D-7449-43EF-AAA4-79535A1F7BD3}" presName="Name37" presStyleLbl="parChTrans1D3" presStyleIdx="14" presStyleCnt="22"/>
      <dgm:spPr/>
    </dgm:pt>
    <dgm:pt modelId="{E24AD106-D200-4FF3-80C2-973A0A466C7A}" type="pres">
      <dgm:prSet presAssocID="{FF960BDB-DCAC-4270-B540-90B7B8E8E767}" presName="hierRoot2" presStyleCnt="0">
        <dgm:presLayoutVars>
          <dgm:hierBranch val="init"/>
        </dgm:presLayoutVars>
      </dgm:prSet>
      <dgm:spPr/>
    </dgm:pt>
    <dgm:pt modelId="{771F5EAA-9447-4FF1-A0F3-85CF0E6CFC9E}" type="pres">
      <dgm:prSet presAssocID="{FF960BDB-DCAC-4270-B540-90B7B8E8E767}" presName="rootComposite" presStyleCnt="0"/>
      <dgm:spPr/>
    </dgm:pt>
    <dgm:pt modelId="{DFC17438-D81A-4454-A423-8B9F946B1D60}" type="pres">
      <dgm:prSet presAssocID="{FF960BDB-DCAC-4270-B540-90B7B8E8E767}" presName="rootText" presStyleLbl="node3" presStyleIdx="14" presStyleCnt="22">
        <dgm:presLayoutVars>
          <dgm:chPref val="3"/>
        </dgm:presLayoutVars>
      </dgm:prSet>
      <dgm:spPr/>
    </dgm:pt>
    <dgm:pt modelId="{6616E208-675A-46CE-82D6-D6B784826CC2}" type="pres">
      <dgm:prSet presAssocID="{FF960BDB-DCAC-4270-B540-90B7B8E8E767}" presName="rootConnector" presStyleLbl="node3" presStyleIdx="14" presStyleCnt="22"/>
      <dgm:spPr/>
    </dgm:pt>
    <dgm:pt modelId="{39CFBC5C-CDC8-45C4-BB8F-94A1B0A2BAF6}" type="pres">
      <dgm:prSet presAssocID="{FF960BDB-DCAC-4270-B540-90B7B8E8E767}" presName="hierChild4" presStyleCnt="0"/>
      <dgm:spPr/>
    </dgm:pt>
    <dgm:pt modelId="{59AF5F20-0587-47FD-8D96-A9D3CFE8073E}" type="pres">
      <dgm:prSet presAssocID="{FF960BDB-DCAC-4270-B540-90B7B8E8E767}" presName="hierChild5" presStyleCnt="0"/>
      <dgm:spPr/>
    </dgm:pt>
    <dgm:pt modelId="{6E16505E-817E-4263-A665-9DEB365E9242}" type="pres">
      <dgm:prSet presAssocID="{9B4BB895-EAA7-4683-AEE7-77F9A4A9E0C2}" presName="hierChild5" presStyleCnt="0"/>
      <dgm:spPr/>
    </dgm:pt>
    <dgm:pt modelId="{6DF53910-40BE-4291-BF3C-E541A2BC2B38}" type="pres">
      <dgm:prSet presAssocID="{2EEAC0F3-1307-4C62-865E-5838061E7335}" presName="Name37" presStyleLbl="parChTrans1D2" presStyleIdx="4" presStyleCnt="7"/>
      <dgm:spPr/>
    </dgm:pt>
    <dgm:pt modelId="{4DD649F8-6382-41E2-9311-315E1E5355F3}" type="pres">
      <dgm:prSet presAssocID="{0879B009-AD7F-4E2B-B705-D08C9FB97A83}" presName="hierRoot2" presStyleCnt="0">
        <dgm:presLayoutVars>
          <dgm:hierBranch val="init"/>
        </dgm:presLayoutVars>
      </dgm:prSet>
      <dgm:spPr/>
    </dgm:pt>
    <dgm:pt modelId="{4DCBCA71-914C-4A21-ABAA-B08D4844581F}" type="pres">
      <dgm:prSet presAssocID="{0879B009-AD7F-4E2B-B705-D08C9FB97A83}" presName="rootComposite" presStyleCnt="0"/>
      <dgm:spPr/>
    </dgm:pt>
    <dgm:pt modelId="{E2A43D26-C6DB-4855-9BA9-D5131D099EFD}" type="pres">
      <dgm:prSet presAssocID="{0879B009-AD7F-4E2B-B705-D08C9FB97A83}" presName="rootText" presStyleLbl="node2" presStyleIdx="4" presStyleCnt="7">
        <dgm:presLayoutVars>
          <dgm:chPref val="3"/>
        </dgm:presLayoutVars>
      </dgm:prSet>
      <dgm:spPr/>
    </dgm:pt>
    <dgm:pt modelId="{7793CDA3-8CD0-40EF-B8E9-C25E7A90A201}" type="pres">
      <dgm:prSet presAssocID="{0879B009-AD7F-4E2B-B705-D08C9FB97A83}" presName="rootConnector" presStyleLbl="node2" presStyleIdx="4" presStyleCnt="7"/>
      <dgm:spPr/>
    </dgm:pt>
    <dgm:pt modelId="{3C786281-10B0-4C48-B7A7-399D1B9F8DFB}" type="pres">
      <dgm:prSet presAssocID="{0879B009-AD7F-4E2B-B705-D08C9FB97A83}" presName="hierChild4" presStyleCnt="0"/>
      <dgm:spPr/>
    </dgm:pt>
    <dgm:pt modelId="{E5E60681-40AA-42E8-8E7B-B8FA33D451C7}" type="pres">
      <dgm:prSet presAssocID="{7A1EDD61-79D7-446A-B3B1-B196BF43C70F}" presName="Name37" presStyleLbl="parChTrans1D3" presStyleIdx="15" presStyleCnt="22"/>
      <dgm:spPr/>
    </dgm:pt>
    <dgm:pt modelId="{A316DBAB-2759-4B0B-9759-327DABCB9A34}" type="pres">
      <dgm:prSet presAssocID="{0640BCE6-E735-4C54-A7D4-52354E8B11D4}" presName="hierRoot2" presStyleCnt="0">
        <dgm:presLayoutVars>
          <dgm:hierBranch val="init"/>
        </dgm:presLayoutVars>
      </dgm:prSet>
      <dgm:spPr/>
    </dgm:pt>
    <dgm:pt modelId="{10D11545-1ED2-4418-854C-46B3952BA900}" type="pres">
      <dgm:prSet presAssocID="{0640BCE6-E735-4C54-A7D4-52354E8B11D4}" presName="rootComposite" presStyleCnt="0"/>
      <dgm:spPr/>
    </dgm:pt>
    <dgm:pt modelId="{87C98583-610B-4477-9860-0F6C05D7BD77}" type="pres">
      <dgm:prSet presAssocID="{0640BCE6-E735-4C54-A7D4-52354E8B11D4}" presName="rootText" presStyleLbl="node3" presStyleIdx="15" presStyleCnt="22">
        <dgm:presLayoutVars>
          <dgm:chPref val="3"/>
        </dgm:presLayoutVars>
      </dgm:prSet>
      <dgm:spPr/>
    </dgm:pt>
    <dgm:pt modelId="{20E7674F-0B37-4150-A337-5097C52A70C2}" type="pres">
      <dgm:prSet presAssocID="{0640BCE6-E735-4C54-A7D4-52354E8B11D4}" presName="rootConnector" presStyleLbl="node3" presStyleIdx="15" presStyleCnt="22"/>
      <dgm:spPr/>
    </dgm:pt>
    <dgm:pt modelId="{1493500A-CE33-42E4-BC88-10CE5D05392F}" type="pres">
      <dgm:prSet presAssocID="{0640BCE6-E735-4C54-A7D4-52354E8B11D4}" presName="hierChild4" presStyleCnt="0"/>
      <dgm:spPr/>
    </dgm:pt>
    <dgm:pt modelId="{F17D8917-7015-4BF4-A235-BCA322F6A02A}" type="pres">
      <dgm:prSet presAssocID="{0640BCE6-E735-4C54-A7D4-52354E8B11D4}" presName="hierChild5" presStyleCnt="0"/>
      <dgm:spPr/>
    </dgm:pt>
    <dgm:pt modelId="{BD9D10A9-6BFA-4E57-A664-B47F55439E3D}" type="pres">
      <dgm:prSet presAssocID="{5A0A1526-0585-4F7D-AFEF-1AB12195927C}" presName="Name37" presStyleLbl="parChTrans1D3" presStyleIdx="16" presStyleCnt="22"/>
      <dgm:spPr/>
    </dgm:pt>
    <dgm:pt modelId="{5FA4F6C6-25A2-4AB3-9AFC-9086E8411558}" type="pres">
      <dgm:prSet presAssocID="{DB951F6E-E89F-4ABE-A6BB-9D813EC6753D}" presName="hierRoot2" presStyleCnt="0">
        <dgm:presLayoutVars>
          <dgm:hierBranch val="init"/>
        </dgm:presLayoutVars>
      </dgm:prSet>
      <dgm:spPr/>
    </dgm:pt>
    <dgm:pt modelId="{7D9DC15C-CF87-4361-9476-E1229BE03DDD}" type="pres">
      <dgm:prSet presAssocID="{DB951F6E-E89F-4ABE-A6BB-9D813EC6753D}" presName="rootComposite" presStyleCnt="0"/>
      <dgm:spPr/>
    </dgm:pt>
    <dgm:pt modelId="{0059A266-7F9E-418D-B2AC-1F7103A41BD7}" type="pres">
      <dgm:prSet presAssocID="{DB951F6E-E89F-4ABE-A6BB-9D813EC6753D}" presName="rootText" presStyleLbl="node3" presStyleIdx="16" presStyleCnt="22">
        <dgm:presLayoutVars>
          <dgm:chPref val="3"/>
        </dgm:presLayoutVars>
      </dgm:prSet>
      <dgm:spPr/>
    </dgm:pt>
    <dgm:pt modelId="{87CF800E-7EB8-4A0D-9B15-B6E60B92DBF4}" type="pres">
      <dgm:prSet presAssocID="{DB951F6E-E89F-4ABE-A6BB-9D813EC6753D}" presName="rootConnector" presStyleLbl="node3" presStyleIdx="16" presStyleCnt="22"/>
      <dgm:spPr/>
    </dgm:pt>
    <dgm:pt modelId="{BCE25E45-B0F4-40CA-BEC7-4E546EF5F2D9}" type="pres">
      <dgm:prSet presAssocID="{DB951F6E-E89F-4ABE-A6BB-9D813EC6753D}" presName="hierChild4" presStyleCnt="0"/>
      <dgm:spPr/>
    </dgm:pt>
    <dgm:pt modelId="{DD352871-7E08-4690-9891-9FCCD5DE8FCD}" type="pres">
      <dgm:prSet presAssocID="{DB951F6E-E89F-4ABE-A6BB-9D813EC6753D}" presName="hierChild5" presStyleCnt="0"/>
      <dgm:spPr/>
    </dgm:pt>
    <dgm:pt modelId="{F397080D-F947-447C-8EF9-79857A72AAD7}" type="pres">
      <dgm:prSet presAssocID="{0879B009-AD7F-4E2B-B705-D08C9FB97A83}" presName="hierChild5" presStyleCnt="0"/>
      <dgm:spPr/>
    </dgm:pt>
    <dgm:pt modelId="{32125C2B-720B-4751-9A79-861C83509BB2}" type="pres">
      <dgm:prSet presAssocID="{5CCBEAD9-540D-4737-86C4-9C44124FB003}" presName="Name37" presStyleLbl="parChTrans1D2" presStyleIdx="5" presStyleCnt="7"/>
      <dgm:spPr/>
    </dgm:pt>
    <dgm:pt modelId="{78273956-066C-4E3E-8A76-03353B51EC9E}" type="pres">
      <dgm:prSet presAssocID="{7282C539-F318-480E-9523-95EBFCBA8A2C}" presName="hierRoot2" presStyleCnt="0">
        <dgm:presLayoutVars>
          <dgm:hierBranch val="init"/>
        </dgm:presLayoutVars>
      </dgm:prSet>
      <dgm:spPr/>
    </dgm:pt>
    <dgm:pt modelId="{D73895FE-6A3F-416F-88E5-8E82A2929E7B}" type="pres">
      <dgm:prSet presAssocID="{7282C539-F318-480E-9523-95EBFCBA8A2C}" presName="rootComposite" presStyleCnt="0"/>
      <dgm:spPr/>
    </dgm:pt>
    <dgm:pt modelId="{A419CFFB-E0C2-4CA3-B8AF-14C989D2DF39}" type="pres">
      <dgm:prSet presAssocID="{7282C539-F318-480E-9523-95EBFCBA8A2C}" presName="rootText" presStyleLbl="node2" presStyleIdx="5" presStyleCnt="7">
        <dgm:presLayoutVars>
          <dgm:chPref val="3"/>
        </dgm:presLayoutVars>
      </dgm:prSet>
      <dgm:spPr/>
    </dgm:pt>
    <dgm:pt modelId="{D1B63747-885E-4F9F-AD20-BBBD11575EAD}" type="pres">
      <dgm:prSet presAssocID="{7282C539-F318-480E-9523-95EBFCBA8A2C}" presName="rootConnector" presStyleLbl="node2" presStyleIdx="5" presStyleCnt="7"/>
      <dgm:spPr/>
    </dgm:pt>
    <dgm:pt modelId="{E82941DC-211D-473E-A138-3248F33BD331}" type="pres">
      <dgm:prSet presAssocID="{7282C539-F318-480E-9523-95EBFCBA8A2C}" presName="hierChild4" presStyleCnt="0"/>
      <dgm:spPr/>
    </dgm:pt>
    <dgm:pt modelId="{1A2BF7C7-AC47-40C5-AF17-149241183304}" type="pres">
      <dgm:prSet presAssocID="{4F4B52FB-230B-4939-9976-2AD6C177F497}" presName="Name37" presStyleLbl="parChTrans1D3" presStyleIdx="17" presStyleCnt="22"/>
      <dgm:spPr/>
    </dgm:pt>
    <dgm:pt modelId="{5C4E30C3-619F-4C5E-AB3C-2C3C841547E6}" type="pres">
      <dgm:prSet presAssocID="{6438445C-DBB0-4B8D-81FE-84641FD3975B}" presName="hierRoot2" presStyleCnt="0">
        <dgm:presLayoutVars>
          <dgm:hierBranch val="init"/>
        </dgm:presLayoutVars>
      </dgm:prSet>
      <dgm:spPr/>
    </dgm:pt>
    <dgm:pt modelId="{06CA96FF-28DA-4B5B-9128-E884020313FD}" type="pres">
      <dgm:prSet presAssocID="{6438445C-DBB0-4B8D-81FE-84641FD3975B}" presName="rootComposite" presStyleCnt="0"/>
      <dgm:spPr/>
    </dgm:pt>
    <dgm:pt modelId="{89704C28-42CC-4BF4-8353-B31452A8F93C}" type="pres">
      <dgm:prSet presAssocID="{6438445C-DBB0-4B8D-81FE-84641FD3975B}" presName="rootText" presStyleLbl="node3" presStyleIdx="17" presStyleCnt="22">
        <dgm:presLayoutVars>
          <dgm:chPref val="3"/>
        </dgm:presLayoutVars>
      </dgm:prSet>
      <dgm:spPr/>
    </dgm:pt>
    <dgm:pt modelId="{0A00DDF6-7A83-406F-B1E9-E7F3B58FA98F}" type="pres">
      <dgm:prSet presAssocID="{6438445C-DBB0-4B8D-81FE-84641FD3975B}" presName="rootConnector" presStyleLbl="node3" presStyleIdx="17" presStyleCnt="22"/>
      <dgm:spPr/>
    </dgm:pt>
    <dgm:pt modelId="{AF9997B4-6E40-44CF-86B3-F9F5C466F22F}" type="pres">
      <dgm:prSet presAssocID="{6438445C-DBB0-4B8D-81FE-84641FD3975B}" presName="hierChild4" presStyleCnt="0"/>
      <dgm:spPr/>
    </dgm:pt>
    <dgm:pt modelId="{1CC79885-BAF3-4E28-AB11-D4F6821C9C25}" type="pres">
      <dgm:prSet presAssocID="{6438445C-DBB0-4B8D-81FE-84641FD3975B}" presName="hierChild5" presStyleCnt="0"/>
      <dgm:spPr/>
    </dgm:pt>
    <dgm:pt modelId="{1B4AEF35-A636-4965-A53C-FF0CE3977AD0}" type="pres">
      <dgm:prSet presAssocID="{3BE92C96-B45E-4601-AC79-D8AEB957448E}" presName="Name37" presStyleLbl="parChTrans1D3" presStyleIdx="18" presStyleCnt="22"/>
      <dgm:spPr/>
    </dgm:pt>
    <dgm:pt modelId="{D0DB600C-2A09-4FC2-857C-A8D942923FAF}" type="pres">
      <dgm:prSet presAssocID="{C12ED39E-F187-49EE-8766-CA40E7456A52}" presName="hierRoot2" presStyleCnt="0">
        <dgm:presLayoutVars>
          <dgm:hierBranch val="init"/>
        </dgm:presLayoutVars>
      </dgm:prSet>
      <dgm:spPr/>
    </dgm:pt>
    <dgm:pt modelId="{F196D102-BE1E-4EE0-B2A0-D37157DF8CE0}" type="pres">
      <dgm:prSet presAssocID="{C12ED39E-F187-49EE-8766-CA40E7456A52}" presName="rootComposite" presStyleCnt="0"/>
      <dgm:spPr/>
    </dgm:pt>
    <dgm:pt modelId="{BAEF5CB3-AF10-49F8-A17F-A5ADA01FBC3C}" type="pres">
      <dgm:prSet presAssocID="{C12ED39E-F187-49EE-8766-CA40E7456A52}" presName="rootText" presStyleLbl="node3" presStyleIdx="18" presStyleCnt="22">
        <dgm:presLayoutVars>
          <dgm:chPref val="3"/>
        </dgm:presLayoutVars>
      </dgm:prSet>
      <dgm:spPr/>
    </dgm:pt>
    <dgm:pt modelId="{078E0468-38BF-4030-B874-331E9B8D88FD}" type="pres">
      <dgm:prSet presAssocID="{C12ED39E-F187-49EE-8766-CA40E7456A52}" presName="rootConnector" presStyleLbl="node3" presStyleIdx="18" presStyleCnt="22"/>
      <dgm:spPr/>
    </dgm:pt>
    <dgm:pt modelId="{4CFBB929-FCC3-4A40-AF22-23D546580428}" type="pres">
      <dgm:prSet presAssocID="{C12ED39E-F187-49EE-8766-CA40E7456A52}" presName="hierChild4" presStyleCnt="0"/>
      <dgm:spPr/>
    </dgm:pt>
    <dgm:pt modelId="{F9B26993-09EA-4F1D-815D-F1E623784FBE}" type="pres">
      <dgm:prSet presAssocID="{C12ED39E-F187-49EE-8766-CA40E7456A52}" presName="hierChild5" presStyleCnt="0"/>
      <dgm:spPr/>
    </dgm:pt>
    <dgm:pt modelId="{2E2C5F88-B0D6-4C75-BA75-6DF9E8456E38}" type="pres">
      <dgm:prSet presAssocID="{7282C539-F318-480E-9523-95EBFCBA8A2C}" presName="hierChild5" presStyleCnt="0"/>
      <dgm:spPr/>
    </dgm:pt>
    <dgm:pt modelId="{8BAB2E19-A664-42CF-9353-6EAE54F4ECD6}" type="pres">
      <dgm:prSet presAssocID="{1E2D5CCD-1126-4D20-A008-B7DFDED4E6BE}" presName="Name37" presStyleLbl="parChTrans1D2" presStyleIdx="6" presStyleCnt="7"/>
      <dgm:spPr/>
    </dgm:pt>
    <dgm:pt modelId="{DC1EC32B-00E0-431D-A4DE-3EF77626761A}" type="pres">
      <dgm:prSet presAssocID="{5D814A6D-33D7-41B2-AE90-A62B2BB7899A}" presName="hierRoot2" presStyleCnt="0">
        <dgm:presLayoutVars>
          <dgm:hierBranch val="init"/>
        </dgm:presLayoutVars>
      </dgm:prSet>
      <dgm:spPr/>
    </dgm:pt>
    <dgm:pt modelId="{758D58F4-E036-43D7-869B-CCE0AE7E8409}" type="pres">
      <dgm:prSet presAssocID="{5D814A6D-33D7-41B2-AE90-A62B2BB7899A}" presName="rootComposite" presStyleCnt="0"/>
      <dgm:spPr/>
    </dgm:pt>
    <dgm:pt modelId="{75235525-F6D4-4580-AAB8-50DA8E3EF0A5}" type="pres">
      <dgm:prSet presAssocID="{5D814A6D-33D7-41B2-AE90-A62B2BB7899A}" presName="rootText" presStyleLbl="node2" presStyleIdx="6" presStyleCnt="7">
        <dgm:presLayoutVars>
          <dgm:chPref val="3"/>
        </dgm:presLayoutVars>
      </dgm:prSet>
      <dgm:spPr/>
    </dgm:pt>
    <dgm:pt modelId="{1388188A-B776-43F2-931F-7AFCC7FB5C18}" type="pres">
      <dgm:prSet presAssocID="{5D814A6D-33D7-41B2-AE90-A62B2BB7899A}" presName="rootConnector" presStyleLbl="node2" presStyleIdx="6" presStyleCnt="7"/>
      <dgm:spPr/>
    </dgm:pt>
    <dgm:pt modelId="{E6EC63BA-ED32-4FC3-AB56-6EB7177030C6}" type="pres">
      <dgm:prSet presAssocID="{5D814A6D-33D7-41B2-AE90-A62B2BB7899A}" presName="hierChild4" presStyleCnt="0"/>
      <dgm:spPr/>
    </dgm:pt>
    <dgm:pt modelId="{58C687BF-8BDC-42D6-B47D-FC971729DA01}" type="pres">
      <dgm:prSet presAssocID="{7054D7EF-5565-4398-B1AB-945D8B90CBA3}" presName="Name37" presStyleLbl="parChTrans1D3" presStyleIdx="19" presStyleCnt="22"/>
      <dgm:spPr/>
    </dgm:pt>
    <dgm:pt modelId="{0C0AA64D-8F4A-47CD-BDE0-234851A06E13}" type="pres">
      <dgm:prSet presAssocID="{A7B8DEF9-5083-4B1B-8AF8-0E4BE86D3FE6}" presName="hierRoot2" presStyleCnt="0">
        <dgm:presLayoutVars>
          <dgm:hierBranch val="init"/>
        </dgm:presLayoutVars>
      </dgm:prSet>
      <dgm:spPr/>
    </dgm:pt>
    <dgm:pt modelId="{91EA2361-C14F-4020-8557-ABC1A118226C}" type="pres">
      <dgm:prSet presAssocID="{A7B8DEF9-5083-4B1B-8AF8-0E4BE86D3FE6}" presName="rootComposite" presStyleCnt="0"/>
      <dgm:spPr/>
    </dgm:pt>
    <dgm:pt modelId="{45EF09F9-95C1-46F0-B577-4E6B81BB17FA}" type="pres">
      <dgm:prSet presAssocID="{A7B8DEF9-5083-4B1B-8AF8-0E4BE86D3FE6}" presName="rootText" presStyleLbl="node3" presStyleIdx="19" presStyleCnt="22">
        <dgm:presLayoutVars>
          <dgm:chPref val="3"/>
        </dgm:presLayoutVars>
      </dgm:prSet>
      <dgm:spPr/>
    </dgm:pt>
    <dgm:pt modelId="{F61A1DD4-7CC0-47C9-8F30-AB4661658AAB}" type="pres">
      <dgm:prSet presAssocID="{A7B8DEF9-5083-4B1B-8AF8-0E4BE86D3FE6}" presName="rootConnector" presStyleLbl="node3" presStyleIdx="19" presStyleCnt="22"/>
      <dgm:spPr/>
    </dgm:pt>
    <dgm:pt modelId="{72D875CB-39C7-4688-8946-4035E0FBE757}" type="pres">
      <dgm:prSet presAssocID="{A7B8DEF9-5083-4B1B-8AF8-0E4BE86D3FE6}" presName="hierChild4" presStyleCnt="0"/>
      <dgm:spPr/>
    </dgm:pt>
    <dgm:pt modelId="{59E6459C-97AA-4FE8-B624-F4DEF49378A7}" type="pres">
      <dgm:prSet presAssocID="{A7B8DEF9-5083-4B1B-8AF8-0E4BE86D3FE6}" presName="hierChild5" presStyleCnt="0"/>
      <dgm:spPr/>
    </dgm:pt>
    <dgm:pt modelId="{89477E06-D7BF-4493-8376-5A46840605E2}" type="pres">
      <dgm:prSet presAssocID="{B69CD0C9-D612-4AF7-8477-B285B5867EE7}" presName="Name37" presStyleLbl="parChTrans1D3" presStyleIdx="20" presStyleCnt="22"/>
      <dgm:spPr/>
    </dgm:pt>
    <dgm:pt modelId="{B085DE05-A379-4887-A3B2-C25C4C474886}" type="pres">
      <dgm:prSet presAssocID="{B0A27BEA-F9F5-4DE1-98D6-9C413379660A}" presName="hierRoot2" presStyleCnt="0">
        <dgm:presLayoutVars>
          <dgm:hierBranch val="init"/>
        </dgm:presLayoutVars>
      </dgm:prSet>
      <dgm:spPr/>
    </dgm:pt>
    <dgm:pt modelId="{FA1264BA-C24B-4D0B-B0E9-8B6DAD7F7E38}" type="pres">
      <dgm:prSet presAssocID="{B0A27BEA-F9F5-4DE1-98D6-9C413379660A}" presName="rootComposite" presStyleCnt="0"/>
      <dgm:spPr/>
    </dgm:pt>
    <dgm:pt modelId="{D2BD6C30-76B2-46AC-A359-C214022736CC}" type="pres">
      <dgm:prSet presAssocID="{B0A27BEA-F9F5-4DE1-98D6-9C413379660A}" presName="rootText" presStyleLbl="node3" presStyleIdx="20" presStyleCnt="22">
        <dgm:presLayoutVars>
          <dgm:chPref val="3"/>
        </dgm:presLayoutVars>
      </dgm:prSet>
      <dgm:spPr/>
    </dgm:pt>
    <dgm:pt modelId="{6295E09D-9C8B-4A30-B7FF-884ED11A78FB}" type="pres">
      <dgm:prSet presAssocID="{B0A27BEA-F9F5-4DE1-98D6-9C413379660A}" presName="rootConnector" presStyleLbl="node3" presStyleIdx="20" presStyleCnt="22"/>
      <dgm:spPr/>
    </dgm:pt>
    <dgm:pt modelId="{18028F18-8650-4D6A-90EA-E3F4A6F854AB}" type="pres">
      <dgm:prSet presAssocID="{B0A27BEA-F9F5-4DE1-98D6-9C413379660A}" presName="hierChild4" presStyleCnt="0"/>
      <dgm:spPr/>
    </dgm:pt>
    <dgm:pt modelId="{284D2F22-782E-4186-A4B3-E5925BCD772F}" type="pres">
      <dgm:prSet presAssocID="{B0A27BEA-F9F5-4DE1-98D6-9C413379660A}" presName="hierChild5" presStyleCnt="0"/>
      <dgm:spPr/>
    </dgm:pt>
    <dgm:pt modelId="{8C9E2C16-C2C0-4CA7-90BF-84DD95FD844F}" type="pres">
      <dgm:prSet presAssocID="{520D9E01-0A3D-4CFA-A2F2-B5F077E2F711}" presName="Name37" presStyleLbl="parChTrans1D3" presStyleIdx="21" presStyleCnt="22"/>
      <dgm:spPr/>
    </dgm:pt>
    <dgm:pt modelId="{754BBDA0-1787-43B1-8A71-CCB6E23464F8}" type="pres">
      <dgm:prSet presAssocID="{6FC95B19-74DD-4D52-92EE-3B8D6367C0BC}" presName="hierRoot2" presStyleCnt="0">
        <dgm:presLayoutVars>
          <dgm:hierBranch val="init"/>
        </dgm:presLayoutVars>
      </dgm:prSet>
      <dgm:spPr/>
    </dgm:pt>
    <dgm:pt modelId="{F3F68461-F0F6-4FD8-BED0-02F3AC9B3B6B}" type="pres">
      <dgm:prSet presAssocID="{6FC95B19-74DD-4D52-92EE-3B8D6367C0BC}" presName="rootComposite" presStyleCnt="0"/>
      <dgm:spPr/>
    </dgm:pt>
    <dgm:pt modelId="{512B0C41-E7BE-4096-B4E2-E75E68FE4F48}" type="pres">
      <dgm:prSet presAssocID="{6FC95B19-74DD-4D52-92EE-3B8D6367C0BC}" presName="rootText" presStyleLbl="node3" presStyleIdx="21" presStyleCnt="22">
        <dgm:presLayoutVars>
          <dgm:chPref val="3"/>
        </dgm:presLayoutVars>
      </dgm:prSet>
      <dgm:spPr/>
    </dgm:pt>
    <dgm:pt modelId="{DBE44FCB-B76B-4545-83DE-CBDD81543264}" type="pres">
      <dgm:prSet presAssocID="{6FC95B19-74DD-4D52-92EE-3B8D6367C0BC}" presName="rootConnector" presStyleLbl="node3" presStyleIdx="21" presStyleCnt="22"/>
      <dgm:spPr/>
    </dgm:pt>
    <dgm:pt modelId="{8EA51E7A-42A8-4D03-A400-04D195F9EAF9}" type="pres">
      <dgm:prSet presAssocID="{6FC95B19-74DD-4D52-92EE-3B8D6367C0BC}" presName="hierChild4" presStyleCnt="0"/>
      <dgm:spPr/>
    </dgm:pt>
    <dgm:pt modelId="{73DD023E-5926-41C3-8077-6624A9B2CC9D}" type="pres">
      <dgm:prSet presAssocID="{6FC95B19-74DD-4D52-92EE-3B8D6367C0BC}" presName="hierChild5" presStyleCnt="0"/>
      <dgm:spPr/>
    </dgm:pt>
    <dgm:pt modelId="{F15B5F0F-A4EC-4C7E-A600-DC35A1CBB9DC}" type="pres">
      <dgm:prSet presAssocID="{5D814A6D-33D7-41B2-AE90-A62B2BB7899A}" presName="hierChild5" presStyleCnt="0"/>
      <dgm:spPr/>
    </dgm:pt>
    <dgm:pt modelId="{0F0E3B23-E026-48DA-BA7D-AFC31CDA9E71}" type="pres">
      <dgm:prSet presAssocID="{C0C345B1-1757-45B2-BF4E-EC886016A931}" presName="hierChild3" presStyleCnt="0"/>
      <dgm:spPr/>
    </dgm:pt>
  </dgm:ptLst>
  <dgm:cxnLst>
    <dgm:cxn modelId="{2CE2CFD4-3C5F-4705-BEB9-90F2974A1338}" type="presOf" srcId="{A7B8DEF9-5083-4B1B-8AF8-0E4BE86D3FE6}" destId="{45EF09F9-95C1-46F0-B577-4E6B81BB17FA}" srcOrd="0" destOrd="0" presId="urn:microsoft.com/office/officeart/2005/8/layout/orgChart1"/>
    <dgm:cxn modelId="{4CCF7298-8954-43DA-9C08-1E981A139048}" type="presOf" srcId="{FF960BDB-DCAC-4270-B540-90B7B8E8E767}" destId="{6616E208-675A-46CE-82D6-D6B784826CC2}" srcOrd="1" destOrd="0" presId="urn:microsoft.com/office/officeart/2005/8/layout/orgChart1"/>
    <dgm:cxn modelId="{A1322B4A-11EF-4555-872E-F2B582817022}" type="presOf" srcId="{7054D7EF-5565-4398-B1AB-945D8B90CBA3}" destId="{58C687BF-8BDC-42D6-B47D-FC971729DA01}" srcOrd="0" destOrd="0" presId="urn:microsoft.com/office/officeart/2005/8/layout/orgChart1"/>
    <dgm:cxn modelId="{D1F51357-550A-45EB-8684-0388CB61E920}" type="presOf" srcId="{FF960BDB-DCAC-4270-B540-90B7B8E8E767}" destId="{DFC17438-D81A-4454-A423-8B9F946B1D60}" srcOrd="0" destOrd="0" presId="urn:microsoft.com/office/officeart/2005/8/layout/orgChart1"/>
    <dgm:cxn modelId="{0C509E78-C313-4D9A-BD4C-4658B19D9E4F}" srcId="{9B4BB895-EAA7-4683-AEE7-77F9A4A9E0C2}" destId="{FF960BDB-DCAC-4270-B540-90B7B8E8E767}" srcOrd="3" destOrd="0" parTransId="{8C24475D-7449-43EF-AAA4-79535A1F7BD3}" sibTransId="{4CA0325A-6601-435C-9DB4-7A67EAD9C249}"/>
    <dgm:cxn modelId="{1022C723-C669-427B-818A-4D52C9FAFEE9}" type="presOf" srcId="{EFB73621-E592-4E74-BE6F-B1D7FB406FF6}" destId="{0015CC11-8756-4B6C-BCD8-0A8321C65A32}" srcOrd="0" destOrd="0" presId="urn:microsoft.com/office/officeart/2005/8/layout/orgChart1"/>
    <dgm:cxn modelId="{AA58D9F3-6D8A-4543-BAA6-4A6E9ADAE795}" type="presOf" srcId="{797AA602-9849-4916-90EA-6EB659099094}" destId="{B038B917-64BC-4C79-B740-94C1F0FA2A22}" srcOrd="1" destOrd="0" presId="urn:microsoft.com/office/officeart/2005/8/layout/orgChart1"/>
    <dgm:cxn modelId="{15827755-C646-4708-AD73-DCCF86E4B5AE}" srcId="{C0C345B1-1757-45B2-BF4E-EC886016A931}" destId="{9B4BB895-EAA7-4683-AEE7-77F9A4A9E0C2}" srcOrd="3" destOrd="0" parTransId="{59033E92-089B-4D0B-9B73-7A71CB47783C}" sibTransId="{39832700-DA92-405F-A7A2-34A403F7AC9B}"/>
    <dgm:cxn modelId="{8BA92E95-E2E1-48B7-9736-EF0BDF6D1559}" srcId="{5D814A6D-33D7-41B2-AE90-A62B2BB7899A}" destId="{B0A27BEA-F9F5-4DE1-98D6-9C413379660A}" srcOrd="1" destOrd="0" parTransId="{B69CD0C9-D612-4AF7-8477-B285B5867EE7}" sibTransId="{23B67A0A-4A94-4B4C-B428-BC6AFCDF0492}"/>
    <dgm:cxn modelId="{4C779A14-D114-4EF0-9AAC-8F96961713A8}" type="presOf" srcId="{6438445C-DBB0-4B8D-81FE-84641FD3975B}" destId="{0A00DDF6-7A83-406F-B1E9-E7F3B58FA98F}" srcOrd="1" destOrd="0" presId="urn:microsoft.com/office/officeart/2005/8/layout/orgChart1"/>
    <dgm:cxn modelId="{54400A9F-4D4F-4CD5-9F25-D7F087636982}" type="presOf" srcId="{4F4B52FB-230B-4939-9976-2AD6C177F497}" destId="{1A2BF7C7-AC47-40C5-AF17-149241183304}" srcOrd="0" destOrd="0" presId="urn:microsoft.com/office/officeart/2005/8/layout/orgChart1"/>
    <dgm:cxn modelId="{843E348E-4C29-4AAA-8D87-6AD402E1FBB9}" type="presOf" srcId="{9B4BB895-EAA7-4683-AEE7-77F9A4A9E0C2}" destId="{A7C1A952-29D1-4BB0-9DAB-B17CB2D0C74D}" srcOrd="1" destOrd="0" presId="urn:microsoft.com/office/officeart/2005/8/layout/orgChart1"/>
    <dgm:cxn modelId="{85C6F77A-BFB9-4A29-B55D-BCEF9BE1F619}" type="presOf" srcId="{C12ED39E-F187-49EE-8766-CA40E7456A52}" destId="{078E0468-38BF-4030-B874-331E9B8D88FD}" srcOrd="1" destOrd="0" presId="urn:microsoft.com/office/officeart/2005/8/layout/orgChart1"/>
    <dgm:cxn modelId="{25A089D5-3B4D-446D-BF7C-752DA336AA2B}" type="presOf" srcId="{56A4E92F-1954-4392-B9DA-C1903D783071}" destId="{A266F612-9832-4E59-846E-3F4BA7BA6C1B}" srcOrd="1" destOrd="0" presId="urn:microsoft.com/office/officeart/2005/8/layout/orgChart1"/>
    <dgm:cxn modelId="{DD663C41-2EDD-458F-8201-188846AB7F12}" type="presOf" srcId="{797AA602-9849-4916-90EA-6EB659099094}" destId="{3CD8695D-1A4B-40F5-AC20-8805EC97BB21}" srcOrd="0" destOrd="0" presId="urn:microsoft.com/office/officeart/2005/8/layout/orgChart1"/>
    <dgm:cxn modelId="{16E8E8CF-F50A-43EE-880C-B9FA00075688}" type="presOf" srcId="{020B214E-EAA0-4B88-B9FD-FC1A91E6F540}" destId="{F79DAFA6-2AFE-4B19-82FF-8914B60880C0}" srcOrd="1" destOrd="0" presId="urn:microsoft.com/office/officeart/2005/8/layout/orgChart1"/>
    <dgm:cxn modelId="{2C6F39D2-2DFD-47BB-AE2B-AB7E9E79438F}" type="presOf" srcId="{B69CD0C9-D612-4AF7-8477-B285B5867EE7}" destId="{89477E06-D7BF-4493-8376-5A46840605E2}" srcOrd="0" destOrd="0" presId="urn:microsoft.com/office/officeart/2005/8/layout/orgChart1"/>
    <dgm:cxn modelId="{2D848B48-DBF4-4FA3-BAAD-4083050C3D35}" type="presOf" srcId="{AF20317C-63D0-488D-A757-0A07B3A845D0}" destId="{DEADD581-0D2C-4E5A-9789-4718D00F8675}" srcOrd="0" destOrd="0" presId="urn:microsoft.com/office/officeart/2005/8/layout/orgChart1"/>
    <dgm:cxn modelId="{73BD3425-ACE7-4280-A12B-6725AB364F3F}" type="presOf" srcId="{4A68FC08-B98D-430F-B052-44C5D9EB2CCC}" destId="{19039E9A-69C5-47AB-B558-7C15A552413E}" srcOrd="1" destOrd="0" presId="urn:microsoft.com/office/officeart/2005/8/layout/orgChart1"/>
    <dgm:cxn modelId="{7D0AA436-9A83-4543-A7BB-F2F487AA320E}" srcId="{0879B009-AD7F-4E2B-B705-D08C9FB97A83}" destId="{0640BCE6-E735-4C54-A7D4-52354E8B11D4}" srcOrd="0" destOrd="0" parTransId="{7A1EDD61-79D7-446A-B3B1-B196BF43C70F}" sibTransId="{7AE162BD-BDC2-4D77-83D9-85090B52670E}"/>
    <dgm:cxn modelId="{7F9E9F98-EEA6-43A9-8031-041ACFB316B6}" srcId="{833346D4-9F54-4D7A-83A9-8FCC85FADF34}" destId="{56A4E92F-1954-4392-B9DA-C1903D783071}" srcOrd="4" destOrd="0" parTransId="{D2DFCA74-DED6-41A9-9DD3-E96763B73DC6}" sibTransId="{A6F8828D-40CB-451D-AE0E-40C2580EAF13}"/>
    <dgm:cxn modelId="{844B9E10-97F9-401C-B8FA-92D3531432FB}" type="presOf" srcId="{4BDD7C2D-93F5-41A9-8E2C-1799497E973B}" destId="{508AC542-9FF0-44BB-9EF9-74F0BABB8A0A}" srcOrd="0" destOrd="0" presId="urn:microsoft.com/office/officeart/2005/8/layout/orgChart1"/>
    <dgm:cxn modelId="{456BF931-8CF0-48E2-B009-BB3B7D43C1E9}" type="presOf" srcId="{8DBD56D3-8992-4B94-A4E6-8BD84E061636}" destId="{03F65C81-A132-4D20-B269-79088008873C}" srcOrd="0" destOrd="0" presId="urn:microsoft.com/office/officeart/2005/8/layout/orgChart1"/>
    <dgm:cxn modelId="{1A5E3606-511E-4789-BD3A-3D60CBA768E8}" type="presOf" srcId="{733C85CC-BC96-4B5E-B36B-203DC302C96C}" destId="{CEAE17FC-233B-49A0-8E1C-30EAE121B334}" srcOrd="0" destOrd="0" presId="urn:microsoft.com/office/officeart/2005/8/layout/orgChart1"/>
    <dgm:cxn modelId="{455F7DE4-35F8-4383-AE30-17ED3B2C5159}" type="presOf" srcId="{C0C345B1-1757-45B2-BF4E-EC886016A931}" destId="{C87AD90C-6573-4754-B207-BAAC77A5F4FC}" srcOrd="1" destOrd="0" presId="urn:microsoft.com/office/officeart/2005/8/layout/orgChart1"/>
    <dgm:cxn modelId="{6E7B474A-C854-401E-90B0-FC8F62E36360}" srcId="{3A9FD886-5A99-46A7-B037-606CFE573F37}" destId="{235039C3-1212-43E0-B1C7-9FA58BF46F30}" srcOrd="1" destOrd="0" parTransId="{EFB73621-E592-4E74-BE6F-B1D7FB406FF6}" sibTransId="{D3C11ABF-8806-4D46-A049-1322B67B3960}"/>
    <dgm:cxn modelId="{433678D1-04CA-44DA-B744-3DCA97A8F53E}" type="presOf" srcId="{5599EC32-4C14-42C3-A814-B7884D4570A9}" destId="{6AF36BA3-0397-48BB-9D8B-D92AE5F327D9}" srcOrd="0" destOrd="0" presId="urn:microsoft.com/office/officeart/2005/8/layout/orgChart1"/>
    <dgm:cxn modelId="{6A19C150-D229-40EC-BBA9-6D8CF691C924}" srcId="{C0C345B1-1757-45B2-BF4E-EC886016A931}" destId="{7282C539-F318-480E-9523-95EBFCBA8A2C}" srcOrd="5" destOrd="0" parTransId="{5CCBEAD9-540D-4737-86C4-9C44124FB003}" sibTransId="{8516652A-8A7C-4AEA-9F63-32D2335D3D3B}"/>
    <dgm:cxn modelId="{87B6E70A-ED63-4A80-B130-AF59D15966CD}" type="presOf" srcId="{833346D4-9F54-4D7A-83A9-8FCC85FADF34}" destId="{915659DB-F4BF-4F50-8A59-8C72D2F146BD}" srcOrd="0" destOrd="0" presId="urn:microsoft.com/office/officeart/2005/8/layout/orgChart1"/>
    <dgm:cxn modelId="{A0A4D0B6-BBAC-4E99-91F3-B7D291F33C79}" srcId="{5D814A6D-33D7-41B2-AE90-A62B2BB7899A}" destId="{6FC95B19-74DD-4D52-92EE-3B8D6367C0BC}" srcOrd="2" destOrd="0" parTransId="{520D9E01-0A3D-4CFA-A2F2-B5F077E2F711}" sibTransId="{CC194F23-9966-4C7E-92F8-225C241D4EE1}"/>
    <dgm:cxn modelId="{2866A433-2423-4381-9A25-F3A1E3C3F4D3}" type="presOf" srcId="{6FC95B19-74DD-4D52-92EE-3B8D6367C0BC}" destId="{512B0C41-E7BE-4096-B4E2-E75E68FE4F48}" srcOrd="0" destOrd="0" presId="urn:microsoft.com/office/officeart/2005/8/layout/orgChart1"/>
    <dgm:cxn modelId="{93AF7B61-EC7B-4058-95A4-743379567AD7}" type="presOf" srcId="{856ACD12-B741-4BC8-AE4D-44C14F4D99B1}" destId="{0A1277AE-3B01-4168-A420-2DA362EDAD5D}" srcOrd="0" destOrd="0" presId="urn:microsoft.com/office/officeart/2005/8/layout/orgChart1"/>
    <dgm:cxn modelId="{2E21CA09-F0E9-4BF6-AB29-5007F3AF048A}" type="presOf" srcId="{020B214E-EAA0-4B88-B9FD-FC1A91E6F540}" destId="{79C30983-648F-4FC3-AE70-DEA9E71B5114}" srcOrd="0" destOrd="0" presId="urn:microsoft.com/office/officeart/2005/8/layout/orgChart1"/>
    <dgm:cxn modelId="{B0A544C3-4F53-46F5-AD3B-3D54973A4771}" type="presOf" srcId="{DB951F6E-E89F-4ABE-A6BB-9D813EC6753D}" destId="{87CF800E-7EB8-4A0D-9B15-B6E60B92DBF4}" srcOrd="1" destOrd="0" presId="urn:microsoft.com/office/officeart/2005/8/layout/orgChart1"/>
    <dgm:cxn modelId="{717C4B73-F63E-4D4F-9876-A2A1A37A6768}" type="presOf" srcId="{C0C345B1-1757-45B2-BF4E-EC886016A931}" destId="{AFBE6CF0-BF08-47BA-925E-02BB40891E6D}" srcOrd="0" destOrd="0" presId="urn:microsoft.com/office/officeart/2005/8/layout/orgChart1"/>
    <dgm:cxn modelId="{75B259CA-914B-4CC4-B787-A3EB4225BC68}" type="presOf" srcId="{02BE8C2D-1071-4C6D-8168-2160054B7A1F}" destId="{575077C3-0520-4177-A098-4A60EFC00EF6}" srcOrd="1" destOrd="0" presId="urn:microsoft.com/office/officeart/2005/8/layout/orgChart1"/>
    <dgm:cxn modelId="{81DCE4F1-139F-4C02-9EBF-EF69F129B044}" type="presOf" srcId="{0640BCE6-E735-4C54-A7D4-52354E8B11D4}" destId="{20E7674F-0B37-4150-A337-5097C52A70C2}" srcOrd="1" destOrd="0" presId="urn:microsoft.com/office/officeart/2005/8/layout/orgChart1"/>
    <dgm:cxn modelId="{7E589A41-2248-43A0-9146-CC0AB328EDAD}" type="presOf" srcId="{0879B009-AD7F-4E2B-B705-D08C9FB97A83}" destId="{7793CDA3-8CD0-40EF-B8E9-C25E7A90A201}" srcOrd="1" destOrd="0" presId="urn:microsoft.com/office/officeart/2005/8/layout/orgChart1"/>
    <dgm:cxn modelId="{A0D89A35-12CB-4DB7-AB4E-971F9F5C50CC}" type="presOf" srcId="{11E8BAAC-9118-49CE-B78C-C9D7148E74CE}" destId="{3903692B-F6A7-4F33-B6D5-23648885380E}" srcOrd="1" destOrd="0" presId="urn:microsoft.com/office/officeart/2005/8/layout/orgChart1"/>
    <dgm:cxn modelId="{1070CBE0-69EC-4608-8859-0FA79CECCC56}" type="presOf" srcId="{6438445C-DBB0-4B8D-81FE-84641FD3975B}" destId="{89704C28-42CC-4BF4-8353-B31452A8F93C}" srcOrd="0" destOrd="0" presId="urn:microsoft.com/office/officeart/2005/8/layout/orgChart1"/>
    <dgm:cxn modelId="{E2202C95-C62F-4D83-A033-937269EF02BD}" type="presOf" srcId="{59033E92-089B-4D0B-9B73-7A71CB47783C}" destId="{CBF1CA85-6840-4F02-9E11-5E61D2AC09A9}" srcOrd="0" destOrd="0" presId="urn:microsoft.com/office/officeart/2005/8/layout/orgChart1"/>
    <dgm:cxn modelId="{3E220E2F-EF36-4085-8AC7-F38B41239C25}" srcId="{9B4BB895-EAA7-4683-AEE7-77F9A4A9E0C2}" destId="{88891D3A-4A20-49E9-98EA-47279DB2D27B}" srcOrd="1" destOrd="0" parTransId="{AF20317C-63D0-488D-A757-0A07B3A845D0}" sibTransId="{F8BBF876-8C8A-4350-8208-CE92FACA6982}"/>
    <dgm:cxn modelId="{555D1CC5-DB76-45BB-8185-A977826C4BD6}" type="presOf" srcId="{0640BCE6-E735-4C54-A7D4-52354E8B11D4}" destId="{87C98583-610B-4477-9860-0F6C05D7BD77}" srcOrd="0" destOrd="0" presId="urn:microsoft.com/office/officeart/2005/8/layout/orgChart1"/>
    <dgm:cxn modelId="{B1C6086A-D7B8-48E0-8F45-56CCAE7AAD84}" type="presOf" srcId="{075DE1A5-FDC1-4403-B5E4-E03B43A86BA2}" destId="{7329DFF4-3468-4955-9143-82D8E2095B24}" srcOrd="0" destOrd="0" presId="urn:microsoft.com/office/officeart/2005/8/layout/orgChart1"/>
    <dgm:cxn modelId="{3DF251B9-5C70-4384-A558-7F8A3B4C12C6}" srcId="{833346D4-9F54-4D7A-83A9-8FCC85FADF34}" destId="{020B214E-EAA0-4B88-B9FD-FC1A91E6F540}" srcOrd="2" destOrd="0" parTransId="{74E556B0-1F5E-448D-AB67-3D4135AAECF8}" sibTransId="{3B1A62B5-09A4-49A0-9437-7F15DD3C237B}"/>
    <dgm:cxn modelId="{C46C82A0-4583-4A4C-822C-E0C441B07BE5}" type="presOf" srcId="{1E2D5CCD-1126-4D20-A008-B7DFDED4E6BE}" destId="{8BAB2E19-A664-42CF-9353-6EAE54F4ECD6}" srcOrd="0" destOrd="0" presId="urn:microsoft.com/office/officeart/2005/8/layout/orgChart1"/>
    <dgm:cxn modelId="{614AABAE-C579-49A5-9DC9-03D4A7876BAE}" type="presOf" srcId="{D2DFCA74-DED6-41A9-9DD3-E96763B73DC6}" destId="{0AACE0DB-56BE-49B9-ADC6-691EF5634676}" srcOrd="0" destOrd="0" presId="urn:microsoft.com/office/officeart/2005/8/layout/orgChart1"/>
    <dgm:cxn modelId="{D0097624-1619-41AF-9FE2-AA3984B1396F}" type="presOf" srcId="{A7B8DEF9-5083-4B1B-8AF8-0E4BE86D3FE6}" destId="{F61A1DD4-7CC0-47C9-8F30-AB4661658AAB}" srcOrd="1" destOrd="0" presId="urn:microsoft.com/office/officeart/2005/8/layout/orgChart1"/>
    <dgm:cxn modelId="{9ECD9D20-828C-4726-B8C4-ACD13BFD62F0}" srcId="{797AA602-9849-4916-90EA-6EB659099094}" destId="{83EC37EC-99A0-4EB2-9DDA-104FC7899C57}" srcOrd="1" destOrd="0" parTransId="{86E6A160-D6A7-4BFC-BB63-3E1F7C77B766}" sibTransId="{A8D48BE0-DAC0-4963-8483-D4B527DEFC28}"/>
    <dgm:cxn modelId="{696B77DA-CBCA-46B4-A7B7-B7C577E466B3}" type="presOf" srcId="{88891D3A-4A20-49E9-98EA-47279DB2D27B}" destId="{8410FED4-434E-4FD8-B67D-498681C7DDF6}" srcOrd="0" destOrd="0" presId="urn:microsoft.com/office/officeart/2005/8/layout/orgChart1"/>
    <dgm:cxn modelId="{A39B5F4C-9F2B-4DC0-8036-F7A88C838492}" type="presOf" srcId="{01518ABC-24A4-42BC-BFEE-4EC58FA3560D}" destId="{E026FCC2-B48E-4CB1-9E1C-2E86D5DED6CE}" srcOrd="0" destOrd="0" presId="urn:microsoft.com/office/officeart/2005/8/layout/orgChart1"/>
    <dgm:cxn modelId="{DF2E7E2C-7388-434C-9112-AF6D0BEFBC66}" srcId="{C0C345B1-1757-45B2-BF4E-EC886016A931}" destId="{833346D4-9F54-4D7A-83A9-8FCC85FADF34}" srcOrd="1" destOrd="0" parTransId="{5599EC32-4C14-42C3-A814-B7884D4570A9}" sibTransId="{8C079B6E-AD39-4312-84DF-DAB72B8C161C}"/>
    <dgm:cxn modelId="{7F3AF0A2-A393-4ED6-B6C8-7BA929877FEE}" type="presOf" srcId="{ACB682EE-0F59-4A19-A8B0-61ED3CC72FF1}" destId="{B1096CBA-089C-4A3B-BBCE-52D9ED801465}" srcOrd="0" destOrd="0" presId="urn:microsoft.com/office/officeart/2005/8/layout/orgChart1"/>
    <dgm:cxn modelId="{433DC66C-997C-49AA-A183-583BC6310345}" type="presOf" srcId="{6E2BBA21-6F77-43B8-8D72-B74BC3A0E1C5}" destId="{9E84FD0A-2542-47E6-8D0A-64153CCAA4D2}" srcOrd="1" destOrd="0" presId="urn:microsoft.com/office/officeart/2005/8/layout/orgChart1"/>
    <dgm:cxn modelId="{6D4082B9-D615-48C7-90B6-610369EEF706}" srcId="{DBA914BE-6717-4769-8E25-013091B5E401}" destId="{C0C345B1-1757-45B2-BF4E-EC886016A931}" srcOrd="0" destOrd="0" parTransId="{6EFA7D91-2BEE-4617-ADB8-65CD6BB86DC0}" sibTransId="{5B2F1164-8633-4A88-99C4-0A02BA75D898}"/>
    <dgm:cxn modelId="{888BF765-544C-4F76-BB8D-FECF05BCB38E}" srcId="{5D814A6D-33D7-41B2-AE90-A62B2BB7899A}" destId="{A7B8DEF9-5083-4B1B-8AF8-0E4BE86D3FE6}" srcOrd="0" destOrd="0" parTransId="{7054D7EF-5565-4398-B1AB-945D8B90CBA3}" sibTransId="{600B3ECC-12EF-4B01-9916-7ABD1C35847E}"/>
    <dgm:cxn modelId="{68129E46-5DB7-4549-B3CA-A66E7D8637B2}" srcId="{C0C345B1-1757-45B2-BF4E-EC886016A931}" destId="{797AA602-9849-4916-90EA-6EB659099094}" srcOrd="2" destOrd="0" parTransId="{856ACD12-B741-4BC8-AE4D-44C14F4D99B1}" sibTransId="{53A2A34E-726D-4C3D-A33C-83C5ED67EBB7}"/>
    <dgm:cxn modelId="{D95F3667-C11C-491E-A996-C303208B5BCA}" type="presOf" srcId="{4A68FC08-B98D-430F-B052-44C5D9EB2CCC}" destId="{8CD374E5-9736-4E70-A128-372E7AE810B7}" srcOrd="0" destOrd="0" presId="urn:microsoft.com/office/officeart/2005/8/layout/orgChart1"/>
    <dgm:cxn modelId="{07A66479-0AC9-4E13-A870-4618EF6EA703}" type="presOf" srcId="{C12ED39E-F187-49EE-8766-CA40E7456A52}" destId="{BAEF5CB3-AF10-49F8-A17F-A5ADA01FBC3C}" srcOrd="0" destOrd="0" presId="urn:microsoft.com/office/officeart/2005/8/layout/orgChart1"/>
    <dgm:cxn modelId="{AA9757F8-CFB5-4B7D-9887-B60013A7243E}" type="presOf" srcId="{235039C3-1212-43E0-B1C7-9FA58BF46F30}" destId="{1832EBED-A38A-479E-926D-5B0DC7C306B1}" srcOrd="1" destOrd="0" presId="urn:microsoft.com/office/officeart/2005/8/layout/orgChart1"/>
    <dgm:cxn modelId="{4C204388-549D-429A-A08A-E7ED0480CA80}" type="presOf" srcId="{9B4BB895-EAA7-4683-AEE7-77F9A4A9E0C2}" destId="{4C2B02B9-22CF-473C-B529-DB5B3609D9C9}" srcOrd="0" destOrd="0" presId="urn:microsoft.com/office/officeart/2005/8/layout/orgChart1"/>
    <dgm:cxn modelId="{20235564-7D80-4BE9-9425-76C35F733A14}" srcId="{9B4BB895-EAA7-4683-AEE7-77F9A4A9E0C2}" destId="{02BE8C2D-1071-4C6D-8168-2160054B7A1F}" srcOrd="2" destOrd="0" parTransId="{4C506BCF-14C7-4459-AF6E-811FA9BE206E}" sibTransId="{EF0862B0-3940-414F-9487-07493A674E45}"/>
    <dgm:cxn modelId="{394C58DF-DE49-4E41-8CE2-34986FD8F289}" srcId="{9B4BB895-EAA7-4683-AEE7-77F9A4A9E0C2}" destId="{11E8BAAC-9118-49CE-B78C-C9D7148E74CE}" srcOrd="0" destOrd="0" parTransId="{733C85CC-BC96-4B5E-B36B-203DC302C96C}" sibTransId="{D744D2FC-2108-49FB-A30B-9E987B71F714}"/>
    <dgm:cxn modelId="{98BCEE14-95B1-4F08-8FFF-E6EC20907BA0}" type="presOf" srcId="{3BE92C96-B45E-4601-AC79-D8AEB957448E}" destId="{1B4AEF35-A636-4965-A53C-FF0CE3977AD0}" srcOrd="0" destOrd="0" presId="urn:microsoft.com/office/officeart/2005/8/layout/orgChart1"/>
    <dgm:cxn modelId="{49D11B3C-23E7-4EF8-A101-D41C4DA0A8C6}" type="presOf" srcId="{5A0A1526-0585-4F7D-AFEF-1AB12195927C}" destId="{BD9D10A9-6BFA-4E57-A664-B47F55439E3D}" srcOrd="0" destOrd="0" presId="urn:microsoft.com/office/officeart/2005/8/layout/orgChart1"/>
    <dgm:cxn modelId="{B4EE5F94-53D1-4F3E-A97D-E028542944BD}" type="presOf" srcId="{3A9FD886-5A99-46A7-B037-606CFE573F37}" destId="{06EA02FF-6FFD-4B26-81AE-C3C0213AA4F0}" srcOrd="0" destOrd="0" presId="urn:microsoft.com/office/officeart/2005/8/layout/orgChart1"/>
    <dgm:cxn modelId="{1A1C3F63-B3C9-4F8F-9A2E-FDAE553D3EC0}" srcId="{C0C345B1-1757-45B2-BF4E-EC886016A931}" destId="{3A9FD886-5A99-46A7-B037-606CFE573F37}" srcOrd="0" destOrd="0" parTransId="{7C633EE5-B640-44B1-ADB4-5D36EF96DE15}" sibTransId="{4C20F0F3-8908-4FEA-985B-B3B29CA37F46}"/>
    <dgm:cxn modelId="{776A9680-E143-4464-852B-6B28C9E1C605}" srcId="{0879B009-AD7F-4E2B-B705-D08C9FB97A83}" destId="{DB951F6E-E89F-4ABE-A6BB-9D813EC6753D}" srcOrd="1" destOrd="0" parTransId="{5A0A1526-0585-4F7D-AFEF-1AB12195927C}" sibTransId="{2E795D49-4E52-471C-BCDB-5B0AF70BE099}"/>
    <dgm:cxn modelId="{91501CCA-3C08-490B-A452-B12207854645}" srcId="{797AA602-9849-4916-90EA-6EB659099094}" destId="{4A68FC08-B98D-430F-B052-44C5D9EB2CCC}" srcOrd="0" destOrd="0" parTransId="{4BDD7C2D-93F5-41A9-8E2C-1799497E973B}" sibTransId="{BE66861B-343A-443E-8E2C-5BD19811C3E1}"/>
    <dgm:cxn modelId="{CFD5B84C-1F7A-47B8-8F21-28354924CD96}" type="presOf" srcId="{DBA914BE-6717-4769-8E25-013091B5E401}" destId="{8C112110-7A6F-4EDD-9E4C-310C680F7F0E}" srcOrd="0" destOrd="0" presId="urn:microsoft.com/office/officeart/2005/8/layout/orgChart1"/>
    <dgm:cxn modelId="{324AEC23-0DC5-419F-A738-10EA90B2B8AB}" type="presOf" srcId="{56A4E92F-1954-4392-B9DA-C1903D783071}" destId="{466A2AE0-4A84-4C91-8574-D94C43B2DF83}" srcOrd="0" destOrd="0" presId="urn:microsoft.com/office/officeart/2005/8/layout/orgChart1"/>
    <dgm:cxn modelId="{8334B912-8438-4850-9DEE-DA7A41BFA819}" type="presOf" srcId="{74E556B0-1F5E-448D-AB67-3D4135AAECF8}" destId="{F7684DBF-0F84-4A49-800B-635F36384020}" srcOrd="0" destOrd="0" presId="urn:microsoft.com/office/officeart/2005/8/layout/orgChart1"/>
    <dgm:cxn modelId="{C25A1EF6-367C-4FF3-8642-3861F740960B}" type="presOf" srcId="{86E6A160-D6A7-4BFC-BB63-3E1F7C77B766}" destId="{EC3702C7-6767-4FF3-A73B-783AB7BBA1C7}" srcOrd="0" destOrd="0" presId="urn:microsoft.com/office/officeart/2005/8/layout/orgChart1"/>
    <dgm:cxn modelId="{8A5FFB0D-D008-4B55-BAB1-6550DA42D8D1}" type="presOf" srcId="{7C633EE5-B640-44B1-ADB4-5D36EF96DE15}" destId="{F4732B72-73CC-4266-933A-D1AD9E051420}" srcOrd="0" destOrd="0" presId="urn:microsoft.com/office/officeart/2005/8/layout/orgChart1"/>
    <dgm:cxn modelId="{08237421-6D36-4D90-BB8E-2CB8A56FAA1F}" type="presOf" srcId="{98D2EA57-8489-4325-880A-0742D0B2F8F3}" destId="{13EAFF05-D2CB-47C4-9ED4-E3A629565D3E}" srcOrd="1" destOrd="0" presId="urn:microsoft.com/office/officeart/2005/8/layout/orgChart1"/>
    <dgm:cxn modelId="{5B35734B-F080-487A-89C5-51FCA99BA6A5}" srcId="{C0C345B1-1757-45B2-BF4E-EC886016A931}" destId="{0879B009-AD7F-4E2B-B705-D08C9FB97A83}" srcOrd="4" destOrd="0" parTransId="{2EEAC0F3-1307-4C62-865E-5838061E7335}" sibTransId="{07EBE671-579D-480C-BCE7-8E2DD40D67C7}"/>
    <dgm:cxn modelId="{20533ED1-F5A8-4541-8CC2-D7AD2E462686}" type="presOf" srcId="{83EC37EC-99A0-4EB2-9DDA-104FC7899C57}" destId="{F149EF48-41C5-40AC-870F-8AA41DCB1BBD}" srcOrd="0" destOrd="0" presId="urn:microsoft.com/office/officeart/2005/8/layout/orgChart1"/>
    <dgm:cxn modelId="{272294F2-65D4-416C-AC79-9571EFF78E46}" type="presOf" srcId="{6B759ECC-D1FF-49F9-9044-FD4AA714811A}" destId="{CC05BCD5-0AFA-49A8-B19D-779EFA2D1069}" srcOrd="0" destOrd="0" presId="urn:microsoft.com/office/officeart/2005/8/layout/orgChart1"/>
    <dgm:cxn modelId="{8E46CF3F-0746-4E46-BD05-1AB2B92B623C}" srcId="{833346D4-9F54-4D7A-83A9-8FCC85FADF34}" destId="{6E2BBA21-6F77-43B8-8D72-B74BC3A0E1C5}" srcOrd="3" destOrd="0" parTransId="{ACB682EE-0F59-4A19-A8B0-61ED3CC72FF1}" sibTransId="{0926F32E-D9F1-49ED-9A52-F1C35860D954}"/>
    <dgm:cxn modelId="{E4D6A059-FAB8-43D0-95B0-D02F0B08A7FD}" type="presOf" srcId="{520D9E01-0A3D-4CFA-A2F2-B5F077E2F711}" destId="{8C9E2C16-C2C0-4CA7-90BF-84DD95FD844F}" srcOrd="0" destOrd="0" presId="urn:microsoft.com/office/officeart/2005/8/layout/orgChart1"/>
    <dgm:cxn modelId="{5089C876-9F59-4A12-9083-50D3CDF89962}" srcId="{3A9FD886-5A99-46A7-B037-606CFE573F37}" destId="{01518ABC-24A4-42BC-BFEE-4EC58FA3560D}" srcOrd="2" destOrd="0" parTransId="{A26C6136-6909-4792-84CD-484BB8BD946E}" sibTransId="{61ABA44A-BE20-477A-9F06-3E828EA54264}"/>
    <dgm:cxn modelId="{337EEF05-15A8-4B1C-9CB7-3DA558B79D9A}" type="presOf" srcId="{7282C539-F318-480E-9523-95EBFCBA8A2C}" destId="{D1B63747-885E-4F9F-AD20-BBBD11575EAD}" srcOrd="1" destOrd="0" presId="urn:microsoft.com/office/officeart/2005/8/layout/orgChart1"/>
    <dgm:cxn modelId="{E3C86DD9-6799-454A-B495-E511F71D231B}" type="presOf" srcId="{83EC37EC-99A0-4EB2-9DDA-104FC7899C57}" destId="{CFEB5F8A-C9C2-4B81-A0DA-C7B9F7026652}" srcOrd="1" destOrd="0" presId="urn:microsoft.com/office/officeart/2005/8/layout/orgChart1"/>
    <dgm:cxn modelId="{2BF294BB-531B-457B-8AC5-B5A947A8C335}" type="presOf" srcId="{02BE8C2D-1071-4C6D-8168-2160054B7A1F}" destId="{D2871AD4-7539-4FBA-951A-931EA9EA91D2}" srcOrd="0" destOrd="0" presId="urn:microsoft.com/office/officeart/2005/8/layout/orgChart1"/>
    <dgm:cxn modelId="{92755543-4924-4536-A046-81FF5CA3B103}" type="presOf" srcId="{B0A27BEA-F9F5-4DE1-98D6-9C413379660A}" destId="{D2BD6C30-76B2-46AC-A359-C214022736CC}" srcOrd="0" destOrd="0" presId="urn:microsoft.com/office/officeart/2005/8/layout/orgChart1"/>
    <dgm:cxn modelId="{F6A073CD-69D5-4BE4-B6F1-10D55DF93474}" type="presOf" srcId="{01518ABC-24A4-42BC-BFEE-4EC58FA3560D}" destId="{7AA66DB8-DAE8-47AB-8AE3-C770CD097759}" srcOrd="1" destOrd="0" presId="urn:microsoft.com/office/officeart/2005/8/layout/orgChart1"/>
    <dgm:cxn modelId="{332D1766-4696-45F7-A8FC-6B15999E8097}" type="presOf" srcId="{235039C3-1212-43E0-B1C7-9FA58BF46F30}" destId="{1B652835-A28D-44FD-98A1-86D44DD60BC1}" srcOrd="0" destOrd="0" presId="urn:microsoft.com/office/officeart/2005/8/layout/orgChart1"/>
    <dgm:cxn modelId="{11BD593E-AB2A-4242-9547-F7C39C4B44C7}" srcId="{C0C345B1-1757-45B2-BF4E-EC886016A931}" destId="{5D814A6D-33D7-41B2-AE90-A62B2BB7899A}" srcOrd="6" destOrd="0" parTransId="{1E2D5CCD-1126-4D20-A008-B7DFDED4E6BE}" sibTransId="{D978187C-8644-4C75-99F0-30C6DA7E24BA}"/>
    <dgm:cxn modelId="{A11C6306-131B-4518-BC3A-63C67B44B6CA}" type="presOf" srcId="{98D2EA57-8489-4325-880A-0742D0B2F8F3}" destId="{C5D2B898-167E-45E7-AFCC-C34032774566}" srcOrd="0" destOrd="0" presId="urn:microsoft.com/office/officeart/2005/8/layout/orgChart1"/>
    <dgm:cxn modelId="{B96165BC-139D-44DD-94F4-31F31E7A7A77}" type="presOf" srcId="{8314D75C-3113-4A3A-BF3A-6EAEB98F87AE}" destId="{9DAB2D57-CCED-4A66-B191-3D27B5651963}" srcOrd="0" destOrd="0" presId="urn:microsoft.com/office/officeart/2005/8/layout/orgChart1"/>
    <dgm:cxn modelId="{2B0F0D75-A85D-4558-A7FE-9103C2E71EEB}" type="presOf" srcId="{833346D4-9F54-4D7A-83A9-8FCC85FADF34}" destId="{817EE246-E9A0-4101-905C-00CE0F45C063}" srcOrd="1" destOrd="0" presId="urn:microsoft.com/office/officeart/2005/8/layout/orgChart1"/>
    <dgm:cxn modelId="{B53F5982-24CF-4B38-B6E4-C889D74C1401}" type="presOf" srcId="{5D814A6D-33D7-41B2-AE90-A62B2BB7899A}" destId="{75235525-F6D4-4580-AAB8-50DA8E3EF0A5}" srcOrd="0" destOrd="0" presId="urn:microsoft.com/office/officeart/2005/8/layout/orgChart1"/>
    <dgm:cxn modelId="{6088D04B-E31E-4211-8A06-0F636D382A3E}" srcId="{833346D4-9F54-4D7A-83A9-8FCC85FADF34}" destId="{C5508F52-E9B1-4BAD-BB09-57377A42FBD9}" srcOrd="1" destOrd="0" parTransId="{8314D75C-3113-4A3A-BF3A-6EAEB98F87AE}" sibTransId="{71E6CC60-13C5-4690-B749-5C4C09FD6035}"/>
    <dgm:cxn modelId="{D742A51C-3E05-44CA-9B68-9AF3570F00D4}" type="presOf" srcId="{5D814A6D-33D7-41B2-AE90-A62B2BB7899A}" destId="{1388188A-B776-43F2-931F-7AFCC7FB5C18}" srcOrd="1" destOrd="0" presId="urn:microsoft.com/office/officeart/2005/8/layout/orgChart1"/>
    <dgm:cxn modelId="{2CE0107A-FD08-4394-82DF-339CC0BC7ACB}" type="presOf" srcId="{241F39D0-FC71-4B40-A0A8-064CEC6CAE53}" destId="{29D2AFCB-8A58-4EA8-B4E8-6518ACFE3A39}" srcOrd="1" destOrd="0" presId="urn:microsoft.com/office/officeart/2005/8/layout/orgChart1"/>
    <dgm:cxn modelId="{C637F852-BBBD-4C4D-8609-BD25BE6BF6FA}" type="presOf" srcId="{2EEAC0F3-1307-4C62-865E-5838061E7335}" destId="{6DF53910-40BE-4291-BF3C-E541A2BC2B38}" srcOrd="0" destOrd="0" presId="urn:microsoft.com/office/officeart/2005/8/layout/orgChart1"/>
    <dgm:cxn modelId="{E9D0FD23-0911-48C1-B5C8-818099BCA5E4}" type="presOf" srcId="{C5508F52-E9B1-4BAD-BB09-57377A42FBD9}" destId="{D149DCDC-BAFC-4D49-BC5B-5317CC97D0D8}" srcOrd="0" destOrd="0" presId="urn:microsoft.com/office/officeart/2005/8/layout/orgChart1"/>
    <dgm:cxn modelId="{EA481538-2CDC-492D-9C37-B7876CC3084C}" type="presOf" srcId="{DB951F6E-E89F-4ABE-A6BB-9D813EC6753D}" destId="{0059A266-7F9E-418D-B2AC-1F7103A41BD7}" srcOrd="0" destOrd="0" presId="urn:microsoft.com/office/officeart/2005/8/layout/orgChart1"/>
    <dgm:cxn modelId="{6028662C-B79B-490F-A8E9-FA105818EC27}" type="presOf" srcId="{8C24475D-7449-43EF-AAA4-79535A1F7BD3}" destId="{4DCDDEB2-5947-4B58-A78B-2AD4D6BCFA95}" srcOrd="0" destOrd="0" presId="urn:microsoft.com/office/officeart/2005/8/layout/orgChart1"/>
    <dgm:cxn modelId="{555AC19E-774A-419A-B2C0-22EE082E6B19}" type="presOf" srcId="{094F6073-EF52-4E2A-9058-E7F25A227E35}" destId="{ED5C46BC-FAAF-4BB7-B42F-1EBFB740F11B}" srcOrd="0" destOrd="0" presId="urn:microsoft.com/office/officeart/2005/8/layout/orgChart1"/>
    <dgm:cxn modelId="{B82F672A-4A75-4FD1-9984-B490654D4245}" type="presOf" srcId="{6E2BBA21-6F77-43B8-8D72-B74BC3A0E1C5}" destId="{94206D1B-C5A3-42E3-A960-A28A9D321207}" srcOrd="0" destOrd="0" presId="urn:microsoft.com/office/officeart/2005/8/layout/orgChart1"/>
    <dgm:cxn modelId="{8909AA5B-0F61-4164-B582-ACE3E62DCA05}" type="presOf" srcId="{5CCBEAD9-540D-4737-86C4-9C44124FB003}" destId="{32125C2B-720B-4751-9A79-861C83509BB2}" srcOrd="0" destOrd="0" presId="urn:microsoft.com/office/officeart/2005/8/layout/orgChart1"/>
    <dgm:cxn modelId="{C6578E1F-7116-440B-93B4-FFB2EB8185F3}" type="presOf" srcId="{7A1EDD61-79D7-446A-B3B1-B196BF43C70F}" destId="{E5E60681-40AA-42E8-8E7B-B8FA33D451C7}" srcOrd="0" destOrd="0" presId="urn:microsoft.com/office/officeart/2005/8/layout/orgChart1"/>
    <dgm:cxn modelId="{E345D3E5-484F-4273-86BC-3AF5918A92DB}" type="presOf" srcId="{7282C539-F318-480E-9523-95EBFCBA8A2C}" destId="{A419CFFB-E0C2-4CA3-B8AF-14C989D2DF39}" srcOrd="0" destOrd="0" presId="urn:microsoft.com/office/officeart/2005/8/layout/orgChart1"/>
    <dgm:cxn modelId="{E87F7BF4-0CAE-4A42-8973-CDD7B7361C65}" type="presOf" srcId="{241F39D0-FC71-4B40-A0A8-064CEC6CAE53}" destId="{14E7A092-6A19-4BBE-AEFA-E9E4CE856A03}" srcOrd="0" destOrd="0" presId="urn:microsoft.com/office/officeart/2005/8/layout/orgChart1"/>
    <dgm:cxn modelId="{2F949FAE-B131-4438-89F2-D4A105D21ACC}" type="presOf" srcId="{0879B009-AD7F-4E2B-B705-D08C9FB97A83}" destId="{E2A43D26-C6DB-4855-9BA9-D5131D099EFD}" srcOrd="0" destOrd="0" presId="urn:microsoft.com/office/officeart/2005/8/layout/orgChart1"/>
    <dgm:cxn modelId="{8B2891BA-9EDE-451D-BFC5-3415046DDA1D}" type="presOf" srcId="{B0A27BEA-F9F5-4DE1-98D6-9C413379660A}" destId="{6295E09D-9C8B-4A30-B7FF-884ED11A78FB}" srcOrd="1" destOrd="0" presId="urn:microsoft.com/office/officeart/2005/8/layout/orgChart1"/>
    <dgm:cxn modelId="{336AD3AE-A248-4E7C-89DE-12AA3C613B20}" srcId="{7282C539-F318-480E-9523-95EBFCBA8A2C}" destId="{6438445C-DBB0-4B8D-81FE-84641FD3975B}" srcOrd="0" destOrd="0" parTransId="{4F4B52FB-230B-4939-9976-2AD6C177F497}" sibTransId="{6EBC7D75-A4C7-4B75-BB2A-F6566DB39F1C}"/>
    <dgm:cxn modelId="{B7A6E754-6496-4062-8653-77E047AB7438}" type="presOf" srcId="{3A9FD886-5A99-46A7-B037-606CFE573F37}" destId="{EA7F8EA5-DBCF-469E-B1B3-9FC49356E256}" srcOrd="1" destOrd="0" presId="urn:microsoft.com/office/officeart/2005/8/layout/orgChart1"/>
    <dgm:cxn modelId="{C8F4E948-3B79-4EBB-A26B-30B20C95732C}" type="presOf" srcId="{8DBD56D3-8992-4B94-A4E6-8BD84E061636}" destId="{732C529D-A660-4C58-9F4C-7AC2494764C4}" srcOrd="1" destOrd="0" presId="urn:microsoft.com/office/officeart/2005/8/layout/orgChart1"/>
    <dgm:cxn modelId="{F3D02F71-2797-4D44-96C4-79FB701F6351}" srcId="{3A9FD886-5A99-46A7-B037-606CFE573F37}" destId="{98D2EA57-8489-4325-880A-0742D0B2F8F3}" srcOrd="3" destOrd="0" parTransId="{094F6073-EF52-4E2A-9058-E7F25A227E35}" sibTransId="{28CF2DAD-0131-41B1-B7A1-10A5E20AD79C}"/>
    <dgm:cxn modelId="{7A5BA918-C810-4541-BAA9-A2A9067EC930}" type="presOf" srcId="{6FC95B19-74DD-4D52-92EE-3B8D6367C0BC}" destId="{DBE44FCB-B76B-4545-83DE-CBDD81543264}" srcOrd="1" destOrd="0" presId="urn:microsoft.com/office/officeart/2005/8/layout/orgChart1"/>
    <dgm:cxn modelId="{CDCDA103-DC64-49BF-9C3E-A3F60E031C3C}" srcId="{833346D4-9F54-4D7A-83A9-8FCC85FADF34}" destId="{8DBD56D3-8992-4B94-A4E6-8BD84E061636}" srcOrd="0" destOrd="0" parTransId="{6B759ECC-D1FF-49F9-9044-FD4AA714811A}" sibTransId="{C7FF4A4A-9886-4A63-8221-4367969A0B14}"/>
    <dgm:cxn modelId="{D0AAAC1E-444A-4C94-84AA-A279FF4143A0}" srcId="{7282C539-F318-480E-9523-95EBFCBA8A2C}" destId="{C12ED39E-F187-49EE-8766-CA40E7456A52}" srcOrd="1" destOrd="0" parTransId="{3BE92C96-B45E-4601-AC79-D8AEB957448E}" sibTransId="{6CD835AF-33FC-466C-BF5A-B1288D522A05}"/>
    <dgm:cxn modelId="{566E00E2-E9A5-46AA-93CE-86A54F53A3B9}" type="presOf" srcId="{88891D3A-4A20-49E9-98EA-47279DB2D27B}" destId="{DFA85C2E-A517-458E-87D5-3377CCD801AA}" srcOrd="1" destOrd="0" presId="urn:microsoft.com/office/officeart/2005/8/layout/orgChart1"/>
    <dgm:cxn modelId="{551F1EAA-E54B-431D-BC37-E06F7D987AE4}" type="presOf" srcId="{A26C6136-6909-4792-84CD-484BB8BD946E}" destId="{5D04A440-9491-4A8A-88A2-A37A4630C309}" srcOrd="0" destOrd="0" presId="urn:microsoft.com/office/officeart/2005/8/layout/orgChart1"/>
    <dgm:cxn modelId="{0A449B28-5247-4A76-B459-E0F28363E34D}" srcId="{3A9FD886-5A99-46A7-B037-606CFE573F37}" destId="{241F39D0-FC71-4B40-A0A8-064CEC6CAE53}" srcOrd="0" destOrd="0" parTransId="{075DE1A5-FDC1-4403-B5E4-E03B43A86BA2}" sibTransId="{F0BD0CF3-988A-4E04-A274-165DC4A800E7}"/>
    <dgm:cxn modelId="{6BD344BE-B64E-4969-8832-FEDD4E6D3442}" type="presOf" srcId="{4C506BCF-14C7-4459-AF6E-811FA9BE206E}" destId="{81FF7147-EFBE-4BC1-AAAC-C349136463E3}" srcOrd="0" destOrd="0" presId="urn:microsoft.com/office/officeart/2005/8/layout/orgChart1"/>
    <dgm:cxn modelId="{94F5D6CD-0491-4850-907F-81F33092B624}" type="presOf" srcId="{11E8BAAC-9118-49CE-B78C-C9D7148E74CE}" destId="{E9CEC1C3-E0A9-4585-A31C-FD2E376914AA}" srcOrd="0" destOrd="0" presId="urn:microsoft.com/office/officeart/2005/8/layout/orgChart1"/>
    <dgm:cxn modelId="{E51E478D-1229-4A4F-8FB2-DBBA38116227}" type="presOf" srcId="{C5508F52-E9B1-4BAD-BB09-57377A42FBD9}" destId="{1652DE82-6841-406B-B7AD-740B94708183}" srcOrd="1" destOrd="0" presId="urn:microsoft.com/office/officeart/2005/8/layout/orgChart1"/>
    <dgm:cxn modelId="{FF5544B0-54DB-4A4A-8113-89672AF43A52}" type="presParOf" srcId="{8C112110-7A6F-4EDD-9E4C-310C680F7F0E}" destId="{1929F196-7265-4FA5-A714-C90BCBB17877}" srcOrd="0" destOrd="0" presId="urn:microsoft.com/office/officeart/2005/8/layout/orgChart1"/>
    <dgm:cxn modelId="{8C4FCB8C-1ADF-4ABC-AACB-ADD503025E67}" type="presParOf" srcId="{1929F196-7265-4FA5-A714-C90BCBB17877}" destId="{CA92A56B-0BE9-4914-857F-9FC1ACFA896D}" srcOrd="0" destOrd="0" presId="urn:microsoft.com/office/officeart/2005/8/layout/orgChart1"/>
    <dgm:cxn modelId="{EA58FFD2-1AE7-45E2-BA62-BB09C88A872E}" type="presParOf" srcId="{CA92A56B-0BE9-4914-857F-9FC1ACFA896D}" destId="{AFBE6CF0-BF08-47BA-925E-02BB40891E6D}" srcOrd="0" destOrd="0" presId="urn:microsoft.com/office/officeart/2005/8/layout/orgChart1"/>
    <dgm:cxn modelId="{2097C9E5-65E5-46E3-91CC-C6F90B999552}" type="presParOf" srcId="{CA92A56B-0BE9-4914-857F-9FC1ACFA896D}" destId="{C87AD90C-6573-4754-B207-BAAC77A5F4FC}" srcOrd="1" destOrd="0" presId="urn:microsoft.com/office/officeart/2005/8/layout/orgChart1"/>
    <dgm:cxn modelId="{F6046DCD-EE8D-4FBD-97FC-BAA7315865C6}" type="presParOf" srcId="{1929F196-7265-4FA5-A714-C90BCBB17877}" destId="{D754784A-5CEE-4ED1-B576-8EE38E27CB00}" srcOrd="1" destOrd="0" presId="urn:microsoft.com/office/officeart/2005/8/layout/orgChart1"/>
    <dgm:cxn modelId="{854BCEEF-2FAD-4E95-82B5-DAD3CA0255EA}" type="presParOf" srcId="{D754784A-5CEE-4ED1-B576-8EE38E27CB00}" destId="{F4732B72-73CC-4266-933A-D1AD9E051420}" srcOrd="0" destOrd="0" presId="urn:microsoft.com/office/officeart/2005/8/layout/orgChart1"/>
    <dgm:cxn modelId="{8248241A-FC60-4B64-BADB-D5A3F538FE31}" type="presParOf" srcId="{D754784A-5CEE-4ED1-B576-8EE38E27CB00}" destId="{8A8152FD-075A-43BE-97EA-F057D8BE15FC}" srcOrd="1" destOrd="0" presId="urn:microsoft.com/office/officeart/2005/8/layout/orgChart1"/>
    <dgm:cxn modelId="{E095718B-2389-4CF6-A797-D05C16C720D7}" type="presParOf" srcId="{8A8152FD-075A-43BE-97EA-F057D8BE15FC}" destId="{8681C377-7B36-43D3-8C8F-E32A5E331833}" srcOrd="0" destOrd="0" presId="urn:microsoft.com/office/officeart/2005/8/layout/orgChart1"/>
    <dgm:cxn modelId="{FAF3CE39-0BE5-4ECF-BA7A-CA64DC1826FA}" type="presParOf" srcId="{8681C377-7B36-43D3-8C8F-E32A5E331833}" destId="{06EA02FF-6FFD-4B26-81AE-C3C0213AA4F0}" srcOrd="0" destOrd="0" presId="urn:microsoft.com/office/officeart/2005/8/layout/orgChart1"/>
    <dgm:cxn modelId="{D14FA41E-42FA-45C1-A868-070D0F74CA9E}" type="presParOf" srcId="{8681C377-7B36-43D3-8C8F-E32A5E331833}" destId="{EA7F8EA5-DBCF-469E-B1B3-9FC49356E256}" srcOrd="1" destOrd="0" presId="urn:microsoft.com/office/officeart/2005/8/layout/orgChart1"/>
    <dgm:cxn modelId="{25CFDCA9-FB25-4634-A1EC-2E1DEDDA74FC}" type="presParOf" srcId="{8A8152FD-075A-43BE-97EA-F057D8BE15FC}" destId="{F53D4C2C-FD40-42CB-AB25-A584728BB0CD}" srcOrd="1" destOrd="0" presId="urn:microsoft.com/office/officeart/2005/8/layout/orgChart1"/>
    <dgm:cxn modelId="{703F9771-78AC-45B9-AF83-4B00EF51A422}" type="presParOf" srcId="{F53D4C2C-FD40-42CB-AB25-A584728BB0CD}" destId="{7329DFF4-3468-4955-9143-82D8E2095B24}" srcOrd="0" destOrd="0" presId="urn:microsoft.com/office/officeart/2005/8/layout/orgChart1"/>
    <dgm:cxn modelId="{8627658E-8E8F-4D8C-B2DE-79A9369B3935}" type="presParOf" srcId="{F53D4C2C-FD40-42CB-AB25-A584728BB0CD}" destId="{4EC99F97-3691-4156-928F-C22D71B6FEFC}" srcOrd="1" destOrd="0" presId="urn:microsoft.com/office/officeart/2005/8/layout/orgChart1"/>
    <dgm:cxn modelId="{585626AF-4308-463A-8699-F35B529F9166}" type="presParOf" srcId="{4EC99F97-3691-4156-928F-C22D71B6FEFC}" destId="{73F203A8-0012-44C9-8979-042C6EFD47DA}" srcOrd="0" destOrd="0" presId="urn:microsoft.com/office/officeart/2005/8/layout/orgChart1"/>
    <dgm:cxn modelId="{679CFDCA-A91C-4881-A595-F3ECCFD6EED9}" type="presParOf" srcId="{73F203A8-0012-44C9-8979-042C6EFD47DA}" destId="{14E7A092-6A19-4BBE-AEFA-E9E4CE856A03}" srcOrd="0" destOrd="0" presId="urn:microsoft.com/office/officeart/2005/8/layout/orgChart1"/>
    <dgm:cxn modelId="{6E82315B-49D8-42B6-906D-AE5C8D24DDE7}" type="presParOf" srcId="{73F203A8-0012-44C9-8979-042C6EFD47DA}" destId="{29D2AFCB-8A58-4EA8-B4E8-6518ACFE3A39}" srcOrd="1" destOrd="0" presId="urn:microsoft.com/office/officeart/2005/8/layout/orgChart1"/>
    <dgm:cxn modelId="{B8BEC1FD-78A5-441F-B367-7EE7A92E4EC0}" type="presParOf" srcId="{4EC99F97-3691-4156-928F-C22D71B6FEFC}" destId="{64A4E35E-CE49-42A6-A8A0-F151F68E73C8}" srcOrd="1" destOrd="0" presId="urn:microsoft.com/office/officeart/2005/8/layout/orgChart1"/>
    <dgm:cxn modelId="{527C71B6-7A9A-4A9B-86FA-3304E08C3A04}" type="presParOf" srcId="{4EC99F97-3691-4156-928F-C22D71B6FEFC}" destId="{38EFFA5E-F95E-4E7E-8C8B-A16B3D0F6AA9}" srcOrd="2" destOrd="0" presId="urn:microsoft.com/office/officeart/2005/8/layout/orgChart1"/>
    <dgm:cxn modelId="{A13B0FC1-94C3-453B-B032-6A76E5FE6455}" type="presParOf" srcId="{F53D4C2C-FD40-42CB-AB25-A584728BB0CD}" destId="{0015CC11-8756-4B6C-BCD8-0A8321C65A32}" srcOrd="2" destOrd="0" presId="urn:microsoft.com/office/officeart/2005/8/layout/orgChart1"/>
    <dgm:cxn modelId="{6B939919-7195-4385-A7BA-63FC3F566125}" type="presParOf" srcId="{F53D4C2C-FD40-42CB-AB25-A584728BB0CD}" destId="{FA06431F-089B-451F-970F-8DA822A1E885}" srcOrd="3" destOrd="0" presId="urn:microsoft.com/office/officeart/2005/8/layout/orgChart1"/>
    <dgm:cxn modelId="{5E421563-BFD5-43C0-881F-975F0C7DF05A}" type="presParOf" srcId="{FA06431F-089B-451F-970F-8DA822A1E885}" destId="{2F9D929E-0A5A-45C7-916B-0D364A43A142}" srcOrd="0" destOrd="0" presId="urn:microsoft.com/office/officeart/2005/8/layout/orgChart1"/>
    <dgm:cxn modelId="{948B9BE0-89B5-411C-B559-FA2CBE6258DD}" type="presParOf" srcId="{2F9D929E-0A5A-45C7-916B-0D364A43A142}" destId="{1B652835-A28D-44FD-98A1-86D44DD60BC1}" srcOrd="0" destOrd="0" presId="urn:microsoft.com/office/officeart/2005/8/layout/orgChart1"/>
    <dgm:cxn modelId="{5C240F7F-0F39-4865-B42C-FC5DB26EDE99}" type="presParOf" srcId="{2F9D929E-0A5A-45C7-916B-0D364A43A142}" destId="{1832EBED-A38A-479E-926D-5B0DC7C306B1}" srcOrd="1" destOrd="0" presId="urn:microsoft.com/office/officeart/2005/8/layout/orgChart1"/>
    <dgm:cxn modelId="{3056A21F-2E35-4D0D-9048-A5B32D4B5CFF}" type="presParOf" srcId="{FA06431F-089B-451F-970F-8DA822A1E885}" destId="{4E51ED55-A197-41B0-92DB-15EABF557356}" srcOrd="1" destOrd="0" presId="urn:microsoft.com/office/officeart/2005/8/layout/orgChart1"/>
    <dgm:cxn modelId="{F36FD137-BB64-4F58-B016-E9929E588F44}" type="presParOf" srcId="{FA06431F-089B-451F-970F-8DA822A1E885}" destId="{869333F3-9E90-45B6-8241-6B22CA6D0F39}" srcOrd="2" destOrd="0" presId="urn:microsoft.com/office/officeart/2005/8/layout/orgChart1"/>
    <dgm:cxn modelId="{CCE15F52-EC5E-4C4F-B844-82C055DA3F85}" type="presParOf" srcId="{F53D4C2C-FD40-42CB-AB25-A584728BB0CD}" destId="{5D04A440-9491-4A8A-88A2-A37A4630C309}" srcOrd="4" destOrd="0" presId="urn:microsoft.com/office/officeart/2005/8/layout/orgChart1"/>
    <dgm:cxn modelId="{4F30D9CA-5DE5-4E62-87EF-C51C04870BF7}" type="presParOf" srcId="{F53D4C2C-FD40-42CB-AB25-A584728BB0CD}" destId="{4C7FEAAB-54C0-4093-AA85-CD29F0AB0AD3}" srcOrd="5" destOrd="0" presId="urn:microsoft.com/office/officeart/2005/8/layout/orgChart1"/>
    <dgm:cxn modelId="{093CAEEF-E27E-42CD-934C-F8C449E7DE1C}" type="presParOf" srcId="{4C7FEAAB-54C0-4093-AA85-CD29F0AB0AD3}" destId="{46276462-E03A-4FAF-AB35-56BF68C3E9A1}" srcOrd="0" destOrd="0" presId="urn:microsoft.com/office/officeart/2005/8/layout/orgChart1"/>
    <dgm:cxn modelId="{8228B1CC-4698-4038-B680-7186A48E8110}" type="presParOf" srcId="{46276462-E03A-4FAF-AB35-56BF68C3E9A1}" destId="{E026FCC2-B48E-4CB1-9E1C-2E86D5DED6CE}" srcOrd="0" destOrd="0" presId="urn:microsoft.com/office/officeart/2005/8/layout/orgChart1"/>
    <dgm:cxn modelId="{67A84C3C-9613-497C-A868-959FC8920FAF}" type="presParOf" srcId="{46276462-E03A-4FAF-AB35-56BF68C3E9A1}" destId="{7AA66DB8-DAE8-47AB-8AE3-C770CD097759}" srcOrd="1" destOrd="0" presId="urn:microsoft.com/office/officeart/2005/8/layout/orgChart1"/>
    <dgm:cxn modelId="{CC170CC8-49B9-4AE4-AA87-4B601202A82D}" type="presParOf" srcId="{4C7FEAAB-54C0-4093-AA85-CD29F0AB0AD3}" destId="{4228B17A-0E7F-425C-8909-4A238262D8F7}" srcOrd="1" destOrd="0" presId="urn:microsoft.com/office/officeart/2005/8/layout/orgChart1"/>
    <dgm:cxn modelId="{6945801A-587A-45E2-842A-6742766C6439}" type="presParOf" srcId="{4C7FEAAB-54C0-4093-AA85-CD29F0AB0AD3}" destId="{8D09B749-0A8F-4883-A30E-8FABF0937761}" srcOrd="2" destOrd="0" presId="urn:microsoft.com/office/officeart/2005/8/layout/orgChart1"/>
    <dgm:cxn modelId="{5F243161-8384-4666-A818-C8F0274FDCD4}" type="presParOf" srcId="{F53D4C2C-FD40-42CB-AB25-A584728BB0CD}" destId="{ED5C46BC-FAAF-4BB7-B42F-1EBFB740F11B}" srcOrd="6" destOrd="0" presId="urn:microsoft.com/office/officeart/2005/8/layout/orgChart1"/>
    <dgm:cxn modelId="{0E1509F6-198B-421E-A16A-2EC7BFF0570B}" type="presParOf" srcId="{F53D4C2C-FD40-42CB-AB25-A584728BB0CD}" destId="{45F18CBF-9FC7-412B-A553-08AB8A1A9504}" srcOrd="7" destOrd="0" presId="urn:microsoft.com/office/officeart/2005/8/layout/orgChart1"/>
    <dgm:cxn modelId="{5E5238FE-1193-40EC-987C-5B329AE1D4FD}" type="presParOf" srcId="{45F18CBF-9FC7-412B-A553-08AB8A1A9504}" destId="{AF19A7D9-06A7-4622-B4B3-CF3ABDB1A246}" srcOrd="0" destOrd="0" presId="urn:microsoft.com/office/officeart/2005/8/layout/orgChart1"/>
    <dgm:cxn modelId="{2B409C0D-71E9-41DA-8E41-B821B3C8C29F}" type="presParOf" srcId="{AF19A7D9-06A7-4622-B4B3-CF3ABDB1A246}" destId="{C5D2B898-167E-45E7-AFCC-C34032774566}" srcOrd="0" destOrd="0" presId="urn:microsoft.com/office/officeart/2005/8/layout/orgChart1"/>
    <dgm:cxn modelId="{F1E3309A-F4B7-4055-B8F6-C7A5AA7BC60A}" type="presParOf" srcId="{AF19A7D9-06A7-4622-B4B3-CF3ABDB1A246}" destId="{13EAFF05-D2CB-47C4-9ED4-E3A629565D3E}" srcOrd="1" destOrd="0" presId="urn:microsoft.com/office/officeart/2005/8/layout/orgChart1"/>
    <dgm:cxn modelId="{AE174F82-76B2-4D28-BDDF-3B7DFA93EA4B}" type="presParOf" srcId="{45F18CBF-9FC7-412B-A553-08AB8A1A9504}" destId="{1DED2475-EC28-4225-8814-D3516314119C}" srcOrd="1" destOrd="0" presId="urn:microsoft.com/office/officeart/2005/8/layout/orgChart1"/>
    <dgm:cxn modelId="{98EEF541-27B6-497A-BA2F-39FAEED81F04}" type="presParOf" srcId="{45F18CBF-9FC7-412B-A553-08AB8A1A9504}" destId="{A6AABA98-E299-43DD-8EDE-E7E1FDE44D5A}" srcOrd="2" destOrd="0" presId="urn:microsoft.com/office/officeart/2005/8/layout/orgChart1"/>
    <dgm:cxn modelId="{2495D27E-9B55-4375-856E-CF4E29B1788F}" type="presParOf" srcId="{8A8152FD-075A-43BE-97EA-F057D8BE15FC}" destId="{1DD49ADD-7DCA-4AFB-9A50-6205C239E625}" srcOrd="2" destOrd="0" presId="urn:microsoft.com/office/officeart/2005/8/layout/orgChart1"/>
    <dgm:cxn modelId="{687AD00C-FAA3-4CCF-B813-F8FABF950096}" type="presParOf" srcId="{D754784A-5CEE-4ED1-B576-8EE38E27CB00}" destId="{6AF36BA3-0397-48BB-9D8B-D92AE5F327D9}" srcOrd="2" destOrd="0" presId="urn:microsoft.com/office/officeart/2005/8/layout/orgChart1"/>
    <dgm:cxn modelId="{5BFBCB1D-718E-4537-BFF7-E5C201C1FA64}" type="presParOf" srcId="{D754784A-5CEE-4ED1-B576-8EE38E27CB00}" destId="{A99EE44A-303A-4EA4-A59B-F5A66487C43F}" srcOrd="3" destOrd="0" presId="urn:microsoft.com/office/officeart/2005/8/layout/orgChart1"/>
    <dgm:cxn modelId="{7E01E950-AE97-40A3-8A34-D8DB83086BAE}" type="presParOf" srcId="{A99EE44A-303A-4EA4-A59B-F5A66487C43F}" destId="{75D47582-A52E-49CC-8ED7-4DA352A321FD}" srcOrd="0" destOrd="0" presId="urn:microsoft.com/office/officeart/2005/8/layout/orgChart1"/>
    <dgm:cxn modelId="{17B03A20-F9D9-4481-AB1B-02028C9484FB}" type="presParOf" srcId="{75D47582-A52E-49CC-8ED7-4DA352A321FD}" destId="{915659DB-F4BF-4F50-8A59-8C72D2F146BD}" srcOrd="0" destOrd="0" presId="urn:microsoft.com/office/officeart/2005/8/layout/orgChart1"/>
    <dgm:cxn modelId="{E856F9D6-6ACB-41CD-AEDB-9C830B434BFA}" type="presParOf" srcId="{75D47582-A52E-49CC-8ED7-4DA352A321FD}" destId="{817EE246-E9A0-4101-905C-00CE0F45C063}" srcOrd="1" destOrd="0" presId="urn:microsoft.com/office/officeart/2005/8/layout/orgChart1"/>
    <dgm:cxn modelId="{6E69276B-4D12-46AE-9126-FAEFDD89F361}" type="presParOf" srcId="{A99EE44A-303A-4EA4-A59B-F5A66487C43F}" destId="{5111AEE2-8418-4D0F-8FD0-4F6B66C88A32}" srcOrd="1" destOrd="0" presId="urn:microsoft.com/office/officeart/2005/8/layout/orgChart1"/>
    <dgm:cxn modelId="{750EACAB-4047-4795-B83E-039FE9563F18}" type="presParOf" srcId="{5111AEE2-8418-4D0F-8FD0-4F6B66C88A32}" destId="{CC05BCD5-0AFA-49A8-B19D-779EFA2D1069}" srcOrd="0" destOrd="0" presId="urn:microsoft.com/office/officeart/2005/8/layout/orgChart1"/>
    <dgm:cxn modelId="{48CDCC4F-2E8E-4D2C-8B06-874188FDCE06}" type="presParOf" srcId="{5111AEE2-8418-4D0F-8FD0-4F6B66C88A32}" destId="{E9431C6D-027A-4382-AD18-D7592C42C6DA}" srcOrd="1" destOrd="0" presId="urn:microsoft.com/office/officeart/2005/8/layout/orgChart1"/>
    <dgm:cxn modelId="{E0B63EB7-0FD6-4F4F-8FC6-41860BD51330}" type="presParOf" srcId="{E9431C6D-027A-4382-AD18-D7592C42C6DA}" destId="{2F7E1A24-F437-4831-9C6C-02BDA387AF74}" srcOrd="0" destOrd="0" presId="urn:microsoft.com/office/officeart/2005/8/layout/orgChart1"/>
    <dgm:cxn modelId="{010787ED-F8C7-4844-B468-BA7AF032AF72}" type="presParOf" srcId="{2F7E1A24-F437-4831-9C6C-02BDA387AF74}" destId="{03F65C81-A132-4D20-B269-79088008873C}" srcOrd="0" destOrd="0" presId="urn:microsoft.com/office/officeart/2005/8/layout/orgChart1"/>
    <dgm:cxn modelId="{4214073C-A9CD-4596-B753-B22CAB45158E}" type="presParOf" srcId="{2F7E1A24-F437-4831-9C6C-02BDA387AF74}" destId="{732C529D-A660-4C58-9F4C-7AC2494764C4}" srcOrd="1" destOrd="0" presId="urn:microsoft.com/office/officeart/2005/8/layout/orgChart1"/>
    <dgm:cxn modelId="{A407EC40-CA2D-4598-A293-271ABB429B5B}" type="presParOf" srcId="{E9431C6D-027A-4382-AD18-D7592C42C6DA}" destId="{597A73A9-1B65-4C1A-B6D4-27662AF82105}" srcOrd="1" destOrd="0" presId="urn:microsoft.com/office/officeart/2005/8/layout/orgChart1"/>
    <dgm:cxn modelId="{489B3FB7-44FF-4948-9F3A-CEBF0FBBDC29}" type="presParOf" srcId="{E9431C6D-027A-4382-AD18-D7592C42C6DA}" destId="{8179807C-DFDB-4960-956C-EC0B36218BB8}" srcOrd="2" destOrd="0" presId="urn:microsoft.com/office/officeart/2005/8/layout/orgChart1"/>
    <dgm:cxn modelId="{D50FDB1A-4627-432B-B9FC-FE15C9A0304F}" type="presParOf" srcId="{5111AEE2-8418-4D0F-8FD0-4F6B66C88A32}" destId="{9DAB2D57-CCED-4A66-B191-3D27B5651963}" srcOrd="2" destOrd="0" presId="urn:microsoft.com/office/officeart/2005/8/layout/orgChart1"/>
    <dgm:cxn modelId="{C961EF4E-7033-4DC7-994F-6B7812DCC637}" type="presParOf" srcId="{5111AEE2-8418-4D0F-8FD0-4F6B66C88A32}" destId="{E3494AD6-039B-4ADB-B4D2-CE0CDEEE96E5}" srcOrd="3" destOrd="0" presId="urn:microsoft.com/office/officeart/2005/8/layout/orgChart1"/>
    <dgm:cxn modelId="{CB964918-8EEB-4083-9540-63EC09D1165E}" type="presParOf" srcId="{E3494AD6-039B-4ADB-B4D2-CE0CDEEE96E5}" destId="{9B670111-9AC9-4341-9922-F44F7E88FD72}" srcOrd="0" destOrd="0" presId="urn:microsoft.com/office/officeart/2005/8/layout/orgChart1"/>
    <dgm:cxn modelId="{DD616D1C-E369-4E6E-AFF0-8F3092EDB171}" type="presParOf" srcId="{9B670111-9AC9-4341-9922-F44F7E88FD72}" destId="{D149DCDC-BAFC-4D49-BC5B-5317CC97D0D8}" srcOrd="0" destOrd="0" presId="urn:microsoft.com/office/officeart/2005/8/layout/orgChart1"/>
    <dgm:cxn modelId="{0A32971A-3DB0-424F-A842-AE2ECC0E27D1}" type="presParOf" srcId="{9B670111-9AC9-4341-9922-F44F7E88FD72}" destId="{1652DE82-6841-406B-B7AD-740B94708183}" srcOrd="1" destOrd="0" presId="urn:microsoft.com/office/officeart/2005/8/layout/orgChart1"/>
    <dgm:cxn modelId="{A5E28E22-B8EA-494F-8D88-48F65AA031DA}" type="presParOf" srcId="{E3494AD6-039B-4ADB-B4D2-CE0CDEEE96E5}" destId="{F464DBAB-5A57-4309-84F8-772532714BEB}" srcOrd="1" destOrd="0" presId="urn:microsoft.com/office/officeart/2005/8/layout/orgChart1"/>
    <dgm:cxn modelId="{916F6986-918C-43CD-AB64-CFF8A13FE2B2}" type="presParOf" srcId="{E3494AD6-039B-4ADB-B4D2-CE0CDEEE96E5}" destId="{63BA6903-B91F-4E2C-A637-BDD2576D00A9}" srcOrd="2" destOrd="0" presId="urn:microsoft.com/office/officeart/2005/8/layout/orgChart1"/>
    <dgm:cxn modelId="{C00CEAF2-9CE1-48C5-8033-077D07F9644B}" type="presParOf" srcId="{5111AEE2-8418-4D0F-8FD0-4F6B66C88A32}" destId="{F7684DBF-0F84-4A49-800B-635F36384020}" srcOrd="4" destOrd="0" presId="urn:microsoft.com/office/officeart/2005/8/layout/orgChart1"/>
    <dgm:cxn modelId="{E8381F59-81CB-4DDA-BF43-7949B87AAD50}" type="presParOf" srcId="{5111AEE2-8418-4D0F-8FD0-4F6B66C88A32}" destId="{FF39C9D2-97A6-4465-B018-3533693A7DBC}" srcOrd="5" destOrd="0" presId="urn:microsoft.com/office/officeart/2005/8/layout/orgChart1"/>
    <dgm:cxn modelId="{0F15D16F-4C8C-499D-83DE-76F6B2AFB269}" type="presParOf" srcId="{FF39C9D2-97A6-4465-B018-3533693A7DBC}" destId="{26934F7B-4ED5-4717-AA82-323C9CD23F7C}" srcOrd="0" destOrd="0" presId="urn:microsoft.com/office/officeart/2005/8/layout/orgChart1"/>
    <dgm:cxn modelId="{03D32559-85D4-4111-B091-443651AADECA}" type="presParOf" srcId="{26934F7B-4ED5-4717-AA82-323C9CD23F7C}" destId="{79C30983-648F-4FC3-AE70-DEA9E71B5114}" srcOrd="0" destOrd="0" presId="urn:microsoft.com/office/officeart/2005/8/layout/orgChart1"/>
    <dgm:cxn modelId="{7992ADBF-406A-47D0-9E93-23BEFBF25B6D}" type="presParOf" srcId="{26934F7B-4ED5-4717-AA82-323C9CD23F7C}" destId="{F79DAFA6-2AFE-4B19-82FF-8914B60880C0}" srcOrd="1" destOrd="0" presId="urn:microsoft.com/office/officeart/2005/8/layout/orgChart1"/>
    <dgm:cxn modelId="{E8BA06FA-12CB-4AF5-A4E1-04631218EFE6}" type="presParOf" srcId="{FF39C9D2-97A6-4465-B018-3533693A7DBC}" destId="{2523CF33-0F69-4C24-90CA-8A479BDA6D58}" srcOrd="1" destOrd="0" presId="urn:microsoft.com/office/officeart/2005/8/layout/orgChart1"/>
    <dgm:cxn modelId="{616CB405-D573-4043-A32F-A140D8DFC1EB}" type="presParOf" srcId="{FF39C9D2-97A6-4465-B018-3533693A7DBC}" destId="{76774302-B544-43F7-AB50-FD711440FA2E}" srcOrd="2" destOrd="0" presId="urn:microsoft.com/office/officeart/2005/8/layout/orgChart1"/>
    <dgm:cxn modelId="{EACB0926-7074-4D96-9088-CEE856BE7AE1}" type="presParOf" srcId="{5111AEE2-8418-4D0F-8FD0-4F6B66C88A32}" destId="{B1096CBA-089C-4A3B-BBCE-52D9ED801465}" srcOrd="6" destOrd="0" presId="urn:microsoft.com/office/officeart/2005/8/layout/orgChart1"/>
    <dgm:cxn modelId="{CB79E92B-1C73-4BAA-BD49-599316E0C9B0}" type="presParOf" srcId="{5111AEE2-8418-4D0F-8FD0-4F6B66C88A32}" destId="{8A2FD248-6D9D-428F-A88B-3B1BA4C8D2AB}" srcOrd="7" destOrd="0" presId="urn:microsoft.com/office/officeart/2005/8/layout/orgChart1"/>
    <dgm:cxn modelId="{0E8A1DCC-78E1-43DF-AB97-5F1AE2F297B2}" type="presParOf" srcId="{8A2FD248-6D9D-428F-A88B-3B1BA4C8D2AB}" destId="{0595AC3C-105C-4194-AB99-7920344D4ECB}" srcOrd="0" destOrd="0" presId="urn:microsoft.com/office/officeart/2005/8/layout/orgChart1"/>
    <dgm:cxn modelId="{653D94F5-471D-446C-A2B6-E0C0E52DB681}" type="presParOf" srcId="{0595AC3C-105C-4194-AB99-7920344D4ECB}" destId="{94206D1B-C5A3-42E3-A960-A28A9D321207}" srcOrd="0" destOrd="0" presId="urn:microsoft.com/office/officeart/2005/8/layout/orgChart1"/>
    <dgm:cxn modelId="{1ADCAD40-C420-4CD8-9156-A505A55F8270}" type="presParOf" srcId="{0595AC3C-105C-4194-AB99-7920344D4ECB}" destId="{9E84FD0A-2542-47E6-8D0A-64153CCAA4D2}" srcOrd="1" destOrd="0" presId="urn:microsoft.com/office/officeart/2005/8/layout/orgChart1"/>
    <dgm:cxn modelId="{6A3CA1F5-BD7D-4FCD-BC41-BA751DAFB175}" type="presParOf" srcId="{8A2FD248-6D9D-428F-A88B-3B1BA4C8D2AB}" destId="{28CFCBF8-4D33-41B4-A52D-738E4CAACC43}" srcOrd="1" destOrd="0" presId="urn:microsoft.com/office/officeart/2005/8/layout/orgChart1"/>
    <dgm:cxn modelId="{31D9C68F-E818-45A9-952A-14451D04393B}" type="presParOf" srcId="{8A2FD248-6D9D-428F-A88B-3B1BA4C8D2AB}" destId="{65E648BB-AC9A-4B66-84B0-E5D3A84FE6D4}" srcOrd="2" destOrd="0" presId="urn:microsoft.com/office/officeart/2005/8/layout/orgChart1"/>
    <dgm:cxn modelId="{6AC8A642-4CAE-4AC5-A1BF-8A2D86E6ED16}" type="presParOf" srcId="{5111AEE2-8418-4D0F-8FD0-4F6B66C88A32}" destId="{0AACE0DB-56BE-49B9-ADC6-691EF5634676}" srcOrd="8" destOrd="0" presId="urn:microsoft.com/office/officeart/2005/8/layout/orgChart1"/>
    <dgm:cxn modelId="{B3175599-2E26-45FC-A583-799C85E90FD2}" type="presParOf" srcId="{5111AEE2-8418-4D0F-8FD0-4F6B66C88A32}" destId="{A9F1ADE7-3D65-41E7-A274-644986684738}" srcOrd="9" destOrd="0" presId="urn:microsoft.com/office/officeart/2005/8/layout/orgChart1"/>
    <dgm:cxn modelId="{7606B1AA-DB3C-4EB7-9E0D-82F3FE84E863}" type="presParOf" srcId="{A9F1ADE7-3D65-41E7-A274-644986684738}" destId="{AB277FC4-FC72-4EE0-8A0F-135E21763F57}" srcOrd="0" destOrd="0" presId="urn:microsoft.com/office/officeart/2005/8/layout/orgChart1"/>
    <dgm:cxn modelId="{26F6C2AA-EA1E-4EA6-87B5-6B0154BCFF02}" type="presParOf" srcId="{AB277FC4-FC72-4EE0-8A0F-135E21763F57}" destId="{466A2AE0-4A84-4C91-8574-D94C43B2DF83}" srcOrd="0" destOrd="0" presId="urn:microsoft.com/office/officeart/2005/8/layout/orgChart1"/>
    <dgm:cxn modelId="{E32F8FEE-33CE-4774-A5E8-D80A3D5D63B4}" type="presParOf" srcId="{AB277FC4-FC72-4EE0-8A0F-135E21763F57}" destId="{A266F612-9832-4E59-846E-3F4BA7BA6C1B}" srcOrd="1" destOrd="0" presId="urn:microsoft.com/office/officeart/2005/8/layout/orgChart1"/>
    <dgm:cxn modelId="{5463D29B-6E16-4F44-9282-BC8BA303B74D}" type="presParOf" srcId="{A9F1ADE7-3D65-41E7-A274-644986684738}" destId="{854124AD-5947-4FD8-96A9-4E66548AC5A4}" srcOrd="1" destOrd="0" presId="urn:microsoft.com/office/officeart/2005/8/layout/orgChart1"/>
    <dgm:cxn modelId="{6A33E36D-4972-4424-968D-BF41D2F15BC8}" type="presParOf" srcId="{A9F1ADE7-3D65-41E7-A274-644986684738}" destId="{9AF4D81A-7156-4AD6-91C2-66ED3CCBDA82}" srcOrd="2" destOrd="0" presId="urn:microsoft.com/office/officeart/2005/8/layout/orgChart1"/>
    <dgm:cxn modelId="{5F0FCD79-C318-4160-A762-F63CB6E0B7E0}" type="presParOf" srcId="{A99EE44A-303A-4EA4-A59B-F5A66487C43F}" destId="{51891BFD-EE49-4D74-AAC9-699F63CCAF5B}" srcOrd="2" destOrd="0" presId="urn:microsoft.com/office/officeart/2005/8/layout/orgChart1"/>
    <dgm:cxn modelId="{FBFDFEAA-9424-4566-98EF-5D79FB9681E5}" type="presParOf" srcId="{D754784A-5CEE-4ED1-B576-8EE38E27CB00}" destId="{0A1277AE-3B01-4168-A420-2DA362EDAD5D}" srcOrd="4" destOrd="0" presId="urn:microsoft.com/office/officeart/2005/8/layout/orgChart1"/>
    <dgm:cxn modelId="{85399CB9-C7E9-48A1-82EA-BAC5415CE4E8}" type="presParOf" srcId="{D754784A-5CEE-4ED1-B576-8EE38E27CB00}" destId="{4DD31176-E799-4C28-A464-DD3B3C6C4E5F}" srcOrd="5" destOrd="0" presId="urn:microsoft.com/office/officeart/2005/8/layout/orgChart1"/>
    <dgm:cxn modelId="{13DB6039-DEF9-4A1D-831D-F127F3A0E583}" type="presParOf" srcId="{4DD31176-E799-4C28-A464-DD3B3C6C4E5F}" destId="{95E22445-5AD5-42BB-8D92-0B349C934740}" srcOrd="0" destOrd="0" presId="urn:microsoft.com/office/officeart/2005/8/layout/orgChart1"/>
    <dgm:cxn modelId="{2336B5D1-9F43-402E-AE59-3F85F7E95FCC}" type="presParOf" srcId="{95E22445-5AD5-42BB-8D92-0B349C934740}" destId="{3CD8695D-1A4B-40F5-AC20-8805EC97BB21}" srcOrd="0" destOrd="0" presId="urn:microsoft.com/office/officeart/2005/8/layout/orgChart1"/>
    <dgm:cxn modelId="{034D057E-725C-4339-AEBA-4F95CF511CAF}" type="presParOf" srcId="{95E22445-5AD5-42BB-8D92-0B349C934740}" destId="{B038B917-64BC-4C79-B740-94C1F0FA2A22}" srcOrd="1" destOrd="0" presId="urn:microsoft.com/office/officeart/2005/8/layout/orgChart1"/>
    <dgm:cxn modelId="{8E4BDE96-112B-4B7E-9F12-28F1141CE2F6}" type="presParOf" srcId="{4DD31176-E799-4C28-A464-DD3B3C6C4E5F}" destId="{01A540DD-F2E9-4E98-8B9D-23D28D5A6862}" srcOrd="1" destOrd="0" presId="urn:microsoft.com/office/officeart/2005/8/layout/orgChart1"/>
    <dgm:cxn modelId="{9D8208F7-A081-44C7-A7FF-97CE13AFC88C}" type="presParOf" srcId="{01A540DD-F2E9-4E98-8B9D-23D28D5A6862}" destId="{508AC542-9FF0-44BB-9EF9-74F0BABB8A0A}" srcOrd="0" destOrd="0" presId="urn:microsoft.com/office/officeart/2005/8/layout/orgChart1"/>
    <dgm:cxn modelId="{7BB8F20F-9DE0-478A-BAF1-AFBEB93250B0}" type="presParOf" srcId="{01A540DD-F2E9-4E98-8B9D-23D28D5A6862}" destId="{E36AC219-AE76-4EEC-B3F9-59EF6B21FF98}" srcOrd="1" destOrd="0" presId="urn:microsoft.com/office/officeart/2005/8/layout/orgChart1"/>
    <dgm:cxn modelId="{6BA825B7-3C36-474C-9485-9FEF827B9A0F}" type="presParOf" srcId="{E36AC219-AE76-4EEC-B3F9-59EF6B21FF98}" destId="{D44FC495-00C6-4A44-B17C-65EE5E8CAC23}" srcOrd="0" destOrd="0" presId="urn:microsoft.com/office/officeart/2005/8/layout/orgChart1"/>
    <dgm:cxn modelId="{DEDDE8E2-37D7-483E-9093-3ACEB55BF76E}" type="presParOf" srcId="{D44FC495-00C6-4A44-B17C-65EE5E8CAC23}" destId="{8CD374E5-9736-4E70-A128-372E7AE810B7}" srcOrd="0" destOrd="0" presId="urn:microsoft.com/office/officeart/2005/8/layout/orgChart1"/>
    <dgm:cxn modelId="{019B270A-620A-424A-B3C4-C8C8F3BFDF4D}" type="presParOf" srcId="{D44FC495-00C6-4A44-B17C-65EE5E8CAC23}" destId="{19039E9A-69C5-47AB-B558-7C15A552413E}" srcOrd="1" destOrd="0" presId="urn:microsoft.com/office/officeart/2005/8/layout/orgChart1"/>
    <dgm:cxn modelId="{31700D85-E849-42DD-8983-BD1CA49CA8A7}" type="presParOf" srcId="{E36AC219-AE76-4EEC-B3F9-59EF6B21FF98}" destId="{C76FF76D-6270-4836-B9B9-0DC7E4393AFB}" srcOrd="1" destOrd="0" presId="urn:microsoft.com/office/officeart/2005/8/layout/orgChart1"/>
    <dgm:cxn modelId="{DC881937-4A51-4EB2-907D-2D47894EFD89}" type="presParOf" srcId="{E36AC219-AE76-4EEC-B3F9-59EF6B21FF98}" destId="{F0010264-F9B5-4624-B6A5-A2429633A93C}" srcOrd="2" destOrd="0" presId="urn:microsoft.com/office/officeart/2005/8/layout/orgChart1"/>
    <dgm:cxn modelId="{0D408ED4-3FE4-4DE8-A47B-6F7FA738249E}" type="presParOf" srcId="{01A540DD-F2E9-4E98-8B9D-23D28D5A6862}" destId="{EC3702C7-6767-4FF3-A73B-783AB7BBA1C7}" srcOrd="2" destOrd="0" presId="urn:microsoft.com/office/officeart/2005/8/layout/orgChart1"/>
    <dgm:cxn modelId="{5C4D3442-ABBE-4BDC-95CE-B16AA1C2A537}" type="presParOf" srcId="{01A540DD-F2E9-4E98-8B9D-23D28D5A6862}" destId="{CD97CFB0-4FEA-484A-A7BD-5BF12BFF20A4}" srcOrd="3" destOrd="0" presId="urn:microsoft.com/office/officeart/2005/8/layout/orgChart1"/>
    <dgm:cxn modelId="{515C9864-8503-4FF6-BAA2-B6AB57A8CD1C}" type="presParOf" srcId="{CD97CFB0-4FEA-484A-A7BD-5BF12BFF20A4}" destId="{08BEDAEF-7C3B-459F-BC6C-957EF97929B3}" srcOrd="0" destOrd="0" presId="urn:microsoft.com/office/officeart/2005/8/layout/orgChart1"/>
    <dgm:cxn modelId="{B87513BC-576E-43A9-905A-E2DD2FC2E54A}" type="presParOf" srcId="{08BEDAEF-7C3B-459F-BC6C-957EF97929B3}" destId="{F149EF48-41C5-40AC-870F-8AA41DCB1BBD}" srcOrd="0" destOrd="0" presId="urn:microsoft.com/office/officeart/2005/8/layout/orgChart1"/>
    <dgm:cxn modelId="{94E6F36A-9504-4DFD-A7D6-CEB0B5245C5F}" type="presParOf" srcId="{08BEDAEF-7C3B-459F-BC6C-957EF97929B3}" destId="{CFEB5F8A-C9C2-4B81-A0DA-C7B9F7026652}" srcOrd="1" destOrd="0" presId="urn:microsoft.com/office/officeart/2005/8/layout/orgChart1"/>
    <dgm:cxn modelId="{9C07DD04-6CA0-4C78-B2FD-1D55BD2C6079}" type="presParOf" srcId="{CD97CFB0-4FEA-484A-A7BD-5BF12BFF20A4}" destId="{B9BE701D-CCFC-49A2-BC68-9EA2ED225ADB}" srcOrd="1" destOrd="0" presId="urn:microsoft.com/office/officeart/2005/8/layout/orgChart1"/>
    <dgm:cxn modelId="{0C828BBB-41ED-493E-BF07-9892365A3D25}" type="presParOf" srcId="{CD97CFB0-4FEA-484A-A7BD-5BF12BFF20A4}" destId="{A8B9502C-C188-45BC-A1B8-B05878F3951A}" srcOrd="2" destOrd="0" presId="urn:microsoft.com/office/officeart/2005/8/layout/orgChart1"/>
    <dgm:cxn modelId="{A9A952FF-C27A-4F78-A09C-CC9A63FE0487}" type="presParOf" srcId="{4DD31176-E799-4C28-A464-DD3B3C6C4E5F}" destId="{92FAD7DB-8867-41DC-85A3-4AD2A86790A1}" srcOrd="2" destOrd="0" presId="urn:microsoft.com/office/officeart/2005/8/layout/orgChart1"/>
    <dgm:cxn modelId="{08C4160B-B2B9-4B7C-B09C-F2FC9AACFEC5}" type="presParOf" srcId="{D754784A-5CEE-4ED1-B576-8EE38E27CB00}" destId="{CBF1CA85-6840-4F02-9E11-5E61D2AC09A9}" srcOrd="6" destOrd="0" presId="urn:microsoft.com/office/officeart/2005/8/layout/orgChart1"/>
    <dgm:cxn modelId="{8B5E65FC-9671-4E87-BD6F-E8AE1295E2F0}" type="presParOf" srcId="{D754784A-5CEE-4ED1-B576-8EE38E27CB00}" destId="{513399D3-42CA-40C3-BA76-03B0FF40BCEB}" srcOrd="7" destOrd="0" presId="urn:microsoft.com/office/officeart/2005/8/layout/orgChart1"/>
    <dgm:cxn modelId="{26CEA415-EDE2-4127-B02B-6F1AF788D6EB}" type="presParOf" srcId="{513399D3-42CA-40C3-BA76-03B0FF40BCEB}" destId="{F891F05E-FF99-48C3-A535-D93126A3281E}" srcOrd="0" destOrd="0" presId="urn:microsoft.com/office/officeart/2005/8/layout/orgChart1"/>
    <dgm:cxn modelId="{504BA851-DD44-4F75-834F-BF53B2668334}" type="presParOf" srcId="{F891F05E-FF99-48C3-A535-D93126A3281E}" destId="{4C2B02B9-22CF-473C-B529-DB5B3609D9C9}" srcOrd="0" destOrd="0" presId="urn:microsoft.com/office/officeart/2005/8/layout/orgChart1"/>
    <dgm:cxn modelId="{37FEFD05-9E2D-434A-A8EF-304B21EF11EA}" type="presParOf" srcId="{F891F05E-FF99-48C3-A535-D93126A3281E}" destId="{A7C1A952-29D1-4BB0-9DAB-B17CB2D0C74D}" srcOrd="1" destOrd="0" presId="urn:microsoft.com/office/officeart/2005/8/layout/orgChart1"/>
    <dgm:cxn modelId="{C73FF92B-E644-4B3C-9E3D-45CCDB4482C8}" type="presParOf" srcId="{513399D3-42CA-40C3-BA76-03B0FF40BCEB}" destId="{1CB18471-FE10-47C9-8C72-F1E96C36CDAC}" srcOrd="1" destOrd="0" presId="urn:microsoft.com/office/officeart/2005/8/layout/orgChart1"/>
    <dgm:cxn modelId="{0350EB90-3516-4935-93AC-55C2A6D704B4}" type="presParOf" srcId="{1CB18471-FE10-47C9-8C72-F1E96C36CDAC}" destId="{CEAE17FC-233B-49A0-8E1C-30EAE121B334}" srcOrd="0" destOrd="0" presId="urn:microsoft.com/office/officeart/2005/8/layout/orgChart1"/>
    <dgm:cxn modelId="{D1C3EBA7-0AF7-4AE1-8C49-D74E7D73C9E4}" type="presParOf" srcId="{1CB18471-FE10-47C9-8C72-F1E96C36CDAC}" destId="{2D6796D7-4C63-408D-99E8-37115A7A6461}" srcOrd="1" destOrd="0" presId="urn:microsoft.com/office/officeart/2005/8/layout/orgChart1"/>
    <dgm:cxn modelId="{5E3DB3F8-A507-4DE2-85F9-DACDC9B498E6}" type="presParOf" srcId="{2D6796D7-4C63-408D-99E8-37115A7A6461}" destId="{603EEA07-ECB1-430C-AE75-259892832F99}" srcOrd="0" destOrd="0" presId="urn:microsoft.com/office/officeart/2005/8/layout/orgChart1"/>
    <dgm:cxn modelId="{26355EB8-81E7-44BA-919C-FDEACC9FFFDF}" type="presParOf" srcId="{603EEA07-ECB1-430C-AE75-259892832F99}" destId="{E9CEC1C3-E0A9-4585-A31C-FD2E376914AA}" srcOrd="0" destOrd="0" presId="urn:microsoft.com/office/officeart/2005/8/layout/orgChart1"/>
    <dgm:cxn modelId="{50D12EFF-582C-40B9-A689-E93C445BD31B}" type="presParOf" srcId="{603EEA07-ECB1-430C-AE75-259892832F99}" destId="{3903692B-F6A7-4F33-B6D5-23648885380E}" srcOrd="1" destOrd="0" presId="urn:microsoft.com/office/officeart/2005/8/layout/orgChart1"/>
    <dgm:cxn modelId="{2B54528E-2A4A-4746-8C74-8598080CD1ED}" type="presParOf" srcId="{2D6796D7-4C63-408D-99E8-37115A7A6461}" destId="{7B7F8374-571A-4175-952A-28CB10D8CB00}" srcOrd="1" destOrd="0" presId="urn:microsoft.com/office/officeart/2005/8/layout/orgChart1"/>
    <dgm:cxn modelId="{362EC0AC-F90D-4967-B5BF-C8420C77F618}" type="presParOf" srcId="{2D6796D7-4C63-408D-99E8-37115A7A6461}" destId="{8242B849-DC02-4910-BB0C-930B9F9EF6D9}" srcOrd="2" destOrd="0" presId="urn:microsoft.com/office/officeart/2005/8/layout/orgChart1"/>
    <dgm:cxn modelId="{6C49F70B-C534-46BE-BACE-6D81AC98FB9D}" type="presParOf" srcId="{1CB18471-FE10-47C9-8C72-F1E96C36CDAC}" destId="{DEADD581-0D2C-4E5A-9789-4718D00F8675}" srcOrd="2" destOrd="0" presId="urn:microsoft.com/office/officeart/2005/8/layout/orgChart1"/>
    <dgm:cxn modelId="{2F4A8599-4996-46BB-83DE-33842C0AA9C3}" type="presParOf" srcId="{1CB18471-FE10-47C9-8C72-F1E96C36CDAC}" destId="{8582CFDC-E214-4A06-8993-C6D3999D4E4D}" srcOrd="3" destOrd="0" presId="urn:microsoft.com/office/officeart/2005/8/layout/orgChart1"/>
    <dgm:cxn modelId="{4356A58A-C4D2-48BF-81D0-FE315CE69CCC}" type="presParOf" srcId="{8582CFDC-E214-4A06-8993-C6D3999D4E4D}" destId="{02BCFC7B-68C4-4291-B249-5117D03350EC}" srcOrd="0" destOrd="0" presId="urn:microsoft.com/office/officeart/2005/8/layout/orgChart1"/>
    <dgm:cxn modelId="{800F8FD2-5D6E-4D79-922E-21A3E22C5093}" type="presParOf" srcId="{02BCFC7B-68C4-4291-B249-5117D03350EC}" destId="{8410FED4-434E-4FD8-B67D-498681C7DDF6}" srcOrd="0" destOrd="0" presId="urn:microsoft.com/office/officeart/2005/8/layout/orgChart1"/>
    <dgm:cxn modelId="{14127B61-33B8-46B5-9C66-3A53E816754D}" type="presParOf" srcId="{02BCFC7B-68C4-4291-B249-5117D03350EC}" destId="{DFA85C2E-A517-458E-87D5-3377CCD801AA}" srcOrd="1" destOrd="0" presId="urn:microsoft.com/office/officeart/2005/8/layout/orgChart1"/>
    <dgm:cxn modelId="{2467C15A-D30E-4849-8D39-7685A51EB069}" type="presParOf" srcId="{8582CFDC-E214-4A06-8993-C6D3999D4E4D}" destId="{6CAB9DDD-1DE4-43DE-AECE-7B828F2401B1}" srcOrd="1" destOrd="0" presId="urn:microsoft.com/office/officeart/2005/8/layout/orgChart1"/>
    <dgm:cxn modelId="{2666698B-01F5-4F5C-A575-B69449A89B1F}" type="presParOf" srcId="{8582CFDC-E214-4A06-8993-C6D3999D4E4D}" destId="{992E590D-D66D-4110-BF2F-D9517E7F55B9}" srcOrd="2" destOrd="0" presId="urn:microsoft.com/office/officeart/2005/8/layout/orgChart1"/>
    <dgm:cxn modelId="{CA13A382-0A97-4C89-B8BC-964A24FA08F3}" type="presParOf" srcId="{1CB18471-FE10-47C9-8C72-F1E96C36CDAC}" destId="{81FF7147-EFBE-4BC1-AAAC-C349136463E3}" srcOrd="4" destOrd="0" presId="urn:microsoft.com/office/officeart/2005/8/layout/orgChart1"/>
    <dgm:cxn modelId="{FB125E05-7B2D-4313-B85C-61BFDD791705}" type="presParOf" srcId="{1CB18471-FE10-47C9-8C72-F1E96C36CDAC}" destId="{B45BB158-56BA-4F61-8BF5-516EE08A17FA}" srcOrd="5" destOrd="0" presId="urn:microsoft.com/office/officeart/2005/8/layout/orgChart1"/>
    <dgm:cxn modelId="{1C596501-08EA-4125-95B8-B4EECEBB3AC1}" type="presParOf" srcId="{B45BB158-56BA-4F61-8BF5-516EE08A17FA}" destId="{C4E51326-2583-4513-B984-7562F9380FDB}" srcOrd="0" destOrd="0" presId="urn:microsoft.com/office/officeart/2005/8/layout/orgChart1"/>
    <dgm:cxn modelId="{6E2C09A4-DDC9-4F96-9DAF-6FBCE75016C6}" type="presParOf" srcId="{C4E51326-2583-4513-B984-7562F9380FDB}" destId="{D2871AD4-7539-4FBA-951A-931EA9EA91D2}" srcOrd="0" destOrd="0" presId="urn:microsoft.com/office/officeart/2005/8/layout/orgChart1"/>
    <dgm:cxn modelId="{6F12AAF8-B091-43C1-9FF0-CEF439283B95}" type="presParOf" srcId="{C4E51326-2583-4513-B984-7562F9380FDB}" destId="{575077C3-0520-4177-A098-4A60EFC00EF6}" srcOrd="1" destOrd="0" presId="urn:microsoft.com/office/officeart/2005/8/layout/orgChart1"/>
    <dgm:cxn modelId="{0A85A05F-262F-4572-BAFF-8BBF96A79C1A}" type="presParOf" srcId="{B45BB158-56BA-4F61-8BF5-516EE08A17FA}" destId="{AAB0B3B9-CE2C-4FB3-ACA6-43FDB055F5A9}" srcOrd="1" destOrd="0" presId="urn:microsoft.com/office/officeart/2005/8/layout/orgChart1"/>
    <dgm:cxn modelId="{83ADF16E-6E9C-46D9-83EA-DBDD9022D9AF}" type="presParOf" srcId="{B45BB158-56BA-4F61-8BF5-516EE08A17FA}" destId="{46CDB588-545D-4726-9D62-94F7A469B5D0}" srcOrd="2" destOrd="0" presId="urn:microsoft.com/office/officeart/2005/8/layout/orgChart1"/>
    <dgm:cxn modelId="{3CF8EBF8-D964-42D2-B42C-80AF7D8EB4F0}" type="presParOf" srcId="{1CB18471-FE10-47C9-8C72-F1E96C36CDAC}" destId="{4DCDDEB2-5947-4B58-A78B-2AD4D6BCFA95}" srcOrd="6" destOrd="0" presId="urn:microsoft.com/office/officeart/2005/8/layout/orgChart1"/>
    <dgm:cxn modelId="{690D6613-3AD6-41AD-92F9-EDB20A2DCA73}" type="presParOf" srcId="{1CB18471-FE10-47C9-8C72-F1E96C36CDAC}" destId="{E24AD106-D200-4FF3-80C2-973A0A466C7A}" srcOrd="7" destOrd="0" presId="urn:microsoft.com/office/officeart/2005/8/layout/orgChart1"/>
    <dgm:cxn modelId="{CCE1034F-B981-439A-8776-5753A2652A64}" type="presParOf" srcId="{E24AD106-D200-4FF3-80C2-973A0A466C7A}" destId="{771F5EAA-9447-4FF1-A0F3-85CF0E6CFC9E}" srcOrd="0" destOrd="0" presId="urn:microsoft.com/office/officeart/2005/8/layout/orgChart1"/>
    <dgm:cxn modelId="{BEC78DF0-1593-46A4-A2B3-FC7311D058A2}" type="presParOf" srcId="{771F5EAA-9447-4FF1-A0F3-85CF0E6CFC9E}" destId="{DFC17438-D81A-4454-A423-8B9F946B1D60}" srcOrd="0" destOrd="0" presId="urn:microsoft.com/office/officeart/2005/8/layout/orgChart1"/>
    <dgm:cxn modelId="{81338694-AE32-4968-BD25-9A3A0771015E}" type="presParOf" srcId="{771F5EAA-9447-4FF1-A0F3-85CF0E6CFC9E}" destId="{6616E208-675A-46CE-82D6-D6B784826CC2}" srcOrd="1" destOrd="0" presId="urn:microsoft.com/office/officeart/2005/8/layout/orgChart1"/>
    <dgm:cxn modelId="{7A9EA616-C702-48CE-9A9A-87BA4366FA0C}" type="presParOf" srcId="{E24AD106-D200-4FF3-80C2-973A0A466C7A}" destId="{39CFBC5C-CDC8-45C4-BB8F-94A1B0A2BAF6}" srcOrd="1" destOrd="0" presId="urn:microsoft.com/office/officeart/2005/8/layout/orgChart1"/>
    <dgm:cxn modelId="{0E8D78D7-7A4B-4A95-8074-15116DB89EB2}" type="presParOf" srcId="{E24AD106-D200-4FF3-80C2-973A0A466C7A}" destId="{59AF5F20-0587-47FD-8D96-A9D3CFE8073E}" srcOrd="2" destOrd="0" presId="urn:microsoft.com/office/officeart/2005/8/layout/orgChart1"/>
    <dgm:cxn modelId="{93588B04-E982-4E1A-BE8C-3441E396007E}" type="presParOf" srcId="{513399D3-42CA-40C3-BA76-03B0FF40BCEB}" destId="{6E16505E-817E-4263-A665-9DEB365E9242}" srcOrd="2" destOrd="0" presId="urn:microsoft.com/office/officeart/2005/8/layout/orgChart1"/>
    <dgm:cxn modelId="{4D4E73D3-47EF-4ACD-82FB-0B4E3AFC87FE}" type="presParOf" srcId="{D754784A-5CEE-4ED1-B576-8EE38E27CB00}" destId="{6DF53910-40BE-4291-BF3C-E541A2BC2B38}" srcOrd="8" destOrd="0" presId="urn:microsoft.com/office/officeart/2005/8/layout/orgChart1"/>
    <dgm:cxn modelId="{BE5BCCB6-5A3E-44BC-A37B-78EFEA422AFA}" type="presParOf" srcId="{D754784A-5CEE-4ED1-B576-8EE38E27CB00}" destId="{4DD649F8-6382-41E2-9311-315E1E5355F3}" srcOrd="9" destOrd="0" presId="urn:microsoft.com/office/officeart/2005/8/layout/orgChart1"/>
    <dgm:cxn modelId="{A5CF8D72-C478-4A36-9741-10CEA17189B9}" type="presParOf" srcId="{4DD649F8-6382-41E2-9311-315E1E5355F3}" destId="{4DCBCA71-914C-4A21-ABAA-B08D4844581F}" srcOrd="0" destOrd="0" presId="urn:microsoft.com/office/officeart/2005/8/layout/orgChart1"/>
    <dgm:cxn modelId="{F8DBF52E-DC7E-4F3B-854A-07BCF30EEBCE}" type="presParOf" srcId="{4DCBCA71-914C-4A21-ABAA-B08D4844581F}" destId="{E2A43D26-C6DB-4855-9BA9-D5131D099EFD}" srcOrd="0" destOrd="0" presId="urn:microsoft.com/office/officeart/2005/8/layout/orgChart1"/>
    <dgm:cxn modelId="{95AC6277-6CCF-4B76-9611-D5D0FE5A2B3D}" type="presParOf" srcId="{4DCBCA71-914C-4A21-ABAA-B08D4844581F}" destId="{7793CDA3-8CD0-40EF-B8E9-C25E7A90A201}" srcOrd="1" destOrd="0" presId="urn:microsoft.com/office/officeart/2005/8/layout/orgChart1"/>
    <dgm:cxn modelId="{C638C562-5C36-44B0-A95D-20D140ED25BD}" type="presParOf" srcId="{4DD649F8-6382-41E2-9311-315E1E5355F3}" destId="{3C786281-10B0-4C48-B7A7-399D1B9F8DFB}" srcOrd="1" destOrd="0" presId="urn:microsoft.com/office/officeart/2005/8/layout/orgChart1"/>
    <dgm:cxn modelId="{11332D98-14A0-430F-89CD-F123BE5C4C6B}" type="presParOf" srcId="{3C786281-10B0-4C48-B7A7-399D1B9F8DFB}" destId="{E5E60681-40AA-42E8-8E7B-B8FA33D451C7}" srcOrd="0" destOrd="0" presId="urn:microsoft.com/office/officeart/2005/8/layout/orgChart1"/>
    <dgm:cxn modelId="{CB933FE3-3344-4F40-BA96-1863755E40B0}" type="presParOf" srcId="{3C786281-10B0-4C48-B7A7-399D1B9F8DFB}" destId="{A316DBAB-2759-4B0B-9759-327DABCB9A34}" srcOrd="1" destOrd="0" presId="urn:microsoft.com/office/officeart/2005/8/layout/orgChart1"/>
    <dgm:cxn modelId="{BC72B6A7-1118-415B-87E4-D02F7C033B77}" type="presParOf" srcId="{A316DBAB-2759-4B0B-9759-327DABCB9A34}" destId="{10D11545-1ED2-4418-854C-46B3952BA900}" srcOrd="0" destOrd="0" presId="urn:microsoft.com/office/officeart/2005/8/layout/orgChart1"/>
    <dgm:cxn modelId="{16BB03ED-D0D9-4FF3-9F97-F7B6F63B7E52}" type="presParOf" srcId="{10D11545-1ED2-4418-854C-46B3952BA900}" destId="{87C98583-610B-4477-9860-0F6C05D7BD77}" srcOrd="0" destOrd="0" presId="urn:microsoft.com/office/officeart/2005/8/layout/orgChart1"/>
    <dgm:cxn modelId="{5156B2EB-9133-4481-8FF0-0DE30A31FE5E}" type="presParOf" srcId="{10D11545-1ED2-4418-854C-46B3952BA900}" destId="{20E7674F-0B37-4150-A337-5097C52A70C2}" srcOrd="1" destOrd="0" presId="urn:microsoft.com/office/officeart/2005/8/layout/orgChart1"/>
    <dgm:cxn modelId="{22D9DECB-E479-4476-9F8E-F63AA574A6BD}" type="presParOf" srcId="{A316DBAB-2759-4B0B-9759-327DABCB9A34}" destId="{1493500A-CE33-42E4-BC88-10CE5D05392F}" srcOrd="1" destOrd="0" presId="urn:microsoft.com/office/officeart/2005/8/layout/orgChart1"/>
    <dgm:cxn modelId="{A2C038BE-3C80-47C4-9729-E20224BF40C3}" type="presParOf" srcId="{A316DBAB-2759-4B0B-9759-327DABCB9A34}" destId="{F17D8917-7015-4BF4-A235-BCA322F6A02A}" srcOrd="2" destOrd="0" presId="urn:microsoft.com/office/officeart/2005/8/layout/orgChart1"/>
    <dgm:cxn modelId="{292BFDCF-3F18-4757-991C-5798AB6A1DFA}" type="presParOf" srcId="{3C786281-10B0-4C48-B7A7-399D1B9F8DFB}" destId="{BD9D10A9-6BFA-4E57-A664-B47F55439E3D}" srcOrd="2" destOrd="0" presId="urn:microsoft.com/office/officeart/2005/8/layout/orgChart1"/>
    <dgm:cxn modelId="{F73F9052-01A7-4525-BB0D-EBFCC556C6CB}" type="presParOf" srcId="{3C786281-10B0-4C48-B7A7-399D1B9F8DFB}" destId="{5FA4F6C6-25A2-4AB3-9AFC-9086E8411558}" srcOrd="3" destOrd="0" presId="urn:microsoft.com/office/officeart/2005/8/layout/orgChart1"/>
    <dgm:cxn modelId="{6A6EF1E6-94F8-4255-91A2-80DED59722F3}" type="presParOf" srcId="{5FA4F6C6-25A2-4AB3-9AFC-9086E8411558}" destId="{7D9DC15C-CF87-4361-9476-E1229BE03DDD}" srcOrd="0" destOrd="0" presId="urn:microsoft.com/office/officeart/2005/8/layout/orgChart1"/>
    <dgm:cxn modelId="{26094D86-A53D-4581-B0AF-61F44A23B3A5}" type="presParOf" srcId="{7D9DC15C-CF87-4361-9476-E1229BE03DDD}" destId="{0059A266-7F9E-418D-B2AC-1F7103A41BD7}" srcOrd="0" destOrd="0" presId="urn:microsoft.com/office/officeart/2005/8/layout/orgChart1"/>
    <dgm:cxn modelId="{F389D941-43C4-40A4-A794-0D0A3B5FBF74}" type="presParOf" srcId="{7D9DC15C-CF87-4361-9476-E1229BE03DDD}" destId="{87CF800E-7EB8-4A0D-9B15-B6E60B92DBF4}" srcOrd="1" destOrd="0" presId="urn:microsoft.com/office/officeart/2005/8/layout/orgChart1"/>
    <dgm:cxn modelId="{2B38F5F8-4B1C-43BA-BC12-AB32DEADA71C}" type="presParOf" srcId="{5FA4F6C6-25A2-4AB3-9AFC-9086E8411558}" destId="{BCE25E45-B0F4-40CA-BEC7-4E546EF5F2D9}" srcOrd="1" destOrd="0" presId="urn:microsoft.com/office/officeart/2005/8/layout/orgChart1"/>
    <dgm:cxn modelId="{41775350-25B4-40D2-B48C-B2D7652C2548}" type="presParOf" srcId="{5FA4F6C6-25A2-4AB3-9AFC-9086E8411558}" destId="{DD352871-7E08-4690-9891-9FCCD5DE8FCD}" srcOrd="2" destOrd="0" presId="urn:microsoft.com/office/officeart/2005/8/layout/orgChart1"/>
    <dgm:cxn modelId="{A6CE0E5B-8942-46E2-96EB-7AC40E4A4D08}" type="presParOf" srcId="{4DD649F8-6382-41E2-9311-315E1E5355F3}" destId="{F397080D-F947-447C-8EF9-79857A72AAD7}" srcOrd="2" destOrd="0" presId="urn:microsoft.com/office/officeart/2005/8/layout/orgChart1"/>
    <dgm:cxn modelId="{0F1B2DAE-0909-4696-8B0F-7A5DE9F35FA8}" type="presParOf" srcId="{D754784A-5CEE-4ED1-B576-8EE38E27CB00}" destId="{32125C2B-720B-4751-9A79-861C83509BB2}" srcOrd="10" destOrd="0" presId="urn:microsoft.com/office/officeart/2005/8/layout/orgChart1"/>
    <dgm:cxn modelId="{3FFFEA0A-03C3-44E0-AB8B-213C72A4A14E}" type="presParOf" srcId="{D754784A-5CEE-4ED1-B576-8EE38E27CB00}" destId="{78273956-066C-4E3E-8A76-03353B51EC9E}" srcOrd="11" destOrd="0" presId="urn:microsoft.com/office/officeart/2005/8/layout/orgChart1"/>
    <dgm:cxn modelId="{464CA9C6-77BE-407A-8AC6-374A6FBD197E}" type="presParOf" srcId="{78273956-066C-4E3E-8A76-03353B51EC9E}" destId="{D73895FE-6A3F-416F-88E5-8E82A2929E7B}" srcOrd="0" destOrd="0" presId="urn:microsoft.com/office/officeart/2005/8/layout/orgChart1"/>
    <dgm:cxn modelId="{5E52D434-DE8F-4C90-96C3-600C70972B10}" type="presParOf" srcId="{D73895FE-6A3F-416F-88E5-8E82A2929E7B}" destId="{A419CFFB-E0C2-4CA3-B8AF-14C989D2DF39}" srcOrd="0" destOrd="0" presId="urn:microsoft.com/office/officeart/2005/8/layout/orgChart1"/>
    <dgm:cxn modelId="{C72EB6B5-0978-4CFF-BA11-D95EB8D26E4F}" type="presParOf" srcId="{D73895FE-6A3F-416F-88E5-8E82A2929E7B}" destId="{D1B63747-885E-4F9F-AD20-BBBD11575EAD}" srcOrd="1" destOrd="0" presId="urn:microsoft.com/office/officeart/2005/8/layout/orgChart1"/>
    <dgm:cxn modelId="{E3E4907C-3262-4F32-B9A9-26C534C783D0}" type="presParOf" srcId="{78273956-066C-4E3E-8A76-03353B51EC9E}" destId="{E82941DC-211D-473E-A138-3248F33BD331}" srcOrd="1" destOrd="0" presId="urn:microsoft.com/office/officeart/2005/8/layout/orgChart1"/>
    <dgm:cxn modelId="{3DF13360-F142-416F-9D5B-454BC4F463F7}" type="presParOf" srcId="{E82941DC-211D-473E-A138-3248F33BD331}" destId="{1A2BF7C7-AC47-40C5-AF17-149241183304}" srcOrd="0" destOrd="0" presId="urn:microsoft.com/office/officeart/2005/8/layout/orgChart1"/>
    <dgm:cxn modelId="{C595AFD6-EA69-4871-B555-C80D744D2980}" type="presParOf" srcId="{E82941DC-211D-473E-A138-3248F33BD331}" destId="{5C4E30C3-619F-4C5E-AB3C-2C3C841547E6}" srcOrd="1" destOrd="0" presId="urn:microsoft.com/office/officeart/2005/8/layout/orgChart1"/>
    <dgm:cxn modelId="{6153C926-38AA-499C-8B3F-630049E248D2}" type="presParOf" srcId="{5C4E30C3-619F-4C5E-AB3C-2C3C841547E6}" destId="{06CA96FF-28DA-4B5B-9128-E884020313FD}" srcOrd="0" destOrd="0" presId="urn:microsoft.com/office/officeart/2005/8/layout/orgChart1"/>
    <dgm:cxn modelId="{D1BC60BC-3FD9-4A44-AF33-7A1B0A49613D}" type="presParOf" srcId="{06CA96FF-28DA-4B5B-9128-E884020313FD}" destId="{89704C28-42CC-4BF4-8353-B31452A8F93C}" srcOrd="0" destOrd="0" presId="urn:microsoft.com/office/officeart/2005/8/layout/orgChart1"/>
    <dgm:cxn modelId="{A7009936-66CA-42E3-84DC-0258DD4CC102}" type="presParOf" srcId="{06CA96FF-28DA-4B5B-9128-E884020313FD}" destId="{0A00DDF6-7A83-406F-B1E9-E7F3B58FA98F}" srcOrd="1" destOrd="0" presId="urn:microsoft.com/office/officeart/2005/8/layout/orgChart1"/>
    <dgm:cxn modelId="{76157394-05D1-4714-91B9-8D80E4C1B001}" type="presParOf" srcId="{5C4E30C3-619F-4C5E-AB3C-2C3C841547E6}" destId="{AF9997B4-6E40-44CF-86B3-F9F5C466F22F}" srcOrd="1" destOrd="0" presId="urn:microsoft.com/office/officeart/2005/8/layout/orgChart1"/>
    <dgm:cxn modelId="{208DA201-DBF6-46F8-8146-9D401603D4F6}" type="presParOf" srcId="{5C4E30C3-619F-4C5E-AB3C-2C3C841547E6}" destId="{1CC79885-BAF3-4E28-AB11-D4F6821C9C25}" srcOrd="2" destOrd="0" presId="urn:microsoft.com/office/officeart/2005/8/layout/orgChart1"/>
    <dgm:cxn modelId="{98B4BC9D-D33A-4A70-A952-1D58BDD33C63}" type="presParOf" srcId="{E82941DC-211D-473E-A138-3248F33BD331}" destId="{1B4AEF35-A636-4965-A53C-FF0CE3977AD0}" srcOrd="2" destOrd="0" presId="urn:microsoft.com/office/officeart/2005/8/layout/orgChart1"/>
    <dgm:cxn modelId="{925EBB91-3052-4D51-A761-9D5170563DFB}" type="presParOf" srcId="{E82941DC-211D-473E-A138-3248F33BD331}" destId="{D0DB600C-2A09-4FC2-857C-A8D942923FAF}" srcOrd="3" destOrd="0" presId="urn:microsoft.com/office/officeart/2005/8/layout/orgChart1"/>
    <dgm:cxn modelId="{2830CFB8-2FF8-4404-BAB7-909C359767BF}" type="presParOf" srcId="{D0DB600C-2A09-4FC2-857C-A8D942923FAF}" destId="{F196D102-BE1E-4EE0-B2A0-D37157DF8CE0}" srcOrd="0" destOrd="0" presId="urn:microsoft.com/office/officeart/2005/8/layout/orgChart1"/>
    <dgm:cxn modelId="{32E7F129-3BEE-4BD3-A2E3-CCB877229B7E}" type="presParOf" srcId="{F196D102-BE1E-4EE0-B2A0-D37157DF8CE0}" destId="{BAEF5CB3-AF10-49F8-A17F-A5ADA01FBC3C}" srcOrd="0" destOrd="0" presId="urn:microsoft.com/office/officeart/2005/8/layout/orgChart1"/>
    <dgm:cxn modelId="{FE23E98A-00E7-4D7B-ACE3-BF7133676154}" type="presParOf" srcId="{F196D102-BE1E-4EE0-B2A0-D37157DF8CE0}" destId="{078E0468-38BF-4030-B874-331E9B8D88FD}" srcOrd="1" destOrd="0" presId="urn:microsoft.com/office/officeart/2005/8/layout/orgChart1"/>
    <dgm:cxn modelId="{533CE700-F197-47DB-86A5-F7079DA95994}" type="presParOf" srcId="{D0DB600C-2A09-4FC2-857C-A8D942923FAF}" destId="{4CFBB929-FCC3-4A40-AF22-23D546580428}" srcOrd="1" destOrd="0" presId="urn:microsoft.com/office/officeart/2005/8/layout/orgChart1"/>
    <dgm:cxn modelId="{A491D283-1C0D-47B2-B0C0-7625F43E38BA}" type="presParOf" srcId="{D0DB600C-2A09-4FC2-857C-A8D942923FAF}" destId="{F9B26993-09EA-4F1D-815D-F1E623784FBE}" srcOrd="2" destOrd="0" presId="urn:microsoft.com/office/officeart/2005/8/layout/orgChart1"/>
    <dgm:cxn modelId="{0C624228-C88B-40C4-97A7-29DD0A7AD5EF}" type="presParOf" srcId="{78273956-066C-4E3E-8A76-03353B51EC9E}" destId="{2E2C5F88-B0D6-4C75-BA75-6DF9E8456E38}" srcOrd="2" destOrd="0" presId="urn:microsoft.com/office/officeart/2005/8/layout/orgChart1"/>
    <dgm:cxn modelId="{4E447EEC-AFD7-48E2-B30D-D6435554247C}" type="presParOf" srcId="{D754784A-5CEE-4ED1-B576-8EE38E27CB00}" destId="{8BAB2E19-A664-42CF-9353-6EAE54F4ECD6}" srcOrd="12" destOrd="0" presId="urn:microsoft.com/office/officeart/2005/8/layout/orgChart1"/>
    <dgm:cxn modelId="{CEAA0B0E-A1F0-434E-8D32-43613E4D96F1}" type="presParOf" srcId="{D754784A-5CEE-4ED1-B576-8EE38E27CB00}" destId="{DC1EC32B-00E0-431D-A4DE-3EF77626761A}" srcOrd="13" destOrd="0" presId="urn:microsoft.com/office/officeart/2005/8/layout/orgChart1"/>
    <dgm:cxn modelId="{652AFBCD-6A0A-4848-8576-E92E96582C5E}" type="presParOf" srcId="{DC1EC32B-00E0-431D-A4DE-3EF77626761A}" destId="{758D58F4-E036-43D7-869B-CCE0AE7E8409}" srcOrd="0" destOrd="0" presId="urn:microsoft.com/office/officeart/2005/8/layout/orgChart1"/>
    <dgm:cxn modelId="{CBC715D5-974A-4D62-9C10-6D835E80B578}" type="presParOf" srcId="{758D58F4-E036-43D7-869B-CCE0AE7E8409}" destId="{75235525-F6D4-4580-AAB8-50DA8E3EF0A5}" srcOrd="0" destOrd="0" presId="urn:microsoft.com/office/officeart/2005/8/layout/orgChart1"/>
    <dgm:cxn modelId="{631930D1-FBA0-44C8-A9B4-C24E445544F5}" type="presParOf" srcId="{758D58F4-E036-43D7-869B-CCE0AE7E8409}" destId="{1388188A-B776-43F2-931F-7AFCC7FB5C18}" srcOrd="1" destOrd="0" presId="urn:microsoft.com/office/officeart/2005/8/layout/orgChart1"/>
    <dgm:cxn modelId="{F3B37FEA-48E8-4080-9FD6-E634836611E5}" type="presParOf" srcId="{DC1EC32B-00E0-431D-A4DE-3EF77626761A}" destId="{E6EC63BA-ED32-4FC3-AB56-6EB7177030C6}" srcOrd="1" destOrd="0" presId="urn:microsoft.com/office/officeart/2005/8/layout/orgChart1"/>
    <dgm:cxn modelId="{FA5E9405-1165-4385-AE2E-289F1797ABCC}" type="presParOf" srcId="{E6EC63BA-ED32-4FC3-AB56-6EB7177030C6}" destId="{58C687BF-8BDC-42D6-B47D-FC971729DA01}" srcOrd="0" destOrd="0" presId="urn:microsoft.com/office/officeart/2005/8/layout/orgChart1"/>
    <dgm:cxn modelId="{884AC0CF-C33A-4FB3-89E2-64781340B2ED}" type="presParOf" srcId="{E6EC63BA-ED32-4FC3-AB56-6EB7177030C6}" destId="{0C0AA64D-8F4A-47CD-BDE0-234851A06E13}" srcOrd="1" destOrd="0" presId="urn:microsoft.com/office/officeart/2005/8/layout/orgChart1"/>
    <dgm:cxn modelId="{38ADEC25-194C-4224-9DB8-0880ADB35E14}" type="presParOf" srcId="{0C0AA64D-8F4A-47CD-BDE0-234851A06E13}" destId="{91EA2361-C14F-4020-8557-ABC1A118226C}" srcOrd="0" destOrd="0" presId="urn:microsoft.com/office/officeart/2005/8/layout/orgChart1"/>
    <dgm:cxn modelId="{7C601EF0-EC6D-450E-BD06-4FEC38E33CA7}" type="presParOf" srcId="{91EA2361-C14F-4020-8557-ABC1A118226C}" destId="{45EF09F9-95C1-46F0-B577-4E6B81BB17FA}" srcOrd="0" destOrd="0" presId="urn:microsoft.com/office/officeart/2005/8/layout/orgChart1"/>
    <dgm:cxn modelId="{540313FF-5CCB-45CF-89C2-C2FB5CEDDF24}" type="presParOf" srcId="{91EA2361-C14F-4020-8557-ABC1A118226C}" destId="{F61A1DD4-7CC0-47C9-8F30-AB4661658AAB}" srcOrd="1" destOrd="0" presId="urn:microsoft.com/office/officeart/2005/8/layout/orgChart1"/>
    <dgm:cxn modelId="{779BBA62-9A8E-40DC-92B6-B17330E225A4}" type="presParOf" srcId="{0C0AA64D-8F4A-47CD-BDE0-234851A06E13}" destId="{72D875CB-39C7-4688-8946-4035E0FBE757}" srcOrd="1" destOrd="0" presId="urn:microsoft.com/office/officeart/2005/8/layout/orgChart1"/>
    <dgm:cxn modelId="{A7C527C9-2628-4B5F-81FF-B82424CF36CA}" type="presParOf" srcId="{0C0AA64D-8F4A-47CD-BDE0-234851A06E13}" destId="{59E6459C-97AA-4FE8-B624-F4DEF49378A7}" srcOrd="2" destOrd="0" presId="urn:microsoft.com/office/officeart/2005/8/layout/orgChart1"/>
    <dgm:cxn modelId="{6CA2FEBF-3F59-4802-8FC4-9D76B48C8B0C}" type="presParOf" srcId="{E6EC63BA-ED32-4FC3-AB56-6EB7177030C6}" destId="{89477E06-D7BF-4493-8376-5A46840605E2}" srcOrd="2" destOrd="0" presId="urn:microsoft.com/office/officeart/2005/8/layout/orgChart1"/>
    <dgm:cxn modelId="{B4AF2774-94DC-4408-AE36-6D75CE9393A9}" type="presParOf" srcId="{E6EC63BA-ED32-4FC3-AB56-6EB7177030C6}" destId="{B085DE05-A379-4887-A3B2-C25C4C474886}" srcOrd="3" destOrd="0" presId="urn:microsoft.com/office/officeart/2005/8/layout/orgChart1"/>
    <dgm:cxn modelId="{2E81ECA1-2560-4FC7-8555-02A3C1596B7F}" type="presParOf" srcId="{B085DE05-A379-4887-A3B2-C25C4C474886}" destId="{FA1264BA-C24B-4D0B-B0E9-8B6DAD7F7E38}" srcOrd="0" destOrd="0" presId="urn:microsoft.com/office/officeart/2005/8/layout/orgChart1"/>
    <dgm:cxn modelId="{8FC7DD31-14A8-4C6E-B8B0-C502BAB178EE}" type="presParOf" srcId="{FA1264BA-C24B-4D0B-B0E9-8B6DAD7F7E38}" destId="{D2BD6C30-76B2-46AC-A359-C214022736CC}" srcOrd="0" destOrd="0" presId="urn:microsoft.com/office/officeart/2005/8/layout/orgChart1"/>
    <dgm:cxn modelId="{01B70DF0-1F99-4A9B-906D-2CF8F175D86F}" type="presParOf" srcId="{FA1264BA-C24B-4D0B-B0E9-8B6DAD7F7E38}" destId="{6295E09D-9C8B-4A30-B7FF-884ED11A78FB}" srcOrd="1" destOrd="0" presId="urn:microsoft.com/office/officeart/2005/8/layout/orgChart1"/>
    <dgm:cxn modelId="{39587759-CFE4-4E24-B816-C98B33A9B3A6}" type="presParOf" srcId="{B085DE05-A379-4887-A3B2-C25C4C474886}" destId="{18028F18-8650-4D6A-90EA-E3F4A6F854AB}" srcOrd="1" destOrd="0" presId="urn:microsoft.com/office/officeart/2005/8/layout/orgChart1"/>
    <dgm:cxn modelId="{D2459B5F-B536-40DA-ACA5-AB18EA58F608}" type="presParOf" srcId="{B085DE05-A379-4887-A3B2-C25C4C474886}" destId="{284D2F22-782E-4186-A4B3-E5925BCD772F}" srcOrd="2" destOrd="0" presId="urn:microsoft.com/office/officeart/2005/8/layout/orgChart1"/>
    <dgm:cxn modelId="{FCAA003D-3F25-4B78-80CA-E52623BD5F75}" type="presParOf" srcId="{E6EC63BA-ED32-4FC3-AB56-6EB7177030C6}" destId="{8C9E2C16-C2C0-4CA7-90BF-84DD95FD844F}" srcOrd="4" destOrd="0" presId="urn:microsoft.com/office/officeart/2005/8/layout/orgChart1"/>
    <dgm:cxn modelId="{0965E60B-1478-4060-90D7-A088E5D11A87}" type="presParOf" srcId="{E6EC63BA-ED32-4FC3-AB56-6EB7177030C6}" destId="{754BBDA0-1787-43B1-8A71-CCB6E23464F8}" srcOrd="5" destOrd="0" presId="urn:microsoft.com/office/officeart/2005/8/layout/orgChart1"/>
    <dgm:cxn modelId="{5FFC6636-2FD7-47C4-B659-8F3635A18AE6}" type="presParOf" srcId="{754BBDA0-1787-43B1-8A71-CCB6E23464F8}" destId="{F3F68461-F0F6-4FD8-BED0-02F3AC9B3B6B}" srcOrd="0" destOrd="0" presId="urn:microsoft.com/office/officeart/2005/8/layout/orgChart1"/>
    <dgm:cxn modelId="{C67F54F6-E54F-4273-9E06-D12B36CBF14E}" type="presParOf" srcId="{F3F68461-F0F6-4FD8-BED0-02F3AC9B3B6B}" destId="{512B0C41-E7BE-4096-B4E2-E75E68FE4F48}" srcOrd="0" destOrd="0" presId="urn:microsoft.com/office/officeart/2005/8/layout/orgChart1"/>
    <dgm:cxn modelId="{21C4DDE4-EA6F-426F-AD33-0B0B357982C9}" type="presParOf" srcId="{F3F68461-F0F6-4FD8-BED0-02F3AC9B3B6B}" destId="{DBE44FCB-B76B-4545-83DE-CBDD81543264}" srcOrd="1" destOrd="0" presId="urn:microsoft.com/office/officeart/2005/8/layout/orgChart1"/>
    <dgm:cxn modelId="{82A77C27-9AD2-4ED1-8794-F7B3318206F5}" type="presParOf" srcId="{754BBDA0-1787-43B1-8A71-CCB6E23464F8}" destId="{8EA51E7A-42A8-4D03-A400-04D195F9EAF9}" srcOrd="1" destOrd="0" presId="urn:microsoft.com/office/officeart/2005/8/layout/orgChart1"/>
    <dgm:cxn modelId="{5AF14B93-BC41-4B9C-BFFC-EBD67C6469A2}" type="presParOf" srcId="{754BBDA0-1787-43B1-8A71-CCB6E23464F8}" destId="{73DD023E-5926-41C3-8077-6624A9B2CC9D}" srcOrd="2" destOrd="0" presId="urn:microsoft.com/office/officeart/2005/8/layout/orgChart1"/>
    <dgm:cxn modelId="{0F96AB1B-B00D-456B-BE58-43D12459E8E6}" type="presParOf" srcId="{DC1EC32B-00E0-431D-A4DE-3EF77626761A}" destId="{F15B5F0F-A4EC-4C7E-A600-DC35A1CBB9DC}" srcOrd="2" destOrd="0" presId="urn:microsoft.com/office/officeart/2005/8/layout/orgChart1"/>
    <dgm:cxn modelId="{571F8350-B3F4-47D1-8CE6-A0F688292EAA}" type="presParOf" srcId="{1929F196-7265-4FA5-A714-C90BCBB17877}" destId="{0F0E3B23-E026-48DA-BA7D-AFC31CDA9E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E2C16-C2C0-4CA7-90BF-84DD95FD844F}">
      <dsp:nvSpPr>
        <dsp:cNvPr id="0" name=""/>
        <dsp:cNvSpPr/>
      </dsp:nvSpPr>
      <dsp:spPr>
        <a:xfrm>
          <a:off x="9455935" y="1522218"/>
          <a:ext cx="168882" cy="211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656"/>
              </a:lnTo>
              <a:lnTo>
                <a:pt x="168882" y="21166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77E06-D7BF-4493-8376-5A46840605E2}">
      <dsp:nvSpPr>
        <dsp:cNvPr id="0" name=""/>
        <dsp:cNvSpPr/>
      </dsp:nvSpPr>
      <dsp:spPr>
        <a:xfrm>
          <a:off x="9455935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687BF-8BDC-42D6-B47D-FC971729DA01}">
      <dsp:nvSpPr>
        <dsp:cNvPr id="0" name=""/>
        <dsp:cNvSpPr/>
      </dsp:nvSpPr>
      <dsp:spPr>
        <a:xfrm>
          <a:off x="9455935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B2E19-A664-42CF-9353-6EAE54F4ECD6}">
      <dsp:nvSpPr>
        <dsp:cNvPr id="0" name=""/>
        <dsp:cNvSpPr/>
      </dsp:nvSpPr>
      <dsp:spPr>
        <a:xfrm>
          <a:off x="5819339" y="722843"/>
          <a:ext cx="4086947" cy="23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17"/>
              </a:lnTo>
              <a:lnTo>
                <a:pt x="4086947" y="118217"/>
              </a:lnTo>
              <a:lnTo>
                <a:pt x="4086947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AEF35-A636-4965-A53C-FF0CE3977AD0}">
      <dsp:nvSpPr>
        <dsp:cNvPr id="0" name=""/>
        <dsp:cNvSpPr/>
      </dsp:nvSpPr>
      <dsp:spPr>
        <a:xfrm>
          <a:off x="8093619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BF7C7-AC47-40C5-AF17-149241183304}">
      <dsp:nvSpPr>
        <dsp:cNvPr id="0" name=""/>
        <dsp:cNvSpPr/>
      </dsp:nvSpPr>
      <dsp:spPr>
        <a:xfrm>
          <a:off x="8093619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25C2B-720B-4751-9A79-861C83509BB2}">
      <dsp:nvSpPr>
        <dsp:cNvPr id="0" name=""/>
        <dsp:cNvSpPr/>
      </dsp:nvSpPr>
      <dsp:spPr>
        <a:xfrm>
          <a:off x="5819339" y="722843"/>
          <a:ext cx="2724631" cy="23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17"/>
              </a:lnTo>
              <a:lnTo>
                <a:pt x="2724631" y="118217"/>
              </a:lnTo>
              <a:lnTo>
                <a:pt x="2724631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D10A9-6BFA-4E57-A664-B47F55439E3D}">
      <dsp:nvSpPr>
        <dsp:cNvPr id="0" name=""/>
        <dsp:cNvSpPr/>
      </dsp:nvSpPr>
      <dsp:spPr>
        <a:xfrm>
          <a:off x="6731303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60681-40AA-42E8-8E7B-B8FA33D451C7}">
      <dsp:nvSpPr>
        <dsp:cNvPr id="0" name=""/>
        <dsp:cNvSpPr/>
      </dsp:nvSpPr>
      <dsp:spPr>
        <a:xfrm>
          <a:off x="6731303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3910-40BE-4291-BF3C-E541A2BC2B38}">
      <dsp:nvSpPr>
        <dsp:cNvPr id="0" name=""/>
        <dsp:cNvSpPr/>
      </dsp:nvSpPr>
      <dsp:spPr>
        <a:xfrm>
          <a:off x="5819339" y="722843"/>
          <a:ext cx="1362315" cy="23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17"/>
              </a:lnTo>
              <a:lnTo>
                <a:pt x="1362315" y="118217"/>
              </a:lnTo>
              <a:lnTo>
                <a:pt x="1362315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DDEB2-5947-4B58-A78B-2AD4D6BCFA95}">
      <dsp:nvSpPr>
        <dsp:cNvPr id="0" name=""/>
        <dsp:cNvSpPr/>
      </dsp:nvSpPr>
      <dsp:spPr>
        <a:xfrm>
          <a:off x="5368987" y="1522218"/>
          <a:ext cx="168882" cy="291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6031"/>
              </a:lnTo>
              <a:lnTo>
                <a:pt x="168882" y="29160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F7147-EFBE-4BC1-AAAC-C349136463E3}">
      <dsp:nvSpPr>
        <dsp:cNvPr id="0" name=""/>
        <dsp:cNvSpPr/>
      </dsp:nvSpPr>
      <dsp:spPr>
        <a:xfrm>
          <a:off x="5368987" y="1522218"/>
          <a:ext cx="168882" cy="211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656"/>
              </a:lnTo>
              <a:lnTo>
                <a:pt x="168882" y="21166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DD581-0D2C-4E5A-9789-4718D00F8675}">
      <dsp:nvSpPr>
        <dsp:cNvPr id="0" name=""/>
        <dsp:cNvSpPr/>
      </dsp:nvSpPr>
      <dsp:spPr>
        <a:xfrm>
          <a:off x="5368987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E17FC-233B-49A0-8E1C-30EAE121B334}">
      <dsp:nvSpPr>
        <dsp:cNvPr id="0" name=""/>
        <dsp:cNvSpPr/>
      </dsp:nvSpPr>
      <dsp:spPr>
        <a:xfrm>
          <a:off x="5368987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1CA85-6840-4F02-9E11-5E61D2AC09A9}">
      <dsp:nvSpPr>
        <dsp:cNvPr id="0" name=""/>
        <dsp:cNvSpPr/>
      </dsp:nvSpPr>
      <dsp:spPr>
        <a:xfrm>
          <a:off x="5773619" y="722843"/>
          <a:ext cx="91440" cy="236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702C7-6767-4FF3-A73B-783AB7BBA1C7}">
      <dsp:nvSpPr>
        <dsp:cNvPr id="0" name=""/>
        <dsp:cNvSpPr/>
      </dsp:nvSpPr>
      <dsp:spPr>
        <a:xfrm>
          <a:off x="4006671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AC542-9FF0-44BB-9EF9-74F0BABB8A0A}">
      <dsp:nvSpPr>
        <dsp:cNvPr id="0" name=""/>
        <dsp:cNvSpPr/>
      </dsp:nvSpPr>
      <dsp:spPr>
        <a:xfrm>
          <a:off x="4006671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277AE-3B01-4168-A420-2DA362EDAD5D}">
      <dsp:nvSpPr>
        <dsp:cNvPr id="0" name=""/>
        <dsp:cNvSpPr/>
      </dsp:nvSpPr>
      <dsp:spPr>
        <a:xfrm>
          <a:off x="4457024" y="722843"/>
          <a:ext cx="1362315" cy="236434"/>
        </a:xfrm>
        <a:custGeom>
          <a:avLst/>
          <a:gdLst/>
          <a:ahLst/>
          <a:cxnLst/>
          <a:rect l="0" t="0" r="0" b="0"/>
          <a:pathLst>
            <a:path>
              <a:moveTo>
                <a:pt x="1362315" y="0"/>
              </a:moveTo>
              <a:lnTo>
                <a:pt x="1362315" y="118217"/>
              </a:lnTo>
              <a:lnTo>
                <a:pt x="0" y="118217"/>
              </a:lnTo>
              <a:lnTo>
                <a:pt x="0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CE0DB-56BE-49B9-ADC6-691EF5634676}">
      <dsp:nvSpPr>
        <dsp:cNvPr id="0" name=""/>
        <dsp:cNvSpPr/>
      </dsp:nvSpPr>
      <dsp:spPr>
        <a:xfrm>
          <a:off x="2644355" y="1522218"/>
          <a:ext cx="168882" cy="371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406"/>
              </a:lnTo>
              <a:lnTo>
                <a:pt x="168882" y="371540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96CBA-089C-4A3B-BBCE-52D9ED801465}">
      <dsp:nvSpPr>
        <dsp:cNvPr id="0" name=""/>
        <dsp:cNvSpPr/>
      </dsp:nvSpPr>
      <dsp:spPr>
        <a:xfrm>
          <a:off x="2644355" y="1522218"/>
          <a:ext cx="168882" cy="291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6031"/>
              </a:lnTo>
              <a:lnTo>
                <a:pt x="168882" y="29160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84DBF-0F84-4A49-800B-635F36384020}">
      <dsp:nvSpPr>
        <dsp:cNvPr id="0" name=""/>
        <dsp:cNvSpPr/>
      </dsp:nvSpPr>
      <dsp:spPr>
        <a:xfrm>
          <a:off x="2644355" y="1522218"/>
          <a:ext cx="168882" cy="211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656"/>
              </a:lnTo>
              <a:lnTo>
                <a:pt x="168882" y="21166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B2D57-CCED-4A66-B191-3D27B5651963}">
      <dsp:nvSpPr>
        <dsp:cNvPr id="0" name=""/>
        <dsp:cNvSpPr/>
      </dsp:nvSpPr>
      <dsp:spPr>
        <a:xfrm>
          <a:off x="2644355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5BCD5-0AFA-49A8-B19D-779EFA2D1069}">
      <dsp:nvSpPr>
        <dsp:cNvPr id="0" name=""/>
        <dsp:cNvSpPr/>
      </dsp:nvSpPr>
      <dsp:spPr>
        <a:xfrm>
          <a:off x="2644355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36BA3-0397-48BB-9D8B-D92AE5F327D9}">
      <dsp:nvSpPr>
        <dsp:cNvPr id="0" name=""/>
        <dsp:cNvSpPr/>
      </dsp:nvSpPr>
      <dsp:spPr>
        <a:xfrm>
          <a:off x="3094708" y="722843"/>
          <a:ext cx="2724631" cy="236434"/>
        </a:xfrm>
        <a:custGeom>
          <a:avLst/>
          <a:gdLst/>
          <a:ahLst/>
          <a:cxnLst/>
          <a:rect l="0" t="0" r="0" b="0"/>
          <a:pathLst>
            <a:path>
              <a:moveTo>
                <a:pt x="2724631" y="0"/>
              </a:moveTo>
              <a:lnTo>
                <a:pt x="2724631" y="118217"/>
              </a:lnTo>
              <a:lnTo>
                <a:pt x="0" y="118217"/>
              </a:lnTo>
              <a:lnTo>
                <a:pt x="0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C46BC-FAAF-4BB7-B42F-1EBFB740F11B}">
      <dsp:nvSpPr>
        <dsp:cNvPr id="0" name=""/>
        <dsp:cNvSpPr/>
      </dsp:nvSpPr>
      <dsp:spPr>
        <a:xfrm>
          <a:off x="1282039" y="1522218"/>
          <a:ext cx="168882" cy="291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6031"/>
              </a:lnTo>
              <a:lnTo>
                <a:pt x="168882" y="29160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4A440-9491-4A8A-88A2-A37A4630C309}">
      <dsp:nvSpPr>
        <dsp:cNvPr id="0" name=""/>
        <dsp:cNvSpPr/>
      </dsp:nvSpPr>
      <dsp:spPr>
        <a:xfrm>
          <a:off x="1282039" y="1522218"/>
          <a:ext cx="168882" cy="211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656"/>
              </a:lnTo>
              <a:lnTo>
                <a:pt x="168882" y="21166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CC11-8756-4B6C-BCD8-0A8321C65A32}">
      <dsp:nvSpPr>
        <dsp:cNvPr id="0" name=""/>
        <dsp:cNvSpPr/>
      </dsp:nvSpPr>
      <dsp:spPr>
        <a:xfrm>
          <a:off x="1282039" y="1522218"/>
          <a:ext cx="168882" cy="131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280"/>
              </a:lnTo>
              <a:lnTo>
                <a:pt x="168882" y="1317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9DFF4-3468-4955-9143-82D8E2095B24}">
      <dsp:nvSpPr>
        <dsp:cNvPr id="0" name=""/>
        <dsp:cNvSpPr/>
      </dsp:nvSpPr>
      <dsp:spPr>
        <a:xfrm>
          <a:off x="1282039" y="1522218"/>
          <a:ext cx="168882" cy="517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905"/>
              </a:lnTo>
              <a:lnTo>
                <a:pt x="168882" y="5179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32B72-73CC-4266-933A-D1AD9E051420}">
      <dsp:nvSpPr>
        <dsp:cNvPr id="0" name=""/>
        <dsp:cNvSpPr/>
      </dsp:nvSpPr>
      <dsp:spPr>
        <a:xfrm>
          <a:off x="1732392" y="722843"/>
          <a:ext cx="4086947" cy="236434"/>
        </a:xfrm>
        <a:custGeom>
          <a:avLst/>
          <a:gdLst/>
          <a:ahLst/>
          <a:cxnLst/>
          <a:rect l="0" t="0" r="0" b="0"/>
          <a:pathLst>
            <a:path>
              <a:moveTo>
                <a:pt x="4086947" y="0"/>
              </a:moveTo>
              <a:lnTo>
                <a:pt x="4086947" y="118217"/>
              </a:lnTo>
              <a:lnTo>
                <a:pt x="0" y="118217"/>
              </a:lnTo>
              <a:lnTo>
                <a:pt x="0" y="2364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E6CF0-BF08-47BA-925E-02BB40891E6D}">
      <dsp:nvSpPr>
        <dsp:cNvPr id="0" name=""/>
        <dsp:cNvSpPr/>
      </dsp:nvSpPr>
      <dsp:spPr>
        <a:xfrm>
          <a:off x="5012629" y="4373"/>
          <a:ext cx="1613421" cy="7184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书店管理系统</a:t>
          </a:r>
        </a:p>
      </dsp:txBody>
      <dsp:txXfrm>
        <a:off x="5012629" y="4373"/>
        <a:ext cx="1613421" cy="718469"/>
      </dsp:txXfrm>
    </dsp:sp>
    <dsp:sp modelId="{06EA02FF-6FFD-4B26-81AE-C3C0213AA4F0}">
      <dsp:nvSpPr>
        <dsp:cNvPr id="0" name=""/>
        <dsp:cNvSpPr/>
      </dsp:nvSpPr>
      <dsp:spPr>
        <a:xfrm>
          <a:off x="1169451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chemeClr val="tx1"/>
              </a:solidFill>
            </a:rPr>
            <a:t>库存管理模块</a:t>
          </a:r>
        </a:p>
      </dsp:txBody>
      <dsp:txXfrm>
        <a:off x="1169451" y="959278"/>
        <a:ext cx="1125880" cy="562940"/>
      </dsp:txXfrm>
    </dsp:sp>
    <dsp:sp modelId="{14E7A092-6A19-4BBE-AEFA-E9E4CE856A03}">
      <dsp:nvSpPr>
        <dsp:cNvPr id="0" name=""/>
        <dsp:cNvSpPr/>
      </dsp:nvSpPr>
      <dsp:spPr>
        <a:xfrm>
          <a:off x="1450922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更新库存</a:t>
          </a:r>
        </a:p>
      </dsp:txBody>
      <dsp:txXfrm>
        <a:off x="1450922" y="1758653"/>
        <a:ext cx="1125880" cy="562940"/>
      </dsp:txXfrm>
    </dsp:sp>
    <dsp:sp modelId="{1B652835-A28D-44FD-98A1-86D44DD60BC1}">
      <dsp:nvSpPr>
        <dsp:cNvPr id="0" name=""/>
        <dsp:cNvSpPr/>
      </dsp:nvSpPr>
      <dsp:spPr>
        <a:xfrm>
          <a:off x="1450922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查询库存</a:t>
          </a:r>
        </a:p>
      </dsp:txBody>
      <dsp:txXfrm>
        <a:off x="1450922" y="2558028"/>
        <a:ext cx="1125880" cy="562940"/>
      </dsp:txXfrm>
    </dsp:sp>
    <dsp:sp modelId="{E026FCC2-B48E-4CB1-9E1C-2E86D5DED6CE}">
      <dsp:nvSpPr>
        <dsp:cNvPr id="0" name=""/>
        <dsp:cNvSpPr/>
      </dsp:nvSpPr>
      <dsp:spPr>
        <a:xfrm>
          <a:off x="1450922" y="3357404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图书分类</a:t>
          </a:r>
        </a:p>
      </dsp:txBody>
      <dsp:txXfrm>
        <a:off x="1450922" y="3357404"/>
        <a:ext cx="1125880" cy="562940"/>
      </dsp:txXfrm>
    </dsp:sp>
    <dsp:sp modelId="{C5D2B898-167E-45E7-AFCC-C34032774566}">
      <dsp:nvSpPr>
        <dsp:cNvPr id="0" name=""/>
        <dsp:cNvSpPr/>
      </dsp:nvSpPr>
      <dsp:spPr>
        <a:xfrm>
          <a:off x="1450922" y="4156779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图书摆放</a:t>
          </a:r>
        </a:p>
      </dsp:txBody>
      <dsp:txXfrm>
        <a:off x="1450922" y="4156779"/>
        <a:ext cx="1125880" cy="562940"/>
      </dsp:txXfrm>
    </dsp:sp>
    <dsp:sp modelId="{915659DB-F4BF-4F50-8A59-8C72D2F146BD}">
      <dsp:nvSpPr>
        <dsp:cNvPr id="0" name=""/>
        <dsp:cNvSpPr/>
      </dsp:nvSpPr>
      <dsp:spPr>
        <a:xfrm>
          <a:off x="2531767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chemeClr val="tx1"/>
              </a:solidFill>
            </a:rPr>
            <a:t>员工管理模块</a:t>
          </a:r>
        </a:p>
      </dsp:txBody>
      <dsp:txXfrm>
        <a:off x="2531767" y="959278"/>
        <a:ext cx="1125880" cy="562940"/>
      </dsp:txXfrm>
    </dsp:sp>
    <dsp:sp modelId="{03F65C81-A132-4D20-B269-79088008873C}">
      <dsp:nvSpPr>
        <dsp:cNvPr id="0" name=""/>
        <dsp:cNvSpPr/>
      </dsp:nvSpPr>
      <dsp:spPr>
        <a:xfrm>
          <a:off x="2813237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查询员工信息</a:t>
          </a:r>
        </a:p>
      </dsp:txBody>
      <dsp:txXfrm>
        <a:off x="2813237" y="1758653"/>
        <a:ext cx="1125880" cy="562940"/>
      </dsp:txXfrm>
    </dsp:sp>
    <dsp:sp modelId="{D149DCDC-BAFC-4D49-BC5B-5317CC97D0D8}">
      <dsp:nvSpPr>
        <dsp:cNvPr id="0" name=""/>
        <dsp:cNvSpPr/>
      </dsp:nvSpPr>
      <dsp:spPr>
        <a:xfrm>
          <a:off x="2813237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更新员工信息</a:t>
          </a:r>
        </a:p>
      </dsp:txBody>
      <dsp:txXfrm>
        <a:off x="2813237" y="2558028"/>
        <a:ext cx="1125880" cy="562940"/>
      </dsp:txXfrm>
    </dsp:sp>
    <dsp:sp modelId="{79C30983-648F-4FC3-AE70-DEA9E71B5114}">
      <dsp:nvSpPr>
        <dsp:cNvPr id="0" name=""/>
        <dsp:cNvSpPr/>
      </dsp:nvSpPr>
      <dsp:spPr>
        <a:xfrm>
          <a:off x="2813237" y="3357404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出勤管理</a:t>
          </a:r>
        </a:p>
      </dsp:txBody>
      <dsp:txXfrm>
        <a:off x="2813237" y="3357404"/>
        <a:ext cx="1125880" cy="562940"/>
      </dsp:txXfrm>
    </dsp:sp>
    <dsp:sp modelId="{94206D1B-C5A3-42E3-A960-A28A9D321207}">
      <dsp:nvSpPr>
        <dsp:cNvPr id="0" name=""/>
        <dsp:cNvSpPr/>
      </dsp:nvSpPr>
      <dsp:spPr>
        <a:xfrm>
          <a:off x="2813237" y="4156779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请假管理</a:t>
          </a:r>
        </a:p>
      </dsp:txBody>
      <dsp:txXfrm>
        <a:off x="2813237" y="4156779"/>
        <a:ext cx="1125880" cy="562940"/>
      </dsp:txXfrm>
    </dsp:sp>
    <dsp:sp modelId="{466A2AE0-4A84-4C91-8574-D94C43B2DF83}">
      <dsp:nvSpPr>
        <dsp:cNvPr id="0" name=""/>
        <dsp:cNvSpPr/>
      </dsp:nvSpPr>
      <dsp:spPr>
        <a:xfrm>
          <a:off x="2813237" y="4956155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员工月薪计算</a:t>
          </a:r>
        </a:p>
      </dsp:txBody>
      <dsp:txXfrm>
        <a:off x="2813237" y="4956155"/>
        <a:ext cx="1125880" cy="562940"/>
      </dsp:txXfrm>
    </dsp:sp>
    <dsp:sp modelId="{3CD8695D-1A4B-40F5-AC20-8805EC97BB21}">
      <dsp:nvSpPr>
        <dsp:cNvPr id="0" name=""/>
        <dsp:cNvSpPr/>
      </dsp:nvSpPr>
      <dsp:spPr>
        <a:xfrm>
          <a:off x="3894083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>
              <a:solidFill>
                <a:schemeClr val="tx1"/>
              </a:solidFill>
            </a:rPr>
            <a:t>销售管理模块</a:t>
          </a:r>
        </a:p>
      </dsp:txBody>
      <dsp:txXfrm>
        <a:off x="3894083" y="959278"/>
        <a:ext cx="1125880" cy="562940"/>
      </dsp:txXfrm>
    </dsp:sp>
    <dsp:sp modelId="{8CD374E5-9736-4E70-A128-372E7AE810B7}">
      <dsp:nvSpPr>
        <dsp:cNvPr id="0" name=""/>
        <dsp:cNvSpPr/>
      </dsp:nvSpPr>
      <dsp:spPr>
        <a:xfrm>
          <a:off x="4175553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生成交易记录</a:t>
          </a:r>
        </a:p>
      </dsp:txBody>
      <dsp:txXfrm>
        <a:off x="4175553" y="1758653"/>
        <a:ext cx="1125880" cy="562940"/>
      </dsp:txXfrm>
    </dsp:sp>
    <dsp:sp modelId="{F149EF48-41C5-40AC-870F-8AA41DCB1BBD}">
      <dsp:nvSpPr>
        <dsp:cNvPr id="0" name=""/>
        <dsp:cNvSpPr/>
      </dsp:nvSpPr>
      <dsp:spPr>
        <a:xfrm>
          <a:off x="4175553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查询交易记录</a:t>
          </a:r>
        </a:p>
      </dsp:txBody>
      <dsp:txXfrm>
        <a:off x="4175553" y="2558028"/>
        <a:ext cx="1125880" cy="562940"/>
      </dsp:txXfrm>
    </dsp:sp>
    <dsp:sp modelId="{4C2B02B9-22CF-473C-B529-DB5B3609D9C9}">
      <dsp:nvSpPr>
        <dsp:cNvPr id="0" name=""/>
        <dsp:cNvSpPr/>
      </dsp:nvSpPr>
      <dsp:spPr>
        <a:xfrm>
          <a:off x="5256399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chemeClr val="tx1"/>
              </a:solidFill>
            </a:rPr>
            <a:t>会员管理模块</a:t>
          </a:r>
        </a:p>
      </dsp:txBody>
      <dsp:txXfrm>
        <a:off x="5256399" y="959278"/>
        <a:ext cx="1125880" cy="562940"/>
      </dsp:txXfrm>
    </dsp:sp>
    <dsp:sp modelId="{E9CEC1C3-E0A9-4585-A31C-FD2E376914AA}">
      <dsp:nvSpPr>
        <dsp:cNvPr id="0" name=""/>
        <dsp:cNvSpPr/>
      </dsp:nvSpPr>
      <dsp:spPr>
        <a:xfrm>
          <a:off x="5537869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查询会员信息</a:t>
          </a:r>
        </a:p>
      </dsp:txBody>
      <dsp:txXfrm>
        <a:off x="5537869" y="1758653"/>
        <a:ext cx="1125880" cy="562940"/>
      </dsp:txXfrm>
    </dsp:sp>
    <dsp:sp modelId="{8410FED4-434E-4FD8-B67D-498681C7DDF6}">
      <dsp:nvSpPr>
        <dsp:cNvPr id="0" name=""/>
        <dsp:cNvSpPr/>
      </dsp:nvSpPr>
      <dsp:spPr>
        <a:xfrm>
          <a:off x="5537869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注册会员</a:t>
          </a:r>
        </a:p>
      </dsp:txBody>
      <dsp:txXfrm>
        <a:off x="5537869" y="2558028"/>
        <a:ext cx="1125880" cy="562940"/>
      </dsp:txXfrm>
    </dsp:sp>
    <dsp:sp modelId="{D2871AD4-7539-4FBA-951A-931EA9EA91D2}">
      <dsp:nvSpPr>
        <dsp:cNvPr id="0" name=""/>
        <dsp:cNvSpPr/>
      </dsp:nvSpPr>
      <dsp:spPr>
        <a:xfrm>
          <a:off x="5537869" y="3357404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会员升级</a:t>
          </a:r>
          <a:r>
            <a:rPr lang="en-US" altLang="zh-CN" sz="1300" kern="1200" dirty="0"/>
            <a:t>&amp;</a:t>
          </a:r>
          <a:r>
            <a:rPr lang="zh-CN" altLang="en-US" sz="1300" kern="1200" dirty="0"/>
            <a:t>续期</a:t>
          </a:r>
        </a:p>
      </dsp:txBody>
      <dsp:txXfrm>
        <a:off x="5537869" y="3357404"/>
        <a:ext cx="1125880" cy="562940"/>
      </dsp:txXfrm>
    </dsp:sp>
    <dsp:sp modelId="{DFC17438-D81A-4454-A423-8B9F946B1D60}">
      <dsp:nvSpPr>
        <dsp:cNvPr id="0" name=""/>
        <dsp:cNvSpPr/>
      </dsp:nvSpPr>
      <dsp:spPr>
        <a:xfrm>
          <a:off x="5537869" y="4156779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更新会员资料</a:t>
          </a:r>
        </a:p>
      </dsp:txBody>
      <dsp:txXfrm>
        <a:off x="5537869" y="4156779"/>
        <a:ext cx="1125880" cy="562940"/>
      </dsp:txXfrm>
    </dsp:sp>
    <dsp:sp modelId="{E2A43D26-C6DB-4855-9BA9-D5131D099EFD}">
      <dsp:nvSpPr>
        <dsp:cNvPr id="0" name=""/>
        <dsp:cNvSpPr/>
      </dsp:nvSpPr>
      <dsp:spPr>
        <a:xfrm>
          <a:off x="6618715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>
              <a:solidFill>
                <a:schemeClr val="tx1"/>
              </a:solidFill>
            </a:rPr>
            <a:t>预订模块</a:t>
          </a:r>
        </a:p>
      </dsp:txBody>
      <dsp:txXfrm>
        <a:off x="6618715" y="959278"/>
        <a:ext cx="1125880" cy="562940"/>
      </dsp:txXfrm>
    </dsp:sp>
    <dsp:sp modelId="{87C98583-610B-4477-9860-0F6C05D7BD77}">
      <dsp:nvSpPr>
        <dsp:cNvPr id="0" name=""/>
        <dsp:cNvSpPr/>
      </dsp:nvSpPr>
      <dsp:spPr>
        <a:xfrm>
          <a:off x="6900185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创建图书预订订单</a:t>
          </a:r>
        </a:p>
      </dsp:txBody>
      <dsp:txXfrm>
        <a:off x="6900185" y="1758653"/>
        <a:ext cx="1125880" cy="562940"/>
      </dsp:txXfrm>
    </dsp:sp>
    <dsp:sp modelId="{0059A266-7F9E-418D-B2AC-1F7103A41BD7}">
      <dsp:nvSpPr>
        <dsp:cNvPr id="0" name=""/>
        <dsp:cNvSpPr/>
      </dsp:nvSpPr>
      <dsp:spPr>
        <a:xfrm>
          <a:off x="6900185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查询图书预订订单信息</a:t>
          </a:r>
        </a:p>
      </dsp:txBody>
      <dsp:txXfrm>
        <a:off x="6900185" y="2558028"/>
        <a:ext cx="1125880" cy="562940"/>
      </dsp:txXfrm>
    </dsp:sp>
    <dsp:sp modelId="{A419CFFB-E0C2-4CA3-B8AF-14C989D2DF39}">
      <dsp:nvSpPr>
        <dsp:cNvPr id="0" name=""/>
        <dsp:cNvSpPr/>
      </dsp:nvSpPr>
      <dsp:spPr>
        <a:xfrm>
          <a:off x="7981031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>
              <a:solidFill>
                <a:schemeClr val="tx1"/>
              </a:solidFill>
            </a:rPr>
            <a:t>报表模块</a:t>
          </a:r>
        </a:p>
      </dsp:txBody>
      <dsp:txXfrm>
        <a:off x="7981031" y="959278"/>
        <a:ext cx="1125880" cy="562940"/>
      </dsp:txXfrm>
    </dsp:sp>
    <dsp:sp modelId="{89704C28-42CC-4BF4-8353-B31452A8F93C}">
      <dsp:nvSpPr>
        <dsp:cNvPr id="0" name=""/>
        <dsp:cNvSpPr/>
      </dsp:nvSpPr>
      <dsp:spPr>
        <a:xfrm>
          <a:off x="8262501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按月生成员工的月销售量</a:t>
          </a:r>
          <a:endParaRPr lang="zh-CN" sz="1300" kern="1200" dirty="0"/>
        </a:p>
      </dsp:txBody>
      <dsp:txXfrm>
        <a:off x="8262501" y="1758653"/>
        <a:ext cx="1125880" cy="562940"/>
      </dsp:txXfrm>
    </dsp:sp>
    <dsp:sp modelId="{BAEF5CB3-AF10-49F8-A17F-A5ADA01FBC3C}">
      <dsp:nvSpPr>
        <dsp:cNvPr id="0" name=""/>
        <dsp:cNvSpPr/>
      </dsp:nvSpPr>
      <dsp:spPr>
        <a:xfrm>
          <a:off x="8262501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按</a:t>
          </a:r>
          <a:r>
            <a:rPr lang="zh-CN" altLang="en-US" sz="1300" kern="1200" dirty="0"/>
            <a:t>月生各类图书的销售数量</a:t>
          </a:r>
          <a:endParaRPr lang="zh-CN" sz="1300" kern="1200" dirty="0"/>
        </a:p>
      </dsp:txBody>
      <dsp:txXfrm>
        <a:off x="8262501" y="2558028"/>
        <a:ext cx="1125880" cy="562940"/>
      </dsp:txXfrm>
    </dsp:sp>
    <dsp:sp modelId="{75235525-F6D4-4580-AAB8-50DA8E3EF0A5}">
      <dsp:nvSpPr>
        <dsp:cNvPr id="0" name=""/>
        <dsp:cNvSpPr/>
      </dsp:nvSpPr>
      <dsp:spPr>
        <a:xfrm>
          <a:off x="9343347" y="95927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>
              <a:solidFill>
                <a:schemeClr val="tx1"/>
              </a:solidFill>
            </a:rPr>
            <a:t>账号管理模块</a:t>
          </a:r>
        </a:p>
      </dsp:txBody>
      <dsp:txXfrm>
        <a:off x="9343347" y="959278"/>
        <a:ext cx="1125880" cy="562940"/>
      </dsp:txXfrm>
    </dsp:sp>
    <dsp:sp modelId="{45EF09F9-95C1-46F0-B577-4E6B81BB17FA}">
      <dsp:nvSpPr>
        <dsp:cNvPr id="0" name=""/>
        <dsp:cNvSpPr/>
      </dsp:nvSpPr>
      <dsp:spPr>
        <a:xfrm>
          <a:off x="9624817" y="1758653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创建账户</a:t>
          </a:r>
        </a:p>
      </dsp:txBody>
      <dsp:txXfrm>
        <a:off x="9624817" y="1758653"/>
        <a:ext cx="1125880" cy="562940"/>
      </dsp:txXfrm>
    </dsp:sp>
    <dsp:sp modelId="{D2BD6C30-76B2-46AC-A359-C214022736CC}">
      <dsp:nvSpPr>
        <dsp:cNvPr id="0" name=""/>
        <dsp:cNvSpPr/>
      </dsp:nvSpPr>
      <dsp:spPr>
        <a:xfrm>
          <a:off x="9624817" y="2558028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修改权限</a:t>
          </a:r>
        </a:p>
      </dsp:txBody>
      <dsp:txXfrm>
        <a:off x="9624817" y="2558028"/>
        <a:ext cx="1125880" cy="562940"/>
      </dsp:txXfrm>
    </dsp:sp>
    <dsp:sp modelId="{512B0C41-E7BE-4096-B4E2-E75E68FE4F48}">
      <dsp:nvSpPr>
        <dsp:cNvPr id="0" name=""/>
        <dsp:cNvSpPr/>
      </dsp:nvSpPr>
      <dsp:spPr>
        <a:xfrm>
          <a:off x="9624817" y="3357404"/>
          <a:ext cx="1125880" cy="562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匹配账号密码</a:t>
          </a:r>
        </a:p>
      </dsp:txBody>
      <dsp:txXfrm>
        <a:off x="9624817" y="3357404"/>
        <a:ext cx="1125880" cy="562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D49B-8AB1-4855-A4A4-08C0E4F52BDE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65D5F-0965-4E51-9C70-23D48B45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我们的展示就到这里，大家有什么问题吗？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4D5B-3086-1147-ADB0-8A515E43B7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1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08656" y="4179876"/>
            <a:ext cx="2666665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组员：黄    瑞 </a:t>
            </a:r>
            <a:r>
              <a:rPr lang="en-US" altLang="zh-CN" dirty="0">
                <a:solidFill>
                  <a:schemeClr val="bg1"/>
                </a:solidFill>
              </a:rPr>
              <a:t>1452696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刘    骁</a:t>
            </a:r>
            <a:r>
              <a:rPr lang="en-US" altLang="zh-CN" dirty="0">
                <a:solidFill>
                  <a:schemeClr val="bg1"/>
                </a:solidFill>
              </a:rPr>
              <a:t> 1452698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林俊锜</a:t>
            </a:r>
            <a:r>
              <a:rPr lang="en-US" altLang="zh-CN" dirty="0">
                <a:solidFill>
                  <a:schemeClr val="bg1"/>
                </a:solidFill>
              </a:rPr>
              <a:t>  1452819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王雨晴  </a:t>
            </a:r>
            <a:r>
              <a:rPr lang="en-US" altLang="zh-CN" dirty="0">
                <a:solidFill>
                  <a:schemeClr val="bg1"/>
                </a:solidFill>
              </a:rPr>
              <a:t>1354202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罗乔木  </a:t>
            </a:r>
            <a:r>
              <a:rPr lang="en-US" altLang="zh-CN" dirty="0">
                <a:solidFill>
                  <a:schemeClr val="bg1"/>
                </a:solidFill>
              </a:rPr>
              <a:t>1352981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3990" y="4201674"/>
            <a:ext cx="2579655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周    同 </a:t>
            </a:r>
            <a:r>
              <a:rPr lang="en-US" altLang="zh-CN" dirty="0">
                <a:solidFill>
                  <a:schemeClr val="bg1"/>
                </a:solidFill>
              </a:rPr>
              <a:t>1352910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储    港 </a:t>
            </a:r>
            <a:r>
              <a:rPr lang="en-US" altLang="zh-CN" dirty="0">
                <a:solidFill>
                  <a:schemeClr val="bg1"/>
                </a:solidFill>
              </a:rPr>
              <a:t>1452734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侯    立  </a:t>
            </a:r>
            <a:r>
              <a:rPr lang="en-US" altLang="zh-CN" dirty="0">
                <a:solidFill>
                  <a:schemeClr val="bg1"/>
                </a:solidFill>
              </a:rPr>
              <a:t>1452826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韦开仁  </a:t>
            </a:r>
            <a:r>
              <a:rPr lang="en-US" altLang="zh-CN" dirty="0">
                <a:solidFill>
                  <a:schemeClr val="bg1"/>
                </a:solidFill>
              </a:rPr>
              <a:t>1352942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尹嘉铭  </a:t>
            </a:r>
            <a:r>
              <a:rPr lang="en-US" altLang="zh-CN" dirty="0">
                <a:solidFill>
                  <a:schemeClr val="bg1"/>
                </a:solidFill>
              </a:rPr>
              <a:t>1452678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99122" y="854475"/>
            <a:ext cx="8804786" cy="3927587"/>
            <a:chOff x="2248551" y="940545"/>
            <a:chExt cx="8804786" cy="3791039"/>
          </a:xfrm>
        </p:grpSpPr>
        <p:grpSp>
          <p:nvGrpSpPr>
            <p:cNvPr id="13" name="组合 12"/>
            <p:cNvGrpSpPr/>
            <p:nvPr/>
          </p:nvGrpSpPr>
          <p:grpSpPr>
            <a:xfrm>
              <a:off x="2248551" y="940545"/>
              <a:ext cx="8600686" cy="3791039"/>
              <a:chOff x="3202693" y="2540116"/>
              <a:chExt cx="5534688" cy="379103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457394" y="3099501"/>
                <a:ext cx="5279987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dirty="0">
                    <a:solidFill>
                      <a:schemeClr val="accent1"/>
                    </a:solidFill>
                    <a:latin typeface="+mn-ea"/>
                  </a:rPr>
                  <a:t>Bookstore</a:t>
                </a:r>
                <a:r>
                  <a:rPr lang="en-US" altLang="zh-CN" sz="8800" dirty="0">
                    <a:solidFill>
                      <a:schemeClr val="accent1"/>
                    </a:solidFill>
                    <a:latin typeface="+mn-ea"/>
                  </a:rPr>
                  <a:t> </a:t>
                </a:r>
              </a:p>
              <a:p>
                <a:r>
                  <a:rPr lang="en-US" altLang="zh-CN" sz="4000" dirty="0">
                    <a:solidFill>
                      <a:schemeClr val="accent1"/>
                    </a:solidFill>
                    <a:latin typeface="+mn-ea"/>
                  </a:rPr>
                  <a:t>             </a:t>
                </a:r>
                <a:r>
                  <a:rPr lang="en-US" altLang="zh-CN" sz="4400" dirty="0">
                    <a:solidFill>
                      <a:schemeClr val="accent1"/>
                    </a:solidFill>
                    <a:latin typeface="+mn-ea"/>
                  </a:rPr>
                  <a:t>Management System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4800" dirty="0">
                    <a:solidFill>
                      <a:schemeClr val="bg1"/>
                    </a:solidFill>
                    <a:latin typeface="+mn-ea"/>
                  </a:rPr>
                  <a:t>       </a:t>
                </a:r>
              </a:p>
            </p:txBody>
          </p:sp>
          <p:sp>
            <p:nvSpPr>
              <p:cNvPr id="10" name="弧形 9"/>
              <p:cNvSpPr/>
              <p:nvPr/>
            </p:nvSpPr>
            <p:spPr>
              <a:xfrm>
                <a:off x="3202693" y="2540116"/>
                <a:ext cx="1382387" cy="2066145"/>
              </a:xfrm>
              <a:prstGeom prst="arc">
                <a:avLst>
                  <a:gd name="adj1" fmla="val 1691816"/>
                  <a:gd name="adj2" fmla="val 2002197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839683" y="1976151"/>
              <a:ext cx="42136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+mn-ea"/>
                </a:rPr>
                <a:t>书店管理系统</a:t>
              </a:r>
              <a:endParaRPr lang="zh-CN" altLang="en-US" sz="44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0" t="61391" r="66248" b="5953"/>
          <a:stretch>
            <a:fillRect/>
          </a:stretch>
        </p:blipFill>
        <p:spPr>
          <a:xfrm>
            <a:off x="6982516" y="4532988"/>
            <a:ext cx="1170128" cy="1344976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t="33672" r="76478" b="33672"/>
          <a:stretch>
            <a:fillRect/>
          </a:stretch>
        </p:blipFill>
        <p:spPr>
          <a:xfrm>
            <a:off x="6185102" y="3154993"/>
            <a:ext cx="1327588" cy="1525965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0" t="5953" r="66248" b="61391"/>
          <a:stretch>
            <a:fillRect/>
          </a:stretch>
        </p:blipFill>
        <p:spPr>
          <a:xfrm>
            <a:off x="7072639" y="1928269"/>
            <a:ext cx="1170128" cy="1344976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4895471" y="1071941"/>
            <a:ext cx="2057665" cy="2365132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7740923" y="3394552"/>
            <a:ext cx="912292" cy="1048612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6" name="任意多边形 15"/>
          <p:cNvSpPr/>
          <p:nvPr/>
        </p:nvSpPr>
        <p:spPr>
          <a:xfrm>
            <a:off x="5291354" y="4519928"/>
            <a:ext cx="1423375" cy="1636064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788622" y="2719898"/>
            <a:ext cx="772202" cy="772202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560824" y="2726211"/>
            <a:ext cx="1200150" cy="0"/>
          </a:xfrm>
          <a:prstGeom prst="line">
            <a:avLst/>
          </a:prstGeom>
          <a:ln w="25400">
            <a:solidFill>
              <a:schemeClr val="bg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828930" y="284438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13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角色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576587" y="1598730"/>
            <a:ext cx="1081915" cy="6580"/>
          </a:xfrm>
          <a:prstGeom prst="line">
            <a:avLst/>
          </a:prstGeom>
          <a:ln w="25400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148033" y="4531228"/>
            <a:ext cx="898494" cy="674248"/>
          </a:xfrm>
          <a:prstGeom prst="line">
            <a:avLst/>
          </a:prstGeom>
          <a:ln w="25400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91354" y="1679959"/>
            <a:ext cx="1203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"/>
          <p:cNvSpPr/>
          <p:nvPr/>
        </p:nvSpPr>
        <p:spPr>
          <a:xfrm>
            <a:off x="878680" y="268190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物理结构设计</a:t>
            </a:r>
          </a:p>
        </p:txBody>
      </p:sp>
      <p:sp>
        <p:nvSpPr>
          <p:cNvPr id="34" name="矩形 46"/>
          <p:cNvSpPr/>
          <p:nvPr/>
        </p:nvSpPr>
        <p:spPr>
          <a:xfrm>
            <a:off x="7929600" y="3564032"/>
            <a:ext cx="534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1291" y="25644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关系表</a:t>
            </a:r>
          </a:p>
        </p:txBody>
      </p:sp>
      <p:cxnSp>
        <p:nvCxnSpPr>
          <p:cNvPr id="35" name="直接连接符 28"/>
          <p:cNvCxnSpPr/>
          <p:nvPr/>
        </p:nvCxnSpPr>
        <p:spPr>
          <a:xfrm flipH="1">
            <a:off x="2804385" y="1605310"/>
            <a:ext cx="772202" cy="772202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6"/>
          <p:cNvSpPr/>
          <p:nvPr/>
        </p:nvSpPr>
        <p:spPr>
          <a:xfrm>
            <a:off x="5368492" y="4945687"/>
            <a:ext cx="1205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3+1</a:t>
            </a:r>
          </a:p>
        </p:txBody>
      </p:sp>
      <p:cxnSp>
        <p:nvCxnSpPr>
          <p:cNvPr id="45" name="直接连接符 30"/>
          <p:cNvCxnSpPr/>
          <p:nvPr/>
        </p:nvCxnSpPr>
        <p:spPr>
          <a:xfrm flipH="1">
            <a:off x="3089194" y="4531228"/>
            <a:ext cx="1025611" cy="3520"/>
          </a:xfrm>
          <a:prstGeom prst="line">
            <a:avLst/>
          </a:prstGeom>
          <a:ln w="25400">
            <a:solidFill>
              <a:schemeClr val="bg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43086" y="4724569"/>
            <a:ext cx="1980608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触发器、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视图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379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3702542" y="4376855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699708" y="2753680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30811" y="2182729"/>
              <a:ext cx="500063" cy="58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23498" y="3433197"/>
            <a:ext cx="31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PART  THREE 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4069" y="4113111"/>
            <a:ext cx="3442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F2B37"/>
                </a:solidFill>
              </a:rPr>
              <a:t>系统功能实现</a:t>
            </a:r>
          </a:p>
        </p:txBody>
      </p:sp>
      <p:sp>
        <p:nvSpPr>
          <p:cNvPr id="17" name="椭圆 16"/>
          <p:cNvSpPr/>
          <p:nvPr/>
        </p:nvSpPr>
        <p:spPr>
          <a:xfrm>
            <a:off x="5862745" y="3584059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1162206" y="-16460"/>
            <a:ext cx="10163441" cy="2414894"/>
            <a:chOff x="1133178" y="-176415"/>
            <a:chExt cx="10163441" cy="2414894"/>
          </a:xfrm>
        </p:grpSpPr>
        <p:sp>
          <p:nvSpPr>
            <p:cNvPr id="18" name="等腰三角形 17"/>
            <p:cNvSpPr/>
            <p:nvPr/>
          </p:nvSpPr>
          <p:spPr>
            <a:xfrm>
              <a:off x="4061289" y="-176415"/>
              <a:ext cx="4884016" cy="2414894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061289" y="-176415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597233" y="790679"/>
              <a:ext cx="2928111" cy="144780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597233" y="790679"/>
              <a:ext cx="1464056" cy="144780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826333" y="428729"/>
              <a:ext cx="3660139" cy="180975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26333" y="428729"/>
              <a:ext cx="1830070" cy="180975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133178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133178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0254976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254976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3"/>
          <p:cNvGrpSpPr/>
          <p:nvPr/>
        </p:nvGrpSpPr>
        <p:grpSpPr>
          <a:xfrm>
            <a:off x="5689870" y="4087829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31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33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34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5"/>
            <p:cNvSpPr txBox="1"/>
            <p:nvPr/>
          </p:nvSpPr>
          <p:spPr>
            <a:xfrm>
              <a:off x="3715169" y="2182729"/>
              <a:ext cx="500063" cy="58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38" name="椭圆 16"/>
          <p:cNvSpPr/>
          <p:nvPr/>
        </p:nvSpPr>
        <p:spPr>
          <a:xfrm>
            <a:off x="5852907" y="4918208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grpSp>
        <p:nvGrpSpPr>
          <p:cNvPr id="39" name="组合 3"/>
          <p:cNvGrpSpPr/>
          <p:nvPr/>
        </p:nvGrpSpPr>
        <p:grpSpPr>
          <a:xfrm>
            <a:off x="5693386" y="5428094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40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42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43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5"/>
            <p:cNvSpPr txBox="1"/>
            <p:nvPr/>
          </p:nvSpPr>
          <p:spPr>
            <a:xfrm>
              <a:off x="3715169" y="2198370"/>
              <a:ext cx="500063" cy="58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47" name="椭圆 16"/>
          <p:cNvSpPr/>
          <p:nvPr/>
        </p:nvSpPr>
        <p:spPr>
          <a:xfrm>
            <a:off x="5856423" y="6258473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542155" y="2820578"/>
            <a:ext cx="25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库存管理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42155" y="4151998"/>
            <a:ext cx="281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员工管理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32277" y="5467550"/>
            <a:ext cx="282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销售管理</a:t>
            </a:r>
          </a:p>
        </p:txBody>
      </p:sp>
      <p:grpSp>
        <p:nvGrpSpPr>
          <p:cNvPr id="50" name="组合 3"/>
          <p:cNvGrpSpPr/>
          <p:nvPr/>
        </p:nvGrpSpPr>
        <p:grpSpPr>
          <a:xfrm>
            <a:off x="8669454" y="2745439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51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53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54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"/>
            <p:cNvSpPr txBox="1"/>
            <p:nvPr/>
          </p:nvSpPr>
          <p:spPr>
            <a:xfrm>
              <a:off x="3715169" y="2182729"/>
              <a:ext cx="500063" cy="58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8" name="椭圆 16"/>
          <p:cNvSpPr/>
          <p:nvPr/>
        </p:nvSpPr>
        <p:spPr>
          <a:xfrm>
            <a:off x="8832491" y="3575818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grpSp>
        <p:nvGrpSpPr>
          <p:cNvPr id="59" name="组合 3"/>
          <p:cNvGrpSpPr/>
          <p:nvPr/>
        </p:nvGrpSpPr>
        <p:grpSpPr>
          <a:xfrm>
            <a:off x="8659616" y="4079588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60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62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63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5"/>
            <p:cNvSpPr txBox="1"/>
            <p:nvPr/>
          </p:nvSpPr>
          <p:spPr>
            <a:xfrm>
              <a:off x="3715169" y="2198370"/>
              <a:ext cx="500063" cy="58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67" name="椭圆 16"/>
          <p:cNvSpPr/>
          <p:nvPr/>
        </p:nvSpPr>
        <p:spPr>
          <a:xfrm>
            <a:off x="8822653" y="4909967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grpSp>
        <p:nvGrpSpPr>
          <p:cNvPr id="68" name="组合 3"/>
          <p:cNvGrpSpPr/>
          <p:nvPr/>
        </p:nvGrpSpPr>
        <p:grpSpPr>
          <a:xfrm>
            <a:off x="8663132" y="5419853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69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1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72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5"/>
            <p:cNvSpPr txBox="1"/>
            <p:nvPr/>
          </p:nvSpPr>
          <p:spPr>
            <a:xfrm>
              <a:off x="3715169" y="2198370"/>
              <a:ext cx="500063" cy="58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76" name="椭圆 16"/>
          <p:cNvSpPr/>
          <p:nvPr/>
        </p:nvSpPr>
        <p:spPr>
          <a:xfrm>
            <a:off x="8826169" y="6250232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9572664" y="2747484"/>
            <a:ext cx="25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预订管理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2664" y="4078904"/>
            <a:ext cx="281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会员管理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75143" y="5419170"/>
            <a:ext cx="282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报表生成</a:t>
            </a:r>
          </a:p>
        </p:txBody>
      </p:sp>
    </p:spTree>
    <p:extLst>
      <p:ext uri="{BB962C8B-B14F-4D97-AF65-F5344CB8AC3E}">
        <p14:creationId xmlns:p14="http://schemas.microsoft.com/office/powerpoint/2010/main" val="380992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3702542" y="4376855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1025" y="3368834"/>
            <a:ext cx="376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PART  FOUR 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2365" y="4026609"/>
            <a:ext cx="4175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F2B37"/>
                </a:solidFill>
              </a:rPr>
              <a:t>项目演示</a:t>
            </a:r>
            <a:endParaRPr lang="en-US" altLang="zh-CN" sz="5400" b="1" dirty="0">
              <a:solidFill>
                <a:srgbClr val="0F2B37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1162206" y="-16460"/>
            <a:ext cx="10163441" cy="2414894"/>
            <a:chOff x="1133178" y="-176415"/>
            <a:chExt cx="10163441" cy="2414894"/>
          </a:xfrm>
        </p:grpSpPr>
        <p:sp>
          <p:nvSpPr>
            <p:cNvPr id="18" name="等腰三角形 17"/>
            <p:cNvSpPr/>
            <p:nvPr/>
          </p:nvSpPr>
          <p:spPr>
            <a:xfrm>
              <a:off x="4061289" y="-176415"/>
              <a:ext cx="4884016" cy="2414894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061289" y="-176415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597233" y="790679"/>
              <a:ext cx="2928111" cy="144780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597233" y="790679"/>
              <a:ext cx="1464056" cy="144780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826333" y="428729"/>
              <a:ext cx="3660139" cy="180975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26333" y="428729"/>
              <a:ext cx="1830070" cy="180975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133178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133178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0254976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254976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97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21420000">
            <a:off x="-2788010" y="-196279"/>
            <a:ext cx="9726880" cy="7378701"/>
          </a:xfrm>
          <a:prstGeom prst="trapezoid">
            <a:avLst>
              <a:gd name="adj" fmla="val 36410"/>
            </a:avLst>
          </a:prstGeom>
          <a:solidFill>
            <a:srgbClr val="0F2B37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>
              <a:solidFill>
                <a:schemeClr val="tx1"/>
              </a:solidFill>
              <a:cs typeface="等线" charset="-122"/>
            </a:endParaRPr>
          </a:p>
        </p:txBody>
      </p:sp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1008063" y="2562225"/>
            <a:ext cx="9815512" cy="2266950"/>
          </a:xfrm>
        </p:spPr>
        <p:txBody>
          <a:bodyPr/>
          <a:lstStyle/>
          <a:p>
            <a:pPr algn="ctr" eaLnBrk="1" hangingPunct="1"/>
            <a:r>
              <a:rPr lang="en-US" altLang="zh-CN" sz="11500" b="1" dirty="0">
                <a:solidFill>
                  <a:srgbClr val="00BA89"/>
                </a:solidFill>
                <a:latin typeface="华文细黑" charset="-122"/>
                <a:ea typeface="华文细黑" charset="-122"/>
              </a:rPr>
              <a:t>  Q</a:t>
            </a:r>
            <a:r>
              <a:rPr lang="en-US" altLang="zh-CN" sz="11500" b="1" dirty="0">
                <a:latin typeface="华文细黑" charset="-122"/>
                <a:ea typeface="华文细黑" charset="-122"/>
              </a:rPr>
              <a:t> </a:t>
            </a:r>
            <a:r>
              <a:rPr lang="en-US" altLang="zh-CN" sz="11500" b="1" dirty="0">
                <a:solidFill>
                  <a:schemeClr val="bg1"/>
                </a:solidFill>
                <a:latin typeface="华文细黑" charset="-122"/>
                <a:ea typeface="华文细黑" charset="-122"/>
              </a:rPr>
              <a:t>&amp; A</a:t>
            </a:r>
          </a:p>
        </p:txBody>
      </p:sp>
    </p:spTree>
    <p:extLst>
      <p:ext uri="{BB962C8B-B14F-4D97-AF65-F5344CB8AC3E}">
        <p14:creationId xmlns:p14="http://schemas.microsoft.com/office/powerpoint/2010/main" val="217651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663982" y="2983380"/>
            <a:ext cx="5451443" cy="902493"/>
            <a:chOff x="3663982" y="2983380"/>
            <a:chExt cx="5451443" cy="902493"/>
          </a:xfrm>
        </p:grpSpPr>
        <p:sp>
          <p:nvSpPr>
            <p:cNvPr id="6" name="文本框 5"/>
            <p:cNvSpPr txBox="1"/>
            <p:nvPr/>
          </p:nvSpPr>
          <p:spPr>
            <a:xfrm>
              <a:off x="3663982" y="2983380"/>
              <a:ext cx="4809530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96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51519" y="3429000"/>
              <a:ext cx="4548187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9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901113" y="2983380"/>
              <a:ext cx="214312" cy="442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01113" y="3426292"/>
              <a:ext cx="214312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01113" y="3745229"/>
              <a:ext cx="214312" cy="1406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54743" y="4436390"/>
            <a:ext cx="10163441" cy="2429408"/>
            <a:chOff x="1133178" y="-190929"/>
            <a:chExt cx="10163441" cy="2429408"/>
          </a:xfrm>
        </p:grpSpPr>
        <p:sp>
          <p:nvSpPr>
            <p:cNvPr id="32" name="等腰三角形 31"/>
            <p:cNvSpPr/>
            <p:nvPr/>
          </p:nvSpPr>
          <p:spPr>
            <a:xfrm>
              <a:off x="4061289" y="-176415"/>
              <a:ext cx="4884016" cy="2414894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061288" y="-190929"/>
              <a:ext cx="2415869" cy="2429408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  <a:gd name="connsiteX0-1" fmla="*/ 2412980 w 2415869"/>
                <a:gd name="connsiteY0-2" fmla="*/ 0 h 2429408"/>
                <a:gd name="connsiteX1-3" fmla="*/ 2415869 w 2415869"/>
                <a:gd name="connsiteY1-4" fmla="*/ 2429408 h 2429408"/>
                <a:gd name="connsiteX2-5" fmla="*/ 0 w 2415869"/>
                <a:gd name="connsiteY2-6" fmla="*/ 2429408 h 2429408"/>
                <a:gd name="connsiteX3" fmla="*/ 2412980 w 2415869"/>
                <a:gd name="connsiteY3" fmla="*/ 0 h 24294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" y="connsiteY3"/>
                </a:cxn>
              </a:cxnLst>
              <a:rect l="l" t="t" r="r" b="b"/>
              <a:pathLst>
                <a:path w="2415869" h="2429408">
                  <a:moveTo>
                    <a:pt x="2412980" y="0"/>
                  </a:moveTo>
                  <a:lnTo>
                    <a:pt x="2415869" y="2429408"/>
                  </a:lnTo>
                  <a:lnTo>
                    <a:pt x="0" y="2429408"/>
                  </a:lnTo>
                  <a:cubicBezTo>
                    <a:pt x="814003" y="1624443"/>
                    <a:pt x="1598977" y="804965"/>
                    <a:pt x="2412980" y="0"/>
                  </a:cubicBez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597233" y="790679"/>
              <a:ext cx="2928111" cy="144780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597233" y="790679"/>
              <a:ext cx="1464056" cy="144780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6826333" y="428729"/>
              <a:ext cx="3660139" cy="180975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826333" y="428729"/>
              <a:ext cx="1830070" cy="180975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133178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133178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10254976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0254976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6090142" y="0"/>
            <a:ext cx="6101857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959644" y="75660"/>
            <a:ext cx="4500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CONTENTS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13874" y="1923836"/>
            <a:ext cx="7155055" cy="631220"/>
            <a:chOff x="2823227" y="2063700"/>
            <a:chExt cx="7155055" cy="631220"/>
          </a:xfrm>
        </p:grpSpPr>
        <p:sp>
          <p:nvSpPr>
            <p:cNvPr id="9" name="文本框 8"/>
            <p:cNvSpPr txBox="1"/>
            <p:nvPr/>
          </p:nvSpPr>
          <p:spPr>
            <a:xfrm>
              <a:off x="3236896" y="2171700"/>
              <a:ext cx="2057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lt"/>
                </a:rPr>
                <a:t>PART ONE 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62440" y="2153307"/>
              <a:ext cx="1594453" cy="461665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项目概述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870282" y="2063700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 rot="5400000">
              <a:off x="2809009" y="2286396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13874" y="2878150"/>
            <a:ext cx="7155055" cy="631220"/>
            <a:chOff x="2823227" y="3102782"/>
            <a:chExt cx="7155055" cy="631220"/>
          </a:xfrm>
        </p:grpSpPr>
        <p:sp>
          <p:nvSpPr>
            <p:cNvPr id="14" name="文本框 13"/>
            <p:cNvSpPr txBox="1"/>
            <p:nvPr/>
          </p:nvSpPr>
          <p:spPr>
            <a:xfrm>
              <a:off x="3236896" y="3210782"/>
              <a:ext cx="2057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lt"/>
                </a:rPr>
                <a:t>PART TWO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62441" y="3238298"/>
              <a:ext cx="1723549" cy="461665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数据库设计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870282" y="3102782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Freeform 125"/>
            <p:cNvSpPr>
              <a:spLocks noEditPoints="1"/>
            </p:cNvSpPr>
            <p:nvPr/>
          </p:nvSpPr>
          <p:spPr bwMode="auto">
            <a:xfrm rot="5400000">
              <a:off x="2809009" y="3282086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13874" y="3832464"/>
            <a:ext cx="7155055" cy="631220"/>
            <a:chOff x="2823227" y="4141864"/>
            <a:chExt cx="7155055" cy="631220"/>
          </a:xfrm>
        </p:grpSpPr>
        <p:sp>
          <p:nvSpPr>
            <p:cNvPr id="18" name="文本框 17"/>
            <p:cNvSpPr txBox="1"/>
            <p:nvPr/>
          </p:nvSpPr>
          <p:spPr>
            <a:xfrm>
              <a:off x="3236896" y="4249864"/>
              <a:ext cx="2931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lt"/>
                </a:rPr>
                <a:t>PART THREE 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62441" y="4252666"/>
              <a:ext cx="2031325" cy="461665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系统功能实现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9870282" y="4141864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Freeform 125"/>
            <p:cNvSpPr>
              <a:spLocks noEditPoints="1"/>
            </p:cNvSpPr>
            <p:nvPr/>
          </p:nvSpPr>
          <p:spPr bwMode="auto">
            <a:xfrm rot="5400000">
              <a:off x="2809009" y="4373032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013873" y="4786778"/>
            <a:ext cx="7155055" cy="631220"/>
            <a:chOff x="2823227" y="4141864"/>
            <a:chExt cx="7155055" cy="631220"/>
          </a:xfrm>
        </p:grpSpPr>
        <p:sp>
          <p:nvSpPr>
            <p:cNvPr id="22" name="文本框 21"/>
            <p:cNvSpPr txBox="1"/>
            <p:nvPr/>
          </p:nvSpPr>
          <p:spPr>
            <a:xfrm>
              <a:off x="3236896" y="4249864"/>
              <a:ext cx="2931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lt"/>
                </a:rPr>
                <a:t>PART FOUR 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362441" y="4215595"/>
              <a:ext cx="1415772" cy="461665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项目演示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870282" y="4141864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125"/>
            <p:cNvSpPr>
              <a:spLocks noEditPoints="1"/>
            </p:cNvSpPr>
            <p:nvPr/>
          </p:nvSpPr>
          <p:spPr bwMode="auto">
            <a:xfrm rot="5400000">
              <a:off x="2809009" y="4373032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3702542" y="4376855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632492" y="2676259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15169" y="2120163"/>
              <a:ext cx="500063" cy="66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67194" y="3198414"/>
            <a:ext cx="25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PART ONE 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7193" y="3878328"/>
            <a:ext cx="24395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F2B37"/>
                </a:solidFill>
              </a:rPr>
              <a:t>项目概述</a:t>
            </a:r>
            <a:endParaRPr lang="en-US" altLang="zh-CN" sz="4400" b="1" dirty="0">
              <a:solidFill>
                <a:srgbClr val="0F2B37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95529" y="3506638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1162206" y="-16460"/>
            <a:ext cx="10163441" cy="2414894"/>
            <a:chOff x="1133178" y="-176415"/>
            <a:chExt cx="10163441" cy="2414894"/>
          </a:xfrm>
        </p:grpSpPr>
        <p:sp>
          <p:nvSpPr>
            <p:cNvPr id="18" name="等腰三角形 17"/>
            <p:cNvSpPr/>
            <p:nvPr/>
          </p:nvSpPr>
          <p:spPr>
            <a:xfrm>
              <a:off x="4061289" y="-176415"/>
              <a:ext cx="4884016" cy="2414894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061289" y="-176415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597233" y="790679"/>
              <a:ext cx="2928111" cy="144780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597233" y="790679"/>
              <a:ext cx="1464056" cy="144780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826333" y="428729"/>
              <a:ext cx="3660139" cy="180975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26333" y="428729"/>
              <a:ext cx="1830070" cy="180975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133178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133178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0254976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254976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3"/>
          <p:cNvGrpSpPr/>
          <p:nvPr/>
        </p:nvGrpSpPr>
        <p:grpSpPr>
          <a:xfrm>
            <a:off x="5622654" y="4010408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31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33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5"/>
            <p:cNvSpPr txBox="1"/>
            <p:nvPr/>
          </p:nvSpPr>
          <p:spPr>
            <a:xfrm>
              <a:off x="3715169" y="2120163"/>
              <a:ext cx="500063" cy="66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38" name="椭圆 16"/>
          <p:cNvSpPr/>
          <p:nvPr/>
        </p:nvSpPr>
        <p:spPr>
          <a:xfrm>
            <a:off x="5785691" y="4840787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组合 3"/>
          <p:cNvGrpSpPr/>
          <p:nvPr/>
        </p:nvGrpSpPr>
        <p:grpSpPr>
          <a:xfrm>
            <a:off x="5626170" y="5350673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40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42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5"/>
            <p:cNvSpPr txBox="1"/>
            <p:nvPr/>
          </p:nvSpPr>
          <p:spPr>
            <a:xfrm>
              <a:off x="3715169" y="2120163"/>
              <a:ext cx="500063" cy="66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47" name="椭圆 16"/>
          <p:cNvSpPr/>
          <p:nvPr/>
        </p:nvSpPr>
        <p:spPr>
          <a:xfrm>
            <a:off x="5789207" y="6181052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72651" y="2669015"/>
            <a:ext cx="2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需求分析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72651" y="4000435"/>
            <a:ext cx="281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系统开发环境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87487" y="5340701"/>
            <a:ext cx="282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功能组织架构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 rot="21332687">
            <a:off x="-260992" y="-166177"/>
            <a:ext cx="6057879" cy="7532141"/>
            <a:chOff x="-1" y="2036"/>
            <a:chExt cx="5214939" cy="6855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57" r="12666" b="1669"/>
            <a:stretch>
              <a:fillRect/>
            </a:stretch>
          </p:blipFill>
          <p:spPr>
            <a:xfrm>
              <a:off x="-1" y="2036"/>
              <a:ext cx="5214938" cy="6855964"/>
            </a:xfrm>
            <a:custGeom>
              <a:avLst/>
              <a:gdLst>
                <a:gd name="connsiteX0" fmla="*/ 0 w 5214938"/>
                <a:gd name="connsiteY0" fmla="*/ 0 h 6855964"/>
                <a:gd name="connsiteX1" fmla="*/ 4171951 w 5214938"/>
                <a:gd name="connsiteY1" fmla="*/ 0 h 6855964"/>
                <a:gd name="connsiteX2" fmla="*/ 5214938 w 5214938"/>
                <a:gd name="connsiteY2" fmla="*/ 6855964 h 6855964"/>
                <a:gd name="connsiteX3" fmla="*/ 0 w 5214938"/>
                <a:gd name="connsiteY3" fmla="*/ 6855964 h 685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4938" h="6855964">
                  <a:moveTo>
                    <a:pt x="0" y="0"/>
                  </a:moveTo>
                  <a:lnTo>
                    <a:pt x="4171951" y="0"/>
                  </a:lnTo>
                  <a:lnTo>
                    <a:pt x="5214938" y="6855964"/>
                  </a:lnTo>
                  <a:lnTo>
                    <a:pt x="0" y="6855964"/>
                  </a:lnTo>
                  <a:close/>
                </a:path>
              </a:pathLst>
            </a:custGeom>
          </p:spPr>
        </p:pic>
        <p:sp>
          <p:nvSpPr>
            <p:cNvPr id="8" name="流程图: 手动输入 7"/>
            <p:cNvSpPr/>
            <p:nvPr/>
          </p:nvSpPr>
          <p:spPr>
            <a:xfrm rot="5400000">
              <a:off x="-820513" y="822549"/>
              <a:ext cx="6855964" cy="5214938"/>
            </a:xfrm>
            <a:prstGeom prst="flowChartManualInput">
              <a:avLst/>
            </a:prstGeom>
            <a:solidFill>
              <a:schemeClr val="accent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533597" y="4917164"/>
            <a:ext cx="674574" cy="674574"/>
            <a:chOff x="6901486" y="4930945"/>
            <a:chExt cx="674574" cy="674574"/>
          </a:xfrm>
        </p:grpSpPr>
        <p:sp>
          <p:nvSpPr>
            <p:cNvPr id="16" name="圆角矩形 15"/>
            <p:cNvSpPr/>
            <p:nvPr/>
          </p:nvSpPr>
          <p:spPr>
            <a:xfrm>
              <a:off x="6901486" y="4930945"/>
              <a:ext cx="674574" cy="674574"/>
            </a:xfrm>
            <a:prstGeom prst="roundRect">
              <a:avLst>
                <a:gd name="adj" fmla="val 124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166"/>
            <p:cNvSpPr>
              <a:spLocks noEditPoints="1"/>
            </p:cNvSpPr>
            <p:nvPr/>
          </p:nvSpPr>
          <p:spPr bwMode="auto">
            <a:xfrm>
              <a:off x="7058592" y="5027726"/>
              <a:ext cx="360363" cy="481013"/>
            </a:xfrm>
            <a:custGeom>
              <a:avLst/>
              <a:gdLst>
                <a:gd name="T0" fmla="*/ 48 w 96"/>
                <a:gd name="T1" fmla="*/ 28 h 128"/>
                <a:gd name="T2" fmla="*/ 28 w 96"/>
                <a:gd name="T3" fmla="*/ 48 h 128"/>
                <a:gd name="T4" fmla="*/ 48 w 96"/>
                <a:gd name="T5" fmla="*/ 68 h 128"/>
                <a:gd name="T6" fmla="*/ 68 w 96"/>
                <a:gd name="T7" fmla="*/ 48 h 128"/>
                <a:gd name="T8" fmla="*/ 48 w 96"/>
                <a:gd name="T9" fmla="*/ 28 h 128"/>
                <a:gd name="T10" fmla="*/ 48 w 96"/>
                <a:gd name="T11" fmla="*/ 60 h 128"/>
                <a:gd name="T12" fmla="*/ 36 w 96"/>
                <a:gd name="T13" fmla="*/ 48 h 128"/>
                <a:gd name="T14" fmla="*/ 48 w 96"/>
                <a:gd name="T15" fmla="*/ 36 h 128"/>
                <a:gd name="T16" fmla="*/ 60 w 96"/>
                <a:gd name="T17" fmla="*/ 48 h 128"/>
                <a:gd name="T18" fmla="*/ 48 w 96"/>
                <a:gd name="T19" fmla="*/ 60 h 128"/>
                <a:gd name="T20" fmla="*/ 48 w 96"/>
                <a:gd name="T21" fmla="*/ 0 h 128"/>
                <a:gd name="T22" fmla="*/ 0 w 96"/>
                <a:gd name="T23" fmla="*/ 48 h 128"/>
                <a:gd name="T24" fmla="*/ 48 w 96"/>
                <a:gd name="T25" fmla="*/ 128 h 128"/>
                <a:gd name="T26" fmla="*/ 96 w 96"/>
                <a:gd name="T27" fmla="*/ 48 h 128"/>
                <a:gd name="T28" fmla="*/ 48 w 96"/>
                <a:gd name="T29" fmla="*/ 0 h 128"/>
                <a:gd name="T30" fmla="*/ 48 w 96"/>
                <a:gd name="T31" fmla="*/ 116 h 128"/>
                <a:gd name="T32" fmla="*/ 8 w 96"/>
                <a:gd name="T33" fmla="*/ 48 h 128"/>
                <a:gd name="T34" fmla="*/ 48 w 96"/>
                <a:gd name="T35" fmla="*/ 8 h 128"/>
                <a:gd name="T36" fmla="*/ 88 w 96"/>
                <a:gd name="T37" fmla="*/ 48 h 128"/>
                <a:gd name="T38" fmla="*/ 48 w 96"/>
                <a:gd name="T39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28">
                  <a:moveTo>
                    <a:pt x="48" y="28"/>
                  </a:moveTo>
                  <a:cubicBezTo>
                    <a:pt x="37" y="28"/>
                    <a:pt x="28" y="37"/>
                    <a:pt x="28" y="48"/>
                  </a:cubicBezTo>
                  <a:cubicBezTo>
                    <a:pt x="28" y="59"/>
                    <a:pt x="37" y="68"/>
                    <a:pt x="48" y="68"/>
                  </a:cubicBezTo>
                  <a:cubicBezTo>
                    <a:pt x="59" y="68"/>
                    <a:pt x="68" y="59"/>
                    <a:pt x="68" y="48"/>
                  </a:cubicBezTo>
                  <a:cubicBezTo>
                    <a:pt x="68" y="37"/>
                    <a:pt x="59" y="28"/>
                    <a:pt x="48" y="28"/>
                  </a:cubicBezTo>
                  <a:close/>
                  <a:moveTo>
                    <a:pt x="48" y="60"/>
                  </a:moveTo>
                  <a:cubicBezTo>
                    <a:pt x="41" y="60"/>
                    <a:pt x="36" y="55"/>
                    <a:pt x="36" y="48"/>
                  </a:cubicBezTo>
                  <a:cubicBezTo>
                    <a:pt x="36" y="41"/>
                    <a:pt x="41" y="36"/>
                    <a:pt x="48" y="36"/>
                  </a:cubicBezTo>
                  <a:cubicBezTo>
                    <a:pt x="55" y="36"/>
                    <a:pt x="60" y="41"/>
                    <a:pt x="60" y="48"/>
                  </a:cubicBezTo>
                  <a:cubicBezTo>
                    <a:pt x="60" y="55"/>
                    <a:pt x="55" y="60"/>
                    <a:pt x="48" y="60"/>
                  </a:cubicBezTo>
                  <a:close/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40" y="128"/>
                    <a:pt x="48" y="128"/>
                  </a:cubicBezTo>
                  <a:cubicBezTo>
                    <a:pt x="56" y="128"/>
                    <a:pt x="96" y="68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116"/>
                  </a:moveTo>
                  <a:cubicBezTo>
                    <a:pt x="41" y="116"/>
                    <a:pt x="8" y="65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ubicBezTo>
                    <a:pt x="70" y="8"/>
                    <a:pt x="88" y="26"/>
                    <a:pt x="88" y="48"/>
                  </a:cubicBezTo>
                  <a:cubicBezTo>
                    <a:pt x="88" y="64"/>
                    <a:pt x="55" y="116"/>
                    <a:pt x="48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86105" y="2801281"/>
            <a:ext cx="674574" cy="674574"/>
            <a:chOff x="6121230" y="3840391"/>
            <a:chExt cx="674574" cy="674574"/>
          </a:xfrm>
        </p:grpSpPr>
        <p:sp>
          <p:nvSpPr>
            <p:cNvPr id="15" name="圆角矩形 14"/>
            <p:cNvSpPr/>
            <p:nvPr/>
          </p:nvSpPr>
          <p:spPr>
            <a:xfrm>
              <a:off x="6121230" y="3840391"/>
              <a:ext cx="674574" cy="674574"/>
            </a:xfrm>
            <a:prstGeom prst="roundRect">
              <a:avLst>
                <a:gd name="adj" fmla="val 124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Freeform 175"/>
            <p:cNvSpPr>
              <a:spLocks noEditPoints="1"/>
            </p:cNvSpPr>
            <p:nvPr/>
          </p:nvSpPr>
          <p:spPr bwMode="auto">
            <a:xfrm>
              <a:off x="6218011" y="3937966"/>
              <a:ext cx="481013" cy="479425"/>
            </a:xfrm>
            <a:custGeom>
              <a:avLst/>
              <a:gdLst>
                <a:gd name="T0" fmla="*/ 59 w 128"/>
                <a:gd name="T1" fmla="*/ 96 h 128"/>
                <a:gd name="T2" fmla="*/ 29 w 128"/>
                <a:gd name="T3" fmla="*/ 96 h 128"/>
                <a:gd name="T4" fmla="*/ 20 w 128"/>
                <a:gd name="T5" fmla="*/ 100 h 128"/>
                <a:gd name="T6" fmla="*/ 29 w 128"/>
                <a:gd name="T7" fmla="*/ 104 h 128"/>
                <a:gd name="T8" fmla="*/ 59 w 128"/>
                <a:gd name="T9" fmla="*/ 104 h 128"/>
                <a:gd name="T10" fmla="*/ 108 w 128"/>
                <a:gd name="T11" fmla="*/ 100 h 128"/>
                <a:gd name="T12" fmla="*/ 44 w 128"/>
                <a:gd name="T13" fmla="*/ 110 h 128"/>
                <a:gd name="T14" fmla="*/ 44 w 128"/>
                <a:gd name="T15" fmla="*/ 90 h 128"/>
                <a:gd name="T16" fmla="*/ 44 w 128"/>
                <a:gd name="T17" fmla="*/ 110 h 128"/>
                <a:gd name="T18" fmla="*/ 95 w 128"/>
                <a:gd name="T19" fmla="*/ 64 h 128"/>
                <a:gd name="T20" fmla="*/ 65 w 128"/>
                <a:gd name="T21" fmla="*/ 64 h 128"/>
                <a:gd name="T22" fmla="*/ 20 w 128"/>
                <a:gd name="T23" fmla="*/ 68 h 128"/>
                <a:gd name="T24" fmla="*/ 65 w 128"/>
                <a:gd name="T25" fmla="*/ 72 h 128"/>
                <a:gd name="T26" fmla="*/ 95 w 128"/>
                <a:gd name="T27" fmla="*/ 72 h 128"/>
                <a:gd name="T28" fmla="*/ 108 w 128"/>
                <a:gd name="T29" fmla="*/ 68 h 128"/>
                <a:gd name="T30" fmla="*/ 80 w 128"/>
                <a:gd name="T31" fmla="*/ 78 h 128"/>
                <a:gd name="T32" fmla="*/ 80 w 128"/>
                <a:gd name="T33" fmla="*/ 58 h 128"/>
                <a:gd name="T34" fmla="*/ 80 w 128"/>
                <a:gd name="T35" fmla="*/ 78 h 128"/>
                <a:gd name="T36" fmla="*/ 16 w 128"/>
                <a:gd name="T37" fmla="*/ 0 h 128"/>
                <a:gd name="T38" fmla="*/ 0 w 128"/>
                <a:gd name="T39" fmla="*/ 112 h 128"/>
                <a:gd name="T40" fmla="*/ 112 w 128"/>
                <a:gd name="T41" fmla="*/ 128 h 128"/>
                <a:gd name="T42" fmla="*/ 128 w 128"/>
                <a:gd name="T43" fmla="*/ 16 h 128"/>
                <a:gd name="T44" fmla="*/ 120 w 128"/>
                <a:gd name="T45" fmla="*/ 112 h 128"/>
                <a:gd name="T46" fmla="*/ 16 w 128"/>
                <a:gd name="T47" fmla="*/ 120 h 128"/>
                <a:gd name="T48" fmla="*/ 8 w 128"/>
                <a:gd name="T49" fmla="*/ 16 h 128"/>
                <a:gd name="T50" fmla="*/ 112 w 128"/>
                <a:gd name="T51" fmla="*/ 8 h 128"/>
                <a:gd name="T52" fmla="*/ 120 w 128"/>
                <a:gd name="T53" fmla="*/ 112 h 128"/>
                <a:gd name="T54" fmla="*/ 59 w 128"/>
                <a:gd name="T55" fmla="*/ 32 h 128"/>
                <a:gd name="T56" fmla="*/ 29 w 128"/>
                <a:gd name="T57" fmla="*/ 32 h 128"/>
                <a:gd name="T58" fmla="*/ 20 w 128"/>
                <a:gd name="T59" fmla="*/ 36 h 128"/>
                <a:gd name="T60" fmla="*/ 29 w 128"/>
                <a:gd name="T61" fmla="*/ 40 h 128"/>
                <a:gd name="T62" fmla="*/ 59 w 128"/>
                <a:gd name="T63" fmla="*/ 40 h 128"/>
                <a:gd name="T64" fmla="*/ 108 w 128"/>
                <a:gd name="T65" fmla="*/ 36 h 128"/>
                <a:gd name="T66" fmla="*/ 44 w 128"/>
                <a:gd name="T67" fmla="*/ 46 h 128"/>
                <a:gd name="T68" fmla="*/ 44 w 128"/>
                <a:gd name="T69" fmla="*/ 26 h 128"/>
                <a:gd name="T70" fmla="*/ 44 w 128"/>
                <a:gd name="T71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128">
                  <a:moveTo>
                    <a:pt x="104" y="96"/>
                  </a:moveTo>
                  <a:cubicBezTo>
                    <a:pt x="59" y="96"/>
                    <a:pt x="59" y="96"/>
                    <a:pt x="59" y="96"/>
                  </a:cubicBezTo>
                  <a:cubicBezTo>
                    <a:pt x="58" y="89"/>
                    <a:pt x="51" y="84"/>
                    <a:pt x="44" y="84"/>
                  </a:cubicBezTo>
                  <a:cubicBezTo>
                    <a:pt x="37" y="84"/>
                    <a:pt x="30" y="89"/>
                    <a:pt x="29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6"/>
                    <a:pt x="20" y="98"/>
                    <a:pt x="20" y="100"/>
                  </a:cubicBezTo>
                  <a:cubicBezTo>
                    <a:pt x="20" y="102"/>
                    <a:pt x="22" y="104"/>
                    <a:pt x="24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0" y="111"/>
                    <a:pt x="37" y="116"/>
                    <a:pt x="44" y="116"/>
                  </a:cubicBezTo>
                  <a:cubicBezTo>
                    <a:pt x="51" y="116"/>
                    <a:pt x="58" y="111"/>
                    <a:pt x="5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6" y="104"/>
                    <a:pt x="108" y="102"/>
                    <a:pt x="108" y="100"/>
                  </a:cubicBezTo>
                  <a:cubicBezTo>
                    <a:pt x="108" y="98"/>
                    <a:pt x="106" y="96"/>
                    <a:pt x="104" y="96"/>
                  </a:cubicBezTo>
                  <a:close/>
                  <a:moveTo>
                    <a:pt x="44" y="110"/>
                  </a:moveTo>
                  <a:cubicBezTo>
                    <a:pt x="39" y="110"/>
                    <a:pt x="34" y="105"/>
                    <a:pt x="34" y="100"/>
                  </a:cubicBezTo>
                  <a:cubicBezTo>
                    <a:pt x="34" y="95"/>
                    <a:pt x="39" y="90"/>
                    <a:pt x="44" y="90"/>
                  </a:cubicBezTo>
                  <a:cubicBezTo>
                    <a:pt x="49" y="90"/>
                    <a:pt x="54" y="95"/>
                    <a:pt x="54" y="100"/>
                  </a:cubicBezTo>
                  <a:cubicBezTo>
                    <a:pt x="54" y="105"/>
                    <a:pt x="49" y="110"/>
                    <a:pt x="44" y="110"/>
                  </a:cubicBezTo>
                  <a:close/>
                  <a:moveTo>
                    <a:pt x="104" y="64"/>
                  </a:moveTo>
                  <a:cubicBezTo>
                    <a:pt x="95" y="64"/>
                    <a:pt x="95" y="64"/>
                    <a:pt x="95" y="64"/>
                  </a:cubicBezTo>
                  <a:cubicBezTo>
                    <a:pt x="94" y="57"/>
                    <a:pt x="87" y="52"/>
                    <a:pt x="80" y="52"/>
                  </a:cubicBezTo>
                  <a:cubicBezTo>
                    <a:pt x="73" y="52"/>
                    <a:pt x="66" y="57"/>
                    <a:pt x="6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4"/>
                    <a:pt x="20" y="66"/>
                    <a:pt x="20" y="68"/>
                  </a:cubicBezTo>
                  <a:cubicBezTo>
                    <a:pt x="20" y="70"/>
                    <a:pt x="22" y="72"/>
                    <a:pt x="24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6" y="79"/>
                    <a:pt x="73" y="84"/>
                    <a:pt x="80" y="84"/>
                  </a:cubicBezTo>
                  <a:cubicBezTo>
                    <a:pt x="87" y="84"/>
                    <a:pt x="94" y="79"/>
                    <a:pt x="9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6" y="72"/>
                    <a:pt x="108" y="70"/>
                    <a:pt x="108" y="68"/>
                  </a:cubicBezTo>
                  <a:cubicBezTo>
                    <a:pt x="108" y="66"/>
                    <a:pt x="106" y="64"/>
                    <a:pt x="104" y="64"/>
                  </a:cubicBezTo>
                  <a:close/>
                  <a:moveTo>
                    <a:pt x="80" y="78"/>
                  </a:moveTo>
                  <a:cubicBezTo>
                    <a:pt x="75" y="78"/>
                    <a:pt x="70" y="73"/>
                    <a:pt x="70" y="68"/>
                  </a:cubicBezTo>
                  <a:cubicBezTo>
                    <a:pt x="70" y="63"/>
                    <a:pt x="75" y="58"/>
                    <a:pt x="80" y="58"/>
                  </a:cubicBezTo>
                  <a:cubicBezTo>
                    <a:pt x="85" y="58"/>
                    <a:pt x="90" y="63"/>
                    <a:pt x="90" y="68"/>
                  </a:cubicBezTo>
                  <a:cubicBezTo>
                    <a:pt x="90" y="73"/>
                    <a:pt x="85" y="78"/>
                    <a:pt x="80" y="78"/>
                  </a:cubicBezTo>
                  <a:close/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12"/>
                  </a:lnTo>
                  <a:close/>
                  <a:moveTo>
                    <a:pt x="104" y="32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8" y="25"/>
                    <a:pt x="51" y="20"/>
                    <a:pt x="44" y="20"/>
                  </a:cubicBezTo>
                  <a:cubicBezTo>
                    <a:pt x="37" y="20"/>
                    <a:pt x="30" y="25"/>
                    <a:pt x="29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2" y="32"/>
                    <a:pt x="20" y="34"/>
                    <a:pt x="20" y="36"/>
                  </a:cubicBezTo>
                  <a:cubicBezTo>
                    <a:pt x="20" y="38"/>
                    <a:pt x="22" y="40"/>
                    <a:pt x="24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7"/>
                    <a:pt x="37" y="52"/>
                    <a:pt x="44" y="52"/>
                  </a:cubicBezTo>
                  <a:cubicBezTo>
                    <a:pt x="51" y="52"/>
                    <a:pt x="58" y="47"/>
                    <a:pt x="59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6" y="40"/>
                    <a:pt x="108" y="38"/>
                    <a:pt x="108" y="36"/>
                  </a:cubicBezTo>
                  <a:cubicBezTo>
                    <a:pt x="108" y="34"/>
                    <a:pt x="106" y="32"/>
                    <a:pt x="104" y="32"/>
                  </a:cubicBezTo>
                  <a:close/>
                  <a:moveTo>
                    <a:pt x="44" y="46"/>
                  </a:moveTo>
                  <a:cubicBezTo>
                    <a:pt x="39" y="46"/>
                    <a:pt x="34" y="41"/>
                    <a:pt x="34" y="36"/>
                  </a:cubicBezTo>
                  <a:cubicBezTo>
                    <a:pt x="34" y="31"/>
                    <a:pt x="39" y="26"/>
                    <a:pt x="44" y="26"/>
                  </a:cubicBezTo>
                  <a:cubicBezTo>
                    <a:pt x="49" y="26"/>
                    <a:pt x="54" y="31"/>
                    <a:pt x="54" y="36"/>
                  </a:cubicBezTo>
                  <a:cubicBezTo>
                    <a:pt x="54" y="41"/>
                    <a:pt x="49" y="46"/>
                    <a:pt x="4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44616" y="818679"/>
            <a:ext cx="674574" cy="674574"/>
            <a:chOff x="6901486" y="2557633"/>
            <a:chExt cx="674574" cy="674574"/>
          </a:xfrm>
        </p:grpSpPr>
        <p:sp>
          <p:nvSpPr>
            <p:cNvPr id="14" name="圆角矩形 13"/>
            <p:cNvSpPr/>
            <p:nvPr/>
          </p:nvSpPr>
          <p:spPr>
            <a:xfrm>
              <a:off x="6901486" y="2557633"/>
              <a:ext cx="674574" cy="674574"/>
            </a:xfrm>
            <a:prstGeom prst="roundRect">
              <a:avLst>
                <a:gd name="adj" fmla="val 124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Freeform 209"/>
            <p:cNvSpPr>
              <a:spLocks noEditPoints="1"/>
            </p:cNvSpPr>
            <p:nvPr/>
          </p:nvSpPr>
          <p:spPr bwMode="auto">
            <a:xfrm>
              <a:off x="6999061" y="2654414"/>
              <a:ext cx="479425" cy="481013"/>
            </a:xfrm>
            <a:custGeom>
              <a:avLst/>
              <a:gdLst>
                <a:gd name="T0" fmla="*/ 60 w 128"/>
                <a:gd name="T1" fmla="*/ 0 h 128"/>
                <a:gd name="T2" fmla="*/ 53 w 128"/>
                <a:gd name="T3" fmla="*/ 0 h 128"/>
                <a:gd name="T4" fmla="*/ 53 w 128"/>
                <a:gd name="T5" fmla="*/ 12 h 128"/>
                <a:gd name="T6" fmla="*/ 0 w 128"/>
                <a:gd name="T7" fmla="*/ 70 h 128"/>
                <a:gd name="T8" fmla="*/ 58 w 128"/>
                <a:gd name="T9" fmla="*/ 128 h 128"/>
                <a:gd name="T10" fmla="*/ 111 w 128"/>
                <a:gd name="T11" fmla="*/ 94 h 128"/>
                <a:gd name="T12" fmla="*/ 120 w 128"/>
                <a:gd name="T13" fmla="*/ 96 h 128"/>
                <a:gd name="T14" fmla="*/ 128 w 128"/>
                <a:gd name="T15" fmla="*/ 66 h 128"/>
                <a:gd name="T16" fmla="*/ 60 w 128"/>
                <a:gd name="T17" fmla="*/ 0 h 128"/>
                <a:gd name="T18" fmla="*/ 58 w 128"/>
                <a:gd name="T19" fmla="*/ 120 h 128"/>
                <a:gd name="T20" fmla="*/ 8 w 128"/>
                <a:gd name="T21" fmla="*/ 70 h 128"/>
                <a:gd name="T22" fmla="*/ 52 w 128"/>
                <a:gd name="T23" fmla="*/ 20 h 128"/>
                <a:gd name="T24" fmla="*/ 52 w 128"/>
                <a:gd name="T25" fmla="*/ 78 h 128"/>
                <a:gd name="T26" fmla="*/ 60 w 128"/>
                <a:gd name="T27" fmla="*/ 80 h 128"/>
                <a:gd name="T28" fmla="*/ 103 w 128"/>
                <a:gd name="T29" fmla="*/ 91 h 128"/>
                <a:gd name="T30" fmla="*/ 58 w 128"/>
                <a:gd name="T31" fmla="*/ 120 h 128"/>
                <a:gd name="T32" fmla="*/ 114 w 128"/>
                <a:gd name="T33" fmla="*/ 86 h 128"/>
                <a:gd name="T34" fmla="*/ 60 w 128"/>
                <a:gd name="T35" fmla="*/ 72 h 128"/>
                <a:gd name="T36" fmla="*/ 60 w 128"/>
                <a:gd name="T37" fmla="*/ 8 h 128"/>
                <a:gd name="T38" fmla="*/ 120 w 128"/>
                <a:gd name="T39" fmla="*/ 66 h 128"/>
                <a:gd name="T40" fmla="*/ 114 w 128"/>
                <a:gd name="T41" fmla="*/ 8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0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23" y="15"/>
                    <a:pt x="0" y="40"/>
                    <a:pt x="0" y="70"/>
                  </a:cubicBezTo>
                  <a:cubicBezTo>
                    <a:pt x="0" y="102"/>
                    <a:pt x="26" y="128"/>
                    <a:pt x="58" y="128"/>
                  </a:cubicBezTo>
                  <a:cubicBezTo>
                    <a:pt x="82" y="128"/>
                    <a:pt x="102" y="114"/>
                    <a:pt x="111" y="94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4" y="89"/>
                    <a:pt x="128" y="79"/>
                    <a:pt x="128" y="66"/>
                  </a:cubicBezTo>
                  <a:cubicBezTo>
                    <a:pt x="128" y="30"/>
                    <a:pt x="94" y="0"/>
                    <a:pt x="60" y="0"/>
                  </a:cubicBezTo>
                  <a:close/>
                  <a:moveTo>
                    <a:pt x="58" y="120"/>
                  </a:moveTo>
                  <a:cubicBezTo>
                    <a:pt x="30" y="120"/>
                    <a:pt x="8" y="98"/>
                    <a:pt x="8" y="70"/>
                  </a:cubicBezTo>
                  <a:cubicBezTo>
                    <a:pt x="8" y="45"/>
                    <a:pt x="28" y="24"/>
                    <a:pt x="52" y="2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96" y="109"/>
                    <a:pt x="77" y="120"/>
                    <a:pt x="58" y="120"/>
                  </a:cubicBezTo>
                  <a:close/>
                  <a:moveTo>
                    <a:pt x="114" y="86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89" y="8"/>
                    <a:pt x="120" y="35"/>
                    <a:pt x="120" y="66"/>
                  </a:cubicBezTo>
                  <a:cubicBezTo>
                    <a:pt x="120" y="75"/>
                    <a:pt x="117" y="81"/>
                    <a:pt x="114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32827" y="604990"/>
            <a:ext cx="6096000" cy="1892826"/>
            <a:chOff x="4859534" y="1690628"/>
            <a:chExt cx="6096000" cy="1892826"/>
          </a:xfrm>
        </p:grpSpPr>
        <p:sp>
          <p:nvSpPr>
            <p:cNvPr id="21" name="矩形 20"/>
            <p:cNvSpPr/>
            <p:nvPr/>
          </p:nvSpPr>
          <p:spPr>
            <a:xfrm>
              <a:off x="5034878" y="1690628"/>
              <a:ext cx="4877590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针对大中型书店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· </a:t>
              </a:r>
              <a:r>
                <a:rPr lang="zh-CN" altLang="en-US" dirty="0">
                  <a:solidFill>
                    <a:srgbClr val="184458"/>
                  </a:solidFill>
                </a:rPr>
                <a:t>书籍数量和类别众多</a:t>
              </a:r>
              <a:endParaRPr lang="en-US" altLang="zh-CN" dirty="0">
                <a:solidFill>
                  <a:srgbClr val="184458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    · </a:t>
              </a:r>
              <a:r>
                <a:rPr lang="zh-CN" altLang="en-US" dirty="0">
                  <a:solidFill>
                    <a:srgbClr val="184458"/>
                  </a:solidFill>
                </a:rPr>
                <a:t>多楼层和区域摆放书架</a:t>
              </a:r>
              <a:endParaRPr lang="en-US" altLang="zh-CN" dirty="0">
                <a:solidFill>
                  <a:srgbClr val="184458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        · </a:t>
              </a:r>
              <a:r>
                <a:rPr lang="zh-CN" altLang="en-US" dirty="0">
                  <a:solidFill>
                    <a:srgbClr val="184458"/>
                  </a:solidFill>
                </a:rPr>
                <a:t>不同岗位的员工 </a:t>
              </a:r>
              <a:r>
                <a:rPr lang="en-US" altLang="zh-CN" dirty="0">
                  <a:solidFill>
                    <a:srgbClr val="184458"/>
                  </a:solidFill>
                </a:rPr>
                <a:t>&amp; </a:t>
              </a:r>
              <a:r>
                <a:rPr lang="zh-CN" altLang="en-US" dirty="0">
                  <a:solidFill>
                    <a:srgbClr val="184458"/>
                  </a:solidFill>
                </a:rPr>
                <a:t>不同等级的会员</a:t>
              </a:r>
              <a:endParaRPr lang="en-US" altLang="zh-CN" dirty="0">
                <a:solidFill>
                  <a:srgbClr val="184458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59534" y="218543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60488" y="2733330"/>
            <a:ext cx="6096000" cy="1892826"/>
            <a:chOff x="4859534" y="1545365"/>
            <a:chExt cx="6096000" cy="1892826"/>
          </a:xfrm>
        </p:grpSpPr>
        <p:sp>
          <p:nvSpPr>
            <p:cNvPr id="25" name="矩形 24"/>
            <p:cNvSpPr/>
            <p:nvPr/>
          </p:nvSpPr>
          <p:spPr>
            <a:xfrm>
              <a:off x="5164766" y="1545365"/>
              <a:ext cx="4044697" cy="1892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chemeClr val="bg1"/>
                  </a:solidFill>
                </a:rPr>
                <a:t>自动化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zh-CN" altLang="zh-CN" sz="2400" b="1" dirty="0">
                  <a:solidFill>
                    <a:schemeClr val="bg1"/>
                  </a:solidFill>
                </a:rPr>
                <a:t>全方位的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管理</a:t>
              </a:r>
              <a:r>
                <a:rPr lang="zh-CN" altLang="zh-CN" sz="2400" b="1" dirty="0">
                  <a:solidFill>
                    <a:schemeClr val="bg1"/>
                  </a:solidFill>
                </a:rPr>
                <a:t>系统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· </a:t>
              </a:r>
              <a:r>
                <a:rPr lang="zh-CN" altLang="en-US" dirty="0">
                  <a:solidFill>
                    <a:srgbClr val="184458"/>
                  </a:solidFill>
                </a:rPr>
                <a:t>业务涵盖前台销售与后台库存管理</a:t>
              </a:r>
              <a:endParaRPr lang="en-US" altLang="zh-CN" dirty="0">
                <a:solidFill>
                  <a:srgbClr val="184458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    · </a:t>
              </a:r>
              <a:r>
                <a:rPr lang="zh-CN" altLang="en-US" dirty="0">
                  <a:solidFill>
                    <a:srgbClr val="184458"/>
                  </a:solidFill>
                </a:rPr>
                <a:t>人员管理包括员工和会员</a:t>
              </a:r>
              <a:endParaRPr lang="en-US" altLang="zh-CN" dirty="0">
                <a:solidFill>
                  <a:srgbClr val="184458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         · </a:t>
              </a:r>
              <a:r>
                <a:rPr lang="zh-CN" altLang="en-US" dirty="0">
                  <a:solidFill>
                    <a:srgbClr val="184458"/>
                  </a:solidFill>
                </a:rPr>
                <a:t>生成报表，进行数据分析</a:t>
              </a:r>
              <a:endParaRPr lang="en-US" altLang="zh-CN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59534" y="218543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03499" y="4870669"/>
            <a:ext cx="6107924" cy="1477328"/>
            <a:chOff x="4847610" y="1794646"/>
            <a:chExt cx="6107924" cy="1477328"/>
          </a:xfrm>
        </p:grpSpPr>
        <p:sp>
          <p:nvSpPr>
            <p:cNvPr id="28" name="矩形 27"/>
            <p:cNvSpPr/>
            <p:nvPr/>
          </p:nvSpPr>
          <p:spPr>
            <a:xfrm>
              <a:off x="4847610" y="1794646"/>
              <a:ext cx="4993675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权限分明，人性化设计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· </a:t>
              </a:r>
              <a:r>
                <a:rPr lang="zh-CN" altLang="en-US" dirty="0">
                  <a:solidFill>
                    <a:srgbClr val="184458"/>
                  </a:solidFill>
                </a:rPr>
                <a:t>不同角色登陆后进入的主页不同</a:t>
              </a:r>
              <a:endParaRPr lang="en-US" altLang="zh-CN" dirty="0">
                <a:solidFill>
                  <a:srgbClr val="184458"/>
                </a:solidFill>
              </a:endParaRPr>
            </a:p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184458"/>
                  </a:solidFill>
                </a:rPr>
                <a:t>         ·</a:t>
              </a:r>
              <a:r>
                <a:rPr lang="zh-CN" altLang="zh-CN" dirty="0">
                  <a:solidFill>
                    <a:srgbClr val="184458"/>
                  </a:solidFill>
                </a:rPr>
                <a:t>避免手工操作过程中繁琐且易出错的现象</a:t>
              </a:r>
              <a:endParaRPr lang="en-US" altLang="zh-CN" b="1" dirty="0">
                <a:solidFill>
                  <a:srgbClr val="184458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859534" y="218543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30" name="流程图: 联系 29"/>
          <p:cNvSpPr/>
          <p:nvPr/>
        </p:nvSpPr>
        <p:spPr>
          <a:xfrm>
            <a:off x="3248168" y="1692317"/>
            <a:ext cx="108830" cy="8551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718241" y="3761268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4192403" y="571360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5"/>
          <p:cNvSpPr/>
          <p:nvPr/>
        </p:nvSpPr>
        <p:spPr>
          <a:xfrm>
            <a:off x="754743" y="312603"/>
            <a:ext cx="3582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  需求分析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1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570" y="4274672"/>
            <a:ext cx="225742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94058" y="4274672"/>
            <a:ext cx="3533809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83716" y="4274672"/>
            <a:ext cx="225742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 165"/>
          <p:cNvSpPr>
            <a:spLocks noEditPoints="1"/>
          </p:cNvSpPr>
          <p:nvPr/>
        </p:nvSpPr>
        <p:spPr bwMode="auto">
          <a:xfrm>
            <a:off x="3553830" y="4593759"/>
            <a:ext cx="390525" cy="481013"/>
          </a:xfrm>
          <a:custGeom>
            <a:avLst/>
            <a:gdLst>
              <a:gd name="T0" fmla="*/ 103 w 104"/>
              <a:gd name="T1" fmla="*/ 49 h 128"/>
              <a:gd name="T2" fmla="*/ 91 w 104"/>
              <a:gd name="T3" fmla="*/ 25 h 128"/>
              <a:gd name="T4" fmla="*/ 88 w 104"/>
              <a:gd name="T5" fmla="*/ 24 h 128"/>
              <a:gd name="T6" fmla="*/ 64 w 104"/>
              <a:gd name="T7" fmla="*/ 24 h 128"/>
              <a:gd name="T8" fmla="*/ 64 w 104"/>
              <a:gd name="T9" fmla="*/ 16 h 128"/>
              <a:gd name="T10" fmla="*/ 48 w 104"/>
              <a:gd name="T11" fmla="*/ 0 h 128"/>
              <a:gd name="T12" fmla="*/ 40 w 104"/>
              <a:gd name="T13" fmla="*/ 0 h 128"/>
              <a:gd name="T14" fmla="*/ 24 w 104"/>
              <a:gd name="T15" fmla="*/ 16 h 128"/>
              <a:gd name="T16" fmla="*/ 24 w 104"/>
              <a:gd name="T17" fmla="*/ 24 h 128"/>
              <a:gd name="T18" fmla="*/ 8 w 104"/>
              <a:gd name="T19" fmla="*/ 24 h 128"/>
              <a:gd name="T20" fmla="*/ 0 w 104"/>
              <a:gd name="T21" fmla="*/ 32 h 128"/>
              <a:gd name="T22" fmla="*/ 0 w 104"/>
              <a:gd name="T23" fmla="*/ 72 h 128"/>
              <a:gd name="T24" fmla="*/ 8 w 104"/>
              <a:gd name="T25" fmla="*/ 80 h 128"/>
              <a:gd name="T26" fmla="*/ 24 w 104"/>
              <a:gd name="T27" fmla="*/ 80 h 128"/>
              <a:gd name="T28" fmla="*/ 24 w 104"/>
              <a:gd name="T29" fmla="*/ 112 h 128"/>
              <a:gd name="T30" fmla="*/ 40 w 104"/>
              <a:gd name="T31" fmla="*/ 128 h 128"/>
              <a:gd name="T32" fmla="*/ 48 w 104"/>
              <a:gd name="T33" fmla="*/ 128 h 128"/>
              <a:gd name="T34" fmla="*/ 64 w 104"/>
              <a:gd name="T35" fmla="*/ 112 h 128"/>
              <a:gd name="T36" fmla="*/ 64 w 104"/>
              <a:gd name="T37" fmla="*/ 80 h 128"/>
              <a:gd name="T38" fmla="*/ 88 w 104"/>
              <a:gd name="T39" fmla="*/ 80 h 128"/>
              <a:gd name="T40" fmla="*/ 88 w 104"/>
              <a:gd name="T41" fmla="*/ 80 h 128"/>
              <a:gd name="T42" fmla="*/ 91 w 104"/>
              <a:gd name="T43" fmla="*/ 79 h 128"/>
              <a:gd name="T44" fmla="*/ 103 w 104"/>
              <a:gd name="T45" fmla="*/ 55 h 128"/>
              <a:gd name="T46" fmla="*/ 104 w 104"/>
              <a:gd name="T47" fmla="*/ 52 h 128"/>
              <a:gd name="T48" fmla="*/ 103 w 104"/>
              <a:gd name="T49" fmla="*/ 49 h 128"/>
              <a:gd name="T50" fmla="*/ 32 w 104"/>
              <a:gd name="T51" fmla="*/ 16 h 128"/>
              <a:gd name="T52" fmla="*/ 40 w 104"/>
              <a:gd name="T53" fmla="*/ 8 h 128"/>
              <a:gd name="T54" fmla="*/ 48 w 104"/>
              <a:gd name="T55" fmla="*/ 8 h 128"/>
              <a:gd name="T56" fmla="*/ 56 w 104"/>
              <a:gd name="T57" fmla="*/ 16 h 128"/>
              <a:gd name="T58" fmla="*/ 56 w 104"/>
              <a:gd name="T59" fmla="*/ 24 h 128"/>
              <a:gd name="T60" fmla="*/ 32 w 104"/>
              <a:gd name="T61" fmla="*/ 24 h 128"/>
              <a:gd name="T62" fmla="*/ 32 w 104"/>
              <a:gd name="T63" fmla="*/ 16 h 128"/>
              <a:gd name="T64" fmla="*/ 56 w 104"/>
              <a:gd name="T65" fmla="*/ 112 h 128"/>
              <a:gd name="T66" fmla="*/ 48 w 104"/>
              <a:gd name="T67" fmla="*/ 120 h 128"/>
              <a:gd name="T68" fmla="*/ 40 w 104"/>
              <a:gd name="T69" fmla="*/ 120 h 128"/>
              <a:gd name="T70" fmla="*/ 32 w 104"/>
              <a:gd name="T71" fmla="*/ 112 h 128"/>
              <a:gd name="T72" fmla="*/ 32 w 104"/>
              <a:gd name="T73" fmla="*/ 80 h 128"/>
              <a:gd name="T74" fmla="*/ 56 w 104"/>
              <a:gd name="T75" fmla="*/ 80 h 128"/>
              <a:gd name="T76" fmla="*/ 56 w 104"/>
              <a:gd name="T77" fmla="*/ 112 h 128"/>
              <a:gd name="T78" fmla="*/ 86 w 104"/>
              <a:gd name="T79" fmla="*/ 71 h 128"/>
              <a:gd name="T80" fmla="*/ 84 w 104"/>
              <a:gd name="T81" fmla="*/ 72 h 128"/>
              <a:gd name="T82" fmla="*/ 12 w 104"/>
              <a:gd name="T83" fmla="*/ 72 h 128"/>
              <a:gd name="T84" fmla="*/ 8 w 104"/>
              <a:gd name="T85" fmla="*/ 68 h 128"/>
              <a:gd name="T86" fmla="*/ 8 w 104"/>
              <a:gd name="T87" fmla="*/ 36 h 128"/>
              <a:gd name="T88" fmla="*/ 12 w 104"/>
              <a:gd name="T89" fmla="*/ 32 h 128"/>
              <a:gd name="T90" fmla="*/ 84 w 104"/>
              <a:gd name="T91" fmla="*/ 32 h 128"/>
              <a:gd name="T92" fmla="*/ 86 w 104"/>
              <a:gd name="T93" fmla="*/ 33 h 128"/>
              <a:gd name="T94" fmla="*/ 96 w 104"/>
              <a:gd name="T95" fmla="*/ 52 h 128"/>
              <a:gd name="T96" fmla="*/ 86 w 104"/>
              <a:gd name="T97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28">
                <a:moveTo>
                  <a:pt x="103" y="49"/>
                </a:moveTo>
                <a:cubicBezTo>
                  <a:pt x="91" y="25"/>
                  <a:pt x="91" y="25"/>
                  <a:pt x="91" y="25"/>
                </a:cubicBezTo>
                <a:cubicBezTo>
                  <a:pt x="90" y="24"/>
                  <a:pt x="89" y="24"/>
                  <a:pt x="88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7"/>
                  <a:pt x="57" y="0"/>
                  <a:pt x="4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21"/>
                  <a:pt x="31" y="128"/>
                  <a:pt x="40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7" y="128"/>
                  <a:pt x="64" y="121"/>
                  <a:pt x="64" y="112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9" y="80"/>
                  <a:pt x="90" y="80"/>
                  <a:pt x="91" y="79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4" y="53"/>
                  <a:pt x="104" y="53"/>
                  <a:pt x="104" y="52"/>
                </a:cubicBezTo>
                <a:cubicBezTo>
                  <a:pt x="104" y="51"/>
                  <a:pt x="104" y="50"/>
                  <a:pt x="103" y="49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52" y="8"/>
                  <a:pt x="56" y="12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56" y="112"/>
                </a:moveTo>
                <a:cubicBezTo>
                  <a:pt x="56" y="116"/>
                  <a:pt x="52" y="120"/>
                  <a:pt x="48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2" y="116"/>
                  <a:pt x="32" y="112"/>
                </a:cubicBezTo>
                <a:cubicBezTo>
                  <a:pt x="32" y="80"/>
                  <a:pt x="32" y="80"/>
                  <a:pt x="32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112"/>
                </a:lnTo>
                <a:close/>
                <a:moveTo>
                  <a:pt x="86" y="71"/>
                </a:moveTo>
                <a:cubicBezTo>
                  <a:pt x="86" y="72"/>
                  <a:pt x="85" y="72"/>
                  <a:pt x="84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0" y="72"/>
                  <a:pt x="8" y="70"/>
                  <a:pt x="8" y="68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10" y="32"/>
                  <a:pt x="12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2"/>
                  <a:pt x="86" y="32"/>
                  <a:pt x="86" y="33"/>
                </a:cubicBezTo>
                <a:cubicBezTo>
                  <a:pt x="96" y="52"/>
                  <a:pt x="96" y="52"/>
                  <a:pt x="96" y="52"/>
                </a:cubicBezTo>
                <a:lnTo>
                  <a:pt x="8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5"/>
          <p:cNvSpPr>
            <a:spLocks noEditPoints="1"/>
          </p:cNvSpPr>
          <p:nvPr/>
        </p:nvSpPr>
        <p:spPr bwMode="auto">
          <a:xfrm>
            <a:off x="8012074" y="4593759"/>
            <a:ext cx="390525" cy="481013"/>
          </a:xfrm>
          <a:custGeom>
            <a:avLst/>
            <a:gdLst>
              <a:gd name="T0" fmla="*/ 103 w 104"/>
              <a:gd name="T1" fmla="*/ 49 h 128"/>
              <a:gd name="T2" fmla="*/ 91 w 104"/>
              <a:gd name="T3" fmla="*/ 25 h 128"/>
              <a:gd name="T4" fmla="*/ 88 w 104"/>
              <a:gd name="T5" fmla="*/ 24 h 128"/>
              <a:gd name="T6" fmla="*/ 64 w 104"/>
              <a:gd name="T7" fmla="*/ 24 h 128"/>
              <a:gd name="T8" fmla="*/ 64 w 104"/>
              <a:gd name="T9" fmla="*/ 16 h 128"/>
              <a:gd name="T10" fmla="*/ 48 w 104"/>
              <a:gd name="T11" fmla="*/ 0 h 128"/>
              <a:gd name="T12" fmla="*/ 40 w 104"/>
              <a:gd name="T13" fmla="*/ 0 h 128"/>
              <a:gd name="T14" fmla="*/ 24 w 104"/>
              <a:gd name="T15" fmla="*/ 16 h 128"/>
              <a:gd name="T16" fmla="*/ 24 w 104"/>
              <a:gd name="T17" fmla="*/ 24 h 128"/>
              <a:gd name="T18" fmla="*/ 8 w 104"/>
              <a:gd name="T19" fmla="*/ 24 h 128"/>
              <a:gd name="T20" fmla="*/ 0 w 104"/>
              <a:gd name="T21" fmla="*/ 32 h 128"/>
              <a:gd name="T22" fmla="*/ 0 w 104"/>
              <a:gd name="T23" fmla="*/ 72 h 128"/>
              <a:gd name="T24" fmla="*/ 8 w 104"/>
              <a:gd name="T25" fmla="*/ 80 h 128"/>
              <a:gd name="T26" fmla="*/ 24 w 104"/>
              <a:gd name="T27" fmla="*/ 80 h 128"/>
              <a:gd name="T28" fmla="*/ 24 w 104"/>
              <a:gd name="T29" fmla="*/ 112 h 128"/>
              <a:gd name="T30" fmla="*/ 40 w 104"/>
              <a:gd name="T31" fmla="*/ 128 h 128"/>
              <a:gd name="T32" fmla="*/ 48 w 104"/>
              <a:gd name="T33" fmla="*/ 128 h 128"/>
              <a:gd name="T34" fmla="*/ 64 w 104"/>
              <a:gd name="T35" fmla="*/ 112 h 128"/>
              <a:gd name="T36" fmla="*/ 64 w 104"/>
              <a:gd name="T37" fmla="*/ 80 h 128"/>
              <a:gd name="T38" fmla="*/ 88 w 104"/>
              <a:gd name="T39" fmla="*/ 80 h 128"/>
              <a:gd name="T40" fmla="*/ 88 w 104"/>
              <a:gd name="T41" fmla="*/ 80 h 128"/>
              <a:gd name="T42" fmla="*/ 91 w 104"/>
              <a:gd name="T43" fmla="*/ 79 h 128"/>
              <a:gd name="T44" fmla="*/ 103 w 104"/>
              <a:gd name="T45" fmla="*/ 55 h 128"/>
              <a:gd name="T46" fmla="*/ 104 w 104"/>
              <a:gd name="T47" fmla="*/ 52 h 128"/>
              <a:gd name="T48" fmla="*/ 103 w 104"/>
              <a:gd name="T49" fmla="*/ 49 h 128"/>
              <a:gd name="T50" fmla="*/ 32 w 104"/>
              <a:gd name="T51" fmla="*/ 16 h 128"/>
              <a:gd name="T52" fmla="*/ 40 w 104"/>
              <a:gd name="T53" fmla="*/ 8 h 128"/>
              <a:gd name="T54" fmla="*/ 48 w 104"/>
              <a:gd name="T55" fmla="*/ 8 h 128"/>
              <a:gd name="T56" fmla="*/ 56 w 104"/>
              <a:gd name="T57" fmla="*/ 16 h 128"/>
              <a:gd name="T58" fmla="*/ 56 w 104"/>
              <a:gd name="T59" fmla="*/ 24 h 128"/>
              <a:gd name="T60" fmla="*/ 32 w 104"/>
              <a:gd name="T61" fmla="*/ 24 h 128"/>
              <a:gd name="T62" fmla="*/ 32 w 104"/>
              <a:gd name="T63" fmla="*/ 16 h 128"/>
              <a:gd name="T64" fmla="*/ 56 w 104"/>
              <a:gd name="T65" fmla="*/ 112 h 128"/>
              <a:gd name="T66" fmla="*/ 48 w 104"/>
              <a:gd name="T67" fmla="*/ 120 h 128"/>
              <a:gd name="T68" fmla="*/ 40 w 104"/>
              <a:gd name="T69" fmla="*/ 120 h 128"/>
              <a:gd name="T70" fmla="*/ 32 w 104"/>
              <a:gd name="T71" fmla="*/ 112 h 128"/>
              <a:gd name="T72" fmla="*/ 32 w 104"/>
              <a:gd name="T73" fmla="*/ 80 h 128"/>
              <a:gd name="T74" fmla="*/ 56 w 104"/>
              <a:gd name="T75" fmla="*/ 80 h 128"/>
              <a:gd name="T76" fmla="*/ 56 w 104"/>
              <a:gd name="T77" fmla="*/ 112 h 128"/>
              <a:gd name="T78" fmla="*/ 86 w 104"/>
              <a:gd name="T79" fmla="*/ 71 h 128"/>
              <a:gd name="T80" fmla="*/ 84 w 104"/>
              <a:gd name="T81" fmla="*/ 72 h 128"/>
              <a:gd name="T82" fmla="*/ 12 w 104"/>
              <a:gd name="T83" fmla="*/ 72 h 128"/>
              <a:gd name="T84" fmla="*/ 8 w 104"/>
              <a:gd name="T85" fmla="*/ 68 h 128"/>
              <a:gd name="T86" fmla="*/ 8 w 104"/>
              <a:gd name="T87" fmla="*/ 36 h 128"/>
              <a:gd name="T88" fmla="*/ 12 w 104"/>
              <a:gd name="T89" fmla="*/ 32 h 128"/>
              <a:gd name="T90" fmla="*/ 84 w 104"/>
              <a:gd name="T91" fmla="*/ 32 h 128"/>
              <a:gd name="T92" fmla="*/ 86 w 104"/>
              <a:gd name="T93" fmla="*/ 33 h 128"/>
              <a:gd name="T94" fmla="*/ 96 w 104"/>
              <a:gd name="T95" fmla="*/ 52 h 128"/>
              <a:gd name="T96" fmla="*/ 86 w 104"/>
              <a:gd name="T97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28">
                <a:moveTo>
                  <a:pt x="103" y="49"/>
                </a:moveTo>
                <a:cubicBezTo>
                  <a:pt x="91" y="25"/>
                  <a:pt x="91" y="25"/>
                  <a:pt x="91" y="25"/>
                </a:cubicBezTo>
                <a:cubicBezTo>
                  <a:pt x="90" y="24"/>
                  <a:pt x="89" y="24"/>
                  <a:pt x="88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7"/>
                  <a:pt x="57" y="0"/>
                  <a:pt x="4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21"/>
                  <a:pt x="31" y="128"/>
                  <a:pt x="40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7" y="128"/>
                  <a:pt x="64" y="121"/>
                  <a:pt x="64" y="112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9" y="80"/>
                  <a:pt x="90" y="80"/>
                  <a:pt x="91" y="79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4" y="53"/>
                  <a:pt x="104" y="53"/>
                  <a:pt x="104" y="52"/>
                </a:cubicBezTo>
                <a:cubicBezTo>
                  <a:pt x="104" y="51"/>
                  <a:pt x="104" y="50"/>
                  <a:pt x="103" y="49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52" y="8"/>
                  <a:pt x="56" y="12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56" y="112"/>
                </a:moveTo>
                <a:cubicBezTo>
                  <a:pt x="56" y="116"/>
                  <a:pt x="52" y="120"/>
                  <a:pt x="48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2" y="116"/>
                  <a:pt x="32" y="112"/>
                </a:cubicBezTo>
                <a:cubicBezTo>
                  <a:pt x="32" y="80"/>
                  <a:pt x="32" y="80"/>
                  <a:pt x="32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112"/>
                </a:lnTo>
                <a:close/>
                <a:moveTo>
                  <a:pt x="86" y="71"/>
                </a:moveTo>
                <a:cubicBezTo>
                  <a:pt x="86" y="72"/>
                  <a:pt x="85" y="72"/>
                  <a:pt x="84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0" y="72"/>
                  <a:pt x="8" y="70"/>
                  <a:pt x="8" y="68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10" y="32"/>
                  <a:pt x="12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2"/>
                  <a:pt x="86" y="32"/>
                  <a:pt x="86" y="33"/>
                </a:cubicBezTo>
                <a:cubicBezTo>
                  <a:pt x="96" y="52"/>
                  <a:pt x="96" y="52"/>
                  <a:pt x="96" y="52"/>
                </a:cubicBezTo>
                <a:lnTo>
                  <a:pt x="8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10956" y="4443889"/>
            <a:ext cx="1824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C#   WPF</a:t>
            </a:r>
          </a:p>
        </p:txBody>
      </p:sp>
      <p:sp>
        <p:nvSpPr>
          <p:cNvPr id="13" name="矩形 12"/>
          <p:cNvSpPr/>
          <p:nvPr/>
        </p:nvSpPr>
        <p:spPr>
          <a:xfrm>
            <a:off x="4230806" y="4443889"/>
            <a:ext cx="343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2"/>
                </a:solidFill>
              </a:rPr>
              <a:t>Visual Studio 2015</a:t>
            </a:r>
          </a:p>
        </p:txBody>
      </p:sp>
      <p:sp>
        <p:nvSpPr>
          <p:cNvPr id="14" name="矩形 13"/>
          <p:cNvSpPr/>
          <p:nvPr/>
        </p:nvSpPr>
        <p:spPr>
          <a:xfrm>
            <a:off x="8890957" y="4443889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13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Oracle 12c</a:t>
            </a:r>
          </a:p>
        </p:txBody>
      </p:sp>
      <p:sp>
        <p:nvSpPr>
          <p:cNvPr id="18" name="椭圆 17"/>
          <p:cNvSpPr/>
          <p:nvPr/>
        </p:nvSpPr>
        <p:spPr>
          <a:xfrm flipV="1">
            <a:off x="990570" y="5386832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4707397" y="5386832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683716" y="5386832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5"/>
          <p:cNvSpPr/>
          <p:nvPr/>
        </p:nvSpPr>
        <p:spPr>
          <a:xfrm>
            <a:off x="816528" y="263175"/>
            <a:ext cx="3582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系统开发环境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29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9" r="33930"/>
          <a:stretch>
            <a:fillRect/>
          </a:stretch>
        </p:blipFill>
        <p:spPr>
          <a:xfrm rot="5400000">
            <a:off x="4925885" y="-3761847"/>
            <a:ext cx="2336798" cy="12192003"/>
          </a:xfrm>
          <a:prstGeom prst="rect">
            <a:avLst/>
          </a:prstGeom>
        </p:spPr>
      </p:pic>
      <p:sp>
        <p:nvSpPr>
          <p:cNvPr id="30" name="矩形 11"/>
          <p:cNvSpPr/>
          <p:nvPr/>
        </p:nvSpPr>
        <p:spPr>
          <a:xfrm>
            <a:off x="0" y="1164931"/>
            <a:ext cx="12192002" cy="2336800"/>
          </a:xfrm>
          <a:prstGeom prst="rect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791410"/>
            <a:ext cx="12191999" cy="606659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78680" y="268190"/>
              <a:ext cx="32643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</a:rPr>
                <a:t>功能组织架构</a:t>
              </a:r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64530230"/>
              </p:ext>
            </p:extLst>
          </p:nvPr>
        </p:nvGraphicFramePr>
        <p:xfrm>
          <a:off x="271849" y="1025611"/>
          <a:ext cx="11920150" cy="552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3702542" y="4376855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632492" y="2676259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15169" y="2120163"/>
              <a:ext cx="500063" cy="66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67194" y="3198414"/>
            <a:ext cx="259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PART TWO 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7192" y="3878328"/>
            <a:ext cx="2593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F2B37"/>
                </a:solidFill>
              </a:rPr>
              <a:t>数据库设计</a:t>
            </a:r>
          </a:p>
        </p:txBody>
      </p:sp>
      <p:sp>
        <p:nvSpPr>
          <p:cNvPr id="17" name="椭圆 16"/>
          <p:cNvSpPr/>
          <p:nvPr/>
        </p:nvSpPr>
        <p:spPr>
          <a:xfrm>
            <a:off x="5795529" y="3506638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1162206" y="-16460"/>
            <a:ext cx="10163441" cy="2414894"/>
            <a:chOff x="1133178" y="-176415"/>
            <a:chExt cx="10163441" cy="2414894"/>
          </a:xfrm>
        </p:grpSpPr>
        <p:sp>
          <p:nvSpPr>
            <p:cNvPr id="18" name="等腰三角形 17"/>
            <p:cNvSpPr/>
            <p:nvPr/>
          </p:nvSpPr>
          <p:spPr>
            <a:xfrm>
              <a:off x="4061289" y="-176415"/>
              <a:ext cx="4884016" cy="2414894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061289" y="-176415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597233" y="790679"/>
              <a:ext cx="2928111" cy="144780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597233" y="790679"/>
              <a:ext cx="1464056" cy="144780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826333" y="428729"/>
              <a:ext cx="3660139" cy="1809750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26333" y="428729"/>
              <a:ext cx="1830070" cy="1809750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133178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133178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0254976" y="1723439"/>
              <a:ext cx="1041643" cy="515039"/>
            </a:xfrm>
            <a:prstGeom prst="triangle">
              <a:avLst/>
            </a:prstGeom>
            <a:solidFill>
              <a:srgbClr val="00D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254976" y="1723439"/>
              <a:ext cx="520822" cy="51503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8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3"/>
          <p:cNvGrpSpPr/>
          <p:nvPr/>
        </p:nvGrpSpPr>
        <p:grpSpPr>
          <a:xfrm>
            <a:off x="5622654" y="4010408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31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33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5"/>
            <p:cNvSpPr txBox="1"/>
            <p:nvPr/>
          </p:nvSpPr>
          <p:spPr>
            <a:xfrm>
              <a:off x="3715169" y="2120163"/>
              <a:ext cx="500063" cy="66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38" name="椭圆 16"/>
          <p:cNvSpPr/>
          <p:nvPr/>
        </p:nvSpPr>
        <p:spPr>
          <a:xfrm>
            <a:off x="5785691" y="4840787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组合 3"/>
          <p:cNvGrpSpPr/>
          <p:nvPr/>
        </p:nvGrpSpPr>
        <p:grpSpPr>
          <a:xfrm>
            <a:off x="5626170" y="5350673"/>
            <a:ext cx="557559" cy="555945"/>
            <a:chOff x="3569784" y="2113339"/>
            <a:chExt cx="705760" cy="703716"/>
          </a:xfrm>
          <a:solidFill>
            <a:schemeClr val="accent2"/>
          </a:solidFill>
        </p:grpSpPr>
        <p:grpSp>
          <p:nvGrpSpPr>
            <p:cNvPr id="40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42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5"/>
            <p:cNvSpPr txBox="1"/>
            <p:nvPr/>
          </p:nvSpPr>
          <p:spPr>
            <a:xfrm>
              <a:off x="3715169" y="2120163"/>
              <a:ext cx="500063" cy="66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47" name="椭圆 16"/>
          <p:cNvSpPr/>
          <p:nvPr/>
        </p:nvSpPr>
        <p:spPr>
          <a:xfrm>
            <a:off x="5789207" y="6181052"/>
            <a:ext cx="296238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72650" y="2669015"/>
            <a:ext cx="33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概念结构设计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72651" y="4000435"/>
            <a:ext cx="3991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逻辑结构设计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2773" y="5340701"/>
            <a:ext cx="282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物理结构设计</a:t>
            </a:r>
          </a:p>
        </p:txBody>
      </p:sp>
    </p:spTree>
    <p:extLst>
      <p:ext uri="{BB962C8B-B14F-4D97-AF65-F5344CB8AC3E}">
        <p14:creationId xmlns:p14="http://schemas.microsoft.com/office/powerpoint/2010/main" val="412286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2343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074" name="Picture 2" descr="总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95" y="-18196"/>
            <a:ext cx="11425705" cy="71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2"/>
          <p:cNvSpPr/>
          <p:nvPr/>
        </p:nvSpPr>
        <p:spPr>
          <a:xfrm>
            <a:off x="841609" y="218762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A89"/>
                </a:solidFill>
              </a:rPr>
              <a:t>概念结构设计</a:t>
            </a:r>
          </a:p>
        </p:txBody>
      </p:sp>
      <p:pic>
        <p:nvPicPr>
          <p:cNvPr id="18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5" t="30" r="39239"/>
          <a:stretch>
            <a:fillRect/>
          </a:stretch>
        </p:blipFill>
        <p:spPr>
          <a:xfrm>
            <a:off x="9514703" y="1620771"/>
            <a:ext cx="2688848" cy="5529702"/>
          </a:xfrm>
          <a:custGeom>
            <a:avLst/>
            <a:gdLst>
              <a:gd name="connsiteX0" fmla="*/ 3333750 w 3333750"/>
              <a:gd name="connsiteY0" fmla="*/ 0 h 6855964"/>
              <a:gd name="connsiteX1" fmla="*/ 3333750 w 3333750"/>
              <a:gd name="connsiteY1" fmla="*/ 6855964 h 6855964"/>
              <a:gd name="connsiteX2" fmla="*/ 0 w 3333750"/>
              <a:gd name="connsiteY2" fmla="*/ 6855964 h 685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0" h="6855964">
                <a:moveTo>
                  <a:pt x="3333750" y="0"/>
                </a:moveTo>
                <a:lnTo>
                  <a:pt x="3333750" y="6855964"/>
                </a:lnTo>
                <a:lnTo>
                  <a:pt x="0" y="6855964"/>
                </a:lnTo>
                <a:close/>
              </a:path>
            </a:pathLst>
          </a:custGeom>
        </p:spPr>
      </p:pic>
      <p:sp>
        <p:nvSpPr>
          <p:cNvPr id="19" name="矩形 8"/>
          <p:cNvSpPr/>
          <p:nvPr/>
        </p:nvSpPr>
        <p:spPr>
          <a:xfrm>
            <a:off x="7078379" y="5386450"/>
            <a:ext cx="2436324" cy="646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总</a:t>
            </a:r>
            <a:r>
              <a:rPr lang="en-US" altLang="zh-CN" sz="2400" b="1" dirty="0">
                <a:solidFill>
                  <a:schemeClr val="bg1"/>
                </a:solidFill>
              </a:rPr>
              <a:t>E-R</a:t>
            </a:r>
            <a:r>
              <a:rPr lang="zh-CN" altLang="en-US" sz="2400" b="1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22" name="五边形 9"/>
          <p:cNvSpPr/>
          <p:nvPr/>
        </p:nvSpPr>
        <p:spPr>
          <a:xfrm rot="10800000">
            <a:off x="9306820" y="5386450"/>
            <a:ext cx="448856" cy="37798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8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7" r="14347"/>
          <a:stretch>
            <a:fillRect/>
          </a:stretch>
        </p:blipFill>
        <p:spPr>
          <a:xfrm>
            <a:off x="-305134" y="0"/>
            <a:ext cx="4905375" cy="6858000"/>
          </a:xfrm>
          <a:custGeom>
            <a:avLst/>
            <a:gdLst>
              <a:gd name="connsiteX0" fmla="*/ 0 w 4905375"/>
              <a:gd name="connsiteY0" fmla="*/ 0 h 6858000"/>
              <a:gd name="connsiteX1" fmla="*/ 4905375 w 4905375"/>
              <a:gd name="connsiteY1" fmla="*/ 0 h 6858000"/>
              <a:gd name="connsiteX2" fmla="*/ 4905375 w 4905375"/>
              <a:gd name="connsiteY2" fmla="*/ 6858000 h 6858000"/>
              <a:gd name="connsiteX3" fmla="*/ 0 w 49053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5" h="6858000">
                <a:moveTo>
                  <a:pt x="0" y="0"/>
                </a:moveTo>
                <a:lnTo>
                  <a:pt x="4905375" y="0"/>
                </a:lnTo>
                <a:lnTo>
                  <a:pt x="49053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14"/>
          <p:cNvSpPr/>
          <p:nvPr/>
        </p:nvSpPr>
        <p:spPr>
          <a:xfrm>
            <a:off x="-527557" y="0"/>
            <a:ext cx="4395222" cy="7126190"/>
          </a:xfrm>
          <a:prstGeom prst="rect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78680" y="268190"/>
              <a:ext cx="32643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</a:rPr>
                <a:t>逻辑结构设计</a:t>
              </a:r>
            </a:p>
          </p:txBody>
        </p:sp>
      </p:grpSp>
      <p:pic>
        <p:nvPicPr>
          <p:cNvPr id="1026" name="Picture 2" descr="数据图关系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87" y="-236031"/>
            <a:ext cx="8587354" cy="723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8"/>
          <p:cNvSpPr/>
          <p:nvPr/>
        </p:nvSpPr>
        <p:spPr>
          <a:xfrm>
            <a:off x="408579" y="2047276"/>
            <a:ext cx="2642996" cy="55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 ER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图→ 关系模式图</a:t>
            </a:r>
          </a:p>
        </p:txBody>
      </p:sp>
      <p:sp>
        <p:nvSpPr>
          <p:cNvPr id="11" name="五边形 9"/>
          <p:cNvSpPr/>
          <p:nvPr/>
        </p:nvSpPr>
        <p:spPr>
          <a:xfrm>
            <a:off x="232060" y="2038920"/>
            <a:ext cx="271463" cy="2286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8"/>
          <p:cNvSpPr/>
          <p:nvPr/>
        </p:nvSpPr>
        <p:spPr>
          <a:xfrm>
            <a:off x="408579" y="3362224"/>
            <a:ext cx="2642996" cy="55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无损分解</a:t>
            </a:r>
          </a:p>
        </p:txBody>
      </p:sp>
      <p:sp>
        <p:nvSpPr>
          <p:cNvPr id="13" name="五边形 9"/>
          <p:cNvSpPr/>
          <p:nvPr/>
        </p:nvSpPr>
        <p:spPr>
          <a:xfrm>
            <a:off x="232060" y="3353868"/>
            <a:ext cx="271463" cy="2286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8"/>
          <p:cNvSpPr/>
          <p:nvPr/>
        </p:nvSpPr>
        <p:spPr>
          <a:xfrm>
            <a:off x="408579" y="4766179"/>
            <a:ext cx="2642996" cy="55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第三范式</a:t>
            </a:r>
          </a:p>
        </p:txBody>
      </p:sp>
      <p:sp>
        <p:nvSpPr>
          <p:cNvPr id="16" name="五边形 9"/>
          <p:cNvSpPr/>
          <p:nvPr/>
        </p:nvSpPr>
        <p:spPr>
          <a:xfrm>
            <a:off x="232060" y="4757823"/>
            <a:ext cx="271463" cy="2286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605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等线</vt:lpstr>
      <vt:lpstr>方正大黑简体</vt:lpstr>
      <vt:lpstr>华文细黑</vt:lpstr>
      <vt:lpstr>宋体</vt:lpstr>
      <vt:lpstr>微软雅黑</vt:lpstr>
      <vt:lpstr>Arial</vt:lpstr>
      <vt:lpstr>Calibri</vt:lpstr>
      <vt:lpstr>Helvetica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</dc:creator>
  <cp:lastModifiedBy>admin</cp:lastModifiedBy>
  <cp:revision>63</cp:revision>
  <dcterms:created xsi:type="dcterms:W3CDTF">2015-05-12T05:39:00Z</dcterms:created>
  <dcterms:modified xsi:type="dcterms:W3CDTF">2016-07-21T14:29:08Z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