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作业列表（</a:t>
            </a:r>
            <a:r>
              <a:rPr lang="en-US" altLang="zh-CN"/>
              <a:t>2015-2016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84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Exercise 1</a:t>
            </a:r>
            <a:endParaRPr lang="en-US" altLang="zh-CN"/>
          </a:p>
        </p:txBody>
      </p:sp>
      <p:sp>
        <p:nvSpPr>
          <p:cNvPr id="84995" name="文本占位符 84994"/>
          <p:cNvSpPr>
            <a:spLocks noGrp="1"/>
          </p:cNvSpPr>
          <p:nvPr>
            <p:ph type="body" sz="half" idx="1"/>
          </p:nvPr>
        </p:nvSpPr>
        <p:spPr>
          <a:xfrm>
            <a:off x="1924050" y="1366838"/>
            <a:ext cx="8386763" cy="996950"/>
          </a:xfrm>
        </p:spPr>
        <p:txBody>
          <a:bodyPr>
            <a:normAutofit fontScale="90000"/>
          </a:bodyPr>
          <a:p>
            <a:r>
              <a:rPr lang="en-US" altLang="zh-CN" kern="1200"/>
              <a:t>Write a program similar to ls</a:t>
            </a:r>
            <a:r>
              <a:rPr lang="zh-CN" altLang="en-US" kern="1200"/>
              <a:t>，</a:t>
            </a:r>
            <a:r>
              <a:rPr lang="en-US" altLang="zh-CN" kern="1200"/>
              <a:t>to support two kinds of command operation:with no options and with the option “-l”.</a:t>
            </a:r>
            <a:endParaRPr lang="en-US" altLang="zh-CN" kern="1200"/>
          </a:p>
        </p:txBody>
      </p:sp>
      <p:pic>
        <p:nvPicPr>
          <p:cNvPr id="84996" name="内容占位符 84995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359150" y="2236788"/>
            <a:ext cx="5761038" cy="4564062"/>
          </a:xfrm>
        </p:spPr>
      </p:pic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框 66561"/>
          <p:cNvSpPr txBox="1"/>
          <p:nvPr/>
        </p:nvSpPr>
        <p:spPr>
          <a:xfrm>
            <a:off x="4267200" y="228600"/>
            <a:ext cx="3200400" cy="68199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73025" tIns="36512" rIns="73025" bIns="36512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x-none" sz="4000" dirty="0">
                <a:latin typeface="Arial" charset="0"/>
                <a:ea typeface="宋体" charset="-122"/>
              </a:rPr>
              <a:t>Exercise I</a:t>
            </a:r>
            <a:endParaRPr lang="en-US" altLang="x-none" sz="4000" dirty="0">
              <a:latin typeface="Arial" charset="0"/>
              <a:ea typeface="宋体" charset="-122"/>
            </a:endParaRPr>
          </a:p>
        </p:txBody>
      </p:sp>
      <p:sp>
        <p:nvSpPr>
          <p:cNvPr id="68610" name="文本框 66562"/>
          <p:cNvSpPr txBox="1"/>
          <p:nvPr/>
        </p:nvSpPr>
        <p:spPr>
          <a:xfrm>
            <a:off x="2209800" y="1143000"/>
            <a:ext cx="7086600" cy="540639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73025" tIns="36512" rIns="73025" bIns="36512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x-none" sz="2800" dirty="0">
                <a:latin typeface="Arial" charset="0"/>
                <a:ea typeface="宋体" charset="-122"/>
              </a:rPr>
              <a:t>1.Is the COW technique same with running in the parent’s address space ?</a:t>
            </a:r>
            <a:endParaRPr lang="en-US" altLang="x-none" sz="2800" dirty="0">
              <a:latin typeface="Arial" charset="0"/>
              <a:ea typeface="宋体" charset="-122"/>
            </a:endParaRPr>
          </a:p>
          <a:p>
            <a:pPr lvl="0" eaLnBrk="0" hangingPunct="0">
              <a:spcBef>
                <a:spcPct val="50000"/>
              </a:spcBef>
            </a:pPr>
            <a:r>
              <a:rPr lang="en-US" altLang="x-none" sz="2800" dirty="0">
                <a:latin typeface="Arial" charset="0"/>
                <a:ea typeface="宋体" charset="-122"/>
              </a:rPr>
              <a:t>2.What are the differences between fork and vfork ? Write a program to verify your answer.</a:t>
            </a:r>
            <a:endParaRPr lang="en-US" altLang="x-none" sz="2800" dirty="0">
              <a:latin typeface="Arial" charset="0"/>
              <a:ea typeface="宋体" charset="-122"/>
            </a:endParaRPr>
          </a:p>
          <a:p>
            <a:pPr lvl="0" eaLnBrk="0" hangingPunct="0">
              <a:spcBef>
                <a:spcPct val="50000"/>
              </a:spcBef>
            </a:pPr>
            <a:r>
              <a:rPr lang="en-US" altLang="x-none" sz="2800" dirty="0">
                <a:latin typeface="Arial" charset="0"/>
                <a:ea typeface="宋体" charset="-122"/>
              </a:rPr>
              <a:t>3.Write  a program to show the child process wait the parent process with a block style and  a noblock style to terminate.Then show the changing of memory layout.</a:t>
            </a:r>
            <a:endParaRPr lang="en-US" altLang="x-none" sz="2800" dirty="0">
              <a:latin typeface="Arial" charset="0"/>
              <a:ea typeface="宋体" charset="-122"/>
            </a:endParaRPr>
          </a:p>
          <a:p>
            <a:pPr lvl="0" eaLnBrk="0" hangingPunct="0">
              <a:spcBef>
                <a:spcPct val="50000"/>
              </a:spcBef>
            </a:pPr>
            <a:endParaRPr lang="en-US" altLang="x-none" sz="28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标题 303105"/>
          <p:cNvSpPr>
            <a:spLocks noGrp="1"/>
          </p:cNvSpPr>
          <p:nvPr>
            <p:ph type="title"/>
          </p:nvPr>
        </p:nvSpPr>
        <p:spPr/>
        <p:txBody>
          <a:bodyPr lIns="82124" tIns="41061" rIns="82124" bIns="41061" anchor="ctr"/>
          <a:p>
            <a:r>
              <a:rPr lang="en-US" altLang="zh-CN"/>
              <a:t>Exercise No 3</a:t>
            </a:r>
            <a:endParaRPr lang="en-US" altLang="zh-CN"/>
          </a:p>
        </p:txBody>
      </p:sp>
      <p:sp>
        <p:nvSpPr>
          <p:cNvPr id="303107" name="文本占位符 303106"/>
          <p:cNvSpPr>
            <a:spLocks noGrp="1"/>
          </p:cNvSpPr>
          <p:nvPr>
            <p:ph type="body" idx="1"/>
          </p:nvPr>
        </p:nvSpPr>
        <p:spPr/>
        <p:txBody>
          <a:bodyPr lIns="82124" tIns="41061" rIns="82124" bIns="41061"/>
          <a:p>
            <a:pPr>
              <a:buNone/>
            </a:pPr>
            <a:r>
              <a:rPr lang="en-US" altLang="zh-CN"/>
              <a:t>1.*Write a program to handle the exception of divided by 0 .</a:t>
            </a:r>
            <a:endParaRPr lang="en-US" altLang="zh-CN"/>
          </a:p>
        </p:txBody>
      </p:sp>
      <p:sp>
        <p:nvSpPr>
          <p:cNvPr id="303108" name="文本框 303107"/>
          <p:cNvSpPr txBox="1"/>
          <p:nvPr/>
        </p:nvSpPr>
        <p:spPr>
          <a:xfrm>
            <a:off x="2209800" y="4648200"/>
            <a:ext cx="7620000" cy="4381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73025" tIns="36512" rIns="73025" bIns="36512">
            <a:spAutoFit/>
          </a:bodyPr>
          <a:p>
            <a:pPr lvl="0">
              <a:spcBef>
                <a:spcPct val="50000"/>
              </a:spcBef>
            </a:pPr>
            <a:endParaRPr lang="en-US" altLang="zh-CN" sz="2400" b="1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Kingsoft Office WPP</Application>
  <PresentationFormat>宽屏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Exercise 1</vt:lpstr>
      <vt:lpstr>PowerPoint 演示文稿</vt:lpstr>
      <vt:lpstr>Exercise No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2016-01-05T08:43:02Z</dcterms:created>
  <dcterms:modified xsi:type="dcterms:W3CDTF">2016-01-05T08:48:47Z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