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715000"/>
  <p:notesSz cx="6858000" cy="9144000"/>
  <p:defaultTextStyle>
    <a:lvl1pPr>
      <a:defRPr>
        <a:latin typeface="微软雅黑"/>
        <a:ea typeface="微软雅黑"/>
        <a:cs typeface="微软雅黑"/>
        <a:sym typeface="微软雅黑"/>
      </a:defRPr>
    </a:lvl1pPr>
    <a:lvl2pPr indent="457200">
      <a:defRPr>
        <a:latin typeface="微软雅黑"/>
        <a:ea typeface="微软雅黑"/>
        <a:cs typeface="微软雅黑"/>
        <a:sym typeface="微软雅黑"/>
      </a:defRPr>
    </a:lvl2pPr>
    <a:lvl3pPr indent="914400">
      <a:defRPr>
        <a:latin typeface="微软雅黑"/>
        <a:ea typeface="微软雅黑"/>
        <a:cs typeface="微软雅黑"/>
        <a:sym typeface="微软雅黑"/>
      </a:defRPr>
    </a:lvl3pPr>
    <a:lvl4pPr indent="1371600">
      <a:defRPr>
        <a:latin typeface="微软雅黑"/>
        <a:ea typeface="微软雅黑"/>
        <a:cs typeface="微软雅黑"/>
        <a:sym typeface="微软雅黑"/>
      </a:defRPr>
    </a:lvl4pPr>
    <a:lvl5pPr indent="1828800">
      <a:defRPr>
        <a:latin typeface="微软雅黑"/>
        <a:ea typeface="微软雅黑"/>
        <a:cs typeface="微软雅黑"/>
        <a:sym typeface="微软雅黑"/>
      </a:defRPr>
    </a:lvl5pPr>
    <a:lvl6pPr indent="2286000">
      <a:defRPr>
        <a:latin typeface="微软雅黑"/>
        <a:ea typeface="微软雅黑"/>
        <a:cs typeface="微软雅黑"/>
        <a:sym typeface="微软雅黑"/>
      </a:defRPr>
    </a:lvl6pPr>
    <a:lvl7pPr indent="2743200">
      <a:defRPr>
        <a:latin typeface="微软雅黑"/>
        <a:ea typeface="微软雅黑"/>
        <a:cs typeface="微软雅黑"/>
        <a:sym typeface="微软雅黑"/>
      </a:defRPr>
    </a:lvl7pPr>
    <a:lvl8pPr indent="3200400">
      <a:defRPr>
        <a:latin typeface="微软雅黑"/>
        <a:ea typeface="微软雅黑"/>
        <a:cs typeface="微软雅黑"/>
        <a:sym typeface="微软雅黑"/>
      </a:defRPr>
    </a:lvl8pPr>
    <a:lvl9pPr indent="3657600">
      <a:defRPr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CECD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C4744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C4744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C474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143000" y="0"/>
            <a:ext cx="6858000" cy="292497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143000" y="3001697"/>
            <a:ext cx="6858000" cy="271330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单击此处编辑母版文本样式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第二级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第三级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第四级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533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28600"/>
            <a:ext cx="6052931" cy="5486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单击此处编辑母版文本样式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第二级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第三级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第四级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1143000" y="0"/>
            <a:ext cx="6858000" cy="2924970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500"/>
              <a:t>单击此处编辑母版标题样式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143000" y="3001697"/>
            <a:ext cx="6858000" cy="271330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623887" y="0"/>
            <a:ext cx="7886701" cy="3802064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500"/>
              <a:t>单击此处编辑母版标题样式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623887" y="3824552"/>
            <a:ext cx="7886701" cy="18904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333500"/>
            <a:ext cx="4032504" cy="4381500"/>
          </a:xfrm>
          <a:prstGeom prst="rect">
            <a:avLst/>
          </a:prstGeom>
        </p:spPr>
        <p:txBody>
          <a:bodyPr/>
          <a:lstStyle>
            <a:lvl1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629841" y="282428"/>
            <a:ext cx="7886701" cy="11483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890081" y="1430749"/>
            <a:ext cx="3655182" cy="78915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100"/>
              <a:t>单击此处编辑母版文本样式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629841" y="0"/>
            <a:ext cx="2949178" cy="17145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单击此处编辑母版标题样式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887391" y="822854"/>
            <a:ext cx="4629151" cy="4892146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FontTx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500"/>
              </a:spcBef>
              <a:buFontTx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500"/>
              </a:spcBef>
              <a:buFontTx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500"/>
              </a:spcBef>
              <a:buFontTx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500"/>
              </a:spcBef>
              <a:buFontTx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单击此处编辑母版文本样式</a:t>
            </a:r>
            <a:endParaRPr sz="2400"/>
          </a:p>
          <a:p>
            <a:pPr lvl="1">
              <a:defRPr sz="1800"/>
            </a:pPr>
            <a:r>
              <a:rPr sz="2400"/>
              <a:t>第二级</a:t>
            </a:r>
            <a:endParaRPr sz="2400"/>
          </a:p>
          <a:p>
            <a:pPr lvl="2">
              <a:defRPr sz="1800"/>
            </a:pPr>
            <a:r>
              <a:rPr sz="2400"/>
              <a:t>第三级</a:t>
            </a:r>
            <a:endParaRPr sz="2400"/>
          </a:p>
          <a:p>
            <a:pPr lvl="3">
              <a:defRPr sz="1800"/>
            </a:pPr>
            <a:r>
              <a:rPr sz="2400"/>
              <a:t>第四级</a:t>
            </a:r>
            <a:endParaRPr sz="2400"/>
          </a:p>
          <a:p>
            <a:pPr lvl="4">
              <a:defRPr sz="1800"/>
            </a:pPr>
            <a:r>
              <a:rPr sz="2400"/>
              <a:t>第五级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单击此处编辑母版文本样式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第二级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第三级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第四级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629841" y="0"/>
            <a:ext cx="3124013" cy="17145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单击此处编辑母版标题样式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629841" y="1714500"/>
            <a:ext cx="3124013" cy="4000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500"/>
              <a:t>单击此处编辑母版文本样式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版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6629400" y="0"/>
            <a:ext cx="20574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228600"/>
            <a:ext cx="6052931" cy="5486400"/>
          </a:xfrm>
          <a:prstGeom prst="rect">
            <a:avLst/>
          </a:prstGeom>
        </p:spPr>
        <p:txBody>
          <a:bodyPr/>
          <a:lstStyle>
            <a:lvl1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6553200" y="5203825"/>
            <a:ext cx="2133600" cy="28882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23887" y="0"/>
            <a:ext cx="7886701" cy="3802064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623887" y="3824552"/>
            <a:ext cx="7886701" cy="18904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333500"/>
            <a:ext cx="4032504" cy="4381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单击此处编辑母版文本样式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第二级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第三级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第四级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629841" y="282428"/>
            <a:ext cx="7886701" cy="114832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90081" y="1430749"/>
            <a:ext cx="3655182" cy="78915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629841" y="0"/>
            <a:ext cx="2949178" cy="1714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887391" y="822854"/>
            <a:ext cx="4629151" cy="4892146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单击此处编辑母版文本样式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第二级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第三级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第四级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629841" y="0"/>
            <a:ext cx="3124013" cy="1714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629841" y="1714500"/>
            <a:ext cx="3124013" cy="4000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76200"/>
            <a:ext cx="8229600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33500"/>
            <a:ext cx="8229600" cy="438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单击此处编辑母版文本样式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第二级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第三级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第四级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5314473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ransition spd="med" advClick="1"/>
  <p:txStyles>
    <p:titleStyle>
      <a:lvl1pPr algn="ctr">
        <a:defRPr sz="44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1pPr>
      <a:lvl2pPr algn="ctr">
        <a:defRPr sz="44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2pPr>
      <a:lvl3pPr algn="ctr">
        <a:defRPr sz="44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3pPr>
      <a:lvl4pPr algn="ctr">
        <a:defRPr sz="44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4pPr>
      <a:lvl5pPr algn="ctr">
        <a:defRPr sz="44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5pPr>
      <a:lvl6pPr algn="ctr">
        <a:defRPr sz="44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6pPr>
      <a:lvl7pPr algn="ctr">
        <a:defRPr sz="44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7pPr>
      <a:lvl8pPr algn="ctr">
        <a:defRPr sz="44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8pPr>
      <a:lvl9pPr algn="ctr">
        <a:defRPr sz="44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5pPr>
      <a:lvl6pPr marL="2651760" indent="-365760">
        <a:spcBef>
          <a:spcPts val="700"/>
        </a:spcBef>
        <a:buSzPct val="100000"/>
        <a:buFont typeface="Arial"/>
        <a:buChar char="»"/>
        <a:defRPr sz="32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6pPr>
      <a:lvl7pPr marL="3108960" indent="-365760">
        <a:spcBef>
          <a:spcPts val="700"/>
        </a:spcBef>
        <a:buSzPct val="100000"/>
        <a:buFont typeface="Arial"/>
        <a:buChar char="»"/>
        <a:defRPr sz="32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7pPr>
      <a:lvl8pPr marL="3566159" indent="-365759">
        <a:spcBef>
          <a:spcPts val="700"/>
        </a:spcBef>
        <a:buSzPct val="100000"/>
        <a:buFont typeface="Arial"/>
        <a:buChar char="»"/>
        <a:defRPr sz="32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8pPr>
      <a:lvl9pPr marL="4023359" indent="-365759">
        <a:spcBef>
          <a:spcPts val="700"/>
        </a:spcBef>
        <a:buSzPct val="100000"/>
        <a:buFont typeface="Arial"/>
        <a:buChar char="»"/>
        <a:defRPr sz="3200">
          <a:solidFill>
            <a:srgbClr val="FFFFFF"/>
          </a:solidFill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5797549" y="4148773"/>
            <a:ext cx="2517650" cy="139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1352830  </a:t>
            </a:r>
            <a:r>
              <a:rPr sz="24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rPr>
              <a:t>张志豪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1354202</a:t>
            </a:r>
            <a:r>
              <a: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sz="24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rPr>
              <a:t>王雨晴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1152792 </a:t>
            </a:r>
            <a:r>
              <a: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sz="24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rPr>
              <a:t>吴昊天</a:t>
            </a:r>
          </a:p>
        </p:txBody>
      </p:sp>
      <p:sp>
        <p:nvSpPr>
          <p:cNvPr id="91" name="Shape 91"/>
          <p:cNvSpPr/>
          <p:nvPr/>
        </p:nvSpPr>
        <p:spPr>
          <a:xfrm>
            <a:off x="2949575" y="1596389"/>
            <a:ext cx="284797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Online </a:t>
            </a:r>
            <a:r>
              <a:rPr sz="3200">
                <a:ln w="10160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Bookstore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xi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700" fill="hold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087563" y="1920875"/>
            <a:ext cx="4968876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Thank for your time!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5"/>
          <p:cNvGrpSpPr/>
          <p:nvPr/>
        </p:nvGrpSpPr>
        <p:grpSpPr>
          <a:xfrm>
            <a:off x="3808729" y="1849754"/>
            <a:ext cx="1506221" cy="1606551"/>
            <a:chOff x="0" y="0"/>
            <a:chExt cx="1506219" cy="1606550"/>
          </a:xfrm>
        </p:grpSpPr>
        <p:sp>
          <p:nvSpPr>
            <p:cNvPr id="93" name="Shape 93"/>
            <p:cNvSpPr/>
            <p:nvPr/>
          </p:nvSpPr>
          <p:spPr>
            <a:xfrm>
              <a:off x="0" y="-1"/>
              <a:ext cx="1506220" cy="160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220580" y="319404"/>
              <a:ext cx="1065060" cy="967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600">
                  <a:latin typeface="Comic Sans MS"/>
                  <a:ea typeface="Comic Sans MS"/>
                  <a:cs typeface="Comic Sans MS"/>
                  <a:sym typeface="Comic Sans MS"/>
                </a:rPr>
                <a:t>F</a:t>
              </a:r>
              <a:r>
                <a:rPr sz="1600">
                  <a:latin typeface="Comic Sans MS"/>
                  <a:ea typeface="Comic Sans MS"/>
                  <a:cs typeface="Comic Sans MS"/>
                  <a:sym typeface="Comic Sans MS"/>
                </a:rPr>
                <a:t>unctionalities </a:t>
              </a:r>
              <a:endParaRPr sz="16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96" name="Shape 96"/>
          <p:cNvSpPr/>
          <p:nvPr/>
        </p:nvSpPr>
        <p:spPr>
          <a:xfrm>
            <a:off x="-68263" y="5160962"/>
            <a:ext cx="1039814" cy="1588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" name="Shape 97"/>
          <p:cNvSpPr/>
          <p:nvPr/>
        </p:nvSpPr>
        <p:spPr>
          <a:xfrm flipV="1">
            <a:off x="971550" y="2641600"/>
            <a:ext cx="1800226" cy="2519364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2771775" y="2641599"/>
            <a:ext cx="1008064" cy="9527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5314950" y="2651124"/>
            <a:ext cx="1417639" cy="7939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6732588" y="2659063"/>
            <a:ext cx="935038" cy="2501901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7667625" y="5160962"/>
            <a:ext cx="1584326" cy="1588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0" y="5059362"/>
            <a:ext cx="215900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xfrm>
            <a:off x="6553200" y="5297487"/>
            <a:ext cx="2133600" cy="303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24179" y="1036955"/>
            <a:ext cx="8514717" cy="319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1.Sign Up and Sign In.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2.Manage your own orders and information.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3.Check your shopping mart.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4.Buy what you want.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500" fill="hold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" grpId="2"/>
      <p:bldP build="whole" bldLvl="1" animBg="1" rev="0" advAuto="0" spid="10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9"/>
          <p:cNvGrpSpPr/>
          <p:nvPr/>
        </p:nvGrpSpPr>
        <p:grpSpPr>
          <a:xfrm>
            <a:off x="3808729" y="1849754"/>
            <a:ext cx="1506221" cy="1606551"/>
            <a:chOff x="0" y="0"/>
            <a:chExt cx="1506219" cy="1606550"/>
          </a:xfrm>
        </p:grpSpPr>
        <p:sp>
          <p:nvSpPr>
            <p:cNvPr id="107" name="Shape 107"/>
            <p:cNvSpPr/>
            <p:nvPr/>
          </p:nvSpPr>
          <p:spPr>
            <a:xfrm>
              <a:off x="0" y="-1"/>
              <a:ext cx="1506220" cy="1606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20580" y="395605"/>
              <a:ext cx="1065060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>
                  <a:latin typeface="Comic Sans MS"/>
                  <a:ea typeface="Comic Sans MS"/>
                  <a:cs typeface="Comic Sans MS"/>
                  <a:sym typeface="Comic Sans MS"/>
                </a:rPr>
                <a:t>database</a:t>
              </a:r>
              <a:endParaRPr sz="14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lvl="0" algn="ctr"/>
              <a:r>
                <a:rPr sz="1400">
                  <a:latin typeface="Comic Sans MS"/>
                  <a:ea typeface="Comic Sans MS"/>
                  <a:cs typeface="Comic Sans MS"/>
                  <a:sym typeface="Comic Sans MS"/>
                </a:rPr>
                <a:t>design</a:t>
              </a:r>
              <a:endParaRPr sz="14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10" name="Shape 110"/>
          <p:cNvSpPr/>
          <p:nvPr/>
        </p:nvSpPr>
        <p:spPr>
          <a:xfrm>
            <a:off x="-68263" y="5160962"/>
            <a:ext cx="1039813" cy="1588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1" name="Shape 111"/>
          <p:cNvSpPr/>
          <p:nvPr/>
        </p:nvSpPr>
        <p:spPr>
          <a:xfrm flipV="1">
            <a:off x="971549" y="2641600"/>
            <a:ext cx="1800226" cy="2519364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2771775" y="2641600"/>
            <a:ext cx="1008064" cy="9525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5314949" y="2651124"/>
            <a:ext cx="1417639" cy="7940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6732588" y="2659063"/>
            <a:ext cx="935037" cy="2501901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7667624" y="5160962"/>
            <a:ext cx="1584326" cy="1588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-1" y="5059362"/>
            <a:ext cx="215902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6553200" y="5162867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24179" y="1036955"/>
            <a:ext cx="8514717" cy="319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:::::::entity:::::::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 defTabSz="457200"/>
            <a:endParaRPr sz="1700">
              <a:solidFill>
                <a:srgbClr val="FFFFFF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lvl="0" algn="ctr" defTabSz="457200"/>
            <a:r>
              <a:rPr sz="17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users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66700" algn="ctr" defTabSz="457200"/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defTabSz="457200"/>
            <a:r>
              <a:rPr sz="17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category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66700" algn="ctr" defTabSz="457200"/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defTabSz="457200"/>
            <a:r>
              <a:rPr sz="17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books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defTabSz="457200"/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defTabSz="457200"/>
            <a:r>
              <a:rPr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</a:t>
            </a:r>
            <a:endParaRPr sz="1700">
              <a:solidFill>
                <a:srgbClr val="FFFFFF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lvl="0" algn="ctr" defTabSz="457200"/>
            <a:endParaRPr sz="1700">
              <a:solidFill>
                <a:srgbClr val="FFFFFF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lvl="0" algn="ctr" defTabSz="457200"/>
            <a:r>
              <a:rPr sz="17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orders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500" fill="hold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1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DD6CC7A8-38A3-45B1-B210-64E57169786B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428" y="398407"/>
            <a:ext cx="4048183" cy="4918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F8565EDD-48E9-4078-B5FC-1E10ECD1736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8450" y="398407"/>
            <a:ext cx="4086695" cy="4918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6"/>
          <p:cNvGrpSpPr/>
          <p:nvPr/>
        </p:nvGrpSpPr>
        <p:grpSpPr>
          <a:xfrm>
            <a:off x="3808729" y="1849754"/>
            <a:ext cx="1506221" cy="1606551"/>
            <a:chOff x="0" y="0"/>
            <a:chExt cx="1506219" cy="1606550"/>
          </a:xfrm>
        </p:grpSpPr>
        <p:sp>
          <p:nvSpPr>
            <p:cNvPr id="124" name="Shape 124"/>
            <p:cNvSpPr/>
            <p:nvPr/>
          </p:nvSpPr>
          <p:spPr>
            <a:xfrm>
              <a:off x="0" y="-1"/>
              <a:ext cx="1506220" cy="160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20580" y="516255"/>
              <a:ext cx="106506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1400"/>
                <a:t>WorkFlow</a:t>
              </a:r>
              <a:endParaRPr sz="1400"/>
            </a:p>
          </p:txBody>
        </p:sp>
      </p:grpSp>
      <p:sp>
        <p:nvSpPr>
          <p:cNvPr id="127" name="Shape 127"/>
          <p:cNvSpPr/>
          <p:nvPr/>
        </p:nvSpPr>
        <p:spPr>
          <a:xfrm>
            <a:off x="-68263" y="5160962"/>
            <a:ext cx="1039814" cy="1588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 flipV="1">
            <a:off x="971550" y="2641600"/>
            <a:ext cx="1800226" cy="2519364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2771775" y="2641599"/>
            <a:ext cx="1008064" cy="9527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5314950" y="2651124"/>
            <a:ext cx="1417639" cy="7939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6732588" y="2659063"/>
            <a:ext cx="935038" cy="2501901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7667625" y="5160962"/>
            <a:ext cx="1584326" cy="1588"/>
          </a:xfrm>
          <a:prstGeom prst="line">
            <a:avLst/>
          </a:prstGeom>
          <a:ln w="31750">
            <a:solidFill>
              <a:srgbClr val="FFC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0" y="5059362"/>
            <a:ext cx="215900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6553200" y="5297487"/>
            <a:ext cx="2133600" cy="303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-1474788" y="4886325"/>
            <a:ext cx="1439863" cy="504825"/>
          </a:xfrm>
          <a:prstGeom prst="chevron">
            <a:avLst>
              <a:gd name="adj" fmla="val 50005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b="1" sz="1400"/>
            </a:pPr>
          </a:p>
        </p:txBody>
      </p:sp>
      <p:grpSp>
        <p:nvGrpSpPr>
          <p:cNvPr id="139" name="Group 139"/>
          <p:cNvGrpSpPr/>
          <p:nvPr/>
        </p:nvGrpSpPr>
        <p:grpSpPr>
          <a:xfrm>
            <a:off x="731519" y="565784"/>
            <a:ext cx="1943101" cy="505461"/>
            <a:chOff x="0" y="0"/>
            <a:chExt cx="1943100" cy="505459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1943100" cy="50546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48259"/>
              <a:ext cx="1943100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Sign Up</a:t>
              </a:r>
              <a:r>
                <a:rPr>
                  <a:solidFill>
                    <a:srgbClr val="FFFFFF"/>
                  </a:solidFill>
                </a:rPr>
                <a:t> 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426085" y="2396489"/>
            <a:ext cx="2011680" cy="726441"/>
            <a:chOff x="0" y="0"/>
            <a:chExt cx="2011678" cy="726440"/>
          </a:xfrm>
        </p:grpSpPr>
        <p:sp>
          <p:nvSpPr>
            <p:cNvPr id="140" name="Shape 140"/>
            <p:cNvSpPr/>
            <p:nvPr/>
          </p:nvSpPr>
          <p:spPr>
            <a:xfrm>
              <a:off x="0" y="110490"/>
              <a:ext cx="2011679" cy="505461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0"/>
              <a:ext cx="2011679" cy="726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Manage goods and information</a:t>
              </a:r>
              <a:r>
                <a:rPr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6526529" y="2415539"/>
            <a:ext cx="1943101" cy="688341"/>
            <a:chOff x="0" y="19050"/>
            <a:chExt cx="1943100" cy="688340"/>
          </a:xfrm>
        </p:grpSpPr>
        <p:sp>
          <p:nvSpPr>
            <p:cNvPr id="143" name="Shape 143"/>
            <p:cNvSpPr/>
            <p:nvPr/>
          </p:nvSpPr>
          <p:spPr>
            <a:xfrm>
              <a:off x="0" y="110490"/>
              <a:ext cx="1943100" cy="505461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19050"/>
              <a:ext cx="194310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check your shopping cart</a:t>
              </a:r>
              <a:r>
                <a:rPr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.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5802629" y="565784"/>
            <a:ext cx="1943101" cy="505461"/>
            <a:chOff x="0" y="0"/>
            <a:chExt cx="1943100" cy="505459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1943100" cy="505460"/>
            </a:xfrm>
            <a:prstGeom prst="rect">
              <a:avLst/>
            </a:prstGeom>
            <a:solidFill>
              <a:srgbClr val="C6D9F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48259"/>
              <a:ext cx="1943100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Sign In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2687319" y="818514"/>
            <a:ext cx="31026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153" name="Shape 153"/>
          <p:cNvSpPr/>
          <p:nvPr/>
        </p:nvSpPr>
        <p:spPr>
          <a:xfrm>
            <a:off x="2431522" y="1084103"/>
            <a:ext cx="3611746" cy="1312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154" name="Shape 154"/>
          <p:cNvSpPr/>
          <p:nvPr/>
        </p:nvSpPr>
        <p:spPr>
          <a:xfrm>
            <a:off x="2426969" y="2759709"/>
            <a:ext cx="40868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107247" y="330200"/>
            <a:ext cx="4968876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Plan and Schedule</a:t>
            </a:r>
          </a:p>
        </p:txBody>
      </p:sp>
      <p:sp>
        <p:nvSpPr>
          <p:cNvPr id="157" name="Shape 157"/>
          <p:cNvSpPr/>
          <p:nvPr/>
        </p:nvSpPr>
        <p:spPr>
          <a:xfrm>
            <a:off x="983614" y="1374775"/>
            <a:ext cx="7800342" cy="226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 </a:t>
            </a:r>
            <a:r>
              <a: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rPr>
              <a:t>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1.We plan to use knowledge of JavaEE.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2.We also need the knowledge of JavaScript CSS3 and HTML to help us to finish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3.Database -- MySQL.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4.Server -- Apache Tomcat.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3C1DA"/>
      </a:accent5>
      <a:accent6>
        <a:srgbClr val="AC4744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F81BD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4F81BD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3C1DA"/>
      </a:accent5>
      <a:accent6>
        <a:srgbClr val="AC4744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F81BD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4F81BD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