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03" r:id="rId3"/>
    <p:sldId id="330" r:id="rId4"/>
    <p:sldId id="312" r:id="rId5"/>
    <p:sldId id="345" r:id="rId7"/>
    <p:sldId id="340" r:id="rId8"/>
    <p:sldId id="372" r:id="rId9"/>
    <p:sldId id="373" r:id="rId10"/>
    <p:sldId id="374" r:id="rId11"/>
    <p:sldId id="314" r:id="rId12"/>
    <p:sldId id="339" r:id="rId13"/>
    <p:sldId id="332" r:id="rId14"/>
    <p:sldId id="341" r:id="rId15"/>
    <p:sldId id="353" r:id="rId16"/>
    <p:sldId id="346" r:id="rId17"/>
    <p:sldId id="307" r:id="rId18"/>
    <p:sldId id="347" r:id="rId19"/>
    <p:sldId id="352" r:id="rId20"/>
    <p:sldId id="354" r:id="rId21"/>
    <p:sldId id="337" r:id="rId22"/>
    <p:sldId id="358" r:id="rId23"/>
    <p:sldId id="357" r:id="rId24"/>
    <p:sldId id="356" r:id="rId25"/>
    <p:sldId id="310" r:id="rId26"/>
    <p:sldId id="355" r:id="rId27"/>
    <p:sldId id="338" r:id="rId28"/>
    <p:sldId id="360" r:id="rId29"/>
    <p:sldId id="362" r:id="rId30"/>
  </p:sldIdLst>
  <p:sldSz cx="12192000" cy="6858000"/>
  <p:notesSz cx="6858000" cy="9144000"/>
  <p:embeddedFontLst>
    <p:embeddedFont>
      <p:font typeface="Gulim" pitchFamily="34" charset="-127"/>
      <p:regular r:id="rId34"/>
    </p:embeddedFont>
    <p:embeddedFont>
      <p:font typeface="方正姚体" pitchFamily="2" charset="-122"/>
      <p:regular r:id="rId35"/>
    </p:embeddedFont>
    <p:embeddedFont>
      <p:font typeface="Calibri" charset="0"/>
      <p:regular r:id="rId36"/>
      <p:bold r:id="rId37"/>
    </p:embeddedFont>
    <p:embeddedFont>
      <p:font typeface="微软雅黑" charset="-122"/>
      <p:regular r:id="rId38"/>
    </p:embeddedFont>
    <p:embeddedFont>
      <p:font typeface="Gulim" charset="0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93B"/>
    <a:srgbClr val="00B0F0"/>
    <a:srgbClr val="EA5326"/>
    <a:srgbClr val="1B8ABF"/>
    <a:srgbClr val="E2524A"/>
    <a:srgbClr val="3B393E"/>
    <a:srgbClr val="F1E307"/>
    <a:srgbClr val="D2D3D5"/>
    <a:srgbClr val="B3B8B5"/>
    <a:srgbClr val="2F3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5" autoAdjust="0"/>
    <p:restoredTop sz="92642" autoAdjust="0"/>
  </p:normalViewPr>
  <p:slideViewPr>
    <p:cSldViewPr snapToGrid="0">
      <p:cViewPr varScale="1">
        <p:scale>
          <a:sx n="119" d="100"/>
          <a:sy n="119" d="100"/>
        </p:scale>
        <p:origin x="-390" y="-102"/>
      </p:cViewPr>
      <p:guideLst>
        <p:guide orient="horz" pos="2124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2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9645F"/>
            </a:solidFill>
            <a:effectLst/>
          </c:spPr>
          <c:dPt>
            <c:idx val="0"/>
            <c:bubble3D val="0"/>
            <c:spPr>
              <a:solidFill>
                <a:srgbClr val="E9645F"/>
              </a:solidFill>
              <a:ln w="19050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35210191515672"/>
                  <c:y val="-0.254791400609455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5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j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4236375331944"/>
                      <c:h val="0.331301485445721"/>
                    </c:manualLayout>
                  </c15:layout>
                </c:ext>
              </c:extLst>
            </c:dLbl>
            <c:dLbl>
              <c:idx val="1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 c:formatCode="0.00%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9645F"/>
            </a:solidFill>
            <a:effectLst/>
          </c:spPr>
          <c:dPt>
            <c:idx val="0"/>
            <c:bubble3D val="0"/>
            <c:spPr>
              <a:solidFill>
                <a:srgbClr val="E9645F"/>
              </a:solidFill>
              <a:ln w="19050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62181986345263"/>
                  <c:y val="-0.210631172000455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5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j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4236375331944"/>
                      <c:h val="0.331301485445721"/>
                    </c:manualLayout>
                  </c15:layout>
                </c:ext>
              </c:extLst>
            </c:dLbl>
            <c:dLbl>
              <c:idx val="1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0.45</c:v>
                </c:pt>
                <c:pt idx="1" c:formatCode="0.00%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9645F"/>
            </a:solidFill>
            <a:effectLst/>
          </c:spPr>
          <c:dPt>
            <c:idx val="0"/>
            <c:bubble3D val="0"/>
            <c:spPr>
              <a:solidFill>
                <a:srgbClr val="E9645F"/>
              </a:solidFill>
              <a:ln w="19050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1401430743988"/>
                  <c:y val="0.0463010671791824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5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j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4236375331944"/>
                      <c:h val="0.331301485445721"/>
                    </c:manualLayout>
                  </c15:layout>
                </c:ext>
              </c:extLst>
            </c:dLbl>
            <c:dLbl>
              <c:idx val="1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0.15</c:v>
                </c:pt>
                <c:pt idx="1" c:formatCode="0.00%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9645F"/>
            </a:solidFill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35210191515672"/>
                  <c:y val="-0.254791400609455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j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4236375331944"/>
                      <c:h val="0.331301485445721"/>
                    </c:manualLayout>
                  </c15:layout>
                </c:ext>
              </c:extLst>
            </c:dLbl>
            <c:dLbl>
              <c:idx val="1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 c:formatCode="0.00%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9645F"/>
            </a:solidFill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35210191515672"/>
                  <c:y val="-0.254791400609455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j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4236375331944"/>
                      <c:h val="0.331301485445721"/>
                    </c:manualLayout>
                  </c15:layout>
                </c:ext>
              </c:extLst>
            </c:dLbl>
            <c:dLbl>
              <c:idx val="1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 c:formatCode="0.00%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9645F"/>
            </a:solidFill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86733436283188"/>
                  <c:y val="-0.064164972870799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j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4236375331944"/>
                      <c:h val="0.331301485445721"/>
                    </c:manualLayout>
                  </c15:layout>
                </c:ext>
              </c:extLst>
            </c:dLbl>
            <c:dLbl>
              <c:idx val="1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 c:formatCode="0.00%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5EDD-FF9E-4057-A488-E848CDD604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75"/>
          <a:stretch>
            <a:fillRect/>
          </a:stretch>
        </p:blipFill>
        <p:spPr>
          <a:xfrm>
            <a:off x="0" y="0"/>
            <a:ext cx="1219254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75"/>
          <a:stretch>
            <a:fillRect/>
          </a:stretch>
        </p:blipFill>
        <p:spPr>
          <a:xfrm>
            <a:off x="0" y="0"/>
            <a:ext cx="1219254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microsoft.com/office/2007/relationships/hdphoto" Target="../media/hdphoto6.wdp"/><Relationship Id="rId7" Type="http://schemas.openxmlformats.org/officeDocument/2006/relationships/image" Target="../media/image9.png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microsoft.com/office/2007/relationships/hdphoto" Target="../media/hdphoto4.wdp"/><Relationship Id="rId3" Type="http://schemas.openxmlformats.org/officeDocument/2006/relationships/image" Target="../media/image7.png"/><Relationship Id="rId2" Type="http://schemas.microsoft.com/office/2007/relationships/hdphoto" Target="../media/hdphoto3.wdp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1.xml"/><Relationship Id="rId10" Type="http://schemas.microsoft.com/office/2007/relationships/hdphoto" Target="../media/hdphoto7.wdp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microsoft.com/office/2007/relationships/hdphoto" Target="../media/hdphoto9.wdp"/><Relationship Id="rId3" Type="http://schemas.openxmlformats.org/officeDocument/2006/relationships/image" Target="../media/image12.png"/><Relationship Id="rId2" Type="http://schemas.microsoft.com/office/2007/relationships/hdphoto" Target="../media/hdphoto8.wdp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microsoft.com/office/2007/relationships/hdphoto" Target="../media/hdphoto11.wdp"/><Relationship Id="rId3" Type="http://schemas.openxmlformats.org/officeDocument/2006/relationships/image" Target="../media/image14.png"/><Relationship Id="rId2" Type="http://schemas.microsoft.com/office/2007/relationships/hdphoto" Target="../media/hdphoto10.wdp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1.xml"/><Relationship Id="rId6" Type="http://schemas.microsoft.com/office/2007/relationships/hdphoto" Target="../media/hdphoto14.wdp"/><Relationship Id="rId5" Type="http://schemas.openxmlformats.org/officeDocument/2006/relationships/image" Target="../media/image17.png"/><Relationship Id="rId4" Type="http://schemas.microsoft.com/office/2007/relationships/hdphoto" Target="../media/hdphoto13.wdp"/><Relationship Id="rId3" Type="http://schemas.openxmlformats.org/officeDocument/2006/relationships/image" Target="../media/image16.png"/><Relationship Id="rId2" Type="http://schemas.microsoft.com/office/2007/relationships/hdphoto" Target="../media/hdphoto12.wdp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3384550" y="545465"/>
            <a:ext cx="5921375" cy="5551805"/>
          </a:xfrm>
          <a:prstGeom prst="wedgeRoundRectCallout">
            <a:avLst/>
          </a:prstGeom>
          <a:solidFill>
            <a:srgbClr val="2E75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615055" y="3398520"/>
            <a:ext cx="5086985" cy="3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61975" y="2715309"/>
            <a:ext cx="641064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>
                <a:solidFill>
                  <a:schemeClr val="bg1"/>
                </a:solidFill>
                <a:ea typeface="Gulim" pitchFamily="34" charset="-127"/>
              </a:rPr>
              <a:t>develop webservice from WCF</a:t>
            </a:r>
            <a:endParaRPr lang="en-US" altLang="zh-CN" sz="36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38035" y="3455035"/>
            <a:ext cx="3837305" cy="82613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BY Ma Zhiyuan</a:t>
            </a:r>
            <a:endParaRPr lang="en-US" altLang="zh-CN" sz="2400" dirty="0" smtClean="0">
              <a:solidFill>
                <a:schemeClr val="bg1"/>
              </a:solidFill>
              <a:ea typeface="Gulim" pitchFamily="34" charset="-127"/>
            </a:endParaRPr>
          </a:p>
          <a:p>
            <a:pPr lvl="0"/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     Wang Yuqing</a:t>
            </a:r>
            <a:endParaRPr lang="en-US" altLang="zh-CN" sz="2400" dirty="0" smtClean="0">
              <a:solidFill>
                <a:schemeClr val="bg1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966123" y="3752348"/>
            <a:ext cx="1592663" cy="1617464"/>
            <a:chOff x="944701" y="2110525"/>
            <a:chExt cx="3380720" cy="3433364"/>
          </a:xfrm>
        </p:grpSpPr>
        <p:sp>
          <p:nvSpPr>
            <p:cNvPr id="3" name="圆角矩形 2"/>
            <p:cNvSpPr/>
            <p:nvPr/>
          </p:nvSpPr>
          <p:spPr>
            <a:xfrm>
              <a:off x="944701" y="2110525"/>
              <a:ext cx="3380720" cy="3433364"/>
            </a:xfrm>
            <a:prstGeom prst="roundRect">
              <a:avLst>
                <a:gd name="adj" fmla="val 96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80479" y="2442328"/>
              <a:ext cx="2731574" cy="2792538"/>
            </a:xfrm>
            <a:prstGeom prst="rect">
              <a:avLst/>
            </a:prstGeom>
            <a:solidFill>
              <a:srgbClr val="4BA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471441" y="2910330"/>
              <a:ext cx="667886" cy="667886"/>
            </a:xfrm>
            <a:prstGeom prst="ellipse">
              <a:avLst/>
            </a:prstGeom>
            <a:solidFill>
              <a:srgbClr val="F1E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561608" y="4424516"/>
              <a:ext cx="1295162" cy="798959"/>
            </a:xfrm>
            <a:prstGeom prst="triangle">
              <a:avLst>
                <a:gd name="adj" fmla="val 44306"/>
              </a:avLst>
            </a:prstGeom>
            <a:solidFill>
              <a:srgbClr val="4A4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1618114" y="4046218"/>
              <a:ext cx="1575552" cy="1188648"/>
            </a:xfrm>
            <a:prstGeom prst="triangle">
              <a:avLst>
                <a:gd name="adj" fmla="val 44306"/>
              </a:avLst>
            </a:prstGeom>
            <a:solidFill>
              <a:srgbClr val="3B3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824588" y="2704937"/>
            <a:ext cx="328034" cy="3338024"/>
            <a:chOff x="4370470" y="1746277"/>
            <a:chExt cx="422756" cy="4010482"/>
          </a:xfrm>
        </p:grpSpPr>
        <p:sp>
          <p:nvSpPr>
            <p:cNvPr id="16" name="矩形 15"/>
            <p:cNvSpPr/>
            <p:nvPr/>
          </p:nvSpPr>
          <p:spPr>
            <a:xfrm>
              <a:off x="4370470" y="2300748"/>
              <a:ext cx="422756" cy="30037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370470" y="2300748"/>
              <a:ext cx="113040" cy="3003741"/>
            </a:xfrm>
            <a:prstGeom prst="rect">
              <a:avLst/>
            </a:prstGeom>
            <a:solidFill>
              <a:srgbClr val="B1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370470" y="1887794"/>
              <a:ext cx="422756" cy="412954"/>
            </a:xfrm>
            <a:prstGeom prst="rect">
              <a:avLst/>
            </a:prstGeom>
            <a:solidFill>
              <a:srgbClr val="DBE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0470" y="1746277"/>
              <a:ext cx="422756" cy="156266"/>
            </a:xfrm>
            <a:prstGeom prst="rect">
              <a:avLst/>
            </a:prstGeom>
            <a:solidFill>
              <a:srgbClr val="E29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4370470" y="5304489"/>
              <a:ext cx="422756" cy="452270"/>
            </a:xfrm>
            <a:prstGeom prst="triangle">
              <a:avLst/>
            </a:prstGeom>
            <a:solidFill>
              <a:srgbClr val="F3D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4441298" y="5453146"/>
              <a:ext cx="281098" cy="3035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087756" y="2704937"/>
            <a:ext cx="404482" cy="836358"/>
            <a:chOff x="4823562" y="2020529"/>
            <a:chExt cx="633341" cy="1509867"/>
          </a:xfrm>
        </p:grpSpPr>
        <p:sp>
          <p:nvSpPr>
            <p:cNvPr id="12" name="矩形 11"/>
            <p:cNvSpPr/>
            <p:nvPr/>
          </p:nvSpPr>
          <p:spPr>
            <a:xfrm>
              <a:off x="4823562" y="2020529"/>
              <a:ext cx="633341" cy="1327355"/>
            </a:xfrm>
            <a:prstGeom prst="rect">
              <a:avLst/>
            </a:prstGeom>
            <a:solidFill>
              <a:srgbClr val="23B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23562" y="3347884"/>
              <a:ext cx="633341" cy="182512"/>
            </a:xfrm>
            <a:prstGeom prst="rect">
              <a:avLst/>
            </a:prstGeom>
            <a:solidFill>
              <a:srgbClr val="9DC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89779" y="2835001"/>
            <a:ext cx="2290719" cy="2811902"/>
            <a:chOff x="5707624" y="2001935"/>
            <a:chExt cx="3355260" cy="4118647"/>
          </a:xfrm>
        </p:grpSpPr>
        <p:sp>
          <p:nvSpPr>
            <p:cNvPr id="27" name="矩形 26"/>
            <p:cNvSpPr/>
            <p:nvPr/>
          </p:nvSpPr>
          <p:spPr>
            <a:xfrm>
              <a:off x="5707624" y="4327949"/>
              <a:ext cx="3336824" cy="1792631"/>
            </a:xfrm>
            <a:prstGeom prst="rect">
              <a:avLst/>
            </a:prstGeom>
            <a:solidFill>
              <a:srgbClr val="9E4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5726061" y="3385770"/>
              <a:ext cx="3318387" cy="942496"/>
            </a:xfrm>
            <a:prstGeom prst="triangle">
              <a:avLst>
                <a:gd name="adj" fmla="val 51778"/>
              </a:avLst>
            </a:prstGeom>
            <a:solidFill>
              <a:srgbClr val="EA5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065274" y="2001935"/>
              <a:ext cx="2713703" cy="3289926"/>
              <a:chOff x="6126381" y="2802194"/>
              <a:chExt cx="2713703" cy="328992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126381" y="2802194"/>
                <a:ext cx="2713703" cy="328992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371303" y="3180827"/>
                <a:ext cx="1489587" cy="242534"/>
              </a:xfrm>
              <a:prstGeom prst="rect">
                <a:avLst/>
              </a:prstGeom>
              <a:solidFill>
                <a:srgbClr val="C7D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371303" y="3570440"/>
                <a:ext cx="735996" cy="242534"/>
              </a:xfrm>
              <a:prstGeom prst="rect">
                <a:avLst/>
              </a:prstGeom>
              <a:solidFill>
                <a:srgbClr val="C7D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362505" y="4006269"/>
                <a:ext cx="2088321" cy="243352"/>
              </a:xfrm>
              <a:prstGeom prst="rect">
                <a:avLst/>
              </a:prstGeom>
              <a:solidFill>
                <a:srgbClr val="C7D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355841" y="4372714"/>
                <a:ext cx="2088321" cy="225798"/>
              </a:xfrm>
              <a:prstGeom prst="rect">
                <a:avLst/>
              </a:prstGeom>
              <a:solidFill>
                <a:srgbClr val="C7D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341093" y="4750573"/>
                <a:ext cx="2088321" cy="233272"/>
              </a:xfrm>
              <a:prstGeom prst="rect">
                <a:avLst/>
              </a:prstGeom>
              <a:solidFill>
                <a:srgbClr val="C7D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341093" y="5135904"/>
                <a:ext cx="2088321" cy="233272"/>
              </a:xfrm>
              <a:prstGeom prst="rect">
                <a:avLst/>
              </a:prstGeom>
              <a:solidFill>
                <a:srgbClr val="C7D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等腰三角形 23"/>
            <p:cNvSpPr/>
            <p:nvPr/>
          </p:nvSpPr>
          <p:spPr>
            <a:xfrm>
              <a:off x="5707626" y="5178084"/>
              <a:ext cx="3318387" cy="942496"/>
            </a:xfrm>
            <a:prstGeom prst="triangle">
              <a:avLst>
                <a:gd name="adj" fmla="val 51778"/>
              </a:avLst>
            </a:prstGeom>
            <a:solidFill>
              <a:srgbClr val="DD4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5649331" y="4366224"/>
              <a:ext cx="1812653" cy="1696064"/>
            </a:xfrm>
            <a:prstGeom prst="triangle">
              <a:avLst>
                <a:gd name="adj" fmla="val 48373"/>
              </a:avLst>
            </a:prstGeom>
            <a:solidFill>
              <a:srgbClr val="EA5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6200000" flipH="1">
              <a:off x="7308525" y="4366221"/>
              <a:ext cx="1812653" cy="1696064"/>
            </a:xfrm>
            <a:prstGeom prst="triangle">
              <a:avLst>
                <a:gd name="adj" fmla="val 48373"/>
              </a:avLst>
            </a:prstGeom>
            <a:solidFill>
              <a:srgbClr val="EA5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99342" y="3308296"/>
            <a:ext cx="1583627" cy="2647255"/>
            <a:chOff x="1725350" y="1913184"/>
            <a:chExt cx="2168224" cy="3408007"/>
          </a:xfrm>
        </p:grpSpPr>
        <p:sp>
          <p:nvSpPr>
            <p:cNvPr id="47" name="圆角矩形 46"/>
            <p:cNvSpPr/>
            <p:nvPr/>
          </p:nvSpPr>
          <p:spPr>
            <a:xfrm>
              <a:off x="1725350" y="1913184"/>
              <a:ext cx="2168224" cy="3408007"/>
            </a:xfrm>
            <a:prstGeom prst="roundRect">
              <a:avLst>
                <a:gd name="adj" fmla="val 4858"/>
              </a:avLst>
            </a:prstGeom>
            <a:solidFill>
              <a:srgbClr val="E9645F"/>
            </a:solidFill>
            <a:ln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805501" y="2382950"/>
              <a:ext cx="2014330" cy="234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071520" y="2095918"/>
              <a:ext cx="78696" cy="8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终止 49"/>
            <p:cNvSpPr/>
            <p:nvPr/>
          </p:nvSpPr>
          <p:spPr>
            <a:xfrm>
              <a:off x="2672529" y="2127300"/>
              <a:ext cx="342118" cy="57370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566219" y="4900914"/>
              <a:ext cx="406799" cy="23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396806" y="2805137"/>
            <a:ext cx="2295573" cy="3142510"/>
            <a:chOff x="814989" y="1400648"/>
            <a:chExt cx="2295573" cy="3142510"/>
          </a:xfrm>
        </p:grpSpPr>
        <p:sp>
          <p:nvSpPr>
            <p:cNvPr id="35" name="矩形 34"/>
            <p:cNvSpPr/>
            <p:nvPr/>
          </p:nvSpPr>
          <p:spPr>
            <a:xfrm>
              <a:off x="814990" y="1400648"/>
              <a:ext cx="2295571" cy="31376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14989" y="1400648"/>
              <a:ext cx="203867" cy="3137624"/>
            </a:xfrm>
            <a:prstGeom prst="rect">
              <a:avLst/>
            </a:prstGeom>
            <a:solidFill>
              <a:srgbClr val="1B8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872058" y="4165407"/>
              <a:ext cx="2238504" cy="208473"/>
            </a:xfrm>
            <a:prstGeom prst="rect">
              <a:avLst/>
            </a:prstGeom>
            <a:solidFill>
              <a:srgbClr val="FD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6200000">
              <a:off x="1182611" y="4123910"/>
              <a:ext cx="339408" cy="499087"/>
            </a:xfrm>
            <a:custGeom>
              <a:avLst/>
              <a:gdLst>
                <a:gd name="connsiteX0" fmla="*/ 0 w 663742"/>
                <a:gd name="connsiteY0" fmla="*/ 0 h 1116525"/>
                <a:gd name="connsiteX1" fmla="*/ 663742 w 663742"/>
                <a:gd name="connsiteY1" fmla="*/ 0 h 1116525"/>
                <a:gd name="connsiteX2" fmla="*/ 663742 w 663742"/>
                <a:gd name="connsiteY2" fmla="*/ 1116525 h 1116525"/>
                <a:gd name="connsiteX3" fmla="*/ 0 w 663742"/>
                <a:gd name="connsiteY3" fmla="*/ 1116524 h 1116525"/>
                <a:gd name="connsiteX4" fmla="*/ 368018 w 663742"/>
                <a:gd name="connsiteY4" fmla="*/ 558262 h 1116525"/>
                <a:gd name="connsiteX5" fmla="*/ 0 w 663742"/>
                <a:gd name="connsiteY5" fmla="*/ 0 h 111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3742" h="1116525">
                  <a:moveTo>
                    <a:pt x="0" y="0"/>
                  </a:moveTo>
                  <a:lnTo>
                    <a:pt x="663742" y="0"/>
                  </a:lnTo>
                  <a:lnTo>
                    <a:pt x="663742" y="1116525"/>
                  </a:lnTo>
                  <a:lnTo>
                    <a:pt x="0" y="1116524"/>
                  </a:lnTo>
                  <a:lnTo>
                    <a:pt x="368018" y="558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419673" y="1891480"/>
              <a:ext cx="1238257" cy="571596"/>
              <a:chOff x="1419673" y="1891480"/>
              <a:chExt cx="1238257" cy="571596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419673" y="1891480"/>
                <a:ext cx="1238257" cy="571596"/>
              </a:xfrm>
              <a:prstGeom prst="rect">
                <a:avLst/>
              </a:prstGeom>
              <a:solidFill>
                <a:srgbClr val="FD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526959" y="2035157"/>
                <a:ext cx="1033197" cy="89997"/>
              </a:xfrm>
              <a:prstGeom prst="rect">
                <a:avLst/>
              </a:prstGeom>
              <a:solidFill>
                <a:srgbClr val="C7D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526959" y="2236016"/>
                <a:ext cx="1033197" cy="89997"/>
              </a:xfrm>
              <a:prstGeom prst="rect">
                <a:avLst/>
              </a:prstGeom>
              <a:solidFill>
                <a:srgbClr val="C7D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5633094" y="5535164"/>
            <a:ext cx="1980155" cy="407597"/>
            <a:chOff x="2105949" y="3454012"/>
            <a:chExt cx="2718510" cy="677216"/>
          </a:xfrm>
        </p:grpSpPr>
        <p:sp>
          <p:nvSpPr>
            <p:cNvPr id="71" name="任意多边形 70"/>
            <p:cNvSpPr/>
            <p:nvPr/>
          </p:nvSpPr>
          <p:spPr>
            <a:xfrm>
              <a:off x="2105949" y="3479054"/>
              <a:ext cx="2718510" cy="652174"/>
            </a:xfrm>
            <a:custGeom>
              <a:avLst/>
              <a:gdLst>
                <a:gd name="connsiteX0" fmla="*/ 0 w 4900484"/>
                <a:gd name="connsiteY0" fmla="*/ 0 h 1134788"/>
                <a:gd name="connsiteX1" fmla="*/ 4900484 w 4900484"/>
                <a:gd name="connsiteY1" fmla="*/ 0 h 1134788"/>
                <a:gd name="connsiteX2" fmla="*/ 4900484 w 4900484"/>
                <a:gd name="connsiteY2" fmla="*/ 1134788 h 1134788"/>
                <a:gd name="connsiteX3" fmla="*/ 0 w 4900484"/>
                <a:gd name="connsiteY3" fmla="*/ 1134788 h 1134788"/>
                <a:gd name="connsiteX4" fmla="*/ 0 w 4900484"/>
                <a:gd name="connsiteY4" fmla="*/ 0 h 1134788"/>
                <a:gd name="connsiteX5" fmla="*/ 4525393 w 4900484"/>
                <a:gd name="connsiteY5" fmla="*/ 576584 h 1134788"/>
                <a:gd name="connsiteX6" fmla="*/ 4348361 w 4900484"/>
                <a:gd name="connsiteY6" fmla="*/ 753262 h 1134788"/>
                <a:gd name="connsiteX7" fmla="*/ 4525393 w 4900484"/>
                <a:gd name="connsiteY7" fmla="*/ 929940 h 1134788"/>
                <a:gd name="connsiteX8" fmla="*/ 4702425 w 4900484"/>
                <a:gd name="connsiteY8" fmla="*/ 753262 h 1134788"/>
                <a:gd name="connsiteX9" fmla="*/ 4525393 w 4900484"/>
                <a:gd name="connsiteY9" fmla="*/ 576584 h 11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00484" h="1134788">
                  <a:moveTo>
                    <a:pt x="0" y="0"/>
                  </a:moveTo>
                  <a:lnTo>
                    <a:pt x="4900484" y="0"/>
                  </a:lnTo>
                  <a:lnTo>
                    <a:pt x="4900484" y="1134788"/>
                  </a:lnTo>
                  <a:lnTo>
                    <a:pt x="0" y="1134788"/>
                  </a:lnTo>
                  <a:lnTo>
                    <a:pt x="0" y="0"/>
                  </a:lnTo>
                  <a:close/>
                  <a:moveTo>
                    <a:pt x="4525393" y="576584"/>
                  </a:moveTo>
                  <a:cubicBezTo>
                    <a:pt x="4427621" y="576584"/>
                    <a:pt x="4348361" y="655685"/>
                    <a:pt x="4348361" y="753262"/>
                  </a:cubicBezTo>
                  <a:cubicBezTo>
                    <a:pt x="4348361" y="850839"/>
                    <a:pt x="4427621" y="929940"/>
                    <a:pt x="4525393" y="929940"/>
                  </a:cubicBezTo>
                  <a:cubicBezTo>
                    <a:pt x="4623165" y="929940"/>
                    <a:pt x="4702425" y="850839"/>
                    <a:pt x="4702425" y="753262"/>
                  </a:cubicBezTo>
                  <a:cubicBezTo>
                    <a:pt x="4702425" y="655685"/>
                    <a:pt x="4623165" y="576584"/>
                    <a:pt x="4525393" y="576584"/>
                  </a:cubicBezTo>
                  <a:close/>
                </a:path>
              </a:pathLst>
            </a:custGeom>
            <a:solidFill>
              <a:srgbClr val="F9B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586875" y="3469144"/>
              <a:ext cx="0" cy="245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2225650" y="3469144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316271" y="3469144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408770" y="3469144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485805" y="3469144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024875" y="3454853"/>
              <a:ext cx="0" cy="245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2663650" y="3454853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754271" y="3454853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2846770" y="3454853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2923805" y="3454853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3454639" y="3471241"/>
              <a:ext cx="0" cy="245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093414" y="3471241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3184035" y="3471241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276534" y="3471241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3353569" y="3471241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3531414" y="3472190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988506" y="3469144"/>
              <a:ext cx="0" cy="245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627281" y="3469144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3717902" y="3469144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810401" y="3469144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3887436" y="3469144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065281" y="3454853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4538244" y="3454012"/>
              <a:ext cx="0" cy="245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4177019" y="3469252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4267640" y="3469252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4360139" y="3469252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4437174" y="3469252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4615019" y="3454961"/>
              <a:ext cx="4930" cy="202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本框 108"/>
          <p:cNvSpPr txBox="1"/>
          <p:nvPr/>
        </p:nvSpPr>
        <p:spPr>
          <a:xfrm>
            <a:off x="1239612" y="1885955"/>
            <a:ext cx="1095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PLEASE DESCRIBE YOU NEED TO ADD THE TEXT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Click To Change The Title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0" r="66416" b="47787"/>
          <a:stretch>
            <a:fillRect/>
          </a:stretch>
        </p:blipFill>
        <p:spPr>
          <a:xfrm rot="16200000" flipV="1">
            <a:off x="-243841" y="228597"/>
            <a:ext cx="6873237" cy="638556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0" y="3787622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0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ADD YOUR TITLE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0177" y="4803285"/>
            <a:ext cx="6410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Some text about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your 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related goes here Some text about your  related goes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here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629034" y="1260720"/>
            <a:ext cx="776465" cy="2139591"/>
          </a:xfrm>
          <a:custGeom>
            <a:avLst/>
            <a:gdLst/>
            <a:ahLst/>
            <a:cxnLst/>
            <a:rect l="l" t="t" r="r" b="b"/>
            <a:pathLst>
              <a:path w="776465" h="2139591">
                <a:moveTo>
                  <a:pt x="515794" y="545374"/>
                </a:moveTo>
                <a:cubicBezTo>
                  <a:pt x="484572" y="671087"/>
                  <a:pt x="461360" y="787968"/>
                  <a:pt x="446159" y="896015"/>
                </a:cubicBezTo>
                <a:cubicBezTo>
                  <a:pt x="430959" y="1004063"/>
                  <a:pt x="424180" y="1102456"/>
                  <a:pt x="425823" y="1191195"/>
                </a:cubicBezTo>
                <a:lnTo>
                  <a:pt x="427056" y="1255284"/>
                </a:lnTo>
                <a:lnTo>
                  <a:pt x="493610" y="1229402"/>
                </a:lnTo>
                <a:cubicBezTo>
                  <a:pt x="500183" y="1111905"/>
                  <a:pt x="515794" y="997284"/>
                  <a:pt x="540444" y="885539"/>
                </a:cubicBezTo>
                <a:cubicBezTo>
                  <a:pt x="565094" y="773794"/>
                  <a:pt x="597960" y="665336"/>
                  <a:pt x="639043" y="560164"/>
                </a:cubicBezTo>
                <a:close/>
                <a:moveTo>
                  <a:pt x="776465" y="0"/>
                </a:moveTo>
                <a:lnTo>
                  <a:pt x="681563" y="2102000"/>
                </a:lnTo>
                <a:lnTo>
                  <a:pt x="414731" y="2139591"/>
                </a:lnTo>
                <a:lnTo>
                  <a:pt x="260497" y="351258"/>
                </a:lnTo>
                <a:lnTo>
                  <a:pt x="63473" y="405487"/>
                </a:lnTo>
                <a:lnTo>
                  <a:pt x="0" y="210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/>
            <a:endParaRPr lang="zh-CN" altLang="en-US" sz="19900" dirty="0">
              <a:solidFill>
                <a:schemeClr val="bg1">
                  <a:lumMod val="95000"/>
                </a:schemeClr>
              </a:solidFill>
              <a:latin typeface="Jokerman" pitchFamily="82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Click To Change The Title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899904" y="1702513"/>
            <a:ext cx="3361133" cy="4403319"/>
            <a:chOff x="1003143" y="1673016"/>
            <a:chExt cx="3361133" cy="4403319"/>
          </a:xfrm>
        </p:grpSpPr>
        <p:sp>
          <p:nvSpPr>
            <p:cNvPr id="111" name="矩形 110"/>
            <p:cNvSpPr/>
            <p:nvPr/>
          </p:nvSpPr>
          <p:spPr>
            <a:xfrm>
              <a:off x="1003143" y="1673016"/>
              <a:ext cx="3361133" cy="4403319"/>
            </a:xfrm>
            <a:prstGeom prst="rect">
              <a:avLst/>
            </a:prstGeom>
            <a:solidFill>
              <a:srgbClr val="1B8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179219" y="3785638"/>
              <a:ext cx="3127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0" dirty="0" smtClean="0">
                  <a:ln>
                    <a:noFill/>
                  </a:ln>
                  <a:solidFill>
                    <a:schemeClr val="bg1"/>
                  </a:solidFill>
                </a:rPr>
                <a:t>Please add text here  </a:t>
              </a:r>
              <a:endParaRPr lang="zh-CN" altLang="en-US" sz="2800" b="0" dirty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18985" y="4376530"/>
              <a:ext cx="29602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0" dirty="0" smtClean="0">
                  <a:ln>
                    <a:noFill/>
                  </a:ln>
                  <a:solidFill>
                    <a:schemeClr val="bg1"/>
                  </a:solidFill>
                </a:rPr>
                <a:t>Add you need</a:t>
              </a:r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 of contact</a:t>
              </a:r>
              <a:endParaRPr lang="en-US" altLang="zh-CN" sz="2000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  <a:p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If necessarily you can put</a:t>
              </a:r>
              <a:endParaRPr lang="en-US" altLang="zh-CN" sz="2000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  <a:p>
              <a:pPr marL="0" marR="0" indent="0" algn="l" defTabSz="777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Into the content.</a:t>
              </a:r>
              <a:r>
                <a:rPr lang="en-US" altLang="zh-CN" sz="2000" b="0" dirty="0" smtClean="0">
                  <a:ln>
                    <a:noFill/>
                  </a:ln>
                  <a:solidFill>
                    <a:schemeClr val="bg1"/>
                  </a:solidFill>
                </a:rPr>
                <a:t> Add you</a:t>
              </a:r>
              <a:endParaRPr lang="en-US" altLang="zh-CN" sz="2000" b="0" dirty="0" smtClean="0">
                <a:ln>
                  <a:noFill/>
                </a:ln>
                <a:solidFill>
                  <a:schemeClr val="bg1"/>
                </a:solidFill>
              </a:endParaRPr>
            </a:p>
            <a:p>
              <a:pPr marL="0" marR="0" indent="0" algn="l" defTabSz="777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dirty="0" smtClean="0">
                  <a:ln>
                    <a:noFill/>
                  </a:ln>
                  <a:solidFill>
                    <a:schemeClr val="bg1"/>
                  </a:solidFill>
                </a:rPr>
                <a:t>need</a:t>
              </a:r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 of contact.</a:t>
              </a:r>
              <a:endParaRPr lang="en-US" altLang="zh-CN" sz="2000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56" name="组合 55"/>
            <p:cNvGrpSpPr/>
            <p:nvPr userDrawn="1"/>
          </p:nvGrpSpPr>
          <p:grpSpPr>
            <a:xfrm>
              <a:off x="2112936" y="2158379"/>
              <a:ext cx="1329968" cy="1297839"/>
              <a:chOff x="2387314" y="1988895"/>
              <a:chExt cx="1082965" cy="1056805"/>
            </a:xfrm>
            <a:solidFill>
              <a:schemeClr val="bg1"/>
            </a:solidFill>
          </p:grpSpPr>
          <p:sp>
            <p:nvSpPr>
              <p:cNvPr id="57" name="等腰三角形 56"/>
              <p:cNvSpPr/>
              <p:nvPr userDrawn="1"/>
            </p:nvSpPr>
            <p:spPr>
              <a:xfrm>
                <a:off x="2387314" y="1988895"/>
                <a:ext cx="1082965" cy="2132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 userDrawn="1"/>
            </p:nvSpPr>
            <p:spPr>
              <a:xfrm>
                <a:off x="2434702" y="2245883"/>
                <a:ext cx="122160" cy="6587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 userDrawn="1"/>
            </p:nvSpPr>
            <p:spPr>
              <a:xfrm>
                <a:off x="2743425" y="2245883"/>
                <a:ext cx="122160" cy="6587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 userDrawn="1"/>
            </p:nvSpPr>
            <p:spPr>
              <a:xfrm>
                <a:off x="3052148" y="2245883"/>
                <a:ext cx="122160" cy="6587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 userDrawn="1"/>
            </p:nvSpPr>
            <p:spPr>
              <a:xfrm>
                <a:off x="3313782" y="2245883"/>
                <a:ext cx="122160" cy="6587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 userDrawn="1"/>
            </p:nvSpPr>
            <p:spPr>
              <a:xfrm rot="16200000">
                <a:off x="2884852" y="2473151"/>
                <a:ext cx="122400" cy="10226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4601666" y="1702513"/>
            <a:ext cx="3361133" cy="4403319"/>
            <a:chOff x="4459516" y="1673016"/>
            <a:chExt cx="3361133" cy="4403319"/>
          </a:xfrm>
        </p:grpSpPr>
        <p:sp>
          <p:nvSpPr>
            <p:cNvPr id="118" name="矩形 117"/>
            <p:cNvSpPr/>
            <p:nvPr/>
          </p:nvSpPr>
          <p:spPr>
            <a:xfrm>
              <a:off x="4459516" y="1673016"/>
              <a:ext cx="3361133" cy="4403319"/>
            </a:xfrm>
            <a:prstGeom prst="rect">
              <a:avLst/>
            </a:prstGeom>
            <a:solidFill>
              <a:srgbClr val="EA5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 userDrawn="1"/>
          </p:nvGrpSpPr>
          <p:grpSpPr>
            <a:xfrm>
              <a:off x="5494584" y="2078185"/>
              <a:ext cx="1459094" cy="1476169"/>
              <a:chOff x="9557563" y="2702002"/>
              <a:chExt cx="663702" cy="873395"/>
            </a:xfrm>
            <a:solidFill>
              <a:schemeClr val="bg1"/>
            </a:solidFill>
          </p:grpSpPr>
          <p:sp>
            <p:nvSpPr>
              <p:cNvPr id="89" name="矩形 88"/>
              <p:cNvSpPr/>
              <p:nvPr userDrawn="1"/>
            </p:nvSpPr>
            <p:spPr>
              <a:xfrm rot="16200000">
                <a:off x="9841889" y="3196021"/>
                <a:ext cx="95050" cy="6637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/>
              <p:cNvSpPr/>
              <p:nvPr userDrawn="1"/>
            </p:nvSpPr>
            <p:spPr>
              <a:xfrm rot="16200000">
                <a:off x="9824939" y="2535263"/>
                <a:ext cx="79834" cy="413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/>
              <p:cNvSpPr/>
              <p:nvPr userDrawn="1"/>
            </p:nvSpPr>
            <p:spPr>
              <a:xfrm rot="16200000">
                <a:off x="9824940" y="2673451"/>
                <a:ext cx="79834" cy="413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/>
              <p:cNvSpPr/>
              <p:nvPr userDrawn="1"/>
            </p:nvSpPr>
            <p:spPr>
              <a:xfrm rot="16200000">
                <a:off x="9824940" y="2841029"/>
                <a:ext cx="79834" cy="413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/>
              <p:cNvSpPr/>
              <p:nvPr userDrawn="1"/>
            </p:nvSpPr>
            <p:spPr>
              <a:xfrm rot="16200000">
                <a:off x="9824940" y="3006255"/>
                <a:ext cx="79834" cy="413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矩形 93"/>
              <p:cNvSpPr/>
              <p:nvPr userDrawn="1"/>
            </p:nvSpPr>
            <p:spPr>
              <a:xfrm rot="10800000">
                <a:off x="9658198" y="2873227"/>
                <a:ext cx="45719" cy="6071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矩形 94"/>
              <p:cNvSpPr/>
              <p:nvPr userDrawn="1"/>
            </p:nvSpPr>
            <p:spPr>
              <a:xfrm rot="10800000">
                <a:off x="10019992" y="2861014"/>
                <a:ext cx="51519" cy="619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/>
              <p:cNvSpPr/>
              <p:nvPr userDrawn="1"/>
            </p:nvSpPr>
            <p:spPr>
              <a:xfrm rot="10800000">
                <a:off x="9825375" y="2841244"/>
                <a:ext cx="83254" cy="4888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/>
              <p:cNvSpPr/>
              <p:nvPr userDrawn="1"/>
            </p:nvSpPr>
            <p:spPr>
              <a:xfrm rot="16200000">
                <a:off x="9824939" y="3159674"/>
                <a:ext cx="79834" cy="4133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4786248" y="4376530"/>
              <a:ext cx="29602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0" dirty="0" smtClean="0">
                  <a:ln>
                    <a:noFill/>
                  </a:ln>
                  <a:solidFill>
                    <a:schemeClr val="bg1"/>
                  </a:solidFill>
                </a:rPr>
                <a:t>Add you need</a:t>
              </a:r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 of contact</a:t>
              </a:r>
              <a:endParaRPr lang="en-US" altLang="zh-CN" sz="2000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  <a:p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If necessarily you can put</a:t>
              </a:r>
              <a:endParaRPr lang="en-US" altLang="zh-CN" sz="2000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  <a:p>
              <a:pPr marL="0" marR="0" indent="0" algn="l" defTabSz="777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Into the content.</a:t>
              </a:r>
              <a:r>
                <a:rPr lang="en-US" altLang="zh-CN" sz="2000" b="0" dirty="0" smtClean="0">
                  <a:ln>
                    <a:noFill/>
                  </a:ln>
                  <a:solidFill>
                    <a:schemeClr val="bg1"/>
                  </a:solidFill>
                </a:rPr>
                <a:t> Add you</a:t>
              </a:r>
              <a:endParaRPr lang="en-US" altLang="zh-CN" sz="2000" b="0" dirty="0" smtClean="0">
                <a:ln>
                  <a:noFill/>
                </a:ln>
                <a:solidFill>
                  <a:schemeClr val="bg1"/>
                </a:solidFill>
              </a:endParaRPr>
            </a:p>
            <a:p>
              <a:pPr marL="0" marR="0" indent="0" algn="l" defTabSz="777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dirty="0" smtClean="0">
                  <a:ln>
                    <a:noFill/>
                  </a:ln>
                  <a:solidFill>
                    <a:schemeClr val="bg1"/>
                  </a:solidFill>
                </a:rPr>
                <a:t>need</a:t>
              </a:r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 of contact.</a:t>
              </a:r>
              <a:endParaRPr lang="en-US" altLang="zh-CN" sz="2000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606403" y="3822659"/>
              <a:ext cx="3127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0" dirty="0" smtClean="0">
                  <a:ln>
                    <a:noFill/>
                  </a:ln>
                  <a:solidFill>
                    <a:schemeClr val="bg1"/>
                  </a:solidFill>
                </a:rPr>
                <a:t>Please add text here  </a:t>
              </a:r>
              <a:endParaRPr lang="zh-CN" altLang="en-US" sz="2800" b="0" dirty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8289531" y="1702513"/>
            <a:ext cx="3361133" cy="4403319"/>
            <a:chOff x="7936174" y="1673016"/>
            <a:chExt cx="3361133" cy="4403319"/>
          </a:xfrm>
        </p:grpSpPr>
        <p:sp>
          <p:nvSpPr>
            <p:cNvPr id="119" name="矩形 118"/>
            <p:cNvSpPr/>
            <p:nvPr/>
          </p:nvSpPr>
          <p:spPr>
            <a:xfrm>
              <a:off x="7936174" y="1673016"/>
              <a:ext cx="3361133" cy="4403319"/>
            </a:xfrm>
            <a:prstGeom prst="rect">
              <a:avLst/>
            </a:prstGeom>
            <a:solidFill>
              <a:srgbClr val="4BA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 userDrawn="1"/>
          </p:nvSpPr>
          <p:spPr>
            <a:xfrm rot="5400000">
              <a:off x="8961568" y="2236438"/>
              <a:ext cx="1341973" cy="1185858"/>
            </a:xfrm>
            <a:custGeom>
              <a:avLst/>
              <a:gdLst>
                <a:gd name="connsiteX0" fmla="*/ 280241 w 710089"/>
                <a:gd name="connsiteY0" fmla="*/ 54962 h 627483"/>
                <a:gd name="connsiteX1" fmla="*/ 272621 w 710089"/>
                <a:gd name="connsiteY1" fmla="*/ 62582 h 627483"/>
                <a:gd name="connsiteX2" fmla="*/ 272621 w 710089"/>
                <a:gd name="connsiteY2" fmla="*/ 562204 h 627483"/>
                <a:gd name="connsiteX3" fmla="*/ 280241 w 710089"/>
                <a:gd name="connsiteY3" fmla="*/ 569824 h 627483"/>
                <a:gd name="connsiteX4" fmla="*/ 310720 w 710089"/>
                <a:gd name="connsiteY4" fmla="*/ 569824 h 627483"/>
                <a:gd name="connsiteX5" fmla="*/ 318340 w 710089"/>
                <a:gd name="connsiteY5" fmla="*/ 562204 h 627483"/>
                <a:gd name="connsiteX6" fmla="*/ 318340 w 710089"/>
                <a:gd name="connsiteY6" fmla="*/ 62582 h 627483"/>
                <a:gd name="connsiteX7" fmla="*/ 310720 w 710089"/>
                <a:gd name="connsiteY7" fmla="*/ 54962 h 627483"/>
                <a:gd name="connsiteX8" fmla="*/ 117661 w 710089"/>
                <a:gd name="connsiteY8" fmla="*/ 0 h 627483"/>
                <a:gd name="connsiteX9" fmla="*/ 710089 w 710089"/>
                <a:gd name="connsiteY9" fmla="*/ 0 h 627483"/>
                <a:gd name="connsiteX10" fmla="*/ 710089 w 710089"/>
                <a:gd name="connsiteY10" fmla="*/ 627483 h 627483"/>
                <a:gd name="connsiteX11" fmla="*/ 117661 w 710089"/>
                <a:gd name="connsiteY11" fmla="*/ 627483 h 627483"/>
                <a:gd name="connsiteX12" fmla="*/ 117661 w 710089"/>
                <a:gd name="connsiteY12" fmla="*/ 531604 h 627483"/>
                <a:gd name="connsiteX13" fmla="*/ 17138 w 710089"/>
                <a:gd name="connsiteY13" fmla="*/ 531604 h 627483"/>
                <a:gd name="connsiteX14" fmla="*/ 0 w 710089"/>
                <a:gd name="connsiteY14" fmla="*/ 514466 h 627483"/>
                <a:gd name="connsiteX15" fmla="*/ 0 w 710089"/>
                <a:gd name="connsiteY15" fmla="*/ 445915 h 627483"/>
                <a:gd name="connsiteX16" fmla="*/ 17138 w 710089"/>
                <a:gd name="connsiteY16" fmla="*/ 428777 h 627483"/>
                <a:gd name="connsiteX17" fmla="*/ 117661 w 710089"/>
                <a:gd name="connsiteY17" fmla="*/ 428777 h 627483"/>
                <a:gd name="connsiteX18" fmla="*/ 117661 w 710089"/>
                <a:gd name="connsiteY18" fmla="*/ 374629 h 627483"/>
                <a:gd name="connsiteX19" fmla="*/ 17138 w 710089"/>
                <a:gd name="connsiteY19" fmla="*/ 374629 h 627483"/>
                <a:gd name="connsiteX20" fmla="*/ 0 w 710089"/>
                <a:gd name="connsiteY20" fmla="*/ 357491 h 627483"/>
                <a:gd name="connsiteX21" fmla="*/ 0 w 710089"/>
                <a:gd name="connsiteY21" fmla="*/ 288940 h 627483"/>
                <a:gd name="connsiteX22" fmla="*/ 17138 w 710089"/>
                <a:gd name="connsiteY22" fmla="*/ 271802 h 627483"/>
                <a:gd name="connsiteX23" fmla="*/ 117661 w 710089"/>
                <a:gd name="connsiteY23" fmla="*/ 271802 h 627483"/>
                <a:gd name="connsiteX24" fmla="*/ 117661 w 710089"/>
                <a:gd name="connsiteY24" fmla="*/ 210906 h 627483"/>
                <a:gd name="connsiteX25" fmla="*/ 17138 w 710089"/>
                <a:gd name="connsiteY25" fmla="*/ 210906 h 627483"/>
                <a:gd name="connsiteX26" fmla="*/ 0 w 710089"/>
                <a:gd name="connsiteY26" fmla="*/ 193768 h 627483"/>
                <a:gd name="connsiteX27" fmla="*/ 0 w 710089"/>
                <a:gd name="connsiteY27" fmla="*/ 125217 h 627483"/>
                <a:gd name="connsiteX28" fmla="*/ 17138 w 710089"/>
                <a:gd name="connsiteY28" fmla="*/ 108079 h 627483"/>
                <a:gd name="connsiteX29" fmla="*/ 117661 w 710089"/>
                <a:gd name="connsiteY29" fmla="*/ 108079 h 62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0089" h="627483">
                  <a:moveTo>
                    <a:pt x="280241" y="54962"/>
                  </a:moveTo>
                  <a:cubicBezTo>
                    <a:pt x="276033" y="54962"/>
                    <a:pt x="272621" y="58374"/>
                    <a:pt x="272621" y="62582"/>
                  </a:cubicBezTo>
                  <a:lnTo>
                    <a:pt x="272621" y="562204"/>
                  </a:lnTo>
                  <a:cubicBezTo>
                    <a:pt x="272621" y="566412"/>
                    <a:pt x="276033" y="569824"/>
                    <a:pt x="280241" y="569824"/>
                  </a:cubicBezTo>
                  <a:lnTo>
                    <a:pt x="310720" y="569824"/>
                  </a:lnTo>
                  <a:cubicBezTo>
                    <a:pt x="314928" y="569824"/>
                    <a:pt x="318340" y="566412"/>
                    <a:pt x="318340" y="562204"/>
                  </a:cubicBezTo>
                  <a:lnTo>
                    <a:pt x="318340" y="62582"/>
                  </a:lnTo>
                  <a:cubicBezTo>
                    <a:pt x="318340" y="58374"/>
                    <a:pt x="314928" y="54962"/>
                    <a:pt x="310720" y="54962"/>
                  </a:cubicBezTo>
                  <a:close/>
                  <a:moveTo>
                    <a:pt x="117661" y="0"/>
                  </a:moveTo>
                  <a:lnTo>
                    <a:pt x="710089" y="0"/>
                  </a:lnTo>
                  <a:lnTo>
                    <a:pt x="710089" y="627483"/>
                  </a:lnTo>
                  <a:lnTo>
                    <a:pt x="117661" y="627483"/>
                  </a:lnTo>
                  <a:lnTo>
                    <a:pt x="117661" y="531604"/>
                  </a:lnTo>
                  <a:lnTo>
                    <a:pt x="17138" y="531604"/>
                  </a:lnTo>
                  <a:cubicBezTo>
                    <a:pt x="7673" y="531604"/>
                    <a:pt x="0" y="523931"/>
                    <a:pt x="0" y="514466"/>
                  </a:cubicBezTo>
                  <a:lnTo>
                    <a:pt x="0" y="445915"/>
                  </a:lnTo>
                  <a:cubicBezTo>
                    <a:pt x="0" y="436450"/>
                    <a:pt x="7673" y="428777"/>
                    <a:pt x="17138" y="428777"/>
                  </a:cubicBezTo>
                  <a:lnTo>
                    <a:pt x="117661" y="428777"/>
                  </a:lnTo>
                  <a:lnTo>
                    <a:pt x="117661" y="374629"/>
                  </a:lnTo>
                  <a:lnTo>
                    <a:pt x="17138" y="374629"/>
                  </a:lnTo>
                  <a:cubicBezTo>
                    <a:pt x="7673" y="374629"/>
                    <a:pt x="0" y="366956"/>
                    <a:pt x="0" y="357491"/>
                  </a:cubicBezTo>
                  <a:lnTo>
                    <a:pt x="0" y="288940"/>
                  </a:lnTo>
                  <a:cubicBezTo>
                    <a:pt x="0" y="279475"/>
                    <a:pt x="7673" y="271802"/>
                    <a:pt x="17138" y="271802"/>
                  </a:cubicBezTo>
                  <a:lnTo>
                    <a:pt x="117661" y="271802"/>
                  </a:lnTo>
                  <a:lnTo>
                    <a:pt x="117661" y="210906"/>
                  </a:lnTo>
                  <a:lnTo>
                    <a:pt x="17138" y="210906"/>
                  </a:lnTo>
                  <a:cubicBezTo>
                    <a:pt x="7673" y="210906"/>
                    <a:pt x="0" y="203233"/>
                    <a:pt x="0" y="193768"/>
                  </a:cubicBezTo>
                  <a:lnTo>
                    <a:pt x="0" y="125217"/>
                  </a:lnTo>
                  <a:cubicBezTo>
                    <a:pt x="0" y="115752"/>
                    <a:pt x="7673" y="108079"/>
                    <a:pt x="17138" y="108079"/>
                  </a:cubicBezTo>
                  <a:lnTo>
                    <a:pt x="117661" y="1080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176349" y="4376530"/>
              <a:ext cx="28807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0" dirty="0" smtClean="0">
                  <a:ln>
                    <a:noFill/>
                  </a:ln>
                  <a:solidFill>
                    <a:schemeClr val="bg1"/>
                  </a:solidFill>
                </a:rPr>
                <a:t>Add you need</a:t>
              </a:r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 of contact</a:t>
              </a:r>
              <a:endParaRPr lang="en-US" altLang="zh-CN" sz="2000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  <a:p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If necessarily you can put</a:t>
              </a:r>
              <a:endParaRPr lang="en-US" altLang="zh-CN" sz="2000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  <a:p>
              <a:pPr marL="0" marR="0" indent="0" algn="l" defTabSz="777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Into the content.</a:t>
              </a:r>
              <a:r>
                <a:rPr lang="en-US" altLang="zh-CN" sz="2000" b="0" dirty="0" smtClean="0">
                  <a:ln>
                    <a:noFill/>
                  </a:ln>
                  <a:solidFill>
                    <a:schemeClr val="bg1"/>
                  </a:solidFill>
                </a:rPr>
                <a:t> Add you</a:t>
              </a:r>
              <a:endParaRPr lang="en-US" altLang="zh-CN" sz="2000" b="0" dirty="0" smtClean="0">
                <a:ln>
                  <a:noFill/>
                </a:ln>
                <a:solidFill>
                  <a:schemeClr val="bg1"/>
                </a:solidFill>
              </a:endParaRPr>
            </a:p>
            <a:p>
              <a:pPr marL="0" marR="0" indent="0" algn="l" defTabSz="777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dirty="0" smtClean="0">
                  <a:ln>
                    <a:noFill/>
                  </a:ln>
                  <a:solidFill>
                    <a:schemeClr val="bg1"/>
                  </a:solidFill>
                </a:rPr>
                <a:t>need</a:t>
              </a:r>
              <a:r>
                <a:rPr lang="en-US" altLang="zh-CN" sz="2000" b="0" baseline="0" dirty="0" smtClean="0">
                  <a:ln>
                    <a:noFill/>
                  </a:ln>
                  <a:solidFill>
                    <a:schemeClr val="bg1"/>
                  </a:solidFill>
                </a:rPr>
                <a:t> of contact.</a:t>
              </a:r>
              <a:endParaRPr lang="en-US" altLang="zh-CN" sz="2000" b="0" baseline="0" dirty="0" smtClean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055825" y="3785638"/>
              <a:ext cx="3127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0" dirty="0" smtClean="0">
                  <a:ln>
                    <a:noFill/>
                  </a:ln>
                  <a:solidFill>
                    <a:schemeClr val="bg1"/>
                  </a:solidFill>
                </a:rPr>
                <a:t>Please add text here  </a:t>
              </a:r>
              <a:endParaRPr lang="zh-CN" altLang="en-US" sz="2800" b="0" dirty="0">
                <a:ln>
                  <a:noFill/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>
            <a:fillRect/>
          </a:stretch>
        </p:blipFill>
        <p:spPr>
          <a:xfrm>
            <a:off x="0" y="0"/>
            <a:ext cx="12192000" cy="6858000"/>
          </a:xfrm>
          <a:prstGeom prst="rtTriangle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497429" y="4319278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0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ADD YOUR TITLE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1422" y="5389073"/>
            <a:ext cx="6410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Some text about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your 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related goes here Some text about your  related goes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here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19513" y="4097735"/>
            <a:ext cx="1377916" cy="2122335"/>
          </a:xfrm>
          <a:custGeom>
            <a:avLst/>
            <a:gdLst/>
            <a:ahLst/>
            <a:cxnLst/>
            <a:rect l="l" t="t" r="r" b="b"/>
            <a:pathLst>
              <a:path w="1377916" h="2122335">
                <a:moveTo>
                  <a:pt x="793103" y="891701"/>
                </a:moveTo>
                <a:cubicBezTo>
                  <a:pt x="765166" y="891701"/>
                  <a:pt x="743598" y="899096"/>
                  <a:pt x="728397" y="913886"/>
                </a:cubicBezTo>
                <a:cubicBezTo>
                  <a:pt x="713197" y="928676"/>
                  <a:pt x="705596" y="950860"/>
                  <a:pt x="705596" y="980440"/>
                </a:cubicBezTo>
                <a:cubicBezTo>
                  <a:pt x="705596" y="1010019"/>
                  <a:pt x="713197" y="1031999"/>
                  <a:pt x="728397" y="1046378"/>
                </a:cubicBezTo>
                <a:cubicBezTo>
                  <a:pt x="743598" y="1060757"/>
                  <a:pt x="765166" y="1067946"/>
                  <a:pt x="793103" y="1067946"/>
                </a:cubicBezTo>
                <a:cubicBezTo>
                  <a:pt x="823504" y="1067946"/>
                  <a:pt x="846099" y="1060757"/>
                  <a:pt x="860889" y="1046378"/>
                </a:cubicBezTo>
                <a:cubicBezTo>
                  <a:pt x="875679" y="1031999"/>
                  <a:pt x="883074" y="1010019"/>
                  <a:pt x="883074" y="980440"/>
                </a:cubicBezTo>
                <a:cubicBezTo>
                  <a:pt x="883074" y="950860"/>
                  <a:pt x="875679" y="928676"/>
                  <a:pt x="860889" y="913886"/>
                </a:cubicBezTo>
                <a:cubicBezTo>
                  <a:pt x="846099" y="899096"/>
                  <a:pt x="823504" y="891701"/>
                  <a:pt x="793103" y="891701"/>
                </a:cubicBezTo>
                <a:close/>
                <a:moveTo>
                  <a:pt x="979208" y="640274"/>
                </a:moveTo>
                <a:cubicBezTo>
                  <a:pt x="948806" y="640274"/>
                  <a:pt x="922308" y="651367"/>
                  <a:pt x="899712" y="673551"/>
                </a:cubicBezTo>
                <a:cubicBezTo>
                  <a:pt x="877117" y="695736"/>
                  <a:pt x="865819" y="722440"/>
                  <a:pt x="865819" y="753663"/>
                </a:cubicBezTo>
                <a:cubicBezTo>
                  <a:pt x="865819" y="784886"/>
                  <a:pt x="877117" y="811590"/>
                  <a:pt x="899712" y="833774"/>
                </a:cubicBezTo>
                <a:cubicBezTo>
                  <a:pt x="922308" y="855959"/>
                  <a:pt x="948806" y="867051"/>
                  <a:pt x="979208" y="867051"/>
                </a:cubicBezTo>
                <a:cubicBezTo>
                  <a:pt x="1011252" y="867051"/>
                  <a:pt x="1038161" y="855959"/>
                  <a:pt x="1059935" y="833774"/>
                </a:cubicBezTo>
                <a:cubicBezTo>
                  <a:pt x="1081709" y="811590"/>
                  <a:pt x="1092596" y="784886"/>
                  <a:pt x="1092596" y="753663"/>
                </a:cubicBezTo>
                <a:cubicBezTo>
                  <a:pt x="1092596" y="722440"/>
                  <a:pt x="1081709" y="695736"/>
                  <a:pt x="1059935" y="673551"/>
                </a:cubicBezTo>
                <a:cubicBezTo>
                  <a:pt x="1038161" y="651367"/>
                  <a:pt x="1011252" y="640274"/>
                  <a:pt x="979208" y="640274"/>
                </a:cubicBezTo>
                <a:close/>
                <a:moveTo>
                  <a:pt x="1060552" y="388848"/>
                </a:moveTo>
                <a:cubicBezTo>
                  <a:pt x="1031794" y="388848"/>
                  <a:pt x="1010020" y="396448"/>
                  <a:pt x="995230" y="411649"/>
                </a:cubicBezTo>
                <a:cubicBezTo>
                  <a:pt x="980440" y="426850"/>
                  <a:pt x="973045" y="448418"/>
                  <a:pt x="973045" y="476354"/>
                </a:cubicBezTo>
                <a:cubicBezTo>
                  <a:pt x="973045" y="506755"/>
                  <a:pt x="980440" y="528940"/>
                  <a:pt x="995230" y="542908"/>
                </a:cubicBezTo>
                <a:cubicBezTo>
                  <a:pt x="1010020" y="556876"/>
                  <a:pt x="1031794" y="563860"/>
                  <a:pt x="1060552" y="563860"/>
                </a:cubicBezTo>
                <a:cubicBezTo>
                  <a:pt x="1090131" y="563860"/>
                  <a:pt x="1112521" y="556876"/>
                  <a:pt x="1127722" y="542908"/>
                </a:cubicBezTo>
                <a:cubicBezTo>
                  <a:pt x="1142922" y="528940"/>
                  <a:pt x="1150523" y="506755"/>
                  <a:pt x="1150523" y="476354"/>
                </a:cubicBezTo>
                <a:cubicBezTo>
                  <a:pt x="1150523" y="448418"/>
                  <a:pt x="1142922" y="426850"/>
                  <a:pt x="1127722" y="411649"/>
                </a:cubicBezTo>
                <a:cubicBezTo>
                  <a:pt x="1112521" y="396448"/>
                  <a:pt x="1090131" y="388848"/>
                  <a:pt x="1060552" y="388848"/>
                </a:cubicBezTo>
                <a:close/>
                <a:moveTo>
                  <a:pt x="623925" y="0"/>
                </a:moveTo>
                <a:cubicBezTo>
                  <a:pt x="720842" y="0"/>
                  <a:pt x="807077" y="11901"/>
                  <a:pt x="882631" y="35703"/>
                </a:cubicBezTo>
                <a:cubicBezTo>
                  <a:pt x="958185" y="59505"/>
                  <a:pt x="1023474" y="94798"/>
                  <a:pt x="1078500" y="141581"/>
                </a:cubicBezTo>
                <a:cubicBezTo>
                  <a:pt x="1137633" y="192472"/>
                  <a:pt x="1181983" y="254238"/>
                  <a:pt x="1211550" y="326877"/>
                </a:cubicBezTo>
                <a:cubicBezTo>
                  <a:pt x="1241117" y="399517"/>
                  <a:pt x="1255900" y="482619"/>
                  <a:pt x="1255900" y="576185"/>
                </a:cubicBezTo>
                <a:cubicBezTo>
                  <a:pt x="1255900" y="645243"/>
                  <a:pt x="1237824" y="715324"/>
                  <a:pt x="1201671" y="786430"/>
                </a:cubicBezTo>
                <a:cubicBezTo>
                  <a:pt x="1165518" y="857535"/>
                  <a:pt x="1111700" y="930081"/>
                  <a:pt x="1040216" y="1004069"/>
                </a:cubicBezTo>
                <a:cubicBezTo>
                  <a:pt x="969553" y="1066553"/>
                  <a:pt x="898685" y="1128623"/>
                  <a:pt x="827612" y="1190280"/>
                </a:cubicBezTo>
                <a:cubicBezTo>
                  <a:pt x="756539" y="1251936"/>
                  <a:pt x="685671" y="1314411"/>
                  <a:pt x="615009" y="1377704"/>
                </a:cubicBezTo>
                <a:cubicBezTo>
                  <a:pt x="531200" y="1453334"/>
                  <a:pt x="463208" y="1525473"/>
                  <a:pt x="411033" y="1594120"/>
                </a:cubicBezTo>
                <a:cubicBezTo>
                  <a:pt x="358858" y="1662767"/>
                  <a:pt x="322910" y="1727915"/>
                  <a:pt x="303191" y="1789565"/>
                </a:cubicBezTo>
                <a:lnTo>
                  <a:pt x="1291026" y="1605925"/>
                </a:lnTo>
                <a:lnTo>
                  <a:pt x="1377916" y="2122335"/>
                </a:lnTo>
                <a:lnTo>
                  <a:pt x="0" y="2034829"/>
                </a:lnTo>
                <a:cubicBezTo>
                  <a:pt x="19720" y="1929657"/>
                  <a:pt x="46013" y="1829621"/>
                  <a:pt x="78879" y="1734719"/>
                </a:cubicBezTo>
                <a:cubicBezTo>
                  <a:pt x="111745" y="1639818"/>
                  <a:pt x="150774" y="1550874"/>
                  <a:pt x="195965" y="1467887"/>
                </a:cubicBezTo>
                <a:cubicBezTo>
                  <a:pt x="234583" y="1397224"/>
                  <a:pt x="283882" y="1321838"/>
                  <a:pt x="343863" y="1241726"/>
                </a:cubicBezTo>
                <a:cubicBezTo>
                  <a:pt x="403844" y="1161615"/>
                  <a:pt x="474095" y="1076779"/>
                  <a:pt x="554617" y="987218"/>
                </a:cubicBezTo>
                <a:cubicBezTo>
                  <a:pt x="656503" y="873830"/>
                  <a:pt x="732711" y="764961"/>
                  <a:pt x="783243" y="660610"/>
                </a:cubicBezTo>
                <a:cubicBezTo>
                  <a:pt x="833775" y="556260"/>
                  <a:pt x="859041" y="456429"/>
                  <a:pt x="859041" y="361117"/>
                </a:cubicBezTo>
                <a:cubicBezTo>
                  <a:pt x="859041" y="325786"/>
                  <a:pt x="851851" y="293125"/>
                  <a:pt x="837472" y="263135"/>
                </a:cubicBezTo>
                <a:cubicBezTo>
                  <a:pt x="823093" y="233144"/>
                  <a:pt x="801525" y="205824"/>
                  <a:pt x="772767" y="181174"/>
                </a:cubicBezTo>
                <a:cubicBezTo>
                  <a:pt x="747295" y="158990"/>
                  <a:pt x="718537" y="141940"/>
                  <a:pt x="686493" y="130026"/>
                </a:cubicBezTo>
                <a:cubicBezTo>
                  <a:pt x="654448" y="118112"/>
                  <a:pt x="619939" y="112155"/>
                  <a:pt x="582964" y="112155"/>
                </a:cubicBezTo>
                <a:cubicBezTo>
                  <a:pt x="535308" y="112155"/>
                  <a:pt x="491761" y="117907"/>
                  <a:pt x="452321" y="129410"/>
                </a:cubicBezTo>
                <a:cubicBezTo>
                  <a:pt x="412882" y="140913"/>
                  <a:pt x="377551" y="157757"/>
                  <a:pt x="346328" y="179942"/>
                </a:cubicBezTo>
                <a:cubicBezTo>
                  <a:pt x="310996" y="205413"/>
                  <a:pt x="284498" y="235815"/>
                  <a:pt x="266833" y="271146"/>
                </a:cubicBezTo>
                <a:cubicBezTo>
                  <a:pt x="249167" y="306477"/>
                  <a:pt x="240334" y="346738"/>
                  <a:pt x="240334" y="391929"/>
                </a:cubicBezTo>
                <a:cubicBezTo>
                  <a:pt x="240334" y="414935"/>
                  <a:pt x="243409" y="436709"/>
                  <a:pt x="249558" y="457251"/>
                </a:cubicBezTo>
                <a:cubicBezTo>
                  <a:pt x="255708" y="477792"/>
                  <a:pt x="263700" y="496690"/>
                  <a:pt x="273534" y="513945"/>
                </a:cubicBezTo>
                <a:cubicBezTo>
                  <a:pt x="286642" y="536130"/>
                  <a:pt x="302010" y="552152"/>
                  <a:pt x="319637" y="562012"/>
                </a:cubicBezTo>
                <a:cubicBezTo>
                  <a:pt x="337264" y="571872"/>
                  <a:pt x="356733" y="576802"/>
                  <a:pt x="378045" y="576802"/>
                </a:cubicBezTo>
                <a:cubicBezTo>
                  <a:pt x="423120" y="576802"/>
                  <a:pt x="456937" y="566325"/>
                  <a:pt x="479494" y="545373"/>
                </a:cubicBezTo>
                <a:cubicBezTo>
                  <a:pt x="502051" y="524421"/>
                  <a:pt x="513329" y="492993"/>
                  <a:pt x="513329" y="451088"/>
                </a:cubicBezTo>
                <a:cubicBezTo>
                  <a:pt x="513329" y="440407"/>
                  <a:pt x="511891" y="429109"/>
                  <a:pt x="509015" y="417195"/>
                </a:cubicBezTo>
                <a:cubicBezTo>
                  <a:pt x="506140" y="405281"/>
                  <a:pt x="502237" y="392751"/>
                  <a:pt x="497307" y="379604"/>
                </a:cubicBezTo>
                <a:cubicBezTo>
                  <a:pt x="545990" y="392751"/>
                  <a:pt x="582297" y="413908"/>
                  <a:pt x="606227" y="443077"/>
                </a:cubicBezTo>
                <a:cubicBezTo>
                  <a:pt x="630158" y="472246"/>
                  <a:pt x="642124" y="509426"/>
                  <a:pt x="642124" y="554617"/>
                </a:cubicBezTo>
                <a:cubicBezTo>
                  <a:pt x="642124" y="589126"/>
                  <a:pt x="634334" y="619938"/>
                  <a:pt x="618754" y="647053"/>
                </a:cubicBezTo>
                <a:cubicBezTo>
                  <a:pt x="603175" y="674168"/>
                  <a:pt x="579402" y="697585"/>
                  <a:pt x="547434" y="717305"/>
                </a:cubicBezTo>
                <a:cubicBezTo>
                  <a:pt x="521193" y="733738"/>
                  <a:pt x="492085" y="746063"/>
                  <a:pt x="460111" y="754279"/>
                </a:cubicBezTo>
                <a:cubicBezTo>
                  <a:pt x="428137" y="762496"/>
                  <a:pt x="394112" y="766604"/>
                  <a:pt x="358036" y="766604"/>
                </a:cubicBezTo>
                <a:cubicBezTo>
                  <a:pt x="264188" y="766604"/>
                  <a:pt x="188037" y="736966"/>
                  <a:pt x="129584" y="677692"/>
                </a:cubicBezTo>
                <a:cubicBezTo>
                  <a:pt x="71131" y="618417"/>
                  <a:pt x="41904" y="542266"/>
                  <a:pt x="41904" y="449240"/>
                </a:cubicBezTo>
                <a:cubicBezTo>
                  <a:pt x="41904" y="377858"/>
                  <a:pt x="57728" y="313448"/>
                  <a:pt x="89374" y="256009"/>
                </a:cubicBezTo>
                <a:cubicBezTo>
                  <a:pt x="121021" y="198571"/>
                  <a:pt x="168086" y="148925"/>
                  <a:pt x="230571" y="107071"/>
                </a:cubicBezTo>
                <a:cubicBezTo>
                  <a:pt x="285647" y="70148"/>
                  <a:pt x="346068" y="43072"/>
                  <a:pt x="411832" y="25843"/>
                </a:cubicBezTo>
                <a:cubicBezTo>
                  <a:pt x="477597" y="8614"/>
                  <a:pt x="548294" y="0"/>
                  <a:pt x="6239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4454005" y="3825639"/>
            <a:ext cx="3097168" cy="1932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Click To Change The Title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8361" y="1814052"/>
            <a:ext cx="6282812" cy="1932038"/>
          </a:xfrm>
          <a:prstGeom prst="rect">
            <a:avLst/>
          </a:prstGeom>
          <a:solidFill>
            <a:srgbClr val="1B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8619" y="1814052"/>
            <a:ext cx="3097168" cy="1932038"/>
          </a:xfrm>
          <a:prstGeom prst="rect">
            <a:avLst/>
          </a:prstGeom>
          <a:solidFill>
            <a:srgbClr val="EA5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268362" y="3825639"/>
            <a:ext cx="3097168" cy="19320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143447" y="4832922"/>
            <a:ext cx="1495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382363" y="4905436"/>
            <a:ext cx="1495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478983" y="2904247"/>
            <a:ext cx="1495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542340" y="2922975"/>
            <a:ext cx="1495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58" y="2203061"/>
            <a:ext cx="609600" cy="609600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2756295" y="2332685"/>
            <a:ext cx="49060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200" dirty="0">
                <a:solidFill>
                  <a:schemeClr val="bg1"/>
                </a:solidFill>
                <a:ea typeface="Gulim" pitchFamily="34" charset="-127"/>
              </a:rPr>
              <a:t>Some text about your</a:t>
            </a:r>
            <a:r>
              <a:rPr lang="en-US" altLang="zh-CN" sz="2200" dirty="0" smtClean="0">
                <a:solidFill>
                  <a:schemeClr val="bg1"/>
                </a:solidFill>
                <a:ea typeface="Gulim" pitchFamily="34" charset="-127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ea typeface="Gulim" pitchFamily="34" charset="-127"/>
              </a:rPr>
              <a:t>related goes </a:t>
            </a:r>
            <a:r>
              <a:rPr lang="en-US" altLang="zh-CN" sz="2200" dirty="0" smtClean="0">
                <a:solidFill>
                  <a:schemeClr val="bg1"/>
                </a:solidFill>
                <a:ea typeface="Gulim" pitchFamily="34" charset="-127"/>
              </a:rPr>
              <a:t>here</a:t>
            </a:r>
            <a:endParaRPr lang="en-US" altLang="zh-CN" sz="2200" dirty="0">
              <a:solidFill>
                <a:schemeClr val="bg1"/>
              </a:solidFill>
              <a:ea typeface="Gulim" pitchFamily="34" charset="-127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72" y="2313375"/>
            <a:ext cx="609600" cy="6096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51" y="4223322"/>
            <a:ext cx="609600" cy="60960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79" y="4223322"/>
            <a:ext cx="609600" cy="609600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7668619" y="3825639"/>
            <a:ext cx="3097168" cy="1932038"/>
          </a:xfrm>
          <a:prstGeom prst="rect">
            <a:avLst/>
          </a:prstGeom>
          <a:solidFill>
            <a:srgbClr val="4BA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58180" y="4905436"/>
            <a:ext cx="1495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277" y="4223322"/>
            <a:ext cx="609600" cy="609600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2756295" y="2717065"/>
            <a:ext cx="49060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200" dirty="0">
                <a:solidFill>
                  <a:schemeClr val="bg1"/>
                </a:solidFill>
                <a:ea typeface="Gulim" pitchFamily="34" charset="-127"/>
              </a:rPr>
              <a:t>Some text about your</a:t>
            </a:r>
            <a:r>
              <a:rPr lang="en-US" altLang="zh-CN" sz="2200" dirty="0" smtClean="0">
                <a:solidFill>
                  <a:schemeClr val="bg1"/>
                </a:solidFill>
                <a:ea typeface="Gulim" pitchFamily="34" charset="-127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ea typeface="Gulim" pitchFamily="34" charset="-127"/>
              </a:rPr>
              <a:t>related goes </a:t>
            </a:r>
            <a:r>
              <a:rPr lang="en-US" altLang="zh-CN" sz="2200" dirty="0" smtClean="0">
                <a:solidFill>
                  <a:schemeClr val="bg1"/>
                </a:solidFill>
                <a:ea typeface="Gulim" pitchFamily="34" charset="-127"/>
              </a:rPr>
              <a:t>here</a:t>
            </a:r>
            <a:endParaRPr lang="en-US" altLang="zh-CN" sz="22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756295" y="3087202"/>
            <a:ext cx="49060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200" dirty="0">
                <a:solidFill>
                  <a:schemeClr val="bg1"/>
                </a:solidFill>
                <a:ea typeface="Gulim" pitchFamily="34" charset="-127"/>
              </a:rPr>
              <a:t>Some text about your</a:t>
            </a:r>
            <a:r>
              <a:rPr lang="en-US" altLang="zh-CN" sz="2200" dirty="0" smtClean="0">
                <a:solidFill>
                  <a:schemeClr val="bg1"/>
                </a:solidFill>
                <a:ea typeface="Gulim" pitchFamily="34" charset="-127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ea typeface="Gulim" pitchFamily="34" charset="-127"/>
              </a:rPr>
              <a:t>related goes </a:t>
            </a:r>
            <a:r>
              <a:rPr lang="en-US" altLang="zh-CN" sz="2200" dirty="0" smtClean="0">
                <a:solidFill>
                  <a:schemeClr val="bg1"/>
                </a:solidFill>
                <a:ea typeface="Gulim" pitchFamily="34" charset="-127"/>
              </a:rPr>
              <a:t>here</a:t>
            </a:r>
            <a:endParaRPr lang="en-US" altLang="zh-CN" sz="2200" dirty="0">
              <a:solidFill>
                <a:schemeClr val="bg1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Click To Change The Title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95372" y="5883791"/>
            <a:ext cx="10952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Gulim" pitchFamily="34" charset="-127"/>
              </a:rPr>
              <a:t>PLEASE DESCRIBE YOU NEED TO ADD THE TEXT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+mj-lt"/>
              <a:ea typeface="Gulim" pitchFamily="34" charset="-127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585280" y="1696065"/>
            <a:ext cx="7694345" cy="4092129"/>
            <a:chOff x="2482042" y="1537524"/>
            <a:chExt cx="7984802" cy="4294915"/>
          </a:xfrm>
        </p:grpSpPr>
        <p:sp>
          <p:nvSpPr>
            <p:cNvPr id="28" name="梯形 27"/>
            <p:cNvSpPr/>
            <p:nvPr/>
          </p:nvSpPr>
          <p:spPr>
            <a:xfrm>
              <a:off x="5766618" y="4560945"/>
              <a:ext cx="1283110" cy="1224116"/>
            </a:xfrm>
            <a:prstGeom prst="trapezoid">
              <a:avLst/>
            </a:prstGeom>
            <a:solidFill>
              <a:srgbClr val="A8A9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628355" y="1581767"/>
              <a:ext cx="5722374" cy="3421629"/>
            </a:xfrm>
            <a:prstGeom prst="roundRect">
              <a:avLst>
                <a:gd name="adj" fmla="val 18993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3628355" y="1537524"/>
              <a:ext cx="5722374" cy="3008673"/>
            </a:xfrm>
            <a:custGeom>
              <a:avLst/>
              <a:gdLst>
                <a:gd name="connsiteX0" fmla="*/ 707921 w 5722374"/>
                <a:gd name="connsiteY0" fmla="*/ 0 h 3223137"/>
                <a:gd name="connsiteX1" fmla="*/ 5014453 w 5722374"/>
                <a:gd name="connsiteY1" fmla="*/ 0 h 3223137"/>
                <a:gd name="connsiteX2" fmla="*/ 5722374 w 5722374"/>
                <a:gd name="connsiteY2" fmla="*/ 707921 h 3223137"/>
                <a:gd name="connsiteX3" fmla="*/ 5722374 w 5722374"/>
                <a:gd name="connsiteY3" fmla="*/ 3223137 h 3223137"/>
                <a:gd name="connsiteX4" fmla="*/ 0 w 5722374"/>
                <a:gd name="connsiteY4" fmla="*/ 3223137 h 3223137"/>
                <a:gd name="connsiteX5" fmla="*/ 0 w 5722374"/>
                <a:gd name="connsiteY5" fmla="*/ 707921 h 3223137"/>
                <a:gd name="connsiteX6" fmla="*/ 707921 w 5722374"/>
                <a:gd name="connsiteY6" fmla="*/ 0 h 3223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22374" h="3223137">
                  <a:moveTo>
                    <a:pt x="707921" y="0"/>
                  </a:moveTo>
                  <a:lnTo>
                    <a:pt x="5014453" y="0"/>
                  </a:lnTo>
                  <a:cubicBezTo>
                    <a:pt x="5405427" y="0"/>
                    <a:pt x="5722374" y="316947"/>
                    <a:pt x="5722374" y="707921"/>
                  </a:cubicBezTo>
                  <a:lnTo>
                    <a:pt x="5722374" y="3223137"/>
                  </a:lnTo>
                  <a:lnTo>
                    <a:pt x="0" y="3223137"/>
                  </a:lnTo>
                  <a:lnTo>
                    <a:pt x="0" y="707921"/>
                  </a:lnTo>
                  <a:cubicBezTo>
                    <a:pt x="0" y="316947"/>
                    <a:pt x="316947" y="0"/>
                    <a:pt x="707921" y="0"/>
                  </a:cubicBezTo>
                  <a:close/>
                </a:path>
              </a:pathLst>
            </a:custGeom>
            <a:solidFill>
              <a:srgbClr val="EA5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78181" y="1994725"/>
              <a:ext cx="4822722" cy="2241755"/>
            </a:xfrm>
            <a:prstGeom prst="rect">
              <a:avLst/>
            </a:prstGeom>
            <a:solidFill>
              <a:srgbClr val="F1F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直角三角形 28"/>
            <p:cNvSpPr/>
            <p:nvPr/>
          </p:nvSpPr>
          <p:spPr>
            <a:xfrm flipH="1">
              <a:off x="6179574" y="5018145"/>
              <a:ext cx="840658" cy="758360"/>
            </a:xfrm>
            <a:custGeom>
              <a:avLst/>
              <a:gdLst>
                <a:gd name="connsiteX0" fmla="*/ 0 w 840658"/>
                <a:gd name="connsiteY0" fmla="*/ 699366 h 699366"/>
                <a:gd name="connsiteX1" fmla="*/ 0 w 840658"/>
                <a:gd name="connsiteY1" fmla="*/ 0 h 699366"/>
                <a:gd name="connsiteX2" fmla="*/ 840658 w 840658"/>
                <a:gd name="connsiteY2" fmla="*/ 699366 h 699366"/>
                <a:gd name="connsiteX3" fmla="*/ 0 w 840658"/>
                <a:gd name="connsiteY3" fmla="*/ 699366 h 699366"/>
                <a:gd name="connsiteX0-1" fmla="*/ 0 w 840658"/>
                <a:gd name="connsiteY0-2" fmla="*/ 758360 h 758360"/>
                <a:gd name="connsiteX1-3" fmla="*/ 117987 w 840658"/>
                <a:gd name="connsiteY1-4" fmla="*/ 0 h 758360"/>
                <a:gd name="connsiteX2-5" fmla="*/ 840658 w 840658"/>
                <a:gd name="connsiteY2-6" fmla="*/ 758360 h 758360"/>
                <a:gd name="connsiteX3-7" fmla="*/ 0 w 840658"/>
                <a:gd name="connsiteY3-8" fmla="*/ 758360 h 758360"/>
                <a:gd name="connsiteX0-9" fmla="*/ 0 w 840658"/>
                <a:gd name="connsiteY0-10" fmla="*/ 758360 h 758360"/>
                <a:gd name="connsiteX1-11" fmla="*/ 176980 w 840658"/>
                <a:gd name="connsiteY1-12" fmla="*/ 0 h 758360"/>
                <a:gd name="connsiteX2-13" fmla="*/ 840658 w 840658"/>
                <a:gd name="connsiteY2-14" fmla="*/ 758360 h 758360"/>
                <a:gd name="connsiteX3-15" fmla="*/ 0 w 840658"/>
                <a:gd name="connsiteY3-16" fmla="*/ 758360 h 758360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840658" h="758360">
                  <a:moveTo>
                    <a:pt x="0" y="758360"/>
                  </a:moveTo>
                  <a:lnTo>
                    <a:pt x="176980" y="0"/>
                  </a:lnTo>
                  <a:lnTo>
                    <a:pt x="840658" y="758360"/>
                  </a:lnTo>
                  <a:lnTo>
                    <a:pt x="0" y="758360"/>
                  </a:lnTo>
                  <a:close/>
                </a:path>
              </a:pathLst>
            </a:custGeom>
            <a:solidFill>
              <a:srgbClr val="D1D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545393" y="5702764"/>
              <a:ext cx="1696064" cy="82297"/>
            </a:xfrm>
            <a:prstGeom prst="rect">
              <a:avLst/>
            </a:prstGeom>
            <a:solidFill>
              <a:srgbClr val="C9C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673023" y="2238795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673023" y="2588479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673023" y="2905288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673023" y="3216563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673023" y="3494918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673023" y="3844602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974596" y="2238795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974596" y="2588479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974596" y="2905288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974596" y="3216563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974596" y="3494918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74596" y="3844602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82696" y="2238795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7182696" y="2588479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182696" y="2905288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182696" y="3216563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7182696" y="3494918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182696" y="3844602"/>
              <a:ext cx="1016978" cy="165584"/>
            </a:xfrm>
            <a:prstGeom prst="rect">
              <a:avLst/>
            </a:prstGeom>
            <a:solidFill>
              <a:srgbClr val="C7D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8382096" y="2087186"/>
              <a:ext cx="2084748" cy="2005781"/>
              <a:chOff x="7796671" y="2241755"/>
              <a:chExt cx="2084748" cy="2005781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7796671" y="2241755"/>
                <a:ext cx="2084748" cy="200578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1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artisticPhotocopy trans="30000" detail="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7634" y="2767779"/>
                <a:ext cx="609600" cy="609600"/>
              </a:xfrm>
              <a:prstGeom prst="rect">
                <a:avLst/>
              </a:prstGeom>
            </p:spPr>
          </p:pic>
          <p:sp>
            <p:nvSpPr>
              <p:cNvPr id="40" name="矩形 39"/>
              <p:cNvSpPr/>
              <p:nvPr/>
            </p:nvSpPr>
            <p:spPr>
              <a:xfrm>
                <a:off x="8310968" y="3362632"/>
                <a:ext cx="149503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3600" b="1" dirty="0" smtClean="0">
                    <a:solidFill>
                      <a:schemeClr val="bg1"/>
                    </a:solidFill>
                    <a:ea typeface="Gulim" pitchFamily="34" charset="-127"/>
                  </a:rPr>
                  <a:t>TITLE</a:t>
                </a:r>
                <a:endParaRPr lang="zh-CN" altLang="en-US" sz="3600" b="1" dirty="0">
                  <a:solidFill>
                    <a:schemeClr val="bg1"/>
                  </a:solidFill>
                  <a:ea typeface="Gulim" pitchFamily="34" charset="-127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482042" y="2772661"/>
              <a:ext cx="2211221" cy="3059777"/>
              <a:chOff x="1725350" y="1913184"/>
              <a:chExt cx="2168224" cy="3408007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1725350" y="1913184"/>
                <a:ext cx="2168224" cy="3408007"/>
              </a:xfrm>
              <a:prstGeom prst="roundRect">
                <a:avLst>
                  <a:gd name="adj" fmla="val 4858"/>
                </a:avLst>
              </a:prstGeom>
              <a:solidFill>
                <a:schemeClr val="bg1"/>
              </a:solidFill>
              <a:ln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805501" y="2382950"/>
                <a:ext cx="2014330" cy="2347728"/>
              </a:xfrm>
              <a:prstGeom prst="rect">
                <a:avLst/>
              </a:prstGeom>
              <a:solidFill>
                <a:srgbClr val="4BA9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736839" y="2095918"/>
                <a:ext cx="78696" cy="85200"/>
              </a:xfrm>
              <a:prstGeom prst="ellipse">
                <a:avLst/>
              </a:prstGeom>
              <a:solidFill>
                <a:srgbClr val="B3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616910" y="4895810"/>
                <a:ext cx="406799" cy="234480"/>
              </a:xfrm>
              <a:prstGeom prst="rect">
                <a:avLst/>
              </a:prstGeom>
              <a:solidFill>
                <a:srgbClr val="B3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292549" y="3410409"/>
              <a:ext cx="1397452" cy="2422030"/>
              <a:chOff x="1725350" y="1913184"/>
              <a:chExt cx="2168224" cy="3408007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1725350" y="1913184"/>
                <a:ext cx="2168224" cy="3408007"/>
              </a:xfrm>
              <a:prstGeom prst="roundRect">
                <a:avLst>
                  <a:gd name="adj" fmla="val 4858"/>
                </a:avLst>
              </a:prstGeom>
              <a:solidFill>
                <a:schemeClr val="bg1"/>
              </a:solidFill>
              <a:ln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805501" y="2382950"/>
                <a:ext cx="2014330" cy="2347728"/>
              </a:xfrm>
              <a:prstGeom prst="rect">
                <a:avLst/>
              </a:prstGeom>
              <a:solidFill>
                <a:srgbClr val="4BA9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071520" y="2095918"/>
                <a:ext cx="78696" cy="85200"/>
              </a:xfrm>
              <a:prstGeom prst="ellipse">
                <a:avLst/>
              </a:prstGeom>
              <a:solidFill>
                <a:srgbClr val="B3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流程图: 终止 71"/>
              <p:cNvSpPr/>
              <p:nvPr/>
            </p:nvSpPr>
            <p:spPr>
              <a:xfrm>
                <a:off x="2672529" y="2127300"/>
                <a:ext cx="342118" cy="57370"/>
              </a:xfrm>
              <a:prstGeom prst="flowChartTerminator">
                <a:avLst/>
              </a:prstGeom>
              <a:solidFill>
                <a:srgbClr val="B3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563759" y="4895810"/>
                <a:ext cx="406799" cy="234480"/>
              </a:xfrm>
              <a:prstGeom prst="rect">
                <a:avLst/>
              </a:prstGeom>
              <a:solidFill>
                <a:srgbClr val="B3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655" b="89912" l="10000" r="90000">
                          <a14:foregroundMark x1="61833" y1="2655" x2="55667" y2="1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3146" y="4656152"/>
              <a:ext cx="277477" cy="261291"/>
            </a:xfrm>
            <a:prstGeom prst="rect">
              <a:avLst/>
            </a:prstGeom>
          </p:spPr>
        </p:pic>
      </p:grpSp>
      <p:sp>
        <p:nvSpPr>
          <p:cNvPr id="86" name="矩形 85"/>
          <p:cNvSpPr/>
          <p:nvPr/>
        </p:nvSpPr>
        <p:spPr>
          <a:xfrm>
            <a:off x="2984796" y="3923377"/>
            <a:ext cx="149503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02382" y="4277597"/>
            <a:ext cx="149503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Click To Change The Title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596807" y="2667976"/>
            <a:ext cx="2167466" cy="2167466"/>
            <a:chOff x="6646094" y="2473981"/>
            <a:chExt cx="2167466" cy="2167466"/>
          </a:xfrm>
        </p:grpSpPr>
        <p:sp>
          <p:nvSpPr>
            <p:cNvPr id="4" name="任意多边形 3"/>
            <p:cNvSpPr/>
            <p:nvPr/>
          </p:nvSpPr>
          <p:spPr>
            <a:xfrm>
              <a:off x="6646094" y="2473981"/>
              <a:ext cx="2167466" cy="2167466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EA5326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7576" tIns="590874" rIns="587576" bIns="590874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300" kern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133772" y="3285729"/>
              <a:ext cx="1495034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3600" b="1" dirty="0" smtClean="0">
                  <a:solidFill>
                    <a:schemeClr val="bg1"/>
                  </a:solidFill>
                  <a:ea typeface="Gulim" pitchFamily="34" charset="-127"/>
                </a:rPr>
                <a:t>TITLE</a:t>
              </a:r>
              <a:endParaRPr lang="zh-CN" altLang="en-US" sz="3600" b="1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19408" y="3198160"/>
            <a:ext cx="2980266" cy="2980266"/>
            <a:chOff x="8380067" y="3178408"/>
            <a:chExt cx="2980266" cy="2980266"/>
          </a:xfrm>
        </p:grpSpPr>
        <p:sp>
          <p:nvSpPr>
            <p:cNvPr id="3" name="任意多边形 2"/>
            <p:cNvSpPr/>
            <p:nvPr/>
          </p:nvSpPr>
          <p:spPr>
            <a:xfrm>
              <a:off x="8380067" y="3178408"/>
              <a:ext cx="2980266" cy="2980266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1B8AB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9016" tIns="767963" rIns="669016" bIns="82008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500" kern="12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247052" y="4371561"/>
              <a:ext cx="1495034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3600" b="1" dirty="0" smtClean="0">
                  <a:solidFill>
                    <a:schemeClr val="bg1"/>
                  </a:solidFill>
                  <a:ea typeface="Gulim" pitchFamily="34" charset="-127"/>
                </a:rPr>
                <a:t>TITLE</a:t>
              </a:r>
              <a:endParaRPr lang="zh-CN" altLang="en-US" sz="3600" b="1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85913" y="914490"/>
            <a:ext cx="2600961" cy="2600961"/>
            <a:chOff x="7926829" y="937002"/>
            <a:chExt cx="2600961" cy="2600961"/>
          </a:xfrm>
        </p:grpSpPr>
        <p:sp>
          <p:nvSpPr>
            <p:cNvPr id="9" name="任意多边形 8"/>
            <p:cNvSpPr/>
            <p:nvPr/>
          </p:nvSpPr>
          <p:spPr>
            <a:xfrm>
              <a:off x="7926829" y="937002"/>
              <a:ext cx="2600961" cy="260096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4BA93B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417" tIns="751417" rIns="751418" bIns="75141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628806" y="2021645"/>
              <a:ext cx="1495034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3600" b="1" dirty="0" smtClean="0">
                  <a:solidFill>
                    <a:schemeClr val="bg1"/>
                  </a:solidFill>
                  <a:ea typeface="Gulim" pitchFamily="34" charset="-127"/>
                </a:rPr>
                <a:t>TITLE</a:t>
              </a:r>
              <a:endParaRPr lang="zh-CN" altLang="en-US" sz="3600" b="1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374923" y="1761755"/>
            <a:ext cx="5169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SOME TEXT ABOUT YOUR  RELATED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GOES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HERE SOME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TEXT ABOUT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YOUR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74923" y="3200951"/>
            <a:ext cx="5169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SOME TEXT ABOUT YOUR  RELATED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GOES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HERE SOME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TEXT ABOUT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YOUR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74923" y="4852981"/>
            <a:ext cx="5169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SOME TEXT ABOUT YOUR  RELATED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GOES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HERE SOME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TEXT ABOUT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YOUR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741" y="1833039"/>
            <a:ext cx="305523" cy="5936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23741" y="3310083"/>
            <a:ext cx="305523" cy="5936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23741" y="4971669"/>
            <a:ext cx="305523" cy="5936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Click To Change The Title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27732" y="1269395"/>
            <a:ext cx="5289425" cy="4959209"/>
            <a:chOff x="796665" y="1269395"/>
            <a:chExt cx="5289425" cy="4959209"/>
          </a:xfrm>
        </p:grpSpPr>
        <p:sp>
          <p:nvSpPr>
            <p:cNvPr id="36" name="矩形 35"/>
            <p:cNvSpPr/>
            <p:nvPr/>
          </p:nvSpPr>
          <p:spPr>
            <a:xfrm>
              <a:off x="796665" y="1269395"/>
              <a:ext cx="4664632" cy="4959209"/>
            </a:xfrm>
            <a:prstGeom prst="rect">
              <a:avLst/>
            </a:prstGeom>
            <a:solidFill>
              <a:srgbClr val="1B8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6593" y="4983726"/>
              <a:ext cx="516949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ea typeface="Gulim" pitchFamily="34" charset="-127"/>
                </a:rPr>
                <a:t>SOME TEXT ABOUT YOUR  RELATED</a:t>
              </a:r>
              <a:endParaRPr lang="zh-CN" altLang="en-US" sz="2400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568449" y="4392805"/>
              <a:ext cx="1495034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3600" b="1" dirty="0" smtClean="0">
                  <a:solidFill>
                    <a:schemeClr val="bg1"/>
                  </a:solidFill>
                  <a:ea typeface="Gulim" pitchFamily="34" charset="-127"/>
                </a:rPr>
                <a:t>TITLE</a:t>
              </a:r>
              <a:endParaRPr lang="zh-CN" altLang="en-US" sz="3600" b="1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91"/>
            <a:stretch>
              <a:fillRect/>
            </a:stretch>
          </p:blipFill>
          <p:spPr>
            <a:xfrm>
              <a:off x="1003143" y="1735455"/>
              <a:ext cx="4258978" cy="2513024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916593" y="5375332"/>
              <a:ext cx="516949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ea typeface="Gulim" pitchFamily="34" charset="-127"/>
                </a:rPr>
                <a:t>SOME TEXT ABOUT YOUR  RELATED</a:t>
              </a:r>
              <a:endParaRPr lang="zh-CN" altLang="en-US" sz="2400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99666" y="1269395"/>
            <a:ext cx="5275770" cy="4959209"/>
            <a:chOff x="6710884" y="1269395"/>
            <a:chExt cx="5275770" cy="4959209"/>
          </a:xfrm>
        </p:grpSpPr>
        <p:sp>
          <p:nvSpPr>
            <p:cNvPr id="38" name="矩形 37"/>
            <p:cNvSpPr/>
            <p:nvPr/>
          </p:nvSpPr>
          <p:spPr>
            <a:xfrm>
              <a:off x="6710884" y="1269395"/>
              <a:ext cx="4664632" cy="4959209"/>
            </a:xfrm>
            <a:prstGeom prst="rect">
              <a:avLst/>
            </a:prstGeom>
            <a:solidFill>
              <a:srgbClr val="4BA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560436" y="4423953"/>
              <a:ext cx="1495034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3600" b="1" dirty="0" smtClean="0">
                  <a:solidFill>
                    <a:schemeClr val="bg1"/>
                  </a:solidFill>
                  <a:ea typeface="Gulim" pitchFamily="34" charset="-127"/>
                </a:rPr>
                <a:t>TITLE</a:t>
              </a:r>
              <a:endParaRPr lang="zh-CN" altLang="en-US" sz="3600" b="1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12"/>
            <a:stretch>
              <a:fillRect/>
            </a:stretch>
          </p:blipFill>
          <p:spPr>
            <a:xfrm>
              <a:off x="7059921" y="1735455"/>
              <a:ext cx="4030865" cy="2502843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6817157" y="4983726"/>
              <a:ext cx="516949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ea typeface="Gulim" pitchFamily="34" charset="-127"/>
                </a:rPr>
                <a:t>SOME TEXT ABOUT YOUR  RELATED</a:t>
              </a:r>
              <a:endParaRPr lang="zh-CN" altLang="en-US" sz="2400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817157" y="5375332"/>
              <a:ext cx="516949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ea typeface="Gulim" pitchFamily="34" charset="-127"/>
                </a:rPr>
                <a:t>SOME TEXT ABOUT YOUR  RELATED</a:t>
              </a:r>
              <a:endParaRPr lang="zh-CN" altLang="en-US" sz="2400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>
            <a:fillRect/>
          </a:stretch>
        </p:blipFill>
        <p:spPr>
          <a:xfrm>
            <a:off x="0" y="0"/>
            <a:ext cx="12192000" cy="6858000"/>
          </a:xfrm>
          <a:prstGeom prst="rtTriangle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568951" y="4363524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0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ADD YOUR TITLE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2944" y="5433319"/>
            <a:ext cx="6410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Some text about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your 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related goes here Some text about your  related goes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here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0" y="4073473"/>
            <a:ext cx="1568951" cy="2308440"/>
          </a:xfrm>
          <a:custGeom>
            <a:avLst/>
            <a:gdLst/>
            <a:ahLst/>
            <a:cxnLst/>
            <a:rect l="l" t="t" r="r" b="b"/>
            <a:pathLst>
              <a:path w="1568951" h="2308440">
                <a:moveTo>
                  <a:pt x="157758" y="0"/>
                </a:moveTo>
                <a:lnTo>
                  <a:pt x="1430297" y="63473"/>
                </a:lnTo>
                <a:lnTo>
                  <a:pt x="1514722" y="256356"/>
                </a:lnTo>
                <a:lnTo>
                  <a:pt x="944082" y="910188"/>
                </a:lnTo>
                <a:cubicBezTo>
                  <a:pt x="977770" y="910188"/>
                  <a:pt x="1007555" y="911832"/>
                  <a:pt x="1033437" y="915118"/>
                </a:cubicBezTo>
                <a:cubicBezTo>
                  <a:pt x="1059319" y="918405"/>
                  <a:pt x="1080888" y="922924"/>
                  <a:pt x="1098143" y="928676"/>
                </a:cubicBezTo>
                <a:lnTo>
                  <a:pt x="1193044" y="817752"/>
                </a:lnTo>
                <a:lnTo>
                  <a:pt x="1286712" y="891701"/>
                </a:lnTo>
                <a:lnTo>
                  <a:pt x="1205369" y="976704"/>
                </a:lnTo>
                <a:cubicBezTo>
                  <a:pt x="1239878" y="998876"/>
                  <a:pt x="1271306" y="1025772"/>
                  <a:pt x="1299654" y="1057393"/>
                </a:cubicBezTo>
                <a:cubicBezTo>
                  <a:pt x="1328001" y="1089014"/>
                  <a:pt x="1352856" y="1125764"/>
                  <a:pt x="1374219" y="1167643"/>
                </a:cubicBezTo>
                <a:lnTo>
                  <a:pt x="1511024" y="1098662"/>
                </a:lnTo>
                <a:lnTo>
                  <a:pt x="1556626" y="1189827"/>
                </a:lnTo>
                <a:lnTo>
                  <a:pt x="1416123" y="1267435"/>
                </a:lnTo>
                <a:cubicBezTo>
                  <a:pt x="1434200" y="1329021"/>
                  <a:pt x="1445497" y="1386505"/>
                  <a:pt x="1450016" y="1439887"/>
                </a:cubicBezTo>
                <a:cubicBezTo>
                  <a:pt x="1454536" y="1493268"/>
                  <a:pt x="1452687" y="1542953"/>
                  <a:pt x="1444470" y="1588940"/>
                </a:cubicBezTo>
                <a:lnTo>
                  <a:pt x="1568951" y="1607427"/>
                </a:lnTo>
                <a:lnTo>
                  <a:pt x="1541836" y="1729385"/>
                </a:lnTo>
                <a:lnTo>
                  <a:pt x="1418588" y="1708433"/>
                </a:lnTo>
                <a:cubicBezTo>
                  <a:pt x="1399690" y="1762637"/>
                  <a:pt x="1373603" y="1812941"/>
                  <a:pt x="1340325" y="1859345"/>
                </a:cubicBezTo>
                <a:cubicBezTo>
                  <a:pt x="1307048" y="1905749"/>
                  <a:pt x="1266171" y="1948658"/>
                  <a:pt x="1217693" y="1988072"/>
                </a:cubicBezTo>
                <a:lnTo>
                  <a:pt x="1299037" y="2126033"/>
                </a:lnTo>
                <a:lnTo>
                  <a:pt x="1193044" y="2212306"/>
                </a:lnTo>
                <a:lnTo>
                  <a:pt x="1104305" y="2059517"/>
                </a:lnTo>
                <a:cubicBezTo>
                  <a:pt x="1051719" y="2087441"/>
                  <a:pt x="995025" y="2108383"/>
                  <a:pt x="934222" y="2122345"/>
                </a:cubicBezTo>
                <a:cubicBezTo>
                  <a:pt x="873420" y="2136307"/>
                  <a:pt x="808920" y="2143288"/>
                  <a:pt x="740722" y="2143288"/>
                </a:cubicBezTo>
                <a:lnTo>
                  <a:pt x="704980" y="2308440"/>
                </a:lnTo>
                <a:lnTo>
                  <a:pt x="573105" y="2283790"/>
                </a:lnTo>
                <a:lnTo>
                  <a:pt x="613777" y="2128517"/>
                </a:lnTo>
                <a:cubicBezTo>
                  <a:pt x="566121" y="2120300"/>
                  <a:pt x="520930" y="2105726"/>
                  <a:pt x="478204" y="2084793"/>
                </a:cubicBezTo>
                <a:cubicBezTo>
                  <a:pt x="435478" y="2063860"/>
                  <a:pt x="396038" y="2036980"/>
                  <a:pt x="359885" y="2004152"/>
                </a:cubicBezTo>
                <a:lnTo>
                  <a:pt x="226777" y="2116192"/>
                </a:lnTo>
                <a:lnTo>
                  <a:pt x="142968" y="2028782"/>
                </a:lnTo>
                <a:lnTo>
                  <a:pt x="287169" y="1921652"/>
                </a:lnTo>
                <a:cubicBezTo>
                  <a:pt x="264984" y="1890455"/>
                  <a:pt x="244648" y="1856389"/>
                  <a:pt x="226161" y="1819453"/>
                </a:cubicBezTo>
                <a:cubicBezTo>
                  <a:pt x="207674" y="1782517"/>
                  <a:pt x="191035" y="1742705"/>
                  <a:pt x="176245" y="1700017"/>
                </a:cubicBezTo>
                <a:lnTo>
                  <a:pt x="32045" y="1729559"/>
                </a:lnTo>
                <a:lnTo>
                  <a:pt x="0" y="1627359"/>
                </a:lnTo>
                <a:lnTo>
                  <a:pt x="157758" y="1597818"/>
                </a:lnTo>
                <a:cubicBezTo>
                  <a:pt x="153650" y="1579754"/>
                  <a:pt x="150569" y="1561694"/>
                  <a:pt x="148514" y="1543637"/>
                </a:cubicBezTo>
                <a:cubicBezTo>
                  <a:pt x="146460" y="1525579"/>
                  <a:pt x="145433" y="1507519"/>
                  <a:pt x="145433" y="1489455"/>
                </a:cubicBezTo>
                <a:lnTo>
                  <a:pt x="237253" y="1469119"/>
                </a:lnTo>
                <a:cubicBezTo>
                  <a:pt x="258616" y="1587438"/>
                  <a:pt x="318392" y="1685215"/>
                  <a:pt x="416579" y="1762450"/>
                </a:cubicBezTo>
                <a:cubicBezTo>
                  <a:pt x="514767" y="1839686"/>
                  <a:pt x="625074" y="1878304"/>
                  <a:pt x="747501" y="1878304"/>
                </a:cubicBezTo>
                <a:cubicBezTo>
                  <a:pt x="853328" y="1878304"/>
                  <a:pt x="942538" y="1841971"/>
                  <a:pt x="1015133" y="1769306"/>
                </a:cubicBezTo>
                <a:cubicBezTo>
                  <a:pt x="1087727" y="1696641"/>
                  <a:pt x="1124025" y="1607350"/>
                  <a:pt x="1124025" y="1501434"/>
                </a:cubicBezTo>
                <a:cubicBezTo>
                  <a:pt x="1124025" y="1345435"/>
                  <a:pt x="1077396" y="1227408"/>
                  <a:pt x="984138" y="1147355"/>
                </a:cubicBezTo>
                <a:cubicBezTo>
                  <a:pt x="890880" y="1067301"/>
                  <a:pt x="750582" y="1024809"/>
                  <a:pt x="563245" y="1019879"/>
                </a:cubicBezTo>
                <a:lnTo>
                  <a:pt x="1211030" y="290866"/>
                </a:lnTo>
                <a:lnTo>
                  <a:pt x="251427" y="45971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0" r="66416" b="47787"/>
          <a:stretch>
            <a:fillRect/>
          </a:stretch>
        </p:blipFill>
        <p:spPr>
          <a:xfrm rot="16200000" flipV="1">
            <a:off x="-243841" y="228597"/>
            <a:ext cx="6873237" cy="638556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0" y="3787622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0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ADD YOUR TITLE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0177" y="4803285"/>
            <a:ext cx="6410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Some text about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your 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related goes here Some text about your  related goes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here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1600" y="1120877"/>
            <a:ext cx="2514796" cy="2875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313348" y="1109046"/>
            <a:ext cx="1568951" cy="2308440"/>
          </a:xfrm>
          <a:custGeom>
            <a:avLst/>
            <a:gdLst/>
            <a:ahLst/>
            <a:cxnLst/>
            <a:rect l="l" t="t" r="r" b="b"/>
            <a:pathLst>
              <a:path w="1568951" h="2308440">
                <a:moveTo>
                  <a:pt x="157758" y="0"/>
                </a:moveTo>
                <a:lnTo>
                  <a:pt x="1430297" y="63473"/>
                </a:lnTo>
                <a:lnTo>
                  <a:pt x="1514722" y="256356"/>
                </a:lnTo>
                <a:lnTo>
                  <a:pt x="944082" y="910188"/>
                </a:lnTo>
                <a:cubicBezTo>
                  <a:pt x="977770" y="910188"/>
                  <a:pt x="1007555" y="911832"/>
                  <a:pt x="1033437" y="915118"/>
                </a:cubicBezTo>
                <a:cubicBezTo>
                  <a:pt x="1059319" y="918405"/>
                  <a:pt x="1080888" y="922924"/>
                  <a:pt x="1098143" y="928676"/>
                </a:cubicBezTo>
                <a:lnTo>
                  <a:pt x="1193044" y="817752"/>
                </a:lnTo>
                <a:lnTo>
                  <a:pt x="1286712" y="891701"/>
                </a:lnTo>
                <a:lnTo>
                  <a:pt x="1205369" y="976704"/>
                </a:lnTo>
                <a:cubicBezTo>
                  <a:pt x="1239878" y="998876"/>
                  <a:pt x="1271306" y="1025772"/>
                  <a:pt x="1299654" y="1057393"/>
                </a:cubicBezTo>
                <a:cubicBezTo>
                  <a:pt x="1328001" y="1089014"/>
                  <a:pt x="1352856" y="1125764"/>
                  <a:pt x="1374219" y="1167643"/>
                </a:cubicBezTo>
                <a:lnTo>
                  <a:pt x="1511024" y="1098662"/>
                </a:lnTo>
                <a:lnTo>
                  <a:pt x="1556626" y="1189827"/>
                </a:lnTo>
                <a:lnTo>
                  <a:pt x="1416123" y="1267435"/>
                </a:lnTo>
                <a:cubicBezTo>
                  <a:pt x="1434200" y="1329021"/>
                  <a:pt x="1445497" y="1386505"/>
                  <a:pt x="1450016" y="1439887"/>
                </a:cubicBezTo>
                <a:cubicBezTo>
                  <a:pt x="1454536" y="1493268"/>
                  <a:pt x="1452687" y="1542953"/>
                  <a:pt x="1444470" y="1588940"/>
                </a:cubicBezTo>
                <a:lnTo>
                  <a:pt x="1568951" y="1607427"/>
                </a:lnTo>
                <a:lnTo>
                  <a:pt x="1541836" y="1729385"/>
                </a:lnTo>
                <a:lnTo>
                  <a:pt x="1418588" y="1708433"/>
                </a:lnTo>
                <a:cubicBezTo>
                  <a:pt x="1399690" y="1762637"/>
                  <a:pt x="1373603" y="1812941"/>
                  <a:pt x="1340325" y="1859345"/>
                </a:cubicBezTo>
                <a:cubicBezTo>
                  <a:pt x="1307048" y="1905749"/>
                  <a:pt x="1266171" y="1948658"/>
                  <a:pt x="1217693" y="1988072"/>
                </a:cubicBezTo>
                <a:lnTo>
                  <a:pt x="1299037" y="2126033"/>
                </a:lnTo>
                <a:lnTo>
                  <a:pt x="1193044" y="2212306"/>
                </a:lnTo>
                <a:lnTo>
                  <a:pt x="1104305" y="2059517"/>
                </a:lnTo>
                <a:cubicBezTo>
                  <a:pt x="1051719" y="2087441"/>
                  <a:pt x="995025" y="2108383"/>
                  <a:pt x="934222" y="2122345"/>
                </a:cubicBezTo>
                <a:cubicBezTo>
                  <a:pt x="873420" y="2136307"/>
                  <a:pt x="808920" y="2143288"/>
                  <a:pt x="740722" y="2143288"/>
                </a:cubicBezTo>
                <a:lnTo>
                  <a:pt x="704980" y="2308440"/>
                </a:lnTo>
                <a:lnTo>
                  <a:pt x="573105" y="2283790"/>
                </a:lnTo>
                <a:lnTo>
                  <a:pt x="613777" y="2128517"/>
                </a:lnTo>
                <a:cubicBezTo>
                  <a:pt x="566121" y="2120300"/>
                  <a:pt x="520930" y="2105726"/>
                  <a:pt x="478204" y="2084793"/>
                </a:cubicBezTo>
                <a:cubicBezTo>
                  <a:pt x="435478" y="2063860"/>
                  <a:pt x="396038" y="2036980"/>
                  <a:pt x="359885" y="2004152"/>
                </a:cubicBezTo>
                <a:lnTo>
                  <a:pt x="226777" y="2116192"/>
                </a:lnTo>
                <a:lnTo>
                  <a:pt x="142968" y="2028782"/>
                </a:lnTo>
                <a:lnTo>
                  <a:pt x="287169" y="1921652"/>
                </a:lnTo>
                <a:cubicBezTo>
                  <a:pt x="264984" y="1890455"/>
                  <a:pt x="244648" y="1856389"/>
                  <a:pt x="226161" y="1819453"/>
                </a:cubicBezTo>
                <a:cubicBezTo>
                  <a:pt x="207674" y="1782517"/>
                  <a:pt x="191035" y="1742705"/>
                  <a:pt x="176245" y="1700017"/>
                </a:cubicBezTo>
                <a:lnTo>
                  <a:pt x="32045" y="1729559"/>
                </a:lnTo>
                <a:lnTo>
                  <a:pt x="0" y="1627359"/>
                </a:lnTo>
                <a:lnTo>
                  <a:pt x="157758" y="1597818"/>
                </a:lnTo>
                <a:cubicBezTo>
                  <a:pt x="153650" y="1579754"/>
                  <a:pt x="150569" y="1561694"/>
                  <a:pt x="148514" y="1543637"/>
                </a:cubicBezTo>
                <a:cubicBezTo>
                  <a:pt x="146460" y="1525579"/>
                  <a:pt x="145433" y="1507519"/>
                  <a:pt x="145433" y="1489455"/>
                </a:cubicBezTo>
                <a:lnTo>
                  <a:pt x="237253" y="1469119"/>
                </a:lnTo>
                <a:cubicBezTo>
                  <a:pt x="258616" y="1587438"/>
                  <a:pt x="318392" y="1685215"/>
                  <a:pt x="416579" y="1762450"/>
                </a:cubicBezTo>
                <a:cubicBezTo>
                  <a:pt x="514767" y="1839686"/>
                  <a:pt x="625074" y="1878304"/>
                  <a:pt x="747501" y="1878304"/>
                </a:cubicBezTo>
                <a:cubicBezTo>
                  <a:pt x="853328" y="1878304"/>
                  <a:pt x="942538" y="1841971"/>
                  <a:pt x="1015133" y="1769306"/>
                </a:cubicBezTo>
                <a:cubicBezTo>
                  <a:pt x="1087727" y="1696641"/>
                  <a:pt x="1124025" y="1607350"/>
                  <a:pt x="1124025" y="1501434"/>
                </a:cubicBezTo>
                <a:cubicBezTo>
                  <a:pt x="1124025" y="1345435"/>
                  <a:pt x="1077396" y="1227408"/>
                  <a:pt x="984138" y="1147355"/>
                </a:cubicBezTo>
                <a:cubicBezTo>
                  <a:pt x="890880" y="1067301"/>
                  <a:pt x="750582" y="1024809"/>
                  <a:pt x="563245" y="1019879"/>
                </a:cubicBezTo>
                <a:lnTo>
                  <a:pt x="1211030" y="290866"/>
                </a:lnTo>
                <a:lnTo>
                  <a:pt x="251427" y="45971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>
            <a:fillRect/>
          </a:stretch>
        </p:blipFill>
        <p:spPr>
          <a:xfrm>
            <a:off x="0" y="0"/>
            <a:ext cx="12192000" cy="6858000"/>
          </a:xfrm>
          <a:prstGeom prst="rtTriangle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172965" y="4127549"/>
            <a:ext cx="8144511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Introduction</a:t>
            </a:r>
            <a:endParaRPr lang="en-US" altLang="zh-CN" sz="60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98177" y="4073416"/>
            <a:ext cx="776465" cy="2139591"/>
          </a:xfrm>
          <a:custGeom>
            <a:avLst/>
            <a:gdLst/>
            <a:ahLst/>
            <a:cxnLst/>
            <a:rect l="l" t="t" r="r" b="b"/>
            <a:pathLst>
              <a:path w="776465" h="2139591">
                <a:moveTo>
                  <a:pt x="515794" y="545374"/>
                </a:moveTo>
                <a:cubicBezTo>
                  <a:pt x="484572" y="671087"/>
                  <a:pt x="461360" y="787968"/>
                  <a:pt x="446159" y="896015"/>
                </a:cubicBezTo>
                <a:cubicBezTo>
                  <a:pt x="430959" y="1004063"/>
                  <a:pt x="424180" y="1102456"/>
                  <a:pt x="425823" y="1191195"/>
                </a:cubicBezTo>
                <a:lnTo>
                  <a:pt x="427056" y="1255284"/>
                </a:lnTo>
                <a:lnTo>
                  <a:pt x="493610" y="1229402"/>
                </a:lnTo>
                <a:cubicBezTo>
                  <a:pt x="500183" y="1111905"/>
                  <a:pt x="515794" y="997284"/>
                  <a:pt x="540444" y="885539"/>
                </a:cubicBezTo>
                <a:cubicBezTo>
                  <a:pt x="565094" y="773794"/>
                  <a:pt x="597960" y="665336"/>
                  <a:pt x="639043" y="560164"/>
                </a:cubicBezTo>
                <a:close/>
                <a:moveTo>
                  <a:pt x="776465" y="0"/>
                </a:moveTo>
                <a:lnTo>
                  <a:pt x="681563" y="2102000"/>
                </a:lnTo>
                <a:lnTo>
                  <a:pt x="414731" y="2139591"/>
                </a:lnTo>
                <a:lnTo>
                  <a:pt x="260497" y="351258"/>
                </a:lnTo>
                <a:lnTo>
                  <a:pt x="63473" y="405487"/>
                </a:lnTo>
                <a:lnTo>
                  <a:pt x="0" y="210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/>
            <a:endParaRPr lang="zh-CN" altLang="en-US" sz="19900" dirty="0">
              <a:solidFill>
                <a:schemeClr val="bg1">
                  <a:lumMod val="95000"/>
                </a:schemeClr>
              </a:solidFill>
              <a:latin typeface="Jokerman" pitchFamily="82" charset="0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6958" y="5197344"/>
            <a:ext cx="6410644" cy="826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Some background knowledge and histroy about WS and WCF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Click To Change The Title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2200" y="901010"/>
            <a:ext cx="4802867" cy="5263936"/>
            <a:chOff x="6596807" y="914490"/>
            <a:chExt cx="4802867" cy="5263936"/>
          </a:xfrm>
        </p:grpSpPr>
        <p:grpSp>
          <p:nvGrpSpPr>
            <p:cNvPr id="15" name="组合 14"/>
            <p:cNvGrpSpPr/>
            <p:nvPr/>
          </p:nvGrpSpPr>
          <p:grpSpPr>
            <a:xfrm>
              <a:off x="6596807" y="2667976"/>
              <a:ext cx="2167466" cy="2167466"/>
              <a:chOff x="6646094" y="2473981"/>
              <a:chExt cx="2167466" cy="2167466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6646094" y="2473981"/>
                <a:ext cx="2167466" cy="2167466"/>
              </a:xfrm>
              <a:custGeom>
                <a:avLst/>
                <a:gdLst>
                  <a:gd name="connsiteX0" fmla="*/ 1621800 w 2167466"/>
                  <a:gd name="connsiteY0" fmla="*/ 548964 h 2167466"/>
                  <a:gd name="connsiteX1" fmla="*/ 1941574 w 2167466"/>
                  <a:gd name="connsiteY1" fmla="*/ 452590 h 2167466"/>
                  <a:gd name="connsiteX2" fmla="*/ 2059240 w 2167466"/>
                  <a:gd name="connsiteY2" fmla="*/ 656392 h 2167466"/>
                  <a:gd name="connsiteX3" fmla="*/ 1815890 w 2167466"/>
                  <a:gd name="connsiteY3" fmla="*/ 885138 h 2167466"/>
                  <a:gd name="connsiteX4" fmla="*/ 1815890 w 2167466"/>
                  <a:gd name="connsiteY4" fmla="*/ 1282328 h 2167466"/>
                  <a:gd name="connsiteX5" fmla="*/ 2059240 w 2167466"/>
                  <a:gd name="connsiteY5" fmla="*/ 1511074 h 2167466"/>
                  <a:gd name="connsiteX6" fmla="*/ 1941574 w 2167466"/>
                  <a:gd name="connsiteY6" fmla="*/ 1714876 h 2167466"/>
                  <a:gd name="connsiteX7" fmla="*/ 1621800 w 2167466"/>
                  <a:gd name="connsiteY7" fmla="*/ 1618502 h 2167466"/>
                  <a:gd name="connsiteX8" fmla="*/ 1277823 w 2167466"/>
                  <a:gd name="connsiteY8" fmla="*/ 1817097 h 2167466"/>
                  <a:gd name="connsiteX9" fmla="*/ 1201398 w 2167466"/>
                  <a:gd name="connsiteY9" fmla="*/ 2142217 h 2167466"/>
                  <a:gd name="connsiteX10" fmla="*/ 966068 w 2167466"/>
                  <a:gd name="connsiteY10" fmla="*/ 2142217 h 2167466"/>
                  <a:gd name="connsiteX11" fmla="*/ 889643 w 2167466"/>
                  <a:gd name="connsiteY11" fmla="*/ 1817097 h 2167466"/>
                  <a:gd name="connsiteX12" fmla="*/ 545666 w 2167466"/>
                  <a:gd name="connsiteY12" fmla="*/ 1618502 h 2167466"/>
                  <a:gd name="connsiteX13" fmla="*/ 225892 w 2167466"/>
                  <a:gd name="connsiteY13" fmla="*/ 1714876 h 2167466"/>
                  <a:gd name="connsiteX14" fmla="*/ 108226 w 2167466"/>
                  <a:gd name="connsiteY14" fmla="*/ 1511074 h 2167466"/>
                  <a:gd name="connsiteX15" fmla="*/ 351576 w 2167466"/>
                  <a:gd name="connsiteY15" fmla="*/ 1282328 h 2167466"/>
                  <a:gd name="connsiteX16" fmla="*/ 351576 w 2167466"/>
                  <a:gd name="connsiteY16" fmla="*/ 885138 h 2167466"/>
                  <a:gd name="connsiteX17" fmla="*/ 108226 w 2167466"/>
                  <a:gd name="connsiteY17" fmla="*/ 656392 h 2167466"/>
                  <a:gd name="connsiteX18" fmla="*/ 225892 w 2167466"/>
                  <a:gd name="connsiteY18" fmla="*/ 452590 h 2167466"/>
                  <a:gd name="connsiteX19" fmla="*/ 545666 w 2167466"/>
                  <a:gd name="connsiteY19" fmla="*/ 548964 h 2167466"/>
                  <a:gd name="connsiteX20" fmla="*/ 889643 w 2167466"/>
                  <a:gd name="connsiteY20" fmla="*/ 350369 h 2167466"/>
                  <a:gd name="connsiteX21" fmla="*/ 966068 w 2167466"/>
                  <a:gd name="connsiteY21" fmla="*/ 25249 h 2167466"/>
                  <a:gd name="connsiteX22" fmla="*/ 1201398 w 2167466"/>
                  <a:gd name="connsiteY22" fmla="*/ 25249 h 2167466"/>
                  <a:gd name="connsiteX23" fmla="*/ 1277823 w 2167466"/>
                  <a:gd name="connsiteY23" fmla="*/ 350369 h 2167466"/>
                  <a:gd name="connsiteX24" fmla="*/ 1621800 w 2167466"/>
                  <a:gd name="connsiteY24" fmla="*/ 548964 h 216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67466" h="2167466">
                    <a:moveTo>
                      <a:pt x="1621800" y="548964"/>
                    </a:moveTo>
                    <a:lnTo>
                      <a:pt x="1941574" y="452590"/>
                    </a:lnTo>
                    <a:lnTo>
                      <a:pt x="2059240" y="656392"/>
                    </a:lnTo>
                    <a:lnTo>
                      <a:pt x="1815890" y="885138"/>
                    </a:lnTo>
                    <a:cubicBezTo>
                      <a:pt x="1851165" y="1015185"/>
                      <a:pt x="1851165" y="1152281"/>
                      <a:pt x="1815890" y="1282328"/>
                    </a:cubicBezTo>
                    <a:lnTo>
                      <a:pt x="2059240" y="1511074"/>
                    </a:lnTo>
                    <a:lnTo>
                      <a:pt x="1941574" y="1714876"/>
                    </a:lnTo>
                    <a:lnTo>
                      <a:pt x="1621800" y="1618502"/>
                    </a:lnTo>
                    <a:cubicBezTo>
                      <a:pt x="1526813" y="1714075"/>
                      <a:pt x="1408085" y="1782623"/>
                      <a:pt x="1277823" y="1817097"/>
                    </a:cubicBezTo>
                    <a:lnTo>
                      <a:pt x="1201398" y="2142217"/>
                    </a:lnTo>
                    <a:lnTo>
                      <a:pt x="966068" y="2142217"/>
                    </a:lnTo>
                    <a:lnTo>
                      <a:pt x="889643" y="1817097"/>
                    </a:lnTo>
                    <a:cubicBezTo>
                      <a:pt x="759381" y="1782622"/>
                      <a:pt x="640653" y="1714074"/>
                      <a:pt x="545666" y="1618502"/>
                    </a:cubicBezTo>
                    <a:lnTo>
                      <a:pt x="225892" y="1714876"/>
                    </a:lnTo>
                    <a:lnTo>
                      <a:pt x="108226" y="1511074"/>
                    </a:lnTo>
                    <a:lnTo>
                      <a:pt x="351576" y="1282328"/>
                    </a:lnTo>
                    <a:cubicBezTo>
                      <a:pt x="316301" y="1152281"/>
                      <a:pt x="316301" y="1015185"/>
                      <a:pt x="351576" y="885138"/>
                    </a:cubicBezTo>
                    <a:lnTo>
                      <a:pt x="108226" y="656392"/>
                    </a:lnTo>
                    <a:lnTo>
                      <a:pt x="225892" y="452590"/>
                    </a:lnTo>
                    <a:lnTo>
                      <a:pt x="545666" y="548964"/>
                    </a:lnTo>
                    <a:cubicBezTo>
                      <a:pt x="640653" y="453391"/>
                      <a:pt x="759381" y="384843"/>
                      <a:pt x="889643" y="350369"/>
                    </a:cubicBezTo>
                    <a:lnTo>
                      <a:pt x="966068" y="25249"/>
                    </a:lnTo>
                    <a:lnTo>
                      <a:pt x="1201398" y="25249"/>
                    </a:lnTo>
                    <a:lnTo>
                      <a:pt x="1277823" y="350369"/>
                    </a:lnTo>
                    <a:cubicBezTo>
                      <a:pt x="1408085" y="384844"/>
                      <a:pt x="1526813" y="453392"/>
                      <a:pt x="1621800" y="548964"/>
                    </a:cubicBezTo>
                    <a:close/>
                  </a:path>
                </a:pathLst>
              </a:custGeom>
              <a:solidFill>
                <a:srgbClr val="EA532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87576" tIns="590874" rIns="587576" bIns="590874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300" kern="120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287683" y="3234548"/>
                <a:ext cx="1495034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3600" b="1" dirty="0" smtClean="0">
                    <a:solidFill>
                      <a:schemeClr val="bg1"/>
                    </a:solidFill>
                    <a:ea typeface="Gulim" pitchFamily="34" charset="-127"/>
                  </a:rPr>
                  <a:t>50%</a:t>
                </a:r>
                <a:endParaRPr lang="zh-CN" altLang="en-US" sz="3600" b="1" dirty="0">
                  <a:solidFill>
                    <a:schemeClr val="bg1"/>
                  </a:solidFill>
                  <a:ea typeface="Gulim" pitchFamily="34" charset="-127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419408" y="3198160"/>
              <a:ext cx="2980266" cy="2980266"/>
              <a:chOff x="8380067" y="3178408"/>
              <a:chExt cx="2980266" cy="2980266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8380067" y="3178408"/>
                <a:ext cx="2980266" cy="2980266"/>
              </a:xfrm>
              <a:custGeom>
                <a:avLst/>
                <a:gdLst>
                  <a:gd name="connsiteX0" fmla="*/ 2115406 w 2980266"/>
                  <a:gd name="connsiteY0" fmla="*/ 475169 h 2980266"/>
                  <a:gd name="connsiteX1" fmla="*/ 2347223 w 2980266"/>
                  <a:gd name="connsiteY1" fmla="*/ 280641 h 2980266"/>
                  <a:gd name="connsiteX2" fmla="*/ 2532418 w 2980266"/>
                  <a:gd name="connsiteY2" fmla="*/ 436038 h 2980266"/>
                  <a:gd name="connsiteX3" fmla="*/ 2381100 w 2980266"/>
                  <a:gd name="connsiteY3" fmla="*/ 698113 h 2980266"/>
                  <a:gd name="connsiteX4" fmla="*/ 2621526 w 2980266"/>
                  <a:gd name="connsiteY4" fmla="*/ 1114543 h 2980266"/>
                  <a:gd name="connsiteX5" fmla="*/ 2924149 w 2980266"/>
                  <a:gd name="connsiteY5" fmla="*/ 1114535 h 2980266"/>
                  <a:gd name="connsiteX6" fmla="*/ 2966129 w 2980266"/>
                  <a:gd name="connsiteY6" fmla="*/ 1352617 h 2980266"/>
                  <a:gd name="connsiteX7" fmla="*/ 2681754 w 2980266"/>
                  <a:gd name="connsiteY7" fmla="*/ 1456113 h 2980266"/>
                  <a:gd name="connsiteX8" fmla="*/ 2598255 w 2980266"/>
                  <a:gd name="connsiteY8" fmla="*/ 1929659 h 2980266"/>
                  <a:gd name="connsiteX9" fmla="*/ 2830082 w 2980266"/>
                  <a:gd name="connsiteY9" fmla="*/ 2124176 h 2980266"/>
                  <a:gd name="connsiteX10" fmla="*/ 2709205 w 2980266"/>
                  <a:gd name="connsiteY10" fmla="*/ 2333542 h 2980266"/>
                  <a:gd name="connsiteX11" fmla="*/ 2424835 w 2980266"/>
                  <a:gd name="connsiteY11" fmla="*/ 2230031 h 2980266"/>
                  <a:gd name="connsiteX12" fmla="*/ 2056481 w 2980266"/>
                  <a:gd name="connsiteY12" fmla="*/ 2539116 h 2980266"/>
                  <a:gd name="connsiteX13" fmla="*/ 2109039 w 2980266"/>
                  <a:gd name="connsiteY13" fmla="*/ 2837141 h 2980266"/>
                  <a:gd name="connsiteX14" fmla="*/ 1881863 w 2980266"/>
                  <a:gd name="connsiteY14" fmla="*/ 2919826 h 2980266"/>
                  <a:gd name="connsiteX15" fmla="*/ 1730559 w 2980266"/>
                  <a:gd name="connsiteY15" fmla="*/ 2657743 h 2980266"/>
                  <a:gd name="connsiteX16" fmla="*/ 1249707 w 2980266"/>
                  <a:gd name="connsiteY16" fmla="*/ 2657743 h 2980266"/>
                  <a:gd name="connsiteX17" fmla="*/ 1098403 w 2980266"/>
                  <a:gd name="connsiteY17" fmla="*/ 2919826 h 2980266"/>
                  <a:gd name="connsiteX18" fmla="*/ 871227 w 2980266"/>
                  <a:gd name="connsiteY18" fmla="*/ 2837141 h 2980266"/>
                  <a:gd name="connsiteX19" fmla="*/ 923785 w 2980266"/>
                  <a:gd name="connsiteY19" fmla="*/ 2539117 h 2980266"/>
                  <a:gd name="connsiteX20" fmla="*/ 555431 w 2980266"/>
                  <a:gd name="connsiteY20" fmla="*/ 2230032 h 2980266"/>
                  <a:gd name="connsiteX21" fmla="*/ 271061 w 2980266"/>
                  <a:gd name="connsiteY21" fmla="*/ 2333542 h 2980266"/>
                  <a:gd name="connsiteX22" fmla="*/ 150184 w 2980266"/>
                  <a:gd name="connsiteY22" fmla="*/ 2124176 h 2980266"/>
                  <a:gd name="connsiteX23" fmla="*/ 382011 w 2980266"/>
                  <a:gd name="connsiteY23" fmla="*/ 1929660 h 2980266"/>
                  <a:gd name="connsiteX24" fmla="*/ 298512 w 2980266"/>
                  <a:gd name="connsiteY24" fmla="*/ 1456114 h 2980266"/>
                  <a:gd name="connsiteX25" fmla="*/ 14137 w 2980266"/>
                  <a:gd name="connsiteY25" fmla="*/ 1352617 h 2980266"/>
                  <a:gd name="connsiteX26" fmla="*/ 56117 w 2980266"/>
                  <a:gd name="connsiteY26" fmla="*/ 1114535 h 2980266"/>
                  <a:gd name="connsiteX27" fmla="*/ 358740 w 2980266"/>
                  <a:gd name="connsiteY27" fmla="*/ 1114543 h 2980266"/>
                  <a:gd name="connsiteX28" fmla="*/ 599166 w 2980266"/>
                  <a:gd name="connsiteY28" fmla="*/ 698113 h 2980266"/>
                  <a:gd name="connsiteX29" fmla="*/ 447848 w 2980266"/>
                  <a:gd name="connsiteY29" fmla="*/ 436038 h 2980266"/>
                  <a:gd name="connsiteX30" fmla="*/ 633043 w 2980266"/>
                  <a:gd name="connsiteY30" fmla="*/ 280641 h 2980266"/>
                  <a:gd name="connsiteX31" fmla="*/ 864860 w 2980266"/>
                  <a:gd name="connsiteY31" fmla="*/ 475169 h 2980266"/>
                  <a:gd name="connsiteX32" fmla="*/ 1316713 w 2980266"/>
                  <a:gd name="connsiteY32" fmla="*/ 310708 h 2980266"/>
                  <a:gd name="connsiteX33" fmla="*/ 1369255 w 2980266"/>
                  <a:gd name="connsiteY33" fmla="*/ 12681 h 2980266"/>
                  <a:gd name="connsiteX34" fmla="*/ 1611011 w 2980266"/>
                  <a:gd name="connsiteY34" fmla="*/ 12681 h 2980266"/>
                  <a:gd name="connsiteX35" fmla="*/ 1663553 w 2980266"/>
                  <a:gd name="connsiteY35" fmla="*/ 310708 h 2980266"/>
                  <a:gd name="connsiteX36" fmla="*/ 2115406 w 2980266"/>
                  <a:gd name="connsiteY36" fmla="*/ 475169 h 298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980266" h="2980266">
                    <a:moveTo>
                      <a:pt x="2115406" y="475169"/>
                    </a:moveTo>
                    <a:lnTo>
                      <a:pt x="2347223" y="280641"/>
                    </a:lnTo>
                    <a:lnTo>
                      <a:pt x="2532418" y="436038"/>
                    </a:lnTo>
                    <a:lnTo>
                      <a:pt x="2381100" y="698113"/>
                    </a:lnTo>
                    <a:cubicBezTo>
                      <a:pt x="2488696" y="819151"/>
                      <a:pt x="2570502" y="960843"/>
                      <a:pt x="2621526" y="1114543"/>
                    </a:cubicBezTo>
                    <a:lnTo>
                      <a:pt x="2924149" y="1114535"/>
                    </a:lnTo>
                    <a:lnTo>
                      <a:pt x="2966129" y="1352617"/>
                    </a:lnTo>
                    <a:lnTo>
                      <a:pt x="2681754" y="1456113"/>
                    </a:lnTo>
                    <a:cubicBezTo>
                      <a:pt x="2686376" y="1617995"/>
                      <a:pt x="2657965" y="1779121"/>
                      <a:pt x="2598255" y="1929659"/>
                    </a:cubicBezTo>
                    <a:lnTo>
                      <a:pt x="2830082" y="2124176"/>
                    </a:lnTo>
                    <a:lnTo>
                      <a:pt x="2709205" y="2333542"/>
                    </a:lnTo>
                    <a:lnTo>
                      <a:pt x="2424835" y="2230031"/>
                    </a:lnTo>
                    <a:cubicBezTo>
                      <a:pt x="2324320" y="2357010"/>
                      <a:pt x="2198986" y="2462178"/>
                      <a:pt x="2056481" y="2539116"/>
                    </a:cubicBezTo>
                    <a:lnTo>
                      <a:pt x="2109039" y="2837141"/>
                    </a:lnTo>
                    <a:lnTo>
                      <a:pt x="1881863" y="2919826"/>
                    </a:lnTo>
                    <a:lnTo>
                      <a:pt x="1730559" y="2657743"/>
                    </a:lnTo>
                    <a:cubicBezTo>
                      <a:pt x="1571939" y="2690405"/>
                      <a:pt x="1408327" y="2690405"/>
                      <a:pt x="1249707" y="2657743"/>
                    </a:cubicBezTo>
                    <a:lnTo>
                      <a:pt x="1098403" y="2919826"/>
                    </a:lnTo>
                    <a:lnTo>
                      <a:pt x="871227" y="2837141"/>
                    </a:lnTo>
                    <a:lnTo>
                      <a:pt x="923785" y="2539117"/>
                    </a:lnTo>
                    <a:cubicBezTo>
                      <a:pt x="781280" y="2462179"/>
                      <a:pt x="655947" y="2357011"/>
                      <a:pt x="555431" y="2230032"/>
                    </a:cubicBezTo>
                    <a:lnTo>
                      <a:pt x="271061" y="2333542"/>
                    </a:lnTo>
                    <a:lnTo>
                      <a:pt x="150184" y="2124176"/>
                    </a:lnTo>
                    <a:lnTo>
                      <a:pt x="382011" y="1929660"/>
                    </a:lnTo>
                    <a:cubicBezTo>
                      <a:pt x="322301" y="1779122"/>
                      <a:pt x="293890" y="1617995"/>
                      <a:pt x="298512" y="1456114"/>
                    </a:cubicBezTo>
                    <a:lnTo>
                      <a:pt x="14137" y="1352617"/>
                    </a:lnTo>
                    <a:lnTo>
                      <a:pt x="56117" y="1114535"/>
                    </a:lnTo>
                    <a:lnTo>
                      <a:pt x="358740" y="1114543"/>
                    </a:lnTo>
                    <a:cubicBezTo>
                      <a:pt x="409764" y="960843"/>
                      <a:pt x="491570" y="819151"/>
                      <a:pt x="599166" y="698113"/>
                    </a:cubicBezTo>
                    <a:lnTo>
                      <a:pt x="447848" y="436038"/>
                    </a:lnTo>
                    <a:lnTo>
                      <a:pt x="633043" y="280641"/>
                    </a:lnTo>
                    <a:lnTo>
                      <a:pt x="864860" y="475169"/>
                    </a:lnTo>
                    <a:cubicBezTo>
                      <a:pt x="1002743" y="390226"/>
                      <a:pt x="1156488" y="334267"/>
                      <a:pt x="1316713" y="310708"/>
                    </a:cubicBezTo>
                    <a:lnTo>
                      <a:pt x="1369255" y="12681"/>
                    </a:lnTo>
                    <a:lnTo>
                      <a:pt x="1611011" y="12681"/>
                    </a:lnTo>
                    <a:lnTo>
                      <a:pt x="1663553" y="310708"/>
                    </a:lnTo>
                    <a:cubicBezTo>
                      <a:pt x="1823778" y="334267"/>
                      <a:pt x="1977523" y="390226"/>
                      <a:pt x="2115406" y="475169"/>
                    </a:cubicBezTo>
                    <a:close/>
                  </a:path>
                </a:pathLst>
              </a:custGeom>
              <a:solidFill>
                <a:srgbClr val="1B8ABF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9016" tIns="767963" rIns="669016" bIns="820085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500" kern="12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247052" y="4239799"/>
                <a:ext cx="1495034" cy="92333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5400" b="1" dirty="0" smtClean="0">
                    <a:solidFill>
                      <a:schemeClr val="bg1"/>
                    </a:solidFill>
                    <a:ea typeface="Gulim" pitchFamily="34" charset="-127"/>
                  </a:rPr>
                  <a:t>80%</a:t>
                </a:r>
                <a:endParaRPr lang="zh-CN" altLang="en-US" sz="5400" b="1" dirty="0">
                  <a:solidFill>
                    <a:schemeClr val="bg1"/>
                  </a:solidFill>
                  <a:ea typeface="Gulim" pitchFamily="34" charset="-127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985913" y="914490"/>
              <a:ext cx="2600961" cy="2600961"/>
              <a:chOff x="7926829" y="937002"/>
              <a:chExt cx="2600961" cy="2600961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7926829" y="937002"/>
                <a:ext cx="2600961" cy="2600961"/>
              </a:xfrm>
              <a:custGeom>
                <a:avLst/>
                <a:gdLst>
                  <a:gd name="connsiteX0" fmla="*/ 1589033 w 2123675"/>
                  <a:gd name="connsiteY0" fmla="*/ 537873 h 2123675"/>
                  <a:gd name="connsiteX1" fmla="*/ 1902347 w 2123675"/>
                  <a:gd name="connsiteY1" fmla="*/ 443446 h 2123675"/>
                  <a:gd name="connsiteX2" fmla="*/ 2017635 w 2123675"/>
                  <a:gd name="connsiteY2" fmla="*/ 643130 h 2123675"/>
                  <a:gd name="connsiteX3" fmla="*/ 1779202 w 2123675"/>
                  <a:gd name="connsiteY3" fmla="*/ 867255 h 2123675"/>
                  <a:gd name="connsiteX4" fmla="*/ 1779202 w 2123675"/>
                  <a:gd name="connsiteY4" fmla="*/ 1256420 h 2123675"/>
                  <a:gd name="connsiteX5" fmla="*/ 2017635 w 2123675"/>
                  <a:gd name="connsiteY5" fmla="*/ 1480545 h 2123675"/>
                  <a:gd name="connsiteX6" fmla="*/ 1902347 w 2123675"/>
                  <a:gd name="connsiteY6" fmla="*/ 1680229 h 2123675"/>
                  <a:gd name="connsiteX7" fmla="*/ 1589033 w 2123675"/>
                  <a:gd name="connsiteY7" fmla="*/ 1585802 h 2123675"/>
                  <a:gd name="connsiteX8" fmla="*/ 1252006 w 2123675"/>
                  <a:gd name="connsiteY8" fmla="*/ 1780385 h 2123675"/>
                  <a:gd name="connsiteX9" fmla="*/ 1177125 w 2123675"/>
                  <a:gd name="connsiteY9" fmla="*/ 2098936 h 2123675"/>
                  <a:gd name="connsiteX10" fmla="*/ 946550 w 2123675"/>
                  <a:gd name="connsiteY10" fmla="*/ 2098936 h 2123675"/>
                  <a:gd name="connsiteX11" fmla="*/ 871669 w 2123675"/>
                  <a:gd name="connsiteY11" fmla="*/ 1780385 h 2123675"/>
                  <a:gd name="connsiteX12" fmla="*/ 534642 w 2123675"/>
                  <a:gd name="connsiteY12" fmla="*/ 1585802 h 2123675"/>
                  <a:gd name="connsiteX13" fmla="*/ 221328 w 2123675"/>
                  <a:gd name="connsiteY13" fmla="*/ 1680229 h 2123675"/>
                  <a:gd name="connsiteX14" fmla="*/ 106040 w 2123675"/>
                  <a:gd name="connsiteY14" fmla="*/ 1480545 h 2123675"/>
                  <a:gd name="connsiteX15" fmla="*/ 344473 w 2123675"/>
                  <a:gd name="connsiteY15" fmla="*/ 1256420 h 2123675"/>
                  <a:gd name="connsiteX16" fmla="*/ 344473 w 2123675"/>
                  <a:gd name="connsiteY16" fmla="*/ 867255 h 2123675"/>
                  <a:gd name="connsiteX17" fmla="*/ 106040 w 2123675"/>
                  <a:gd name="connsiteY17" fmla="*/ 643130 h 2123675"/>
                  <a:gd name="connsiteX18" fmla="*/ 221328 w 2123675"/>
                  <a:gd name="connsiteY18" fmla="*/ 443446 h 2123675"/>
                  <a:gd name="connsiteX19" fmla="*/ 534642 w 2123675"/>
                  <a:gd name="connsiteY19" fmla="*/ 537873 h 2123675"/>
                  <a:gd name="connsiteX20" fmla="*/ 871669 w 2123675"/>
                  <a:gd name="connsiteY20" fmla="*/ 343290 h 2123675"/>
                  <a:gd name="connsiteX21" fmla="*/ 946550 w 2123675"/>
                  <a:gd name="connsiteY21" fmla="*/ 24739 h 2123675"/>
                  <a:gd name="connsiteX22" fmla="*/ 1177125 w 2123675"/>
                  <a:gd name="connsiteY22" fmla="*/ 24739 h 2123675"/>
                  <a:gd name="connsiteX23" fmla="*/ 1252006 w 2123675"/>
                  <a:gd name="connsiteY23" fmla="*/ 343290 h 2123675"/>
                  <a:gd name="connsiteX24" fmla="*/ 1589033 w 2123675"/>
                  <a:gd name="connsiteY24" fmla="*/ 537873 h 2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23675" h="2123675">
                    <a:moveTo>
                      <a:pt x="1366897" y="537190"/>
                    </a:moveTo>
                    <a:lnTo>
                      <a:pt x="1594045" y="396507"/>
                    </a:lnTo>
                    <a:lnTo>
                      <a:pt x="1727168" y="529630"/>
                    </a:lnTo>
                    <a:lnTo>
                      <a:pt x="1586485" y="756778"/>
                    </a:lnTo>
                    <a:cubicBezTo>
                      <a:pt x="1640670" y="849967"/>
                      <a:pt x="1669056" y="955907"/>
                      <a:pt x="1668725" y="1063703"/>
                    </a:cubicBezTo>
                    <a:lnTo>
                      <a:pt x="1904134" y="1190078"/>
                    </a:lnTo>
                    <a:lnTo>
                      <a:pt x="1855408" y="1371927"/>
                    </a:lnTo>
                    <a:lnTo>
                      <a:pt x="1588350" y="1363666"/>
                    </a:lnTo>
                    <a:cubicBezTo>
                      <a:pt x="1534739" y="1457186"/>
                      <a:pt x="1457186" y="1534739"/>
                      <a:pt x="1363666" y="1588351"/>
                    </a:cubicBezTo>
                    <a:lnTo>
                      <a:pt x="1371926" y="1855408"/>
                    </a:lnTo>
                    <a:lnTo>
                      <a:pt x="1190078" y="1904134"/>
                    </a:lnTo>
                    <a:lnTo>
                      <a:pt x="1063703" y="1668725"/>
                    </a:lnTo>
                    <a:cubicBezTo>
                      <a:pt x="955907" y="1669057"/>
                      <a:pt x="849967" y="1640670"/>
                      <a:pt x="756778" y="1586485"/>
                    </a:cubicBezTo>
                    <a:lnTo>
                      <a:pt x="529630" y="1727168"/>
                    </a:lnTo>
                    <a:lnTo>
                      <a:pt x="396507" y="1594045"/>
                    </a:lnTo>
                    <a:lnTo>
                      <a:pt x="537190" y="1366897"/>
                    </a:lnTo>
                    <a:cubicBezTo>
                      <a:pt x="483005" y="1273708"/>
                      <a:pt x="454619" y="1167768"/>
                      <a:pt x="454950" y="1059972"/>
                    </a:cubicBezTo>
                    <a:lnTo>
                      <a:pt x="219541" y="933597"/>
                    </a:lnTo>
                    <a:lnTo>
                      <a:pt x="268267" y="751748"/>
                    </a:lnTo>
                    <a:lnTo>
                      <a:pt x="535325" y="760009"/>
                    </a:lnTo>
                    <a:cubicBezTo>
                      <a:pt x="588936" y="666489"/>
                      <a:pt x="666489" y="588936"/>
                      <a:pt x="760009" y="535324"/>
                    </a:cubicBezTo>
                    <a:lnTo>
                      <a:pt x="751749" y="268267"/>
                    </a:lnTo>
                    <a:lnTo>
                      <a:pt x="933597" y="219541"/>
                    </a:lnTo>
                    <a:lnTo>
                      <a:pt x="1059972" y="454950"/>
                    </a:lnTo>
                    <a:cubicBezTo>
                      <a:pt x="1167768" y="454618"/>
                      <a:pt x="1273708" y="483005"/>
                      <a:pt x="1366897" y="537190"/>
                    </a:cubicBezTo>
                    <a:close/>
                  </a:path>
                </a:pathLst>
              </a:custGeom>
              <a:solidFill>
                <a:srgbClr val="4BA93B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1417" tIns="751417" rIns="751418" bIns="751418" numCol="1" spcCol="1270" anchor="ctr" anchorCtr="0">
                <a:noAutofit/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700" kern="12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727938" y="1901961"/>
                <a:ext cx="1495034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3600" b="1" dirty="0" smtClean="0">
                    <a:solidFill>
                      <a:schemeClr val="bg1"/>
                    </a:solidFill>
                    <a:ea typeface="Gulim" pitchFamily="34" charset="-127"/>
                  </a:rPr>
                  <a:t>40%</a:t>
                </a:r>
                <a:endParaRPr lang="zh-CN" altLang="en-US" sz="3600" b="1" dirty="0">
                  <a:solidFill>
                    <a:schemeClr val="bg1"/>
                  </a:solidFill>
                  <a:ea typeface="Gulim" pitchFamily="34" charset="-127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642889" y="6113783"/>
            <a:ext cx="5169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SOME TEXT ABOUT YOUR  RELATED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grpSp>
        <p:nvGrpSpPr>
          <p:cNvPr id="25" name="组合 24"/>
          <p:cNvGrpSpPr/>
          <p:nvPr/>
        </p:nvGrpSpPr>
        <p:grpSpPr>
          <a:xfrm flipH="1">
            <a:off x="6681197" y="933933"/>
            <a:ext cx="4904112" cy="5263936"/>
            <a:chOff x="6495562" y="914490"/>
            <a:chExt cx="4904112" cy="5263936"/>
          </a:xfrm>
        </p:grpSpPr>
        <p:grpSp>
          <p:nvGrpSpPr>
            <p:cNvPr id="26" name="组合 25"/>
            <p:cNvGrpSpPr/>
            <p:nvPr/>
          </p:nvGrpSpPr>
          <p:grpSpPr>
            <a:xfrm>
              <a:off x="6495562" y="2670767"/>
              <a:ext cx="2167466" cy="2167466"/>
              <a:chOff x="6544849" y="2476772"/>
              <a:chExt cx="2167466" cy="2167466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6544849" y="2476772"/>
                <a:ext cx="2167466" cy="2167466"/>
              </a:xfrm>
              <a:custGeom>
                <a:avLst/>
                <a:gdLst>
                  <a:gd name="connsiteX0" fmla="*/ 1621800 w 2167466"/>
                  <a:gd name="connsiteY0" fmla="*/ 548964 h 2167466"/>
                  <a:gd name="connsiteX1" fmla="*/ 1941574 w 2167466"/>
                  <a:gd name="connsiteY1" fmla="*/ 452590 h 2167466"/>
                  <a:gd name="connsiteX2" fmla="*/ 2059240 w 2167466"/>
                  <a:gd name="connsiteY2" fmla="*/ 656392 h 2167466"/>
                  <a:gd name="connsiteX3" fmla="*/ 1815890 w 2167466"/>
                  <a:gd name="connsiteY3" fmla="*/ 885138 h 2167466"/>
                  <a:gd name="connsiteX4" fmla="*/ 1815890 w 2167466"/>
                  <a:gd name="connsiteY4" fmla="*/ 1282328 h 2167466"/>
                  <a:gd name="connsiteX5" fmla="*/ 2059240 w 2167466"/>
                  <a:gd name="connsiteY5" fmla="*/ 1511074 h 2167466"/>
                  <a:gd name="connsiteX6" fmla="*/ 1941574 w 2167466"/>
                  <a:gd name="connsiteY6" fmla="*/ 1714876 h 2167466"/>
                  <a:gd name="connsiteX7" fmla="*/ 1621800 w 2167466"/>
                  <a:gd name="connsiteY7" fmla="*/ 1618502 h 2167466"/>
                  <a:gd name="connsiteX8" fmla="*/ 1277823 w 2167466"/>
                  <a:gd name="connsiteY8" fmla="*/ 1817097 h 2167466"/>
                  <a:gd name="connsiteX9" fmla="*/ 1201398 w 2167466"/>
                  <a:gd name="connsiteY9" fmla="*/ 2142217 h 2167466"/>
                  <a:gd name="connsiteX10" fmla="*/ 966068 w 2167466"/>
                  <a:gd name="connsiteY10" fmla="*/ 2142217 h 2167466"/>
                  <a:gd name="connsiteX11" fmla="*/ 889643 w 2167466"/>
                  <a:gd name="connsiteY11" fmla="*/ 1817097 h 2167466"/>
                  <a:gd name="connsiteX12" fmla="*/ 545666 w 2167466"/>
                  <a:gd name="connsiteY12" fmla="*/ 1618502 h 2167466"/>
                  <a:gd name="connsiteX13" fmla="*/ 225892 w 2167466"/>
                  <a:gd name="connsiteY13" fmla="*/ 1714876 h 2167466"/>
                  <a:gd name="connsiteX14" fmla="*/ 108226 w 2167466"/>
                  <a:gd name="connsiteY14" fmla="*/ 1511074 h 2167466"/>
                  <a:gd name="connsiteX15" fmla="*/ 351576 w 2167466"/>
                  <a:gd name="connsiteY15" fmla="*/ 1282328 h 2167466"/>
                  <a:gd name="connsiteX16" fmla="*/ 351576 w 2167466"/>
                  <a:gd name="connsiteY16" fmla="*/ 885138 h 2167466"/>
                  <a:gd name="connsiteX17" fmla="*/ 108226 w 2167466"/>
                  <a:gd name="connsiteY17" fmla="*/ 656392 h 2167466"/>
                  <a:gd name="connsiteX18" fmla="*/ 225892 w 2167466"/>
                  <a:gd name="connsiteY18" fmla="*/ 452590 h 2167466"/>
                  <a:gd name="connsiteX19" fmla="*/ 545666 w 2167466"/>
                  <a:gd name="connsiteY19" fmla="*/ 548964 h 2167466"/>
                  <a:gd name="connsiteX20" fmla="*/ 889643 w 2167466"/>
                  <a:gd name="connsiteY20" fmla="*/ 350369 h 2167466"/>
                  <a:gd name="connsiteX21" fmla="*/ 966068 w 2167466"/>
                  <a:gd name="connsiteY21" fmla="*/ 25249 h 2167466"/>
                  <a:gd name="connsiteX22" fmla="*/ 1201398 w 2167466"/>
                  <a:gd name="connsiteY22" fmla="*/ 25249 h 2167466"/>
                  <a:gd name="connsiteX23" fmla="*/ 1277823 w 2167466"/>
                  <a:gd name="connsiteY23" fmla="*/ 350369 h 2167466"/>
                  <a:gd name="connsiteX24" fmla="*/ 1621800 w 2167466"/>
                  <a:gd name="connsiteY24" fmla="*/ 548964 h 216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67466" h="2167466">
                    <a:moveTo>
                      <a:pt x="1621800" y="548964"/>
                    </a:moveTo>
                    <a:lnTo>
                      <a:pt x="1941574" y="452590"/>
                    </a:lnTo>
                    <a:lnTo>
                      <a:pt x="2059240" y="656392"/>
                    </a:lnTo>
                    <a:lnTo>
                      <a:pt x="1815890" y="885138"/>
                    </a:lnTo>
                    <a:cubicBezTo>
                      <a:pt x="1851165" y="1015185"/>
                      <a:pt x="1851165" y="1152281"/>
                      <a:pt x="1815890" y="1282328"/>
                    </a:cubicBezTo>
                    <a:lnTo>
                      <a:pt x="2059240" y="1511074"/>
                    </a:lnTo>
                    <a:lnTo>
                      <a:pt x="1941574" y="1714876"/>
                    </a:lnTo>
                    <a:lnTo>
                      <a:pt x="1621800" y="1618502"/>
                    </a:lnTo>
                    <a:cubicBezTo>
                      <a:pt x="1526813" y="1714075"/>
                      <a:pt x="1408085" y="1782623"/>
                      <a:pt x="1277823" y="1817097"/>
                    </a:cubicBezTo>
                    <a:lnTo>
                      <a:pt x="1201398" y="2142217"/>
                    </a:lnTo>
                    <a:lnTo>
                      <a:pt x="966068" y="2142217"/>
                    </a:lnTo>
                    <a:lnTo>
                      <a:pt x="889643" y="1817097"/>
                    </a:lnTo>
                    <a:cubicBezTo>
                      <a:pt x="759381" y="1782622"/>
                      <a:pt x="640653" y="1714074"/>
                      <a:pt x="545666" y="1618502"/>
                    </a:cubicBezTo>
                    <a:lnTo>
                      <a:pt x="225892" y="1714876"/>
                    </a:lnTo>
                    <a:lnTo>
                      <a:pt x="108226" y="1511074"/>
                    </a:lnTo>
                    <a:lnTo>
                      <a:pt x="351576" y="1282328"/>
                    </a:lnTo>
                    <a:cubicBezTo>
                      <a:pt x="316301" y="1152281"/>
                      <a:pt x="316301" y="1015185"/>
                      <a:pt x="351576" y="885138"/>
                    </a:cubicBezTo>
                    <a:lnTo>
                      <a:pt x="108226" y="656392"/>
                    </a:lnTo>
                    <a:lnTo>
                      <a:pt x="225892" y="452590"/>
                    </a:lnTo>
                    <a:lnTo>
                      <a:pt x="545666" y="548964"/>
                    </a:lnTo>
                    <a:cubicBezTo>
                      <a:pt x="640653" y="453391"/>
                      <a:pt x="759381" y="384843"/>
                      <a:pt x="889643" y="350369"/>
                    </a:cubicBezTo>
                    <a:lnTo>
                      <a:pt x="966068" y="25249"/>
                    </a:lnTo>
                    <a:lnTo>
                      <a:pt x="1201398" y="25249"/>
                    </a:lnTo>
                    <a:lnTo>
                      <a:pt x="1277823" y="350369"/>
                    </a:lnTo>
                    <a:cubicBezTo>
                      <a:pt x="1408085" y="384844"/>
                      <a:pt x="1526813" y="453392"/>
                      <a:pt x="1621800" y="548964"/>
                    </a:cubicBezTo>
                    <a:close/>
                  </a:path>
                </a:pathLst>
              </a:custGeom>
              <a:solidFill>
                <a:srgbClr val="EA532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87576" tIns="590874" rIns="587576" bIns="590874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300" kern="12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572162" y="3237339"/>
                <a:ext cx="1495034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3600" b="1" dirty="0" smtClean="0">
                    <a:solidFill>
                      <a:schemeClr val="bg1"/>
                    </a:solidFill>
                    <a:ea typeface="Gulim" pitchFamily="34" charset="-127"/>
                  </a:rPr>
                  <a:t>60%</a:t>
                </a:r>
                <a:endParaRPr lang="zh-CN" altLang="en-US" sz="3600" b="1" dirty="0">
                  <a:solidFill>
                    <a:schemeClr val="bg1"/>
                  </a:solidFill>
                  <a:ea typeface="Gulim" pitchFamily="34" charset="-127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419408" y="3198160"/>
              <a:ext cx="2980266" cy="2980266"/>
              <a:chOff x="8380067" y="3178408"/>
              <a:chExt cx="2980266" cy="2980266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8380067" y="3178408"/>
                <a:ext cx="2980266" cy="2980266"/>
              </a:xfrm>
              <a:custGeom>
                <a:avLst/>
                <a:gdLst>
                  <a:gd name="connsiteX0" fmla="*/ 2115406 w 2980266"/>
                  <a:gd name="connsiteY0" fmla="*/ 475169 h 2980266"/>
                  <a:gd name="connsiteX1" fmla="*/ 2347223 w 2980266"/>
                  <a:gd name="connsiteY1" fmla="*/ 280641 h 2980266"/>
                  <a:gd name="connsiteX2" fmla="*/ 2532418 w 2980266"/>
                  <a:gd name="connsiteY2" fmla="*/ 436038 h 2980266"/>
                  <a:gd name="connsiteX3" fmla="*/ 2381100 w 2980266"/>
                  <a:gd name="connsiteY3" fmla="*/ 698113 h 2980266"/>
                  <a:gd name="connsiteX4" fmla="*/ 2621526 w 2980266"/>
                  <a:gd name="connsiteY4" fmla="*/ 1114543 h 2980266"/>
                  <a:gd name="connsiteX5" fmla="*/ 2924149 w 2980266"/>
                  <a:gd name="connsiteY5" fmla="*/ 1114535 h 2980266"/>
                  <a:gd name="connsiteX6" fmla="*/ 2966129 w 2980266"/>
                  <a:gd name="connsiteY6" fmla="*/ 1352617 h 2980266"/>
                  <a:gd name="connsiteX7" fmla="*/ 2681754 w 2980266"/>
                  <a:gd name="connsiteY7" fmla="*/ 1456113 h 2980266"/>
                  <a:gd name="connsiteX8" fmla="*/ 2598255 w 2980266"/>
                  <a:gd name="connsiteY8" fmla="*/ 1929659 h 2980266"/>
                  <a:gd name="connsiteX9" fmla="*/ 2830082 w 2980266"/>
                  <a:gd name="connsiteY9" fmla="*/ 2124176 h 2980266"/>
                  <a:gd name="connsiteX10" fmla="*/ 2709205 w 2980266"/>
                  <a:gd name="connsiteY10" fmla="*/ 2333542 h 2980266"/>
                  <a:gd name="connsiteX11" fmla="*/ 2424835 w 2980266"/>
                  <a:gd name="connsiteY11" fmla="*/ 2230031 h 2980266"/>
                  <a:gd name="connsiteX12" fmla="*/ 2056481 w 2980266"/>
                  <a:gd name="connsiteY12" fmla="*/ 2539116 h 2980266"/>
                  <a:gd name="connsiteX13" fmla="*/ 2109039 w 2980266"/>
                  <a:gd name="connsiteY13" fmla="*/ 2837141 h 2980266"/>
                  <a:gd name="connsiteX14" fmla="*/ 1881863 w 2980266"/>
                  <a:gd name="connsiteY14" fmla="*/ 2919826 h 2980266"/>
                  <a:gd name="connsiteX15" fmla="*/ 1730559 w 2980266"/>
                  <a:gd name="connsiteY15" fmla="*/ 2657743 h 2980266"/>
                  <a:gd name="connsiteX16" fmla="*/ 1249707 w 2980266"/>
                  <a:gd name="connsiteY16" fmla="*/ 2657743 h 2980266"/>
                  <a:gd name="connsiteX17" fmla="*/ 1098403 w 2980266"/>
                  <a:gd name="connsiteY17" fmla="*/ 2919826 h 2980266"/>
                  <a:gd name="connsiteX18" fmla="*/ 871227 w 2980266"/>
                  <a:gd name="connsiteY18" fmla="*/ 2837141 h 2980266"/>
                  <a:gd name="connsiteX19" fmla="*/ 923785 w 2980266"/>
                  <a:gd name="connsiteY19" fmla="*/ 2539117 h 2980266"/>
                  <a:gd name="connsiteX20" fmla="*/ 555431 w 2980266"/>
                  <a:gd name="connsiteY20" fmla="*/ 2230032 h 2980266"/>
                  <a:gd name="connsiteX21" fmla="*/ 271061 w 2980266"/>
                  <a:gd name="connsiteY21" fmla="*/ 2333542 h 2980266"/>
                  <a:gd name="connsiteX22" fmla="*/ 150184 w 2980266"/>
                  <a:gd name="connsiteY22" fmla="*/ 2124176 h 2980266"/>
                  <a:gd name="connsiteX23" fmla="*/ 382011 w 2980266"/>
                  <a:gd name="connsiteY23" fmla="*/ 1929660 h 2980266"/>
                  <a:gd name="connsiteX24" fmla="*/ 298512 w 2980266"/>
                  <a:gd name="connsiteY24" fmla="*/ 1456114 h 2980266"/>
                  <a:gd name="connsiteX25" fmla="*/ 14137 w 2980266"/>
                  <a:gd name="connsiteY25" fmla="*/ 1352617 h 2980266"/>
                  <a:gd name="connsiteX26" fmla="*/ 56117 w 2980266"/>
                  <a:gd name="connsiteY26" fmla="*/ 1114535 h 2980266"/>
                  <a:gd name="connsiteX27" fmla="*/ 358740 w 2980266"/>
                  <a:gd name="connsiteY27" fmla="*/ 1114543 h 2980266"/>
                  <a:gd name="connsiteX28" fmla="*/ 599166 w 2980266"/>
                  <a:gd name="connsiteY28" fmla="*/ 698113 h 2980266"/>
                  <a:gd name="connsiteX29" fmla="*/ 447848 w 2980266"/>
                  <a:gd name="connsiteY29" fmla="*/ 436038 h 2980266"/>
                  <a:gd name="connsiteX30" fmla="*/ 633043 w 2980266"/>
                  <a:gd name="connsiteY30" fmla="*/ 280641 h 2980266"/>
                  <a:gd name="connsiteX31" fmla="*/ 864860 w 2980266"/>
                  <a:gd name="connsiteY31" fmla="*/ 475169 h 2980266"/>
                  <a:gd name="connsiteX32" fmla="*/ 1316713 w 2980266"/>
                  <a:gd name="connsiteY32" fmla="*/ 310708 h 2980266"/>
                  <a:gd name="connsiteX33" fmla="*/ 1369255 w 2980266"/>
                  <a:gd name="connsiteY33" fmla="*/ 12681 h 2980266"/>
                  <a:gd name="connsiteX34" fmla="*/ 1611011 w 2980266"/>
                  <a:gd name="connsiteY34" fmla="*/ 12681 h 2980266"/>
                  <a:gd name="connsiteX35" fmla="*/ 1663553 w 2980266"/>
                  <a:gd name="connsiteY35" fmla="*/ 310708 h 2980266"/>
                  <a:gd name="connsiteX36" fmla="*/ 2115406 w 2980266"/>
                  <a:gd name="connsiteY36" fmla="*/ 475169 h 298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980266" h="2980266">
                    <a:moveTo>
                      <a:pt x="2115406" y="475169"/>
                    </a:moveTo>
                    <a:lnTo>
                      <a:pt x="2347223" y="280641"/>
                    </a:lnTo>
                    <a:lnTo>
                      <a:pt x="2532418" y="436038"/>
                    </a:lnTo>
                    <a:lnTo>
                      <a:pt x="2381100" y="698113"/>
                    </a:lnTo>
                    <a:cubicBezTo>
                      <a:pt x="2488696" y="819151"/>
                      <a:pt x="2570502" y="960843"/>
                      <a:pt x="2621526" y="1114543"/>
                    </a:cubicBezTo>
                    <a:lnTo>
                      <a:pt x="2924149" y="1114535"/>
                    </a:lnTo>
                    <a:lnTo>
                      <a:pt x="2966129" y="1352617"/>
                    </a:lnTo>
                    <a:lnTo>
                      <a:pt x="2681754" y="1456113"/>
                    </a:lnTo>
                    <a:cubicBezTo>
                      <a:pt x="2686376" y="1617995"/>
                      <a:pt x="2657965" y="1779121"/>
                      <a:pt x="2598255" y="1929659"/>
                    </a:cubicBezTo>
                    <a:lnTo>
                      <a:pt x="2830082" y="2124176"/>
                    </a:lnTo>
                    <a:lnTo>
                      <a:pt x="2709205" y="2333542"/>
                    </a:lnTo>
                    <a:lnTo>
                      <a:pt x="2424835" y="2230031"/>
                    </a:lnTo>
                    <a:cubicBezTo>
                      <a:pt x="2324320" y="2357010"/>
                      <a:pt x="2198986" y="2462178"/>
                      <a:pt x="2056481" y="2539116"/>
                    </a:cubicBezTo>
                    <a:lnTo>
                      <a:pt x="2109039" y="2837141"/>
                    </a:lnTo>
                    <a:lnTo>
                      <a:pt x="1881863" y="2919826"/>
                    </a:lnTo>
                    <a:lnTo>
                      <a:pt x="1730559" y="2657743"/>
                    </a:lnTo>
                    <a:cubicBezTo>
                      <a:pt x="1571939" y="2690405"/>
                      <a:pt x="1408327" y="2690405"/>
                      <a:pt x="1249707" y="2657743"/>
                    </a:cubicBezTo>
                    <a:lnTo>
                      <a:pt x="1098403" y="2919826"/>
                    </a:lnTo>
                    <a:lnTo>
                      <a:pt x="871227" y="2837141"/>
                    </a:lnTo>
                    <a:lnTo>
                      <a:pt x="923785" y="2539117"/>
                    </a:lnTo>
                    <a:cubicBezTo>
                      <a:pt x="781280" y="2462179"/>
                      <a:pt x="655947" y="2357011"/>
                      <a:pt x="555431" y="2230032"/>
                    </a:cubicBezTo>
                    <a:lnTo>
                      <a:pt x="271061" y="2333542"/>
                    </a:lnTo>
                    <a:lnTo>
                      <a:pt x="150184" y="2124176"/>
                    </a:lnTo>
                    <a:lnTo>
                      <a:pt x="382011" y="1929660"/>
                    </a:lnTo>
                    <a:cubicBezTo>
                      <a:pt x="322301" y="1779122"/>
                      <a:pt x="293890" y="1617995"/>
                      <a:pt x="298512" y="1456114"/>
                    </a:cubicBezTo>
                    <a:lnTo>
                      <a:pt x="14137" y="1352617"/>
                    </a:lnTo>
                    <a:lnTo>
                      <a:pt x="56117" y="1114535"/>
                    </a:lnTo>
                    <a:lnTo>
                      <a:pt x="358740" y="1114543"/>
                    </a:lnTo>
                    <a:cubicBezTo>
                      <a:pt x="409764" y="960843"/>
                      <a:pt x="491570" y="819151"/>
                      <a:pt x="599166" y="698113"/>
                    </a:cubicBezTo>
                    <a:lnTo>
                      <a:pt x="447848" y="436038"/>
                    </a:lnTo>
                    <a:lnTo>
                      <a:pt x="633043" y="280641"/>
                    </a:lnTo>
                    <a:lnTo>
                      <a:pt x="864860" y="475169"/>
                    </a:lnTo>
                    <a:cubicBezTo>
                      <a:pt x="1002743" y="390226"/>
                      <a:pt x="1156488" y="334267"/>
                      <a:pt x="1316713" y="310708"/>
                    </a:cubicBezTo>
                    <a:lnTo>
                      <a:pt x="1369255" y="12681"/>
                    </a:lnTo>
                    <a:lnTo>
                      <a:pt x="1611011" y="12681"/>
                    </a:lnTo>
                    <a:lnTo>
                      <a:pt x="1663553" y="310708"/>
                    </a:lnTo>
                    <a:cubicBezTo>
                      <a:pt x="1823778" y="334267"/>
                      <a:pt x="1977523" y="390226"/>
                      <a:pt x="2115406" y="475169"/>
                    </a:cubicBezTo>
                    <a:close/>
                  </a:path>
                </a:pathLst>
              </a:custGeom>
              <a:solidFill>
                <a:srgbClr val="1B8ABF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9016" tIns="767963" rIns="669016" bIns="820085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500" kern="12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981239" y="4256270"/>
                <a:ext cx="1495034" cy="92333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5400" b="1" dirty="0" smtClean="0">
                    <a:solidFill>
                      <a:schemeClr val="bg1"/>
                    </a:solidFill>
                    <a:ea typeface="Gulim" pitchFamily="34" charset="-127"/>
                  </a:rPr>
                  <a:t>90%</a:t>
                </a:r>
                <a:endParaRPr lang="zh-CN" altLang="en-US" sz="5400" b="1" dirty="0">
                  <a:solidFill>
                    <a:schemeClr val="bg1"/>
                  </a:solidFill>
                  <a:ea typeface="Gulim" pitchFamily="34" charset="-127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985913" y="914490"/>
              <a:ext cx="2600961" cy="2600961"/>
              <a:chOff x="7926829" y="937002"/>
              <a:chExt cx="2600961" cy="2600961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7926829" y="937002"/>
                <a:ext cx="2600961" cy="2600961"/>
              </a:xfrm>
              <a:custGeom>
                <a:avLst/>
                <a:gdLst>
                  <a:gd name="connsiteX0" fmla="*/ 1589033 w 2123675"/>
                  <a:gd name="connsiteY0" fmla="*/ 537873 h 2123675"/>
                  <a:gd name="connsiteX1" fmla="*/ 1902347 w 2123675"/>
                  <a:gd name="connsiteY1" fmla="*/ 443446 h 2123675"/>
                  <a:gd name="connsiteX2" fmla="*/ 2017635 w 2123675"/>
                  <a:gd name="connsiteY2" fmla="*/ 643130 h 2123675"/>
                  <a:gd name="connsiteX3" fmla="*/ 1779202 w 2123675"/>
                  <a:gd name="connsiteY3" fmla="*/ 867255 h 2123675"/>
                  <a:gd name="connsiteX4" fmla="*/ 1779202 w 2123675"/>
                  <a:gd name="connsiteY4" fmla="*/ 1256420 h 2123675"/>
                  <a:gd name="connsiteX5" fmla="*/ 2017635 w 2123675"/>
                  <a:gd name="connsiteY5" fmla="*/ 1480545 h 2123675"/>
                  <a:gd name="connsiteX6" fmla="*/ 1902347 w 2123675"/>
                  <a:gd name="connsiteY6" fmla="*/ 1680229 h 2123675"/>
                  <a:gd name="connsiteX7" fmla="*/ 1589033 w 2123675"/>
                  <a:gd name="connsiteY7" fmla="*/ 1585802 h 2123675"/>
                  <a:gd name="connsiteX8" fmla="*/ 1252006 w 2123675"/>
                  <a:gd name="connsiteY8" fmla="*/ 1780385 h 2123675"/>
                  <a:gd name="connsiteX9" fmla="*/ 1177125 w 2123675"/>
                  <a:gd name="connsiteY9" fmla="*/ 2098936 h 2123675"/>
                  <a:gd name="connsiteX10" fmla="*/ 946550 w 2123675"/>
                  <a:gd name="connsiteY10" fmla="*/ 2098936 h 2123675"/>
                  <a:gd name="connsiteX11" fmla="*/ 871669 w 2123675"/>
                  <a:gd name="connsiteY11" fmla="*/ 1780385 h 2123675"/>
                  <a:gd name="connsiteX12" fmla="*/ 534642 w 2123675"/>
                  <a:gd name="connsiteY12" fmla="*/ 1585802 h 2123675"/>
                  <a:gd name="connsiteX13" fmla="*/ 221328 w 2123675"/>
                  <a:gd name="connsiteY13" fmla="*/ 1680229 h 2123675"/>
                  <a:gd name="connsiteX14" fmla="*/ 106040 w 2123675"/>
                  <a:gd name="connsiteY14" fmla="*/ 1480545 h 2123675"/>
                  <a:gd name="connsiteX15" fmla="*/ 344473 w 2123675"/>
                  <a:gd name="connsiteY15" fmla="*/ 1256420 h 2123675"/>
                  <a:gd name="connsiteX16" fmla="*/ 344473 w 2123675"/>
                  <a:gd name="connsiteY16" fmla="*/ 867255 h 2123675"/>
                  <a:gd name="connsiteX17" fmla="*/ 106040 w 2123675"/>
                  <a:gd name="connsiteY17" fmla="*/ 643130 h 2123675"/>
                  <a:gd name="connsiteX18" fmla="*/ 221328 w 2123675"/>
                  <a:gd name="connsiteY18" fmla="*/ 443446 h 2123675"/>
                  <a:gd name="connsiteX19" fmla="*/ 534642 w 2123675"/>
                  <a:gd name="connsiteY19" fmla="*/ 537873 h 2123675"/>
                  <a:gd name="connsiteX20" fmla="*/ 871669 w 2123675"/>
                  <a:gd name="connsiteY20" fmla="*/ 343290 h 2123675"/>
                  <a:gd name="connsiteX21" fmla="*/ 946550 w 2123675"/>
                  <a:gd name="connsiteY21" fmla="*/ 24739 h 2123675"/>
                  <a:gd name="connsiteX22" fmla="*/ 1177125 w 2123675"/>
                  <a:gd name="connsiteY22" fmla="*/ 24739 h 2123675"/>
                  <a:gd name="connsiteX23" fmla="*/ 1252006 w 2123675"/>
                  <a:gd name="connsiteY23" fmla="*/ 343290 h 2123675"/>
                  <a:gd name="connsiteX24" fmla="*/ 1589033 w 2123675"/>
                  <a:gd name="connsiteY24" fmla="*/ 537873 h 2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23675" h="2123675">
                    <a:moveTo>
                      <a:pt x="1366897" y="537190"/>
                    </a:moveTo>
                    <a:lnTo>
                      <a:pt x="1594045" y="396507"/>
                    </a:lnTo>
                    <a:lnTo>
                      <a:pt x="1727168" y="529630"/>
                    </a:lnTo>
                    <a:lnTo>
                      <a:pt x="1586485" y="756778"/>
                    </a:lnTo>
                    <a:cubicBezTo>
                      <a:pt x="1640670" y="849967"/>
                      <a:pt x="1669056" y="955907"/>
                      <a:pt x="1668725" y="1063703"/>
                    </a:cubicBezTo>
                    <a:lnTo>
                      <a:pt x="1904134" y="1190078"/>
                    </a:lnTo>
                    <a:lnTo>
                      <a:pt x="1855408" y="1371927"/>
                    </a:lnTo>
                    <a:lnTo>
                      <a:pt x="1588350" y="1363666"/>
                    </a:lnTo>
                    <a:cubicBezTo>
                      <a:pt x="1534739" y="1457186"/>
                      <a:pt x="1457186" y="1534739"/>
                      <a:pt x="1363666" y="1588351"/>
                    </a:cubicBezTo>
                    <a:lnTo>
                      <a:pt x="1371926" y="1855408"/>
                    </a:lnTo>
                    <a:lnTo>
                      <a:pt x="1190078" y="1904134"/>
                    </a:lnTo>
                    <a:lnTo>
                      <a:pt x="1063703" y="1668725"/>
                    </a:lnTo>
                    <a:cubicBezTo>
                      <a:pt x="955907" y="1669057"/>
                      <a:pt x="849967" y="1640670"/>
                      <a:pt x="756778" y="1586485"/>
                    </a:cubicBezTo>
                    <a:lnTo>
                      <a:pt x="529630" y="1727168"/>
                    </a:lnTo>
                    <a:lnTo>
                      <a:pt x="396507" y="1594045"/>
                    </a:lnTo>
                    <a:lnTo>
                      <a:pt x="537190" y="1366897"/>
                    </a:lnTo>
                    <a:cubicBezTo>
                      <a:pt x="483005" y="1273708"/>
                      <a:pt x="454619" y="1167768"/>
                      <a:pt x="454950" y="1059972"/>
                    </a:cubicBezTo>
                    <a:lnTo>
                      <a:pt x="219541" y="933597"/>
                    </a:lnTo>
                    <a:lnTo>
                      <a:pt x="268267" y="751748"/>
                    </a:lnTo>
                    <a:lnTo>
                      <a:pt x="535325" y="760009"/>
                    </a:lnTo>
                    <a:cubicBezTo>
                      <a:pt x="588936" y="666489"/>
                      <a:pt x="666489" y="588936"/>
                      <a:pt x="760009" y="535324"/>
                    </a:cubicBezTo>
                    <a:lnTo>
                      <a:pt x="751749" y="268267"/>
                    </a:lnTo>
                    <a:lnTo>
                      <a:pt x="933597" y="219541"/>
                    </a:lnTo>
                    <a:lnTo>
                      <a:pt x="1059972" y="454950"/>
                    </a:lnTo>
                    <a:cubicBezTo>
                      <a:pt x="1167768" y="454618"/>
                      <a:pt x="1273708" y="483005"/>
                      <a:pt x="1366897" y="537190"/>
                    </a:cubicBezTo>
                    <a:close/>
                  </a:path>
                </a:pathLst>
              </a:custGeom>
              <a:solidFill>
                <a:srgbClr val="4BA93B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1417" tIns="751417" rIns="751418" bIns="751418" numCol="1" spcCol="1270" anchor="ctr" anchorCtr="0">
                <a:noAutofit/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700" kern="120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185670" y="1929968"/>
                <a:ext cx="1495034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3600" b="1" dirty="0" smtClean="0">
                    <a:solidFill>
                      <a:schemeClr val="bg1"/>
                    </a:solidFill>
                    <a:ea typeface="Gulim" pitchFamily="34" charset="-127"/>
                  </a:rPr>
                  <a:t>20%</a:t>
                </a:r>
                <a:endParaRPr lang="zh-CN" altLang="en-US" sz="3600" b="1" dirty="0">
                  <a:solidFill>
                    <a:schemeClr val="bg1"/>
                  </a:solidFill>
                  <a:ea typeface="Gulim" pitchFamily="34" charset="-127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6817157" y="6099155"/>
            <a:ext cx="5169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SOME TEXT ABOUT YOUR  RELATED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27637" y="3900479"/>
            <a:ext cx="149503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19662" y="3900480"/>
            <a:ext cx="149503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27587" y="1612774"/>
            <a:ext cx="149503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28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2415" y="1612774"/>
            <a:ext cx="149503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28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82946" y="3153453"/>
            <a:ext cx="149503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28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062962" y="3150751"/>
            <a:ext cx="149503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2800" b="1" dirty="0">
              <a:solidFill>
                <a:schemeClr val="bg1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Click To Change The Title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253865" y="2339221"/>
            <a:ext cx="10123462" cy="3234202"/>
            <a:chOff x="2088203" y="1615957"/>
            <a:chExt cx="9329837" cy="4226560"/>
          </a:xfrm>
        </p:grpSpPr>
        <p:sp>
          <p:nvSpPr>
            <p:cNvPr id="102" name="任意多边形 101"/>
            <p:cNvSpPr/>
            <p:nvPr/>
          </p:nvSpPr>
          <p:spPr>
            <a:xfrm rot="16200000">
              <a:off x="202376" y="3501784"/>
              <a:ext cx="4226560" cy="454906"/>
            </a:xfrm>
            <a:custGeom>
              <a:avLst/>
              <a:gdLst>
                <a:gd name="connsiteX0" fmla="*/ 0 w 4226560"/>
                <a:gd name="connsiteY0" fmla="*/ 0 h 454906"/>
                <a:gd name="connsiteX1" fmla="*/ 4226560 w 4226560"/>
                <a:gd name="connsiteY1" fmla="*/ 0 h 454906"/>
                <a:gd name="connsiteX2" fmla="*/ 4226560 w 4226560"/>
                <a:gd name="connsiteY2" fmla="*/ 454906 h 454906"/>
                <a:gd name="connsiteX3" fmla="*/ 0 w 4226560"/>
                <a:gd name="connsiteY3" fmla="*/ 454906 h 454906"/>
                <a:gd name="connsiteX4" fmla="*/ 0 w 4226560"/>
                <a:gd name="connsiteY4" fmla="*/ 0 h 45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454906">
                  <a:moveTo>
                    <a:pt x="0" y="0"/>
                  </a:moveTo>
                  <a:lnTo>
                    <a:pt x="4226560" y="0"/>
                  </a:lnTo>
                  <a:lnTo>
                    <a:pt x="4226560" y="454906"/>
                  </a:lnTo>
                  <a:lnTo>
                    <a:pt x="0" y="454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401202" bIns="0" numCol="1" spcCol="1270" anchor="t" anchorCtr="0">
              <a:noAutofit/>
            </a:bodyPr>
            <a:lstStyle/>
            <a:p>
              <a:pPr lvl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2543108" y="1615957"/>
              <a:ext cx="2265916" cy="4226560"/>
            </a:xfrm>
            <a:custGeom>
              <a:avLst/>
              <a:gdLst>
                <a:gd name="connsiteX0" fmla="*/ 0 w 2265916"/>
                <a:gd name="connsiteY0" fmla="*/ 0 h 4226560"/>
                <a:gd name="connsiteX1" fmla="*/ 2265916 w 2265916"/>
                <a:gd name="connsiteY1" fmla="*/ 0 h 4226560"/>
                <a:gd name="connsiteX2" fmla="*/ 2265916 w 2265916"/>
                <a:gd name="connsiteY2" fmla="*/ 4226560 h 4226560"/>
                <a:gd name="connsiteX3" fmla="*/ 0 w 2265916"/>
                <a:gd name="connsiteY3" fmla="*/ 4226560 h 4226560"/>
                <a:gd name="connsiteX4" fmla="*/ 0 w 2265916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5916" h="4226560">
                  <a:moveTo>
                    <a:pt x="0" y="0"/>
                  </a:moveTo>
                  <a:lnTo>
                    <a:pt x="2265916" y="0"/>
                  </a:lnTo>
                  <a:lnTo>
                    <a:pt x="2265916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936" tIns="401202" rIns="376936" bIns="376936" numCol="1" spcCol="1270" anchor="t" anchorCtr="0">
              <a:noAutofit/>
            </a:bodyPr>
            <a:lstStyle/>
            <a:p>
              <a:pPr marL="285750" lvl="1" indent="-28575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4100" kern="1200" dirty="0"/>
            </a:p>
          </p:txBody>
        </p:sp>
        <p:sp>
          <p:nvSpPr>
            <p:cNvPr id="105" name="任意多边形 104"/>
            <p:cNvSpPr/>
            <p:nvPr/>
          </p:nvSpPr>
          <p:spPr>
            <a:xfrm rot="16200000">
              <a:off x="3506883" y="3501784"/>
              <a:ext cx="4226560" cy="454906"/>
            </a:xfrm>
            <a:custGeom>
              <a:avLst/>
              <a:gdLst>
                <a:gd name="connsiteX0" fmla="*/ 0 w 4226560"/>
                <a:gd name="connsiteY0" fmla="*/ 0 h 454906"/>
                <a:gd name="connsiteX1" fmla="*/ 4226560 w 4226560"/>
                <a:gd name="connsiteY1" fmla="*/ 0 h 454906"/>
                <a:gd name="connsiteX2" fmla="*/ 4226560 w 4226560"/>
                <a:gd name="connsiteY2" fmla="*/ 454906 h 454906"/>
                <a:gd name="connsiteX3" fmla="*/ 0 w 4226560"/>
                <a:gd name="connsiteY3" fmla="*/ 454906 h 454906"/>
                <a:gd name="connsiteX4" fmla="*/ 0 w 4226560"/>
                <a:gd name="connsiteY4" fmla="*/ 0 h 45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454906">
                  <a:moveTo>
                    <a:pt x="0" y="0"/>
                  </a:moveTo>
                  <a:lnTo>
                    <a:pt x="4226560" y="0"/>
                  </a:lnTo>
                  <a:lnTo>
                    <a:pt x="4226560" y="454906"/>
                  </a:lnTo>
                  <a:lnTo>
                    <a:pt x="0" y="454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532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401202" bIns="0" numCol="1" spcCol="1270" anchor="t" anchorCtr="0">
              <a:noAutofit/>
            </a:bodyPr>
            <a:lstStyle/>
            <a:p>
              <a:pPr lvl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5847616" y="1615957"/>
              <a:ext cx="2265916" cy="4226560"/>
            </a:xfrm>
            <a:custGeom>
              <a:avLst/>
              <a:gdLst>
                <a:gd name="connsiteX0" fmla="*/ 0 w 2265916"/>
                <a:gd name="connsiteY0" fmla="*/ 0 h 4226560"/>
                <a:gd name="connsiteX1" fmla="*/ 2265916 w 2265916"/>
                <a:gd name="connsiteY1" fmla="*/ 0 h 4226560"/>
                <a:gd name="connsiteX2" fmla="*/ 2265916 w 2265916"/>
                <a:gd name="connsiteY2" fmla="*/ 4226560 h 4226560"/>
                <a:gd name="connsiteX3" fmla="*/ 0 w 2265916"/>
                <a:gd name="connsiteY3" fmla="*/ 4226560 h 4226560"/>
                <a:gd name="connsiteX4" fmla="*/ 0 w 2265916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5916" h="4226560">
                  <a:moveTo>
                    <a:pt x="0" y="0"/>
                  </a:moveTo>
                  <a:lnTo>
                    <a:pt x="2265916" y="0"/>
                  </a:lnTo>
                  <a:lnTo>
                    <a:pt x="2265916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532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936" tIns="401202" rIns="376936" bIns="376936" numCol="1" spcCol="1270" anchor="t" anchorCtr="0">
              <a:noAutofit/>
            </a:bodyPr>
            <a:lstStyle/>
            <a:p>
              <a:pPr marL="285750" lvl="1" indent="-28575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4100" kern="1200"/>
            </a:p>
          </p:txBody>
        </p:sp>
        <p:sp>
          <p:nvSpPr>
            <p:cNvPr id="108" name="任意多边形 107"/>
            <p:cNvSpPr/>
            <p:nvPr/>
          </p:nvSpPr>
          <p:spPr>
            <a:xfrm rot="16200000">
              <a:off x="6811391" y="3501784"/>
              <a:ext cx="4226560" cy="454906"/>
            </a:xfrm>
            <a:custGeom>
              <a:avLst/>
              <a:gdLst>
                <a:gd name="connsiteX0" fmla="*/ 0 w 4226560"/>
                <a:gd name="connsiteY0" fmla="*/ 0 h 454906"/>
                <a:gd name="connsiteX1" fmla="*/ 4226560 w 4226560"/>
                <a:gd name="connsiteY1" fmla="*/ 0 h 454906"/>
                <a:gd name="connsiteX2" fmla="*/ 4226560 w 4226560"/>
                <a:gd name="connsiteY2" fmla="*/ 454906 h 454906"/>
                <a:gd name="connsiteX3" fmla="*/ 0 w 4226560"/>
                <a:gd name="connsiteY3" fmla="*/ 454906 h 454906"/>
                <a:gd name="connsiteX4" fmla="*/ 0 w 4226560"/>
                <a:gd name="connsiteY4" fmla="*/ 0 h 45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454906">
                  <a:moveTo>
                    <a:pt x="0" y="0"/>
                  </a:moveTo>
                  <a:lnTo>
                    <a:pt x="4226560" y="0"/>
                  </a:lnTo>
                  <a:lnTo>
                    <a:pt x="4226560" y="454906"/>
                  </a:lnTo>
                  <a:lnTo>
                    <a:pt x="0" y="454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A9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401202" bIns="-1" numCol="1" spcCol="1270" anchor="t" anchorCtr="0">
              <a:noAutofit/>
            </a:bodyPr>
            <a:lstStyle/>
            <a:p>
              <a:pPr lvl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109" name="任意多边形 108"/>
            <p:cNvSpPr/>
            <p:nvPr/>
          </p:nvSpPr>
          <p:spPr>
            <a:xfrm>
              <a:off x="9152124" y="1615957"/>
              <a:ext cx="2265916" cy="4226560"/>
            </a:xfrm>
            <a:custGeom>
              <a:avLst/>
              <a:gdLst>
                <a:gd name="connsiteX0" fmla="*/ 0 w 2265916"/>
                <a:gd name="connsiteY0" fmla="*/ 0 h 4226560"/>
                <a:gd name="connsiteX1" fmla="*/ 2265916 w 2265916"/>
                <a:gd name="connsiteY1" fmla="*/ 0 h 4226560"/>
                <a:gd name="connsiteX2" fmla="*/ 2265916 w 2265916"/>
                <a:gd name="connsiteY2" fmla="*/ 4226560 h 4226560"/>
                <a:gd name="connsiteX3" fmla="*/ 0 w 2265916"/>
                <a:gd name="connsiteY3" fmla="*/ 4226560 h 4226560"/>
                <a:gd name="connsiteX4" fmla="*/ 0 w 2265916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5916" h="4226560">
                  <a:moveTo>
                    <a:pt x="0" y="0"/>
                  </a:moveTo>
                  <a:lnTo>
                    <a:pt x="2265916" y="0"/>
                  </a:lnTo>
                  <a:lnTo>
                    <a:pt x="2265916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A93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936" tIns="401202" rIns="376936" bIns="376936" numCol="1" spcCol="1270" anchor="t" anchorCtr="0">
              <a:noAutofit/>
            </a:bodyPr>
            <a:lstStyle/>
            <a:p>
              <a:pPr marL="285750" lvl="1" indent="-28575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4100" kern="1200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233487" y="2467342"/>
            <a:ext cx="14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 smtClean="0">
                <a:ln>
                  <a:noFill/>
                </a:ln>
                <a:solidFill>
                  <a:schemeClr val="bg1"/>
                </a:solidFill>
              </a:rPr>
              <a:t>TITLE</a:t>
            </a:r>
            <a:endParaRPr lang="zh-CN" altLang="en-US" sz="2800" b="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766281" y="2467342"/>
            <a:ext cx="14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 smtClean="0">
                <a:ln>
                  <a:noFill/>
                </a:ln>
                <a:solidFill>
                  <a:schemeClr val="bg1"/>
                </a:solidFill>
              </a:rPr>
              <a:t>TITLE</a:t>
            </a:r>
            <a:endParaRPr lang="zh-CN" altLang="en-US" sz="2800" b="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936839" y="4096095"/>
            <a:ext cx="289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Gulim" pitchFamily="34" charset="-127"/>
              </a:rPr>
              <a:t>Some </a:t>
            </a:r>
            <a:r>
              <a:rPr lang="en-US" altLang="zh-CN" sz="2000" dirty="0">
                <a:solidFill>
                  <a:schemeClr val="bg1"/>
                </a:solidFill>
                <a:ea typeface="Gulim" pitchFamily="34" charset="-127"/>
              </a:rPr>
              <a:t>text about your  related goes here Some text about your  related goes here</a:t>
            </a:r>
            <a:endParaRPr lang="zh-CN" altLang="en-US" sz="2000" dirty="0">
              <a:solidFill>
                <a:schemeClr val="bg1"/>
              </a:solidFill>
              <a:ea typeface="Gulim" pitchFamily="34" charset="-127"/>
            </a:endParaRPr>
          </a:p>
          <a:p>
            <a:pPr marL="0" marR="0" indent="0" algn="l" defTabSz="777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000" b="0" baseline="0" dirty="0" smtClean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422315" y="2467342"/>
            <a:ext cx="14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 smtClean="0">
                <a:ln>
                  <a:noFill/>
                </a:ln>
                <a:solidFill>
                  <a:schemeClr val="bg1"/>
                </a:solidFill>
              </a:rPr>
              <a:t>TITLE</a:t>
            </a:r>
            <a:endParaRPr lang="zh-CN" altLang="en-US" sz="2800" b="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17674" y="2728952"/>
            <a:ext cx="2432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</a:rPr>
              <a:t>40%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142632" y="2728952"/>
            <a:ext cx="2686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</a:rPr>
              <a:t>110%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992575" y="2728952"/>
            <a:ext cx="2432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</a:rPr>
              <a:t>80%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64120" y="4070328"/>
            <a:ext cx="289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Gulim" pitchFamily="34" charset="-127"/>
              </a:rPr>
              <a:t>Some </a:t>
            </a:r>
            <a:r>
              <a:rPr lang="en-US" altLang="zh-CN" sz="2000" dirty="0">
                <a:solidFill>
                  <a:schemeClr val="bg1"/>
                </a:solidFill>
                <a:ea typeface="Gulim" pitchFamily="34" charset="-127"/>
              </a:rPr>
              <a:t>text about your  related goes here Some text about your  related goes here</a:t>
            </a:r>
            <a:endParaRPr lang="zh-CN" altLang="en-US" sz="2000" dirty="0">
              <a:solidFill>
                <a:schemeClr val="bg1"/>
              </a:solidFill>
              <a:ea typeface="Gulim" pitchFamily="34" charset="-127"/>
            </a:endParaRPr>
          </a:p>
          <a:p>
            <a:pPr marL="0" marR="0" indent="0" algn="l" defTabSz="777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000" b="0" baseline="0" dirty="0" smtClean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532526" y="4096095"/>
            <a:ext cx="289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Gulim" pitchFamily="34" charset="-127"/>
              </a:rPr>
              <a:t>Some </a:t>
            </a:r>
            <a:r>
              <a:rPr lang="en-US" altLang="zh-CN" sz="2000" dirty="0">
                <a:solidFill>
                  <a:schemeClr val="bg1"/>
                </a:solidFill>
                <a:ea typeface="Gulim" pitchFamily="34" charset="-127"/>
              </a:rPr>
              <a:t>text about your  related goes here Some text about your  related goes here</a:t>
            </a:r>
            <a:endParaRPr lang="zh-CN" altLang="en-US" sz="2000" dirty="0">
              <a:solidFill>
                <a:schemeClr val="bg1"/>
              </a:solidFill>
              <a:ea typeface="Gulim" pitchFamily="34" charset="-127"/>
            </a:endParaRPr>
          </a:p>
          <a:p>
            <a:pPr marL="0" marR="0" indent="0" algn="l" defTabSz="777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000" b="0" baseline="0" dirty="0" smtClean="0"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Click To Change The Title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121130" y="1776674"/>
            <a:ext cx="10123462" cy="4226560"/>
            <a:chOff x="2088203" y="1615957"/>
            <a:chExt cx="9329837" cy="4226560"/>
          </a:xfrm>
        </p:grpSpPr>
        <p:sp>
          <p:nvSpPr>
            <p:cNvPr id="102" name="任意多边形 101"/>
            <p:cNvSpPr/>
            <p:nvPr/>
          </p:nvSpPr>
          <p:spPr>
            <a:xfrm rot="16200000">
              <a:off x="202376" y="3501784"/>
              <a:ext cx="4226560" cy="454906"/>
            </a:xfrm>
            <a:custGeom>
              <a:avLst/>
              <a:gdLst>
                <a:gd name="connsiteX0" fmla="*/ 0 w 4226560"/>
                <a:gd name="connsiteY0" fmla="*/ 0 h 454906"/>
                <a:gd name="connsiteX1" fmla="*/ 4226560 w 4226560"/>
                <a:gd name="connsiteY1" fmla="*/ 0 h 454906"/>
                <a:gd name="connsiteX2" fmla="*/ 4226560 w 4226560"/>
                <a:gd name="connsiteY2" fmla="*/ 454906 h 454906"/>
                <a:gd name="connsiteX3" fmla="*/ 0 w 4226560"/>
                <a:gd name="connsiteY3" fmla="*/ 454906 h 454906"/>
                <a:gd name="connsiteX4" fmla="*/ 0 w 4226560"/>
                <a:gd name="connsiteY4" fmla="*/ 0 h 45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454906">
                  <a:moveTo>
                    <a:pt x="0" y="0"/>
                  </a:moveTo>
                  <a:lnTo>
                    <a:pt x="4226560" y="0"/>
                  </a:lnTo>
                  <a:lnTo>
                    <a:pt x="4226560" y="454906"/>
                  </a:lnTo>
                  <a:lnTo>
                    <a:pt x="0" y="454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401202" bIns="0" numCol="1" spcCol="1270" anchor="t" anchorCtr="0">
              <a:noAutofit/>
            </a:bodyPr>
            <a:lstStyle/>
            <a:p>
              <a:pPr lvl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2543108" y="1615957"/>
              <a:ext cx="2265916" cy="4226560"/>
            </a:xfrm>
            <a:custGeom>
              <a:avLst/>
              <a:gdLst>
                <a:gd name="connsiteX0" fmla="*/ 0 w 2265916"/>
                <a:gd name="connsiteY0" fmla="*/ 0 h 4226560"/>
                <a:gd name="connsiteX1" fmla="*/ 2265916 w 2265916"/>
                <a:gd name="connsiteY1" fmla="*/ 0 h 4226560"/>
                <a:gd name="connsiteX2" fmla="*/ 2265916 w 2265916"/>
                <a:gd name="connsiteY2" fmla="*/ 4226560 h 4226560"/>
                <a:gd name="connsiteX3" fmla="*/ 0 w 2265916"/>
                <a:gd name="connsiteY3" fmla="*/ 4226560 h 4226560"/>
                <a:gd name="connsiteX4" fmla="*/ 0 w 2265916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5916" h="4226560">
                  <a:moveTo>
                    <a:pt x="0" y="0"/>
                  </a:moveTo>
                  <a:lnTo>
                    <a:pt x="2265916" y="0"/>
                  </a:lnTo>
                  <a:lnTo>
                    <a:pt x="2265916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936" tIns="401202" rIns="376936" bIns="376936" numCol="1" spcCol="1270" anchor="t" anchorCtr="0">
              <a:noAutofit/>
            </a:bodyPr>
            <a:lstStyle/>
            <a:p>
              <a:pPr marL="285750" lvl="1" indent="-28575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4100" kern="1200" dirty="0"/>
            </a:p>
          </p:txBody>
        </p:sp>
        <p:sp>
          <p:nvSpPr>
            <p:cNvPr id="105" name="任意多边形 104"/>
            <p:cNvSpPr/>
            <p:nvPr/>
          </p:nvSpPr>
          <p:spPr>
            <a:xfrm rot="16200000">
              <a:off x="3506883" y="3501784"/>
              <a:ext cx="4226560" cy="454906"/>
            </a:xfrm>
            <a:custGeom>
              <a:avLst/>
              <a:gdLst>
                <a:gd name="connsiteX0" fmla="*/ 0 w 4226560"/>
                <a:gd name="connsiteY0" fmla="*/ 0 h 454906"/>
                <a:gd name="connsiteX1" fmla="*/ 4226560 w 4226560"/>
                <a:gd name="connsiteY1" fmla="*/ 0 h 454906"/>
                <a:gd name="connsiteX2" fmla="*/ 4226560 w 4226560"/>
                <a:gd name="connsiteY2" fmla="*/ 454906 h 454906"/>
                <a:gd name="connsiteX3" fmla="*/ 0 w 4226560"/>
                <a:gd name="connsiteY3" fmla="*/ 454906 h 454906"/>
                <a:gd name="connsiteX4" fmla="*/ 0 w 4226560"/>
                <a:gd name="connsiteY4" fmla="*/ 0 h 45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454906">
                  <a:moveTo>
                    <a:pt x="0" y="0"/>
                  </a:moveTo>
                  <a:lnTo>
                    <a:pt x="4226560" y="0"/>
                  </a:lnTo>
                  <a:lnTo>
                    <a:pt x="4226560" y="454906"/>
                  </a:lnTo>
                  <a:lnTo>
                    <a:pt x="0" y="454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532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401202" bIns="0" numCol="1" spcCol="1270" anchor="t" anchorCtr="0">
              <a:noAutofit/>
            </a:bodyPr>
            <a:lstStyle/>
            <a:p>
              <a:pPr lvl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5847616" y="1615957"/>
              <a:ext cx="2265916" cy="4226560"/>
            </a:xfrm>
            <a:custGeom>
              <a:avLst/>
              <a:gdLst>
                <a:gd name="connsiteX0" fmla="*/ 0 w 2265916"/>
                <a:gd name="connsiteY0" fmla="*/ 0 h 4226560"/>
                <a:gd name="connsiteX1" fmla="*/ 2265916 w 2265916"/>
                <a:gd name="connsiteY1" fmla="*/ 0 h 4226560"/>
                <a:gd name="connsiteX2" fmla="*/ 2265916 w 2265916"/>
                <a:gd name="connsiteY2" fmla="*/ 4226560 h 4226560"/>
                <a:gd name="connsiteX3" fmla="*/ 0 w 2265916"/>
                <a:gd name="connsiteY3" fmla="*/ 4226560 h 4226560"/>
                <a:gd name="connsiteX4" fmla="*/ 0 w 2265916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5916" h="4226560">
                  <a:moveTo>
                    <a:pt x="0" y="0"/>
                  </a:moveTo>
                  <a:lnTo>
                    <a:pt x="2265916" y="0"/>
                  </a:lnTo>
                  <a:lnTo>
                    <a:pt x="2265916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532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936" tIns="401202" rIns="376936" bIns="376936" numCol="1" spcCol="1270" anchor="t" anchorCtr="0">
              <a:noAutofit/>
            </a:bodyPr>
            <a:lstStyle/>
            <a:p>
              <a:pPr marL="285750" lvl="1" indent="-28575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4100" kern="1200"/>
            </a:p>
          </p:txBody>
        </p:sp>
        <p:sp>
          <p:nvSpPr>
            <p:cNvPr id="108" name="任意多边形 107"/>
            <p:cNvSpPr/>
            <p:nvPr/>
          </p:nvSpPr>
          <p:spPr>
            <a:xfrm rot="16200000">
              <a:off x="6811391" y="3501784"/>
              <a:ext cx="4226560" cy="454906"/>
            </a:xfrm>
            <a:custGeom>
              <a:avLst/>
              <a:gdLst>
                <a:gd name="connsiteX0" fmla="*/ 0 w 4226560"/>
                <a:gd name="connsiteY0" fmla="*/ 0 h 454906"/>
                <a:gd name="connsiteX1" fmla="*/ 4226560 w 4226560"/>
                <a:gd name="connsiteY1" fmla="*/ 0 h 454906"/>
                <a:gd name="connsiteX2" fmla="*/ 4226560 w 4226560"/>
                <a:gd name="connsiteY2" fmla="*/ 454906 h 454906"/>
                <a:gd name="connsiteX3" fmla="*/ 0 w 4226560"/>
                <a:gd name="connsiteY3" fmla="*/ 454906 h 454906"/>
                <a:gd name="connsiteX4" fmla="*/ 0 w 4226560"/>
                <a:gd name="connsiteY4" fmla="*/ 0 h 45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454906">
                  <a:moveTo>
                    <a:pt x="0" y="0"/>
                  </a:moveTo>
                  <a:lnTo>
                    <a:pt x="4226560" y="0"/>
                  </a:lnTo>
                  <a:lnTo>
                    <a:pt x="4226560" y="454906"/>
                  </a:lnTo>
                  <a:lnTo>
                    <a:pt x="0" y="454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A9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401202" bIns="-1" numCol="1" spcCol="1270" anchor="t" anchorCtr="0">
              <a:noAutofit/>
            </a:bodyPr>
            <a:lstStyle/>
            <a:p>
              <a:pPr lvl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109" name="任意多边形 108"/>
            <p:cNvSpPr/>
            <p:nvPr/>
          </p:nvSpPr>
          <p:spPr>
            <a:xfrm>
              <a:off x="9152124" y="1615957"/>
              <a:ext cx="2265916" cy="4226560"/>
            </a:xfrm>
            <a:custGeom>
              <a:avLst/>
              <a:gdLst>
                <a:gd name="connsiteX0" fmla="*/ 0 w 2265916"/>
                <a:gd name="connsiteY0" fmla="*/ 0 h 4226560"/>
                <a:gd name="connsiteX1" fmla="*/ 2265916 w 2265916"/>
                <a:gd name="connsiteY1" fmla="*/ 0 h 4226560"/>
                <a:gd name="connsiteX2" fmla="*/ 2265916 w 2265916"/>
                <a:gd name="connsiteY2" fmla="*/ 4226560 h 4226560"/>
                <a:gd name="connsiteX3" fmla="*/ 0 w 2265916"/>
                <a:gd name="connsiteY3" fmla="*/ 4226560 h 4226560"/>
                <a:gd name="connsiteX4" fmla="*/ 0 w 2265916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5916" h="4226560">
                  <a:moveTo>
                    <a:pt x="0" y="0"/>
                  </a:moveTo>
                  <a:lnTo>
                    <a:pt x="2265916" y="0"/>
                  </a:lnTo>
                  <a:lnTo>
                    <a:pt x="2265916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A93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6936" tIns="401202" rIns="376936" bIns="376936" numCol="1" spcCol="1270" anchor="t" anchorCtr="0">
              <a:noAutofit/>
            </a:bodyPr>
            <a:lstStyle/>
            <a:p>
              <a:pPr marL="285750" lvl="1" indent="-28575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4100" kern="1200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015987" y="2148707"/>
            <a:ext cx="145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dirty="0" smtClean="0">
                <a:ln>
                  <a:noFill/>
                </a:ln>
                <a:solidFill>
                  <a:schemeClr val="bg1"/>
                </a:solidFill>
              </a:rPr>
              <a:t>TITLE</a:t>
            </a:r>
            <a:endParaRPr lang="zh-CN" altLang="en-US" sz="3600" b="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40086" y="4459732"/>
            <a:ext cx="289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</a:t>
            </a:r>
            <a:r>
              <a:rPr lang="en-US" altLang="zh-CN" sz="2000" dirty="0">
                <a:solidFill>
                  <a:schemeClr val="bg1"/>
                </a:solidFill>
              </a:rPr>
              <a:t>text about your  related goes here Some text about your  related goes here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505774" y="2148707"/>
            <a:ext cx="145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dirty="0" smtClean="0">
                <a:ln>
                  <a:noFill/>
                </a:ln>
                <a:solidFill>
                  <a:schemeClr val="bg1"/>
                </a:solidFill>
              </a:rPr>
              <a:t>TITLE</a:t>
            </a:r>
            <a:endParaRPr lang="zh-CN" altLang="en-US" sz="3600" b="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233928" y="2148707"/>
            <a:ext cx="145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dirty="0" smtClean="0">
                <a:ln>
                  <a:noFill/>
                </a:ln>
                <a:solidFill>
                  <a:schemeClr val="bg1"/>
                </a:solidFill>
              </a:rPr>
              <a:t>TITLE</a:t>
            </a:r>
            <a:endParaRPr lang="zh-CN" altLang="en-US" sz="3600" b="0" dirty="0">
              <a:ln>
                <a:noFill/>
              </a:ln>
              <a:solidFill>
                <a:schemeClr val="bg1"/>
              </a:solidFill>
            </a:endParaRPr>
          </a:p>
        </p:txBody>
      </p:sp>
      <p:graphicFrame>
        <p:nvGraphicFramePr>
          <p:cNvPr id="62" name="图表 61"/>
          <p:cNvGraphicFramePr/>
          <p:nvPr/>
        </p:nvGraphicFramePr>
        <p:xfrm>
          <a:off x="870406" y="2579519"/>
          <a:ext cx="3450871" cy="1932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3" name="图表 62"/>
          <p:cNvGraphicFramePr/>
          <p:nvPr/>
        </p:nvGraphicFramePr>
        <p:xfrm>
          <a:off x="4348578" y="2623764"/>
          <a:ext cx="3450871" cy="1932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4" name="图表 63"/>
          <p:cNvGraphicFramePr/>
          <p:nvPr/>
        </p:nvGraphicFramePr>
        <p:xfrm>
          <a:off x="8043038" y="2658177"/>
          <a:ext cx="3450871" cy="1932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4799978" y="4459732"/>
            <a:ext cx="289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</a:t>
            </a:r>
            <a:r>
              <a:rPr lang="en-US" altLang="zh-CN" sz="2000" dirty="0">
                <a:solidFill>
                  <a:schemeClr val="bg1"/>
                </a:solidFill>
              </a:rPr>
              <a:t>text about your  related goes here Some text about your  related goes here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483538" y="4459732"/>
            <a:ext cx="289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</a:t>
            </a:r>
            <a:r>
              <a:rPr lang="en-US" altLang="zh-CN" sz="2000" dirty="0">
                <a:solidFill>
                  <a:schemeClr val="bg1"/>
                </a:solidFill>
              </a:rPr>
              <a:t>text about your  related goes here Some text about your  related goes here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0" y="2241106"/>
            <a:ext cx="12192000" cy="3629025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0" y="2261552"/>
            <a:ext cx="3395572" cy="1787165"/>
          </a:xfrm>
          <a:prstGeom prst="rect">
            <a:avLst/>
          </a:prstGeom>
          <a:solidFill>
            <a:srgbClr val="1B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6899" y="2282941"/>
            <a:ext cx="1495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2800" b="1" dirty="0">
              <a:solidFill>
                <a:schemeClr val="bg1"/>
              </a:solidFill>
              <a:ea typeface="Gulim" pitchFamily="34" charset="-127"/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57" y="2261551"/>
            <a:ext cx="6451600" cy="362902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96" t="868" r="17732" b="-868"/>
          <a:stretch>
            <a:fillRect/>
          </a:stretch>
        </p:blipFill>
        <p:spPr>
          <a:xfrm>
            <a:off x="10166478" y="2261551"/>
            <a:ext cx="1943100" cy="1645966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69" r="11526"/>
          <a:stretch>
            <a:fillRect/>
          </a:stretch>
        </p:blipFill>
        <p:spPr>
          <a:xfrm>
            <a:off x="10148340" y="4157280"/>
            <a:ext cx="1961237" cy="173329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102188" y="222011"/>
            <a:ext cx="5714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Click To Change The Title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709" y="2725278"/>
            <a:ext cx="289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</a:t>
            </a:r>
            <a:r>
              <a:rPr lang="en-US" altLang="zh-CN" sz="2000" dirty="0">
                <a:solidFill>
                  <a:schemeClr val="bg1"/>
                </a:solidFill>
              </a:rPr>
              <a:t>text about your  related goes here Some text about your  related goes here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4048717"/>
            <a:ext cx="3395572" cy="1841859"/>
          </a:xfrm>
          <a:prstGeom prst="rect">
            <a:avLst/>
          </a:prstGeom>
          <a:solidFill>
            <a:srgbClr val="4BA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6899" y="3993372"/>
            <a:ext cx="1495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28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709" y="4414421"/>
            <a:ext cx="289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Some </a:t>
            </a:r>
            <a:r>
              <a:rPr lang="en-US" altLang="zh-CN" sz="2000" dirty="0">
                <a:solidFill>
                  <a:schemeClr val="bg1"/>
                </a:solidFill>
              </a:rPr>
              <a:t>text about your  related goes here Some text about your  related goes here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34283" y="5023928"/>
            <a:ext cx="1208673" cy="523220"/>
          </a:xfrm>
          <a:prstGeom prst="rect">
            <a:avLst/>
          </a:prstGeom>
          <a:solidFill>
            <a:srgbClr val="EA532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28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66478" y="3125387"/>
            <a:ext cx="1495034" cy="5232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28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166478" y="5071008"/>
            <a:ext cx="1495034" cy="5232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bg1"/>
                </a:solidFill>
                <a:ea typeface="Gulim" pitchFamily="34" charset="-127"/>
              </a:rPr>
              <a:t>Title</a:t>
            </a:r>
            <a:endParaRPr lang="zh-CN" altLang="en-US" sz="2800" b="1" dirty="0">
              <a:solidFill>
                <a:schemeClr val="bg1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8" b="26188"/>
          <a:stretch>
            <a:fillRect/>
          </a:stretch>
        </p:blipFill>
        <p:spPr>
          <a:xfrm>
            <a:off x="0" y="0"/>
            <a:ext cx="12192000" cy="6858000"/>
          </a:xfrm>
          <a:prstGeom prst="rtTriangle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1615416" y="4348775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0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ADD YOUR TITLE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9409" y="5418570"/>
            <a:ext cx="6410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Some text about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your 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related goes here Some text about your  related goes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here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0" y="3901927"/>
            <a:ext cx="1714384" cy="2509335"/>
          </a:xfrm>
          <a:custGeom>
            <a:avLst/>
            <a:gdLst/>
            <a:ahLst/>
            <a:cxnLst/>
            <a:rect l="l" t="t" r="r" b="b"/>
            <a:pathLst>
              <a:path w="1714384" h="2509335">
                <a:moveTo>
                  <a:pt x="1022345" y="361734"/>
                </a:moveTo>
                <a:cubicBezTo>
                  <a:pt x="1065071" y="361734"/>
                  <a:pt x="1101635" y="376729"/>
                  <a:pt x="1132036" y="406719"/>
                </a:cubicBezTo>
                <a:cubicBezTo>
                  <a:pt x="1162437" y="436710"/>
                  <a:pt x="1177638" y="473068"/>
                  <a:pt x="1177638" y="515794"/>
                </a:cubicBezTo>
                <a:cubicBezTo>
                  <a:pt x="1177638" y="557699"/>
                  <a:pt x="1162437" y="593852"/>
                  <a:pt x="1132036" y="624253"/>
                </a:cubicBezTo>
                <a:cubicBezTo>
                  <a:pt x="1101635" y="654654"/>
                  <a:pt x="1065071" y="669855"/>
                  <a:pt x="1022345" y="669855"/>
                </a:cubicBezTo>
                <a:cubicBezTo>
                  <a:pt x="981262" y="669855"/>
                  <a:pt x="945315" y="654449"/>
                  <a:pt x="914503" y="623636"/>
                </a:cubicBezTo>
                <a:cubicBezTo>
                  <a:pt x="883690" y="592824"/>
                  <a:pt x="868284" y="556877"/>
                  <a:pt x="868284" y="515794"/>
                </a:cubicBezTo>
                <a:cubicBezTo>
                  <a:pt x="868284" y="473890"/>
                  <a:pt x="883690" y="437737"/>
                  <a:pt x="914503" y="407336"/>
                </a:cubicBezTo>
                <a:cubicBezTo>
                  <a:pt x="945315" y="376935"/>
                  <a:pt x="981262" y="361734"/>
                  <a:pt x="1022345" y="361734"/>
                </a:cubicBezTo>
                <a:close/>
                <a:moveTo>
                  <a:pt x="584813" y="0"/>
                </a:moveTo>
                <a:lnTo>
                  <a:pt x="804812" y="40056"/>
                </a:lnTo>
                <a:lnTo>
                  <a:pt x="562012" y="1311362"/>
                </a:lnTo>
                <a:lnTo>
                  <a:pt x="814671" y="1313827"/>
                </a:lnTo>
                <a:lnTo>
                  <a:pt x="802347" y="1029123"/>
                </a:lnTo>
                <a:lnTo>
                  <a:pt x="999544" y="981057"/>
                </a:lnTo>
                <a:lnTo>
                  <a:pt x="1005706" y="1317524"/>
                </a:lnTo>
                <a:lnTo>
                  <a:pt x="1135117" y="1319989"/>
                </a:lnTo>
                <a:lnTo>
                  <a:pt x="1135117" y="813439"/>
                </a:lnTo>
                <a:lnTo>
                  <a:pt x="1339709" y="807276"/>
                </a:lnTo>
                <a:lnTo>
                  <a:pt x="1317525" y="1323687"/>
                </a:lnTo>
                <a:lnTo>
                  <a:pt x="1672480" y="1329849"/>
                </a:lnTo>
                <a:lnTo>
                  <a:pt x="1714384" y="1518419"/>
                </a:lnTo>
                <a:lnTo>
                  <a:pt x="1305200" y="1612088"/>
                </a:lnTo>
                <a:lnTo>
                  <a:pt x="1283015" y="2138358"/>
                </a:lnTo>
                <a:lnTo>
                  <a:pt x="1135117" y="2144520"/>
                </a:lnTo>
                <a:lnTo>
                  <a:pt x="1135117" y="1656457"/>
                </a:lnTo>
                <a:lnTo>
                  <a:pt x="1018031" y="1682339"/>
                </a:lnTo>
                <a:lnTo>
                  <a:pt x="1035286" y="2461268"/>
                </a:lnTo>
                <a:lnTo>
                  <a:pt x="861506" y="2509335"/>
                </a:lnTo>
                <a:lnTo>
                  <a:pt x="830694" y="1725476"/>
                </a:lnTo>
                <a:lnTo>
                  <a:pt x="409801" y="1827772"/>
                </a:lnTo>
                <a:lnTo>
                  <a:pt x="0" y="1691583"/>
                </a:lnTo>
                <a:lnTo>
                  <a:pt x="50474" y="1546208"/>
                </a:lnTo>
                <a:lnTo>
                  <a:pt x="216686" y="1599185"/>
                </a:lnTo>
                <a:lnTo>
                  <a:pt x="261017" y="1499393"/>
                </a:lnTo>
                <a:lnTo>
                  <a:pt x="87410" y="1440253"/>
                </a:lnTo>
                <a:lnTo>
                  <a:pt x="129276" y="1317043"/>
                </a:lnTo>
                <a:lnTo>
                  <a:pt x="305329" y="1373718"/>
                </a:lnTo>
                <a:lnTo>
                  <a:pt x="336121" y="1260368"/>
                </a:lnTo>
                <a:lnTo>
                  <a:pt x="168677" y="1203693"/>
                </a:lnTo>
                <a:lnTo>
                  <a:pt x="210524" y="1080503"/>
                </a:lnTo>
                <a:lnTo>
                  <a:pt x="354589" y="1134712"/>
                </a:lnTo>
                <a:lnTo>
                  <a:pt x="392758" y="1020130"/>
                </a:lnTo>
                <a:lnTo>
                  <a:pt x="248692" y="9708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0" r="66416" b="47787"/>
          <a:stretch>
            <a:fillRect/>
          </a:stretch>
        </p:blipFill>
        <p:spPr>
          <a:xfrm rot="16200000" flipV="1">
            <a:off x="-243841" y="228597"/>
            <a:ext cx="6873237" cy="638556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0" y="3787622"/>
            <a:ext cx="8144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0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ADD YOUR TITLE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0177" y="4803285"/>
            <a:ext cx="6410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Some text about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your  </a:t>
            </a:r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related goes here Some text about your  related goes </a:t>
            </a:r>
            <a:r>
              <a:rPr lang="en-US" altLang="zh-CN" sz="2400" dirty="0" smtClean="0">
                <a:solidFill>
                  <a:schemeClr val="bg1"/>
                </a:solidFill>
                <a:ea typeface="Gulim" pitchFamily="34" charset="-127"/>
              </a:rPr>
              <a:t>here</a:t>
            </a:r>
            <a:endParaRPr lang="zh-CN" altLang="en-US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1600" y="1120877"/>
            <a:ext cx="2514796" cy="2875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335585" y="1070236"/>
            <a:ext cx="1714384" cy="2509335"/>
          </a:xfrm>
          <a:custGeom>
            <a:avLst/>
            <a:gdLst/>
            <a:ahLst/>
            <a:cxnLst/>
            <a:rect l="l" t="t" r="r" b="b"/>
            <a:pathLst>
              <a:path w="1714384" h="2509335">
                <a:moveTo>
                  <a:pt x="1022345" y="361734"/>
                </a:moveTo>
                <a:cubicBezTo>
                  <a:pt x="1065071" y="361734"/>
                  <a:pt x="1101635" y="376729"/>
                  <a:pt x="1132036" y="406719"/>
                </a:cubicBezTo>
                <a:cubicBezTo>
                  <a:pt x="1162437" y="436710"/>
                  <a:pt x="1177638" y="473068"/>
                  <a:pt x="1177638" y="515794"/>
                </a:cubicBezTo>
                <a:cubicBezTo>
                  <a:pt x="1177638" y="557699"/>
                  <a:pt x="1162437" y="593852"/>
                  <a:pt x="1132036" y="624253"/>
                </a:cubicBezTo>
                <a:cubicBezTo>
                  <a:pt x="1101635" y="654654"/>
                  <a:pt x="1065071" y="669855"/>
                  <a:pt x="1022345" y="669855"/>
                </a:cubicBezTo>
                <a:cubicBezTo>
                  <a:pt x="981262" y="669855"/>
                  <a:pt x="945315" y="654449"/>
                  <a:pt x="914503" y="623636"/>
                </a:cubicBezTo>
                <a:cubicBezTo>
                  <a:pt x="883690" y="592824"/>
                  <a:pt x="868284" y="556877"/>
                  <a:pt x="868284" y="515794"/>
                </a:cubicBezTo>
                <a:cubicBezTo>
                  <a:pt x="868284" y="473890"/>
                  <a:pt x="883690" y="437737"/>
                  <a:pt x="914503" y="407336"/>
                </a:cubicBezTo>
                <a:cubicBezTo>
                  <a:pt x="945315" y="376935"/>
                  <a:pt x="981262" y="361734"/>
                  <a:pt x="1022345" y="361734"/>
                </a:cubicBezTo>
                <a:close/>
                <a:moveTo>
                  <a:pt x="584813" y="0"/>
                </a:moveTo>
                <a:lnTo>
                  <a:pt x="804812" y="40056"/>
                </a:lnTo>
                <a:lnTo>
                  <a:pt x="562012" y="1311362"/>
                </a:lnTo>
                <a:lnTo>
                  <a:pt x="814671" y="1313827"/>
                </a:lnTo>
                <a:lnTo>
                  <a:pt x="802347" y="1029123"/>
                </a:lnTo>
                <a:lnTo>
                  <a:pt x="999544" y="981057"/>
                </a:lnTo>
                <a:lnTo>
                  <a:pt x="1005706" y="1317524"/>
                </a:lnTo>
                <a:lnTo>
                  <a:pt x="1135117" y="1319989"/>
                </a:lnTo>
                <a:lnTo>
                  <a:pt x="1135117" y="813439"/>
                </a:lnTo>
                <a:lnTo>
                  <a:pt x="1339709" y="807276"/>
                </a:lnTo>
                <a:lnTo>
                  <a:pt x="1317525" y="1323687"/>
                </a:lnTo>
                <a:lnTo>
                  <a:pt x="1672480" y="1329849"/>
                </a:lnTo>
                <a:lnTo>
                  <a:pt x="1714384" y="1518419"/>
                </a:lnTo>
                <a:lnTo>
                  <a:pt x="1305200" y="1612088"/>
                </a:lnTo>
                <a:lnTo>
                  <a:pt x="1283015" y="2138358"/>
                </a:lnTo>
                <a:lnTo>
                  <a:pt x="1135117" y="2144520"/>
                </a:lnTo>
                <a:lnTo>
                  <a:pt x="1135117" y="1656457"/>
                </a:lnTo>
                <a:lnTo>
                  <a:pt x="1018031" y="1682339"/>
                </a:lnTo>
                <a:lnTo>
                  <a:pt x="1035286" y="2461268"/>
                </a:lnTo>
                <a:lnTo>
                  <a:pt x="861506" y="2509335"/>
                </a:lnTo>
                <a:lnTo>
                  <a:pt x="830694" y="1725476"/>
                </a:lnTo>
                <a:lnTo>
                  <a:pt x="409801" y="1827772"/>
                </a:lnTo>
                <a:lnTo>
                  <a:pt x="0" y="1691583"/>
                </a:lnTo>
                <a:lnTo>
                  <a:pt x="50474" y="1546208"/>
                </a:lnTo>
                <a:lnTo>
                  <a:pt x="216686" y="1599185"/>
                </a:lnTo>
                <a:lnTo>
                  <a:pt x="261017" y="1499393"/>
                </a:lnTo>
                <a:lnTo>
                  <a:pt x="87410" y="1440253"/>
                </a:lnTo>
                <a:lnTo>
                  <a:pt x="129276" y="1317043"/>
                </a:lnTo>
                <a:lnTo>
                  <a:pt x="305329" y="1373718"/>
                </a:lnTo>
                <a:lnTo>
                  <a:pt x="336121" y="1260368"/>
                </a:lnTo>
                <a:lnTo>
                  <a:pt x="168677" y="1203693"/>
                </a:lnTo>
                <a:lnTo>
                  <a:pt x="210524" y="1080503"/>
                </a:lnTo>
                <a:lnTo>
                  <a:pt x="354589" y="1134712"/>
                </a:lnTo>
                <a:lnTo>
                  <a:pt x="392758" y="1020130"/>
                </a:lnTo>
                <a:lnTo>
                  <a:pt x="248692" y="9708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6438" y="3008672"/>
            <a:ext cx="6769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……………………………………………….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880418" y="2374274"/>
            <a:ext cx="93234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  <a:latin typeface="+mj-lt"/>
                <a:ea typeface="Gulim" pitchFamily="34" charset="-127"/>
              </a:rPr>
              <a:t>TNANK YOU</a:t>
            </a:r>
            <a:endParaRPr lang="zh-CN" altLang="en-US" sz="11500" dirty="0">
              <a:solidFill>
                <a:schemeClr val="bg1"/>
              </a:solidFill>
              <a:latin typeface="+mj-lt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360" y="222250"/>
            <a:ext cx="7832725" cy="57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introduction-Web Service in ASP.NET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31293" y="2089506"/>
            <a:ext cx="2755365" cy="2755365"/>
            <a:chOff x="3199222" y="1471447"/>
            <a:chExt cx="2755365" cy="2755365"/>
          </a:xfrm>
        </p:grpSpPr>
        <p:sp>
          <p:nvSpPr>
            <p:cNvPr id="4" name="椭圆 3"/>
            <p:cNvSpPr/>
            <p:nvPr/>
          </p:nvSpPr>
          <p:spPr>
            <a:xfrm>
              <a:off x="3199222" y="1471447"/>
              <a:ext cx="2755365" cy="2755365"/>
            </a:xfrm>
            <a:prstGeom prst="ellipse">
              <a:avLst/>
            </a:prstGeom>
            <a:solidFill>
              <a:srgbClr val="1B8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538947" y="2069617"/>
              <a:ext cx="2073275" cy="94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chemeClr val="bg1"/>
                  </a:solidFill>
                  <a:ea typeface="Gulim" pitchFamily="34" charset="-127"/>
                </a:rPr>
                <a:t>Web protocols</a:t>
              </a:r>
              <a:endParaRPr lang="zh-CN" altLang="en-US" sz="2800" b="1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2924" y="2461885"/>
            <a:ext cx="2371090" cy="2227007"/>
            <a:chOff x="2007570" y="4192917"/>
            <a:chExt cx="2371090" cy="2227007"/>
          </a:xfrm>
        </p:grpSpPr>
        <p:sp>
          <p:nvSpPr>
            <p:cNvPr id="47" name="椭圆 46"/>
            <p:cNvSpPr/>
            <p:nvPr/>
          </p:nvSpPr>
          <p:spPr>
            <a:xfrm>
              <a:off x="2007570" y="4192917"/>
              <a:ext cx="2227007" cy="2227007"/>
            </a:xfrm>
            <a:prstGeom prst="ellipse">
              <a:avLst/>
            </a:prstGeom>
            <a:solidFill>
              <a:srgbClr val="EA53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2244425" y="4703457"/>
              <a:ext cx="2134235" cy="1191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chemeClr val="bg1"/>
                  </a:solidFill>
                  <a:ea typeface="Gulim" pitchFamily="34" charset="-127"/>
                </a:rPr>
                <a:t>programmable application logic</a:t>
              </a:r>
              <a:endParaRPr lang="zh-CN" altLang="en-US" sz="2400" b="1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263202" y="2461884"/>
            <a:ext cx="2227007" cy="2227007"/>
            <a:chOff x="7703129" y="4183735"/>
            <a:chExt cx="2227007" cy="2227007"/>
          </a:xfrm>
        </p:grpSpPr>
        <p:sp>
          <p:nvSpPr>
            <p:cNvPr id="49" name="椭圆 48"/>
            <p:cNvSpPr/>
            <p:nvPr/>
          </p:nvSpPr>
          <p:spPr>
            <a:xfrm>
              <a:off x="7703129" y="4183735"/>
              <a:ext cx="2227007" cy="2227007"/>
            </a:xfrm>
            <a:prstGeom prst="ellipse">
              <a:avLst/>
            </a:prstGeom>
            <a:solidFill>
              <a:srgbClr val="4BA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8109685" y="4437536"/>
              <a:ext cx="1495034" cy="1742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3600" b="1" dirty="0">
                  <a:solidFill>
                    <a:schemeClr val="bg1"/>
                  </a:solidFill>
                  <a:ea typeface="Gulim" pitchFamily="34" charset="-127"/>
                </a:rPr>
                <a:t>HTTP and XML</a:t>
              </a:r>
              <a:endParaRPr lang="zh-CN" altLang="en-US" sz="3600" b="1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114425" y="4999355"/>
            <a:ext cx="10344150" cy="107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ea typeface="Gulim" pitchFamily="34" charset="-127"/>
              </a:rPr>
              <a:t>platform, object model, or programming language used to implement the service</a:t>
            </a:r>
            <a:endParaRPr lang="zh-CN" altLang="en-US" sz="3200" dirty="0">
              <a:solidFill>
                <a:schemeClr val="bg1"/>
              </a:solidFill>
              <a:ea typeface="Gulim" pitchFamily="34" charset="-127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6247247" y="2089505"/>
            <a:ext cx="2755365" cy="2755365"/>
            <a:chOff x="3199222" y="1471447"/>
            <a:chExt cx="2755365" cy="2755365"/>
          </a:xfrm>
          <a:solidFill>
            <a:srgbClr val="00B0F0"/>
          </a:solidFill>
        </p:grpSpPr>
        <p:sp>
          <p:nvSpPr>
            <p:cNvPr id="80" name="椭圆 79"/>
            <p:cNvSpPr/>
            <p:nvPr/>
          </p:nvSpPr>
          <p:spPr>
            <a:xfrm>
              <a:off x="3199222" y="1471447"/>
              <a:ext cx="2755365" cy="27553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737067" y="2023897"/>
              <a:ext cx="1905635" cy="18021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chemeClr val="bg1"/>
                  </a:solidFill>
                  <a:ea typeface="Gulim" pitchFamily="34" charset="-127"/>
                </a:rPr>
                <a:t>Simple Object Access Protocol </a:t>
              </a:r>
              <a:endParaRPr lang="zh-CN" altLang="en-US" sz="2800" b="1" dirty="0">
                <a:solidFill>
                  <a:schemeClr val="bg1"/>
                </a:solidFill>
                <a:ea typeface="Gulim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360" y="222250"/>
            <a:ext cx="10104120" cy="57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  <a:sym typeface="+mn-ea"/>
              </a:rPr>
              <a:t>Windows Communication Foundation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72200" y="2035278"/>
            <a:ext cx="2626643" cy="958645"/>
          </a:xfrm>
          <a:prstGeom prst="rect">
            <a:avLst/>
          </a:prstGeom>
          <a:solidFill>
            <a:srgbClr val="EA5326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zh-CN" altLang="en-US" sz="1890">
              <a:solidFill>
                <a:srgbClr val="EA5326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373819" y="2035278"/>
            <a:ext cx="2626643" cy="958645"/>
          </a:xfrm>
          <a:prstGeom prst="rect">
            <a:avLst/>
          </a:prstGeom>
          <a:solidFill>
            <a:srgbClr val="1B8ABF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zh-CN" altLang="en-US" sz="1890">
              <a:solidFill>
                <a:prstClr val="white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275438" y="2035278"/>
            <a:ext cx="2626643" cy="958645"/>
          </a:xfrm>
          <a:prstGeom prst="rect">
            <a:avLst/>
          </a:prstGeom>
          <a:solidFill>
            <a:srgbClr val="00B0F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zh-CN" altLang="en-US" sz="1890">
              <a:solidFill>
                <a:prstClr val="white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177057" y="2035278"/>
            <a:ext cx="2626643" cy="958645"/>
          </a:xfrm>
          <a:prstGeom prst="rect">
            <a:avLst/>
          </a:prstGeom>
          <a:solidFill>
            <a:srgbClr val="4BA93B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zh-CN" altLang="en-US" sz="1890">
              <a:solidFill>
                <a:prstClr val="white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94690" y="2163445"/>
            <a:ext cx="22263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  <a:ea typeface="Gulim" pitchFamily="34" charset="-127"/>
              </a:rPr>
              <a:t>defination</a:t>
            </a:r>
            <a:endParaRPr lang="en-US" altLang="zh-CN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582035" y="2178685"/>
            <a:ext cx="20129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  <a:ea typeface="Gulim" pitchFamily="34" charset="-127"/>
              </a:rPr>
              <a:t>service</a:t>
            </a:r>
            <a:endParaRPr lang="en-US" altLang="zh-CN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022417" y="2178554"/>
            <a:ext cx="149503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  <a:ea typeface="Gulim" pitchFamily="34" charset="-127"/>
              </a:rPr>
              <a:t>client</a:t>
            </a:r>
            <a:endParaRPr lang="en-US" altLang="zh-CN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443085" y="2178685"/>
            <a:ext cx="1891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>
                <a:solidFill>
                  <a:schemeClr val="bg1"/>
                </a:solidFill>
                <a:ea typeface="Gulim" pitchFamily="34" charset="-127"/>
              </a:rPr>
              <a:t>message</a:t>
            </a:r>
            <a:endParaRPr lang="en-US" altLang="zh-CN" sz="36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4" name="五边形 3"/>
          <p:cNvSpPr/>
          <p:nvPr/>
        </p:nvSpPr>
        <p:spPr>
          <a:xfrm rot="5400000">
            <a:off x="640417" y="2968982"/>
            <a:ext cx="2290206" cy="2626643"/>
          </a:xfrm>
          <a:prstGeom prst="homePlate">
            <a:avLst>
              <a:gd name="adj" fmla="val 19679"/>
            </a:avLst>
          </a:prstGeom>
          <a:solidFill>
            <a:srgbClr val="EA5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五边形 116"/>
          <p:cNvSpPr/>
          <p:nvPr/>
        </p:nvSpPr>
        <p:spPr>
          <a:xfrm rot="5400000">
            <a:off x="3542036" y="2968982"/>
            <a:ext cx="2290207" cy="2626643"/>
          </a:xfrm>
          <a:prstGeom prst="homePlate">
            <a:avLst>
              <a:gd name="adj" fmla="val 19679"/>
            </a:avLst>
          </a:prstGeom>
          <a:solidFill>
            <a:srgbClr val="1B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五边形 117"/>
          <p:cNvSpPr/>
          <p:nvPr/>
        </p:nvSpPr>
        <p:spPr>
          <a:xfrm rot="5400000">
            <a:off x="6443655" y="2968982"/>
            <a:ext cx="2290207" cy="2626643"/>
          </a:xfrm>
          <a:prstGeom prst="homePlate">
            <a:avLst>
              <a:gd name="adj" fmla="val 1967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五边形 118"/>
          <p:cNvSpPr/>
          <p:nvPr/>
        </p:nvSpPr>
        <p:spPr>
          <a:xfrm rot="5400000">
            <a:off x="9345273" y="2968982"/>
            <a:ext cx="2290207" cy="2626643"/>
          </a:xfrm>
          <a:prstGeom prst="homePlate">
            <a:avLst>
              <a:gd name="adj" fmla="val 19679"/>
            </a:avLst>
          </a:prstGeom>
          <a:solidFill>
            <a:srgbClr val="4BA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641981" y="4234563"/>
            <a:ext cx="251460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/>
                </a:solidFill>
                <a:ea typeface="Gulim" pitchFamily="34" charset="-127"/>
              </a:rPr>
              <a:t>framework for</a:t>
            </a:r>
            <a:r>
              <a:rPr lang="en-US" altLang="zh-CN" sz="2000" dirty="0">
                <a:solidFill>
                  <a:schemeClr val="bg1"/>
                </a:solidFill>
                <a:ea typeface="Gulim" pitchFamily="34" charset="-127"/>
              </a:rPr>
              <a:t> </a:t>
            </a:r>
            <a:endParaRPr lang="en-US" altLang="zh-CN" sz="20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24900" y="3381123"/>
            <a:ext cx="2514601" cy="155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ea typeface="Gulim" pitchFamily="34" charset="-127"/>
              </a:rPr>
              <a:t> hosted by IIS, or it can be a service hosted in an application. </a:t>
            </a:r>
            <a:endParaRPr lang="en-US" altLang="zh-CN" sz="24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42540" y="4234563"/>
            <a:ext cx="2514601" cy="70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chemeClr val="bg1"/>
                </a:solidFill>
                <a:ea typeface="Gulim" pitchFamily="34" charset="-127"/>
              </a:rPr>
              <a:t>requests data from a service endpoint</a:t>
            </a:r>
            <a:endParaRPr lang="en-US" altLang="zh-CN" sz="20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43377" y="3335403"/>
            <a:ext cx="2514601" cy="1617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chemeClr val="bg1"/>
                </a:solidFill>
                <a:ea typeface="Gulim" pitchFamily="34" charset="-127"/>
              </a:rPr>
              <a:t>can be as simple as a single character or word sent as XML, or as complex as a stream of binary data. </a:t>
            </a:r>
            <a:endParaRPr lang="en-US" altLang="zh-CN" sz="20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1406454" y="3385595"/>
            <a:ext cx="758131" cy="728020"/>
          </a:xfrm>
          <a:custGeom>
            <a:avLst/>
            <a:gdLst>
              <a:gd name="connsiteX0" fmla="*/ 115104 w 758131"/>
              <a:gd name="connsiteY0" fmla="*/ 568562 h 728020"/>
              <a:gd name="connsiteX1" fmla="*/ 103383 w 758131"/>
              <a:gd name="connsiteY1" fmla="*/ 580283 h 728020"/>
              <a:gd name="connsiteX2" fmla="*/ 103383 w 758131"/>
              <a:gd name="connsiteY2" fmla="*/ 627164 h 728020"/>
              <a:gd name="connsiteX3" fmla="*/ 115104 w 758131"/>
              <a:gd name="connsiteY3" fmla="*/ 638885 h 728020"/>
              <a:gd name="connsiteX4" fmla="*/ 643030 w 758131"/>
              <a:gd name="connsiteY4" fmla="*/ 638885 h 728020"/>
              <a:gd name="connsiteX5" fmla="*/ 654751 w 758131"/>
              <a:gd name="connsiteY5" fmla="*/ 627164 h 728020"/>
              <a:gd name="connsiteX6" fmla="*/ 654751 w 758131"/>
              <a:gd name="connsiteY6" fmla="*/ 580283 h 728020"/>
              <a:gd name="connsiteX7" fmla="*/ 643030 w 758131"/>
              <a:gd name="connsiteY7" fmla="*/ 568562 h 728020"/>
              <a:gd name="connsiteX8" fmla="*/ 115104 w 758131"/>
              <a:gd name="connsiteY8" fmla="*/ 409104 h 728020"/>
              <a:gd name="connsiteX9" fmla="*/ 103383 w 758131"/>
              <a:gd name="connsiteY9" fmla="*/ 420825 h 728020"/>
              <a:gd name="connsiteX10" fmla="*/ 103383 w 758131"/>
              <a:gd name="connsiteY10" fmla="*/ 467706 h 728020"/>
              <a:gd name="connsiteX11" fmla="*/ 115104 w 758131"/>
              <a:gd name="connsiteY11" fmla="*/ 479427 h 728020"/>
              <a:gd name="connsiteX12" fmla="*/ 643030 w 758131"/>
              <a:gd name="connsiteY12" fmla="*/ 479427 h 728020"/>
              <a:gd name="connsiteX13" fmla="*/ 654751 w 758131"/>
              <a:gd name="connsiteY13" fmla="*/ 467706 h 728020"/>
              <a:gd name="connsiteX14" fmla="*/ 654751 w 758131"/>
              <a:gd name="connsiteY14" fmla="*/ 420825 h 728020"/>
              <a:gd name="connsiteX15" fmla="*/ 643030 w 758131"/>
              <a:gd name="connsiteY15" fmla="*/ 409104 h 728020"/>
              <a:gd name="connsiteX16" fmla="*/ 115104 w 758131"/>
              <a:gd name="connsiteY16" fmla="*/ 249295 h 728020"/>
              <a:gd name="connsiteX17" fmla="*/ 103383 w 758131"/>
              <a:gd name="connsiteY17" fmla="*/ 261016 h 728020"/>
              <a:gd name="connsiteX18" fmla="*/ 103383 w 758131"/>
              <a:gd name="connsiteY18" fmla="*/ 307897 h 728020"/>
              <a:gd name="connsiteX19" fmla="*/ 115104 w 758131"/>
              <a:gd name="connsiteY19" fmla="*/ 319618 h 728020"/>
              <a:gd name="connsiteX20" fmla="*/ 643030 w 758131"/>
              <a:gd name="connsiteY20" fmla="*/ 319618 h 728020"/>
              <a:gd name="connsiteX21" fmla="*/ 654751 w 758131"/>
              <a:gd name="connsiteY21" fmla="*/ 307897 h 728020"/>
              <a:gd name="connsiteX22" fmla="*/ 654751 w 758131"/>
              <a:gd name="connsiteY22" fmla="*/ 261016 h 728020"/>
              <a:gd name="connsiteX23" fmla="*/ 643030 w 758131"/>
              <a:gd name="connsiteY23" fmla="*/ 249295 h 728020"/>
              <a:gd name="connsiteX24" fmla="*/ 115104 w 758131"/>
              <a:gd name="connsiteY24" fmla="*/ 89487 h 728020"/>
              <a:gd name="connsiteX25" fmla="*/ 103383 w 758131"/>
              <a:gd name="connsiteY25" fmla="*/ 101208 h 728020"/>
              <a:gd name="connsiteX26" fmla="*/ 103383 w 758131"/>
              <a:gd name="connsiteY26" fmla="*/ 148089 h 728020"/>
              <a:gd name="connsiteX27" fmla="*/ 115104 w 758131"/>
              <a:gd name="connsiteY27" fmla="*/ 159810 h 728020"/>
              <a:gd name="connsiteX28" fmla="*/ 643030 w 758131"/>
              <a:gd name="connsiteY28" fmla="*/ 159810 h 728020"/>
              <a:gd name="connsiteX29" fmla="*/ 654751 w 758131"/>
              <a:gd name="connsiteY29" fmla="*/ 148089 h 728020"/>
              <a:gd name="connsiteX30" fmla="*/ 654751 w 758131"/>
              <a:gd name="connsiteY30" fmla="*/ 101208 h 728020"/>
              <a:gd name="connsiteX31" fmla="*/ 643030 w 758131"/>
              <a:gd name="connsiteY31" fmla="*/ 89487 h 728020"/>
              <a:gd name="connsiteX32" fmla="*/ 0 w 758131"/>
              <a:gd name="connsiteY32" fmla="*/ 0 h 728020"/>
              <a:gd name="connsiteX33" fmla="*/ 758131 w 758131"/>
              <a:gd name="connsiteY33" fmla="*/ 0 h 728020"/>
              <a:gd name="connsiteX34" fmla="*/ 758131 w 758131"/>
              <a:gd name="connsiteY34" fmla="*/ 728020 h 728020"/>
              <a:gd name="connsiteX35" fmla="*/ 0 w 758131"/>
              <a:gd name="connsiteY35" fmla="*/ 728020 h 72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58131" h="728020">
                <a:moveTo>
                  <a:pt x="115104" y="568562"/>
                </a:moveTo>
                <a:cubicBezTo>
                  <a:pt x="108631" y="568562"/>
                  <a:pt x="103383" y="573810"/>
                  <a:pt x="103383" y="580283"/>
                </a:cubicBezTo>
                <a:lnTo>
                  <a:pt x="103383" y="627164"/>
                </a:lnTo>
                <a:cubicBezTo>
                  <a:pt x="103383" y="633637"/>
                  <a:pt x="108631" y="638885"/>
                  <a:pt x="115104" y="638885"/>
                </a:cubicBezTo>
                <a:lnTo>
                  <a:pt x="643030" y="638885"/>
                </a:lnTo>
                <a:cubicBezTo>
                  <a:pt x="649503" y="638885"/>
                  <a:pt x="654751" y="633637"/>
                  <a:pt x="654751" y="627164"/>
                </a:cubicBezTo>
                <a:lnTo>
                  <a:pt x="654751" y="580283"/>
                </a:lnTo>
                <a:cubicBezTo>
                  <a:pt x="654751" y="573810"/>
                  <a:pt x="649503" y="568562"/>
                  <a:pt x="643030" y="568562"/>
                </a:cubicBezTo>
                <a:close/>
                <a:moveTo>
                  <a:pt x="115104" y="409104"/>
                </a:moveTo>
                <a:cubicBezTo>
                  <a:pt x="108631" y="409104"/>
                  <a:pt x="103383" y="414352"/>
                  <a:pt x="103383" y="420825"/>
                </a:cubicBezTo>
                <a:lnTo>
                  <a:pt x="103383" y="467706"/>
                </a:lnTo>
                <a:cubicBezTo>
                  <a:pt x="103383" y="474179"/>
                  <a:pt x="108631" y="479427"/>
                  <a:pt x="115104" y="479427"/>
                </a:cubicBezTo>
                <a:lnTo>
                  <a:pt x="643030" y="479427"/>
                </a:lnTo>
                <a:cubicBezTo>
                  <a:pt x="649503" y="479427"/>
                  <a:pt x="654751" y="474179"/>
                  <a:pt x="654751" y="467706"/>
                </a:cubicBezTo>
                <a:lnTo>
                  <a:pt x="654751" y="420825"/>
                </a:lnTo>
                <a:cubicBezTo>
                  <a:pt x="654751" y="414352"/>
                  <a:pt x="649503" y="409104"/>
                  <a:pt x="643030" y="409104"/>
                </a:cubicBezTo>
                <a:close/>
                <a:moveTo>
                  <a:pt x="115104" y="249295"/>
                </a:moveTo>
                <a:cubicBezTo>
                  <a:pt x="108631" y="249295"/>
                  <a:pt x="103383" y="254543"/>
                  <a:pt x="103383" y="261016"/>
                </a:cubicBezTo>
                <a:lnTo>
                  <a:pt x="103383" y="307897"/>
                </a:lnTo>
                <a:cubicBezTo>
                  <a:pt x="103383" y="314370"/>
                  <a:pt x="108631" y="319618"/>
                  <a:pt x="115104" y="319618"/>
                </a:cubicBezTo>
                <a:lnTo>
                  <a:pt x="643030" y="319618"/>
                </a:lnTo>
                <a:cubicBezTo>
                  <a:pt x="649503" y="319618"/>
                  <a:pt x="654751" y="314370"/>
                  <a:pt x="654751" y="307897"/>
                </a:cubicBezTo>
                <a:lnTo>
                  <a:pt x="654751" y="261016"/>
                </a:lnTo>
                <a:cubicBezTo>
                  <a:pt x="654751" y="254543"/>
                  <a:pt x="649503" y="249295"/>
                  <a:pt x="643030" y="249295"/>
                </a:cubicBezTo>
                <a:close/>
                <a:moveTo>
                  <a:pt x="115104" y="89487"/>
                </a:moveTo>
                <a:cubicBezTo>
                  <a:pt x="108631" y="89487"/>
                  <a:pt x="103383" y="94735"/>
                  <a:pt x="103383" y="101208"/>
                </a:cubicBezTo>
                <a:lnTo>
                  <a:pt x="103383" y="148089"/>
                </a:lnTo>
                <a:cubicBezTo>
                  <a:pt x="103383" y="154562"/>
                  <a:pt x="108631" y="159810"/>
                  <a:pt x="115104" y="159810"/>
                </a:cubicBezTo>
                <a:lnTo>
                  <a:pt x="643030" y="159810"/>
                </a:lnTo>
                <a:cubicBezTo>
                  <a:pt x="649503" y="159810"/>
                  <a:pt x="654751" y="154562"/>
                  <a:pt x="654751" y="148089"/>
                </a:cubicBezTo>
                <a:lnTo>
                  <a:pt x="654751" y="101208"/>
                </a:lnTo>
                <a:cubicBezTo>
                  <a:pt x="654751" y="94735"/>
                  <a:pt x="649503" y="89487"/>
                  <a:pt x="643030" y="89487"/>
                </a:cubicBezTo>
                <a:close/>
                <a:moveTo>
                  <a:pt x="0" y="0"/>
                </a:moveTo>
                <a:lnTo>
                  <a:pt x="758131" y="0"/>
                </a:lnTo>
                <a:lnTo>
                  <a:pt x="758131" y="728020"/>
                </a:lnTo>
                <a:lnTo>
                  <a:pt x="0" y="72802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7209692" y="3385595"/>
            <a:ext cx="758131" cy="728020"/>
          </a:xfrm>
          <a:custGeom>
            <a:avLst/>
            <a:gdLst>
              <a:gd name="connsiteX0" fmla="*/ 115104 w 758131"/>
              <a:gd name="connsiteY0" fmla="*/ 568562 h 728020"/>
              <a:gd name="connsiteX1" fmla="*/ 103383 w 758131"/>
              <a:gd name="connsiteY1" fmla="*/ 580283 h 728020"/>
              <a:gd name="connsiteX2" fmla="*/ 103383 w 758131"/>
              <a:gd name="connsiteY2" fmla="*/ 627164 h 728020"/>
              <a:gd name="connsiteX3" fmla="*/ 115104 w 758131"/>
              <a:gd name="connsiteY3" fmla="*/ 638885 h 728020"/>
              <a:gd name="connsiteX4" fmla="*/ 643030 w 758131"/>
              <a:gd name="connsiteY4" fmla="*/ 638885 h 728020"/>
              <a:gd name="connsiteX5" fmla="*/ 654751 w 758131"/>
              <a:gd name="connsiteY5" fmla="*/ 627164 h 728020"/>
              <a:gd name="connsiteX6" fmla="*/ 654751 w 758131"/>
              <a:gd name="connsiteY6" fmla="*/ 580283 h 728020"/>
              <a:gd name="connsiteX7" fmla="*/ 643030 w 758131"/>
              <a:gd name="connsiteY7" fmla="*/ 568562 h 728020"/>
              <a:gd name="connsiteX8" fmla="*/ 115104 w 758131"/>
              <a:gd name="connsiteY8" fmla="*/ 409104 h 728020"/>
              <a:gd name="connsiteX9" fmla="*/ 103383 w 758131"/>
              <a:gd name="connsiteY9" fmla="*/ 420825 h 728020"/>
              <a:gd name="connsiteX10" fmla="*/ 103383 w 758131"/>
              <a:gd name="connsiteY10" fmla="*/ 467706 h 728020"/>
              <a:gd name="connsiteX11" fmla="*/ 115104 w 758131"/>
              <a:gd name="connsiteY11" fmla="*/ 479427 h 728020"/>
              <a:gd name="connsiteX12" fmla="*/ 643030 w 758131"/>
              <a:gd name="connsiteY12" fmla="*/ 479427 h 728020"/>
              <a:gd name="connsiteX13" fmla="*/ 654751 w 758131"/>
              <a:gd name="connsiteY13" fmla="*/ 467706 h 728020"/>
              <a:gd name="connsiteX14" fmla="*/ 654751 w 758131"/>
              <a:gd name="connsiteY14" fmla="*/ 420825 h 728020"/>
              <a:gd name="connsiteX15" fmla="*/ 643030 w 758131"/>
              <a:gd name="connsiteY15" fmla="*/ 409104 h 728020"/>
              <a:gd name="connsiteX16" fmla="*/ 115104 w 758131"/>
              <a:gd name="connsiteY16" fmla="*/ 249295 h 728020"/>
              <a:gd name="connsiteX17" fmla="*/ 103383 w 758131"/>
              <a:gd name="connsiteY17" fmla="*/ 261016 h 728020"/>
              <a:gd name="connsiteX18" fmla="*/ 103383 w 758131"/>
              <a:gd name="connsiteY18" fmla="*/ 307897 h 728020"/>
              <a:gd name="connsiteX19" fmla="*/ 115104 w 758131"/>
              <a:gd name="connsiteY19" fmla="*/ 319618 h 728020"/>
              <a:gd name="connsiteX20" fmla="*/ 643030 w 758131"/>
              <a:gd name="connsiteY20" fmla="*/ 319618 h 728020"/>
              <a:gd name="connsiteX21" fmla="*/ 654751 w 758131"/>
              <a:gd name="connsiteY21" fmla="*/ 307897 h 728020"/>
              <a:gd name="connsiteX22" fmla="*/ 654751 w 758131"/>
              <a:gd name="connsiteY22" fmla="*/ 261016 h 728020"/>
              <a:gd name="connsiteX23" fmla="*/ 643030 w 758131"/>
              <a:gd name="connsiteY23" fmla="*/ 249295 h 728020"/>
              <a:gd name="connsiteX24" fmla="*/ 115104 w 758131"/>
              <a:gd name="connsiteY24" fmla="*/ 89487 h 728020"/>
              <a:gd name="connsiteX25" fmla="*/ 103383 w 758131"/>
              <a:gd name="connsiteY25" fmla="*/ 101208 h 728020"/>
              <a:gd name="connsiteX26" fmla="*/ 103383 w 758131"/>
              <a:gd name="connsiteY26" fmla="*/ 148089 h 728020"/>
              <a:gd name="connsiteX27" fmla="*/ 115104 w 758131"/>
              <a:gd name="connsiteY27" fmla="*/ 159810 h 728020"/>
              <a:gd name="connsiteX28" fmla="*/ 643030 w 758131"/>
              <a:gd name="connsiteY28" fmla="*/ 159810 h 728020"/>
              <a:gd name="connsiteX29" fmla="*/ 654751 w 758131"/>
              <a:gd name="connsiteY29" fmla="*/ 148089 h 728020"/>
              <a:gd name="connsiteX30" fmla="*/ 654751 w 758131"/>
              <a:gd name="connsiteY30" fmla="*/ 101208 h 728020"/>
              <a:gd name="connsiteX31" fmla="*/ 643030 w 758131"/>
              <a:gd name="connsiteY31" fmla="*/ 89487 h 728020"/>
              <a:gd name="connsiteX32" fmla="*/ 0 w 758131"/>
              <a:gd name="connsiteY32" fmla="*/ 0 h 728020"/>
              <a:gd name="connsiteX33" fmla="*/ 758131 w 758131"/>
              <a:gd name="connsiteY33" fmla="*/ 0 h 728020"/>
              <a:gd name="connsiteX34" fmla="*/ 758131 w 758131"/>
              <a:gd name="connsiteY34" fmla="*/ 728020 h 728020"/>
              <a:gd name="connsiteX35" fmla="*/ 0 w 758131"/>
              <a:gd name="connsiteY35" fmla="*/ 728020 h 72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58131" h="728020">
                <a:moveTo>
                  <a:pt x="115104" y="568562"/>
                </a:moveTo>
                <a:cubicBezTo>
                  <a:pt x="108631" y="568562"/>
                  <a:pt x="103383" y="573810"/>
                  <a:pt x="103383" y="580283"/>
                </a:cubicBezTo>
                <a:lnTo>
                  <a:pt x="103383" y="627164"/>
                </a:lnTo>
                <a:cubicBezTo>
                  <a:pt x="103383" y="633637"/>
                  <a:pt x="108631" y="638885"/>
                  <a:pt x="115104" y="638885"/>
                </a:cubicBezTo>
                <a:lnTo>
                  <a:pt x="643030" y="638885"/>
                </a:lnTo>
                <a:cubicBezTo>
                  <a:pt x="649503" y="638885"/>
                  <a:pt x="654751" y="633637"/>
                  <a:pt x="654751" y="627164"/>
                </a:cubicBezTo>
                <a:lnTo>
                  <a:pt x="654751" y="580283"/>
                </a:lnTo>
                <a:cubicBezTo>
                  <a:pt x="654751" y="573810"/>
                  <a:pt x="649503" y="568562"/>
                  <a:pt x="643030" y="568562"/>
                </a:cubicBezTo>
                <a:close/>
                <a:moveTo>
                  <a:pt x="115104" y="409104"/>
                </a:moveTo>
                <a:cubicBezTo>
                  <a:pt x="108631" y="409104"/>
                  <a:pt x="103383" y="414352"/>
                  <a:pt x="103383" y="420825"/>
                </a:cubicBezTo>
                <a:lnTo>
                  <a:pt x="103383" y="467706"/>
                </a:lnTo>
                <a:cubicBezTo>
                  <a:pt x="103383" y="474179"/>
                  <a:pt x="108631" y="479427"/>
                  <a:pt x="115104" y="479427"/>
                </a:cubicBezTo>
                <a:lnTo>
                  <a:pt x="643030" y="479427"/>
                </a:lnTo>
                <a:cubicBezTo>
                  <a:pt x="649503" y="479427"/>
                  <a:pt x="654751" y="474179"/>
                  <a:pt x="654751" y="467706"/>
                </a:cubicBezTo>
                <a:lnTo>
                  <a:pt x="654751" y="420825"/>
                </a:lnTo>
                <a:cubicBezTo>
                  <a:pt x="654751" y="414352"/>
                  <a:pt x="649503" y="409104"/>
                  <a:pt x="643030" y="409104"/>
                </a:cubicBezTo>
                <a:close/>
                <a:moveTo>
                  <a:pt x="115104" y="249295"/>
                </a:moveTo>
                <a:cubicBezTo>
                  <a:pt x="108631" y="249295"/>
                  <a:pt x="103383" y="254543"/>
                  <a:pt x="103383" y="261016"/>
                </a:cubicBezTo>
                <a:lnTo>
                  <a:pt x="103383" y="307897"/>
                </a:lnTo>
                <a:cubicBezTo>
                  <a:pt x="103383" y="314370"/>
                  <a:pt x="108631" y="319618"/>
                  <a:pt x="115104" y="319618"/>
                </a:cubicBezTo>
                <a:lnTo>
                  <a:pt x="643030" y="319618"/>
                </a:lnTo>
                <a:cubicBezTo>
                  <a:pt x="649503" y="319618"/>
                  <a:pt x="654751" y="314370"/>
                  <a:pt x="654751" y="307897"/>
                </a:cubicBezTo>
                <a:lnTo>
                  <a:pt x="654751" y="261016"/>
                </a:lnTo>
                <a:cubicBezTo>
                  <a:pt x="654751" y="254543"/>
                  <a:pt x="649503" y="249295"/>
                  <a:pt x="643030" y="249295"/>
                </a:cubicBezTo>
                <a:close/>
                <a:moveTo>
                  <a:pt x="115104" y="89487"/>
                </a:moveTo>
                <a:cubicBezTo>
                  <a:pt x="108631" y="89487"/>
                  <a:pt x="103383" y="94735"/>
                  <a:pt x="103383" y="101208"/>
                </a:cubicBezTo>
                <a:lnTo>
                  <a:pt x="103383" y="148089"/>
                </a:lnTo>
                <a:cubicBezTo>
                  <a:pt x="103383" y="154562"/>
                  <a:pt x="108631" y="159810"/>
                  <a:pt x="115104" y="159810"/>
                </a:cubicBezTo>
                <a:lnTo>
                  <a:pt x="643030" y="159810"/>
                </a:lnTo>
                <a:cubicBezTo>
                  <a:pt x="649503" y="159810"/>
                  <a:pt x="654751" y="154562"/>
                  <a:pt x="654751" y="148089"/>
                </a:cubicBezTo>
                <a:lnTo>
                  <a:pt x="654751" y="101208"/>
                </a:lnTo>
                <a:cubicBezTo>
                  <a:pt x="654751" y="94735"/>
                  <a:pt x="649503" y="89487"/>
                  <a:pt x="643030" y="89487"/>
                </a:cubicBezTo>
                <a:close/>
                <a:moveTo>
                  <a:pt x="0" y="0"/>
                </a:moveTo>
                <a:lnTo>
                  <a:pt x="758131" y="0"/>
                </a:lnTo>
                <a:lnTo>
                  <a:pt x="758131" y="728020"/>
                </a:lnTo>
                <a:lnTo>
                  <a:pt x="0" y="72802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360" y="222250"/>
            <a:ext cx="8305800" cy="57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In what scenarios must WCF be used</a:t>
            </a:r>
            <a:endParaRPr lang="en-US" altLang="zh-CN" sz="3200" dirty="0" smtClean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cxnSp>
        <p:nvCxnSpPr>
          <p:cNvPr id="218" name="直接连接符 217"/>
          <p:cNvCxnSpPr>
            <a:stCxn id="219" idx="6"/>
          </p:cNvCxnSpPr>
          <p:nvPr/>
        </p:nvCxnSpPr>
        <p:spPr>
          <a:xfrm>
            <a:off x="271797" y="4593027"/>
            <a:ext cx="11678606" cy="176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0" y="4434296"/>
            <a:ext cx="271797" cy="3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3351634" y="4484808"/>
            <a:ext cx="271797" cy="3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9859973" y="4469568"/>
            <a:ext cx="271797" cy="3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11920203" y="4451936"/>
            <a:ext cx="271797" cy="3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5" name="组合 224"/>
          <p:cNvGrpSpPr/>
          <p:nvPr/>
        </p:nvGrpSpPr>
        <p:grpSpPr>
          <a:xfrm>
            <a:off x="699700" y="4856071"/>
            <a:ext cx="1223385" cy="883790"/>
            <a:chOff x="1634571" y="3605770"/>
            <a:chExt cx="1043430" cy="645363"/>
          </a:xfrm>
          <a:solidFill>
            <a:srgbClr val="00B0F0"/>
          </a:solidFill>
        </p:grpSpPr>
        <p:sp>
          <p:nvSpPr>
            <p:cNvPr id="226" name="任意多边形 225"/>
            <p:cNvSpPr/>
            <p:nvPr userDrawn="1"/>
          </p:nvSpPr>
          <p:spPr>
            <a:xfrm>
              <a:off x="1634571" y="3605770"/>
              <a:ext cx="989200" cy="645363"/>
            </a:xfrm>
            <a:custGeom>
              <a:avLst/>
              <a:gdLst>
                <a:gd name="connsiteX0" fmla="*/ 218227 w 1324054"/>
                <a:gd name="connsiteY0" fmla="*/ 0 h 863825"/>
                <a:gd name="connsiteX1" fmla="*/ 473391 w 1324054"/>
                <a:gd name="connsiteY1" fmla="*/ 333579 h 863825"/>
                <a:gd name="connsiteX2" fmla="*/ 1235678 w 1324054"/>
                <a:gd name="connsiteY2" fmla="*/ 333579 h 863825"/>
                <a:gd name="connsiteX3" fmla="*/ 1324054 w 1324054"/>
                <a:gd name="connsiteY3" fmla="*/ 421955 h 863825"/>
                <a:gd name="connsiteX4" fmla="*/ 1324054 w 1324054"/>
                <a:gd name="connsiteY4" fmla="*/ 775449 h 863825"/>
                <a:gd name="connsiteX5" fmla="*/ 1235678 w 1324054"/>
                <a:gd name="connsiteY5" fmla="*/ 863825 h 863825"/>
                <a:gd name="connsiteX6" fmla="*/ 88376 w 1324054"/>
                <a:gd name="connsiteY6" fmla="*/ 863825 h 863825"/>
                <a:gd name="connsiteX7" fmla="*/ 0 w 1324054"/>
                <a:gd name="connsiteY7" fmla="*/ 775449 h 863825"/>
                <a:gd name="connsiteX8" fmla="*/ 0 w 1324054"/>
                <a:gd name="connsiteY8" fmla="*/ 421955 h 863825"/>
                <a:gd name="connsiteX9" fmla="*/ 88376 w 1324054"/>
                <a:gd name="connsiteY9" fmla="*/ 333579 h 863825"/>
                <a:gd name="connsiteX10" fmla="*/ 100459 w 1324054"/>
                <a:gd name="connsiteY10" fmla="*/ 333579 h 8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4054" h="863825">
                  <a:moveTo>
                    <a:pt x="218227" y="0"/>
                  </a:moveTo>
                  <a:lnTo>
                    <a:pt x="473391" y="333579"/>
                  </a:lnTo>
                  <a:lnTo>
                    <a:pt x="1235678" y="333579"/>
                  </a:lnTo>
                  <a:cubicBezTo>
                    <a:pt x="1284487" y="333579"/>
                    <a:pt x="1324054" y="373146"/>
                    <a:pt x="1324054" y="421955"/>
                  </a:cubicBezTo>
                  <a:lnTo>
                    <a:pt x="1324054" y="775449"/>
                  </a:lnTo>
                  <a:cubicBezTo>
                    <a:pt x="1324054" y="824258"/>
                    <a:pt x="1284487" y="863825"/>
                    <a:pt x="1235678" y="863825"/>
                  </a:cubicBezTo>
                  <a:lnTo>
                    <a:pt x="88376" y="863825"/>
                  </a:lnTo>
                  <a:cubicBezTo>
                    <a:pt x="39567" y="863825"/>
                    <a:pt x="0" y="824258"/>
                    <a:pt x="0" y="775449"/>
                  </a:cubicBezTo>
                  <a:lnTo>
                    <a:pt x="0" y="421955"/>
                  </a:lnTo>
                  <a:cubicBezTo>
                    <a:pt x="0" y="373146"/>
                    <a:pt x="39567" y="333579"/>
                    <a:pt x="88376" y="333579"/>
                  </a:cubicBezTo>
                  <a:lnTo>
                    <a:pt x="100459" y="33357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7" name="文本框 226"/>
            <p:cNvSpPr txBox="1"/>
            <p:nvPr userDrawn="1"/>
          </p:nvSpPr>
          <p:spPr>
            <a:xfrm>
              <a:off x="1782403" y="3889276"/>
              <a:ext cx="895598" cy="3361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ea typeface="方正姚体" pitchFamily="2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ea typeface="方正姚体" pitchFamily="2" charset="-122"/>
              </a:endParaRPr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3363099" y="4928059"/>
            <a:ext cx="1185794" cy="883790"/>
            <a:chOff x="3123124" y="3622413"/>
            <a:chExt cx="1011368" cy="645363"/>
          </a:xfrm>
          <a:solidFill>
            <a:srgbClr val="00B0F0"/>
          </a:solidFill>
        </p:grpSpPr>
        <p:sp>
          <p:nvSpPr>
            <p:cNvPr id="229" name="任意多边形 228"/>
            <p:cNvSpPr/>
            <p:nvPr userDrawn="1"/>
          </p:nvSpPr>
          <p:spPr>
            <a:xfrm>
              <a:off x="3123124" y="3622413"/>
              <a:ext cx="989200" cy="645363"/>
            </a:xfrm>
            <a:custGeom>
              <a:avLst/>
              <a:gdLst>
                <a:gd name="connsiteX0" fmla="*/ 218227 w 1324054"/>
                <a:gd name="connsiteY0" fmla="*/ 0 h 863825"/>
                <a:gd name="connsiteX1" fmla="*/ 473391 w 1324054"/>
                <a:gd name="connsiteY1" fmla="*/ 333579 h 863825"/>
                <a:gd name="connsiteX2" fmla="*/ 1235678 w 1324054"/>
                <a:gd name="connsiteY2" fmla="*/ 333579 h 863825"/>
                <a:gd name="connsiteX3" fmla="*/ 1324054 w 1324054"/>
                <a:gd name="connsiteY3" fmla="*/ 421955 h 863825"/>
                <a:gd name="connsiteX4" fmla="*/ 1324054 w 1324054"/>
                <a:gd name="connsiteY4" fmla="*/ 775449 h 863825"/>
                <a:gd name="connsiteX5" fmla="*/ 1235678 w 1324054"/>
                <a:gd name="connsiteY5" fmla="*/ 863825 h 863825"/>
                <a:gd name="connsiteX6" fmla="*/ 88376 w 1324054"/>
                <a:gd name="connsiteY6" fmla="*/ 863825 h 863825"/>
                <a:gd name="connsiteX7" fmla="*/ 0 w 1324054"/>
                <a:gd name="connsiteY7" fmla="*/ 775449 h 863825"/>
                <a:gd name="connsiteX8" fmla="*/ 0 w 1324054"/>
                <a:gd name="connsiteY8" fmla="*/ 421955 h 863825"/>
                <a:gd name="connsiteX9" fmla="*/ 88376 w 1324054"/>
                <a:gd name="connsiteY9" fmla="*/ 333579 h 863825"/>
                <a:gd name="connsiteX10" fmla="*/ 100459 w 1324054"/>
                <a:gd name="connsiteY10" fmla="*/ 333579 h 8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4054" h="863825">
                  <a:moveTo>
                    <a:pt x="218227" y="0"/>
                  </a:moveTo>
                  <a:lnTo>
                    <a:pt x="473391" y="333579"/>
                  </a:lnTo>
                  <a:lnTo>
                    <a:pt x="1235678" y="333579"/>
                  </a:lnTo>
                  <a:cubicBezTo>
                    <a:pt x="1284487" y="333579"/>
                    <a:pt x="1324054" y="373146"/>
                    <a:pt x="1324054" y="421955"/>
                  </a:cubicBezTo>
                  <a:lnTo>
                    <a:pt x="1324054" y="775449"/>
                  </a:lnTo>
                  <a:cubicBezTo>
                    <a:pt x="1324054" y="824258"/>
                    <a:pt x="1284487" y="863825"/>
                    <a:pt x="1235678" y="863825"/>
                  </a:cubicBezTo>
                  <a:lnTo>
                    <a:pt x="88376" y="863825"/>
                  </a:lnTo>
                  <a:cubicBezTo>
                    <a:pt x="39567" y="863825"/>
                    <a:pt x="0" y="824258"/>
                    <a:pt x="0" y="775449"/>
                  </a:cubicBezTo>
                  <a:lnTo>
                    <a:pt x="0" y="421955"/>
                  </a:lnTo>
                  <a:cubicBezTo>
                    <a:pt x="0" y="373146"/>
                    <a:pt x="39567" y="333579"/>
                    <a:pt x="88376" y="333579"/>
                  </a:cubicBezTo>
                  <a:lnTo>
                    <a:pt x="100459" y="33357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0" name="文本框 229"/>
            <p:cNvSpPr txBox="1"/>
            <p:nvPr userDrawn="1"/>
          </p:nvSpPr>
          <p:spPr>
            <a:xfrm>
              <a:off x="3238894" y="3875609"/>
              <a:ext cx="895598" cy="3361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ea typeface="方正姚体" pitchFamily="2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ea typeface="方正姚体" pitchFamily="2" charset="-122"/>
              </a:endParaRPr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5851245" y="4851859"/>
            <a:ext cx="1180431" cy="883790"/>
            <a:chOff x="4635789" y="3622413"/>
            <a:chExt cx="1006794" cy="645363"/>
          </a:xfrm>
          <a:solidFill>
            <a:srgbClr val="00B0F0"/>
          </a:solidFill>
        </p:grpSpPr>
        <p:sp>
          <p:nvSpPr>
            <p:cNvPr id="232" name="任意多边形 231"/>
            <p:cNvSpPr/>
            <p:nvPr userDrawn="1"/>
          </p:nvSpPr>
          <p:spPr>
            <a:xfrm>
              <a:off x="4635789" y="3622413"/>
              <a:ext cx="989200" cy="645363"/>
            </a:xfrm>
            <a:custGeom>
              <a:avLst/>
              <a:gdLst>
                <a:gd name="connsiteX0" fmla="*/ 218227 w 1324054"/>
                <a:gd name="connsiteY0" fmla="*/ 0 h 863825"/>
                <a:gd name="connsiteX1" fmla="*/ 473391 w 1324054"/>
                <a:gd name="connsiteY1" fmla="*/ 333579 h 863825"/>
                <a:gd name="connsiteX2" fmla="*/ 1235678 w 1324054"/>
                <a:gd name="connsiteY2" fmla="*/ 333579 h 863825"/>
                <a:gd name="connsiteX3" fmla="*/ 1324054 w 1324054"/>
                <a:gd name="connsiteY3" fmla="*/ 421955 h 863825"/>
                <a:gd name="connsiteX4" fmla="*/ 1324054 w 1324054"/>
                <a:gd name="connsiteY4" fmla="*/ 775449 h 863825"/>
                <a:gd name="connsiteX5" fmla="*/ 1235678 w 1324054"/>
                <a:gd name="connsiteY5" fmla="*/ 863825 h 863825"/>
                <a:gd name="connsiteX6" fmla="*/ 88376 w 1324054"/>
                <a:gd name="connsiteY6" fmla="*/ 863825 h 863825"/>
                <a:gd name="connsiteX7" fmla="*/ 0 w 1324054"/>
                <a:gd name="connsiteY7" fmla="*/ 775449 h 863825"/>
                <a:gd name="connsiteX8" fmla="*/ 0 w 1324054"/>
                <a:gd name="connsiteY8" fmla="*/ 421955 h 863825"/>
                <a:gd name="connsiteX9" fmla="*/ 88376 w 1324054"/>
                <a:gd name="connsiteY9" fmla="*/ 333579 h 863825"/>
                <a:gd name="connsiteX10" fmla="*/ 100459 w 1324054"/>
                <a:gd name="connsiteY10" fmla="*/ 333579 h 8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4054" h="863825">
                  <a:moveTo>
                    <a:pt x="218227" y="0"/>
                  </a:moveTo>
                  <a:lnTo>
                    <a:pt x="473391" y="333579"/>
                  </a:lnTo>
                  <a:lnTo>
                    <a:pt x="1235678" y="333579"/>
                  </a:lnTo>
                  <a:cubicBezTo>
                    <a:pt x="1284487" y="333579"/>
                    <a:pt x="1324054" y="373146"/>
                    <a:pt x="1324054" y="421955"/>
                  </a:cubicBezTo>
                  <a:lnTo>
                    <a:pt x="1324054" y="775449"/>
                  </a:lnTo>
                  <a:cubicBezTo>
                    <a:pt x="1324054" y="824258"/>
                    <a:pt x="1284487" y="863825"/>
                    <a:pt x="1235678" y="863825"/>
                  </a:cubicBezTo>
                  <a:lnTo>
                    <a:pt x="88376" y="863825"/>
                  </a:lnTo>
                  <a:cubicBezTo>
                    <a:pt x="39567" y="863825"/>
                    <a:pt x="0" y="824258"/>
                    <a:pt x="0" y="775449"/>
                  </a:cubicBezTo>
                  <a:lnTo>
                    <a:pt x="0" y="421955"/>
                  </a:lnTo>
                  <a:cubicBezTo>
                    <a:pt x="0" y="373146"/>
                    <a:pt x="39567" y="333579"/>
                    <a:pt x="88376" y="333579"/>
                  </a:cubicBezTo>
                  <a:lnTo>
                    <a:pt x="100459" y="33357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3" name="文本框 232"/>
            <p:cNvSpPr txBox="1"/>
            <p:nvPr userDrawn="1"/>
          </p:nvSpPr>
          <p:spPr>
            <a:xfrm>
              <a:off x="4746985" y="3886293"/>
              <a:ext cx="895598" cy="3361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ea typeface="方正姚体" pitchFamily="2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ea typeface="方正姚体" pitchFamily="2" charset="-122"/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736464" y="4866307"/>
            <a:ext cx="1193554" cy="883790"/>
            <a:chOff x="7234937" y="3599578"/>
            <a:chExt cx="1017987" cy="645363"/>
          </a:xfrm>
          <a:solidFill>
            <a:srgbClr val="00B0F0"/>
          </a:solidFill>
        </p:grpSpPr>
        <p:sp>
          <p:nvSpPr>
            <p:cNvPr id="238" name="任意多边形 237"/>
            <p:cNvSpPr/>
            <p:nvPr userDrawn="1"/>
          </p:nvSpPr>
          <p:spPr>
            <a:xfrm flipH="1">
              <a:off x="7234937" y="3599578"/>
              <a:ext cx="989200" cy="645363"/>
            </a:xfrm>
            <a:custGeom>
              <a:avLst/>
              <a:gdLst>
                <a:gd name="connsiteX0" fmla="*/ 218227 w 1324054"/>
                <a:gd name="connsiteY0" fmla="*/ 0 h 863825"/>
                <a:gd name="connsiteX1" fmla="*/ 473391 w 1324054"/>
                <a:gd name="connsiteY1" fmla="*/ 333579 h 863825"/>
                <a:gd name="connsiteX2" fmla="*/ 1235678 w 1324054"/>
                <a:gd name="connsiteY2" fmla="*/ 333579 h 863825"/>
                <a:gd name="connsiteX3" fmla="*/ 1324054 w 1324054"/>
                <a:gd name="connsiteY3" fmla="*/ 421955 h 863825"/>
                <a:gd name="connsiteX4" fmla="*/ 1324054 w 1324054"/>
                <a:gd name="connsiteY4" fmla="*/ 775449 h 863825"/>
                <a:gd name="connsiteX5" fmla="*/ 1235678 w 1324054"/>
                <a:gd name="connsiteY5" fmla="*/ 863825 h 863825"/>
                <a:gd name="connsiteX6" fmla="*/ 88376 w 1324054"/>
                <a:gd name="connsiteY6" fmla="*/ 863825 h 863825"/>
                <a:gd name="connsiteX7" fmla="*/ 0 w 1324054"/>
                <a:gd name="connsiteY7" fmla="*/ 775449 h 863825"/>
                <a:gd name="connsiteX8" fmla="*/ 0 w 1324054"/>
                <a:gd name="connsiteY8" fmla="*/ 421955 h 863825"/>
                <a:gd name="connsiteX9" fmla="*/ 88376 w 1324054"/>
                <a:gd name="connsiteY9" fmla="*/ 333579 h 863825"/>
                <a:gd name="connsiteX10" fmla="*/ 100459 w 1324054"/>
                <a:gd name="connsiteY10" fmla="*/ 333579 h 86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4054" h="863825">
                  <a:moveTo>
                    <a:pt x="218227" y="0"/>
                  </a:moveTo>
                  <a:lnTo>
                    <a:pt x="473391" y="333579"/>
                  </a:lnTo>
                  <a:lnTo>
                    <a:pt x="1235678" y="333579"/>
                  </a:lnTo>
                  <a:cubicBezTo>
                    <a:pt x="1284487" y="333579"/>
                    <a:pt x="1324054" y="373146"/>
                    <a:pt x="1324054" y="421955"/>
                  </a:cubicBezTo>
                  <a:lnTo>
                    <a:pt x="1324054" y="775449"/>
                  </a:lnTo>
                  <a:cubicBezTo>
                    <a:pt x="1324054" y="824258"/>
                    <a:pt x="1284487" y="863825"/>
                    <a:pt x="1235678" y="863825"/>
                  </a:cubicBezTo>
                  <a:lnTo>
                    <a:pt x="88376" y="863825"/>
                  </a:lnTo>
                  <a:cubicBezTo>
                    <a:pt x="39567" y="863825"/>
                    <a:pt x="0" y="824258"/>
                    <a:pt x="0" y="775449"/>
                  </a:cubicBezTo>
                  <a:lnTo>
                    <a:pt x="0" y="421955"/>
                  </a:lnTo>
                  <a:cubicBezTo>
                    <a:pt x="0" y="373146"/>
                    <a:pt x="39567" y="333579"/>
                    <a:pt x="88376" y="333579"/>
                  </a:cubicBezTo>
                  <a:lnTo>
                    <a:pt x="100459" y="33357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9" name="文本框 238"/>
            <p:cNvSpPr txBox="1"/>
            <p:nvPr userDrawn="1"/>
          </p:nvSpPr>
          <p:spPr>
            <a:xfrm>
              <a:off x="7357326" y="3846904"/>
              <a:ext cx="895598" cy="3361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ea typeface="方正姚体" pitchFamily="2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ea typeface="方正姚体" pitchFamily="2" charset="-122"/>
              </a:endParaRPr>
            </a:p>
          </p:txBody>
        </p:sp>
      </p:grpSp>
      <p:sp>
        <p:nvSpPr>
          <p:cNvPr id="240" name="任意多边形 239"/>
          <p:cNvSpPr/>
          <p:nvPr/>
        </p:nvSpPr>
        <p:spPr>
          <a:xfrm rot="10800000">
            <a:off x="213191" y="2035277"/>
            <a:ext cx="1808246" cy="2381386"/>
          </a:xfrm>
          <a:custGeom>
            <a:avLst/>
            <a:gdLst>
              <a:gd name="connsiteX0" fmla="*/ 847856 w 1017431"/>
              <a:gd name="connsiteY0" fmla="*/ 1378039 h 1378039"/>
              <a:gd name="connsiteX1" fmla="*/ 169575 w 1017431"/>
              <a:gd name="connsiteY1" fmla="*/ 1378039 h 1378039"/>
              <a:gd name="connsiteX2" fmla="*/ 0 w 1017431"/>
              <a:gd name="connsiteY2" fmla="*/ 1208464 h 1378039"/>
              <a:gd name="connsiteX3" fmla="*/ 0 w 1017431"/>
              <a:gd name="connsiteY3" fmla="*/ 517304 h 1378039"/>
              <a:gd name="connsiteX4" fmla="*/ 169575 w 1017431"/>
              <a:gd name="connsiteY4" fmla="*/ 347729 h 1378039"/>
              <a:gd name="connsiteX5" fmla="*/ 546298 w 1017431"/>
              <a:gd name="connsiteY5" fmla="*/ 347729 h 1378039"/>
              <a:gd name="connsiteX6" fmla="*/ 546298 w 1017431"/>
              <a:gd name="connsiteY6" fmla="*/ 0 h 1378039"/>
              <a:gd name="connsiteX7" fmla="*/ 816368 w 1017431"/>
              <a:gd name="connsiteY7" fmla="*/ 347729 h 1378039"/>
              <a:gd name="connsiteX8" fmla="*/ 847856 w 1017431"/>
              <a:gd name="connsiteY8" fmla="*/ 347729 h 1378039"/>
              <a:gd name="connsiteX9" fmla="*/ 1017431 w 1017431"/>
              <a:gd name="connsiteY9" fmla="*/ 517304 h 1378039"/>
              <a:gd name="connsiteX10" fmla="*/ 1017431 w 1017431"/>
              <a:gd name="connsiteY10" fmla="*/ 1208464 h 1378039"/>
              <a:gd name="connsiteX11" fmla="*/ 847856 w 1017431"/>
              <a:gd name="connsiteY11" fmla="*/ 1378039 h 137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7431" h="1378039">
                <a:moveTo>
                  <a:pt x="847856" y="1378039"/>
                </a:moveTo>
                <a:lnTo>
                  <a:pt x="169575" y="1378039"/>
                </a:lnTo>
                <a:cubicBezTo>
                  <a:pt x="75921" y="1378039"/>
                  <a:pt x="0" y="1302118"/>
                  <a:pt x="0" y="1208464"/>
                </a:cubicBezTo>
                <a:lnTo>
                  <a:pt x="0" y="517304"/>
                </a:lnTo>
                <a:cubicBezTo>
                  <a:pt x="0" y="423650"/>
                  <a:pt x="75921" y="347729"/>
                  <a:pt x="169575" y="347729"/>
                </a:cubicBezTo>
                <a:lnTo>
                  <a:pt x="546298" y="347729"/>
                </a:lnTo>
                <a:lnTo>
                  <a:pt x="546298" y="0"/>
                </a:lnTo>
                <a:lnTo>
                  <a:pt x="816368" y="347729"/>
                </a:lnTo>
                <a:lnTo>
                  <a:pt x="847856" y="347729"/>
                </a:lnTo>
                <a:cubicBezTo>
                  <a:pt x="941510" y="347729"/>
                  <a:pt x="1017431" y="423650"/>
                  <a:pt x="1017431" y="517304"/>
                </a:cubicBezTo>
                <a:lnTo>
                  <a:pt x="1017431" y="1208464"/>
                </a:lnTo>
                <a:cubicBezTo>
                  <a:pt x="1017431" y="1302118"/>
                  <a:pt x="941510" y="1378039"/>
                  <a:pt x="847856" y="1378039"/>
                </a:cubicBezTo>
                <a:close/>
              </a:path>
            </a:pathLst>
          </a:custGeom>
          <a:solidFill>
            <a:srgbClr val="EA5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任意多边形 240"/>
          <p:cNvSpPr/>
          <p:nvPr/>
        </p:nvSpPr>
        <p:spPr>
          <a:xfrm rot="10800000">
            <a:off x="2120900" y="2104390"/>
            <a:ext cx="2871470" cy="2388870"/>
          </a:xfrm>
          <a:custGeom>
            <a:avLst/>
            <a:gdLst>
              <a:gd name="connsiteX0" fmla="*/ 847856 w 1017431"/>
              <a:gd name="connsiteY0" fmla="*/ 1378039 h 1378039"/>
              <a:gd name="connsiteX1" fmla="*/ 169575 w 1017431"/>
              <a:gd name="connsiteY1" fmla="*/ 1378039 h 1378039"/>
              <a:gd name="connsiteX2" fmla="*/ 0 w 1017431"/>
              <a:gd name="connsiteY2" fmla="*/ 1208464 h 1378039"/>
              <a:gd name="connsiteX3" fmla="*/ 0 w 1017431"/>
              <a:gd name="connsiteY3" fmla="*/ 517304 h 1378039"/>
              <a:gd name="connsiteX4" fmla="*/ 169575 w 1017431"/>
              <a:gd name="connsiteY4" fmla="*/ 347729 h 1378039"/>
              <a:gd name="connsiteX5" fmla="*/ 546298 w 1017431"/>
              <a:gd name="connsiteY5" fmla="*/ 347729 h 1378039"/>
              <a:gd name="connsiteX6" fmla="*/ 546298 w 1017431"/>
              <a:gd name="connsiteY6" fmla="*/ 0 h 1378039"/>
              <a:gd name="connsiteX7" fmla="*/ 816368 w 1017431"/>
              <a:gd name="connsiteY7" fmla="*/ 347729 h 1378039"/>
              <a:gd name="connsiteX8" fmla="*/ 847856 w 1017431"/>
              <a:gd name="connsiteY8" fmla="*/ 347729 h 1378039"/>
              <a:gd name="connsiteX9" fmla="*/ 1017431 w 1017431"/>
              <a:gd name="connsiteY9" fmla="*/ 517304 h 1378039"/>
              <a:gd name="connsiteX10" fmla="*/ 1017431 w 1017431"/>
              <a:gd name="connsiteY10" fmla="*/ 1208464 h 1378039"/>
              <a:gd name="connsiteX11" fmla="*/ 847856 w 1017431"/>
              <a:gd name="connsiteY11" fmla="*/ 1378039 h 137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7431" h="1378039">
                <a:moveTo>
                  <a:pt x="847856" y="1378039"/>
                </a:moveTo>
                <a:lnTo>
                  <a:pt x="169575" y="1378039"/>
                </a:lnTo>
                <a:cubicBezTo>
                  <a:pt x="75921" y="1378039"/>
                  <a:pt x="0" y="1302118"/>
                  <a:pt x="0" y="1208464"/>
                </a:cubicBezTo>
                <a:lnTo>
                  <a:pt x="0" y="517304"/>
                </a:lnTo>
                <a:cubicBezTo>
                  <a:pt x="0" y="423650"/>
                  <a:pt x="75921" y="347729"/>
                  <a:pt x="169575" y="347729"/>
                </a:cubicBezTo>
                <a:lnTo>
                  <a:pt x="546298" y="347729"/>
                </a:lnTo>
                <a:lnTo>
                  <a:pt x="546298" y="0"/>
                </a:lnTo>
                <a:lnTo>
                  <a:pt x="816368" y="347729"/>
                </a:lnTo>
                <a:lnTo>
                  <a:pt x="847856" y="347729"/>
                </a:lnTo>
                <a:cubicBezTo>
                  <a:pt x="941510" y="347729"/>
                  <a:pt x="1017431" y="423650"/>
                  <a:pt x="1017431" y="517304"/>
                </a:cubicBezTo>
                <a:lnTo>
                  <a:pt x="1017431" y="1208464"/>
                </a:lnTo>
                <a:cubicBezTo>
                  <a:pt x="1017431" y="1302118"/>
                  <a:pt x="941510" y="1378039"/>
                  <a:pt x="847856" y="1378039"/>
                </a:cubicBezTo>
                <a:close/>
              </a:path>
            </a:pathLst>
          </a:custGeom>
          <a:solidFill>
            <a:srgbClr val="1B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任意多边形 243"/>
          <p:cNvSpPr/>
          <p:nvPr/>
        </p:nvSpPr>
        <p:spPr>
          <a:xfrm rot="10800000" flipH="1">
            <a:off x="7839075" y="2286000"/>
            <a:ext cx="2640330" cy="2179320"/>
          </a:xfrm>
          <a:custGeom>
            <a:avLst/>
            <a:gdLst>
              <a:gd name="connsiteX0" fmla="*/ 847856 w 1017431"/>
              <a:gd name="connsiteY0" fmla="*/ 1378039 h 1378039"/>
              <a:gd name="connsiteX1" fmla="*/ 169575 w 1017431"/>
              <a:gd name="connsiteY1" fmla="*/ 1378039 h 1378039"/>
              <a:gd name="connsiteX2" fmla="*/ 0 w 1017431"/>
              <a:gd name="connsiteY2" fmla="*/ 1208464 h 1378039"/>
              <a:gd name="connsiteX3" fmla="*/ 0 w 1017431"/>
              <a:gd name="connsiteY3" fmla="*/ 517304 h 1378039"/>
              <a:gd name="connsiteX4" fmla="*/ 169575 w 1017431"/>
              <a:gd name="connsiteY4" fmla="*/ 347729 h 1378039"/>
              <a:gd name="connsiteX5" fmla="*/ 546298 w 1017431"/>
              <a:gd name="connsiteY5" fmla="*/ 347729 h 1378039"/>
              <a:gd name="connsiteX6" fmla="*/ 546298 w 1017431"/>
              <a:gd name="connsiteY6" fmla="*/ 0 h 1378039"/>
              <a:gd name="connsiteX7" fmla="*/ 816368 w 1017431"/>
              <a:gd name="connsiteY7" fmla="*/ 347729 h 1378039"/>
              <a:gd name="connsiteX8" fmla="*/ 847856 w 1017431"/>
              <a:gd name="connsiteY8" fmla="*/ 347729 h 1378039"/>
              <a:gd name="connsiteX9" fmla="*/ 1017431 w 1017431"/>
              <a:gd name="connsiteY9" fmla="*/ 517304 h 1378039"/>
              <a:gd name="connsiteX10" fmla="*/ 1017431 w 1017431"/>
              <a:gd name="connsiteY10" fmla="*/ 1208464 h 1378039"/>
              <a:gd name="connsiteX11" fmla="*/ 847856 w 1017431"/>
              <a:gd name="connsiteY11" fmla="*/ 1378039 h 137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7431" h="1378039">
                <a:moveTo>
                  <a:pt x="847856" y="1378039"/>
                </a:moveTo>
                <a:lnTo>
                  <a:pt x="169575" y="1378039"/>
                </a:lnTo>
                <a:cubicBezTo>
                  <a:pt x="75921" y="1378039"/>
                  <a:pt x="0" y="1302118"/>
                  <a:pt x="0" y="1208464"/>
                </a:cubicBezTo>
                <a:lnTo>
                  <a:pt x="0" y="517304"/>
                </a:lnTo>
                <a:cubicBezTo>
                  <a:pt x="0" y="423650"/>
                  <a:pt x="75921" y="347729"/>
                  <a:pt x="169575" y="347729"/>
                </a:cubicBezTo>
                <a:lnTo>
                  <a:pt x="546298" y="347729"/>
                </a:lnTo>
                <a:lnTo>
                  <a:pt x="546298" y="0"/>
                </a:lnTo>
                <a:lnTo>
                  <a:pt x="816368" y="347729"/>
                </a:lnTo>
                <a:lnTo>
                  <a:pt x="847856" y="347729"/>
                </a:lnTo>
                <a:cubicBezTo>
                  <a:pt x="941510" y="347729"/>
                  <a:pt x="1017431" y="423650"/>
                  <a:pt x="1017431" y="517304"/>
                </a:cubicBezTo>
                <a:lnTo>
                  <a:pt x="1017431" y="1208464"/>
                </a:lnTo>
                <a:cubicBezTo>
                  <a:pt x="1017431" y="1302118"/>
                  <a:pt x="941510" y="1378039"/>
                  <a:pt x="847856" y="1378039"/>
                </a:cubicBezTo>
                <a:close/>
              </a:path>
            </a:pathLst>
          </a:custGeom>
          <a:solidFill>
            <a:srgbClr val="1B8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任意多边形 244"/>
          <p:cNvSpPr/>
          <p:nvPr/>
        </p:nvSpPr>
        <p:spPr>
          <a:xfrm rot="10800000" flipH="1">
            <a:off x="10593705" y="2080260"/>
            <a:ext cx="1724025" cy="2363470"/>
          </a:xfrm>
          <a:custGeom>
            <a:avLst/>
            <a:gdLst>
              <a:gd name="connsiteX0" fmla="*/ 847856 w 1017431"/>
              <a:gd name="connsiteY0" fmla="*/ 1378039 h 1378039"/>
              <a:gd name="connsiteX1" fmla="*/ 169575 w 1017431"/>
              <a:gd name="connsiteY1" fmla="*/ 1378039 h 1378039"/>
              <a:gd name="connsiteX2" fmla="*/ 0 w 1017431"/>
              <a:gd name="connsiteY2" fmla="*/ 1208464 h 1378039"/>
              <a:gd name="connsiteX3" fmla="*/ 0 w 1017431"/>
              <a:gd name="connsiteY3" fmla="*/ 517304 h 1378039"/>
              <a:gd name="connsiteX4" fmla="*/ 169575 w 1017431"/>
              <a:gd name="connsiteY4" fmla="*/ 347729 h 1378039"/>
              <a:gd name="connsiteX5" fmla="*/ 546298 w 1017431"/>
              <a:gd name="connsiteY5" fmla="*/ 347729 h 1378039"/>
              <a:gd name="connsiteX6" fmla="*/ 546298 w 1017431"/>
              <a:gd name="connsiteY6" fmla="*/ 0 h 1378039"/>
              <a:gd name="connsiteX7" fmla="*/ 816368 w 1017431"/>
              <a:gd name="connsiteY7" fmla="*/ 347729 h 1378039"/>
              <a:gd name="connsiteX8" fmla="*/ 847856 w 1017431"/>
              <a:gd name="connsiteY8" fmla="*/ 347729 h 1378039"/>
              <a:gd name="connsiteX9" fmla="*/ 1017431 w 1017431"/>
              <a:gd name="connsiteY9" fmla="*/ 517304 h 1378039"/>
              <a:gd name="connsiteX10" fmla="*/ 1017431 w 1017431"/>
              <a:gd name="connsiteY10" fmla="*/ 1208464 h 1378039"/>
              <a:gd name="connsiteX11" fmla="*/ 847856 w 1017431"/>
              <a:gd name="connsiteY11" fmla="*/ 1378039 h 137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7431" h="1378039">
                <a:moveTo>
                  <a:pt x="847856" y="1378039"/>
                </a:moveTo>
                <a:lnTo>
                  <a:pt x="169575" y="1378039"/>
                </a:lnTo>
                <a:cubicBezTo>
                  <a:pt x="75921" y="1378039"/>
                  <a:pt x="0" y="1302118"/>
                  <a:pt x="0" y="1208464"/>
                </a:cubicBezTo>
                <a:lnTo>
                  <a:pt x="0" y="517304"/>
                </a:lnTo>
                <a:cubicBezTo>
                  <a:pt x="0" y="423650"/>
                  <a:pt x="75921" y="347729"/>
                  <a:pt x="169575" y="347729"/>
                </a:cubicBezTo>
                <a:lnTo>
                  <a:pt x="546298" y="347729"/>
                </a:lnTo>
                <a:lnTo>
                  <a:pt x="546298" y="0"/>
                </a:lnTo>
                <a:lnTo>
                  <a:pt x="816368" y="347729"/>
                </a:lnTo>
                <a:lnTo>
                  <a:pt x="847856" y="347729"/>
                </a:lnTo>
                <a:cubicBezTo>
                  <a:pt x="941510" y="347729"/>
                  <a:pt x="1017431" y="423650"/>
                  <a:pt x="1017431" y="517304"/>
                </a:cubicBezTo>
                <a:lnTo>
                  <a:pt x="1017431" y="1208464"/>
                </a:lnTo>
                <a:cubicBezTo>
                  <a:pt x="1017431" y="1302118"/>
                  <a:pt x="941510" y="1378039"/>
                  <a:pt x="847856" y="1378039"/>
                </a:cubicBezTo>
                <a:close/>
              </a:path>
            </a:pathLst>
          </a:custGeom>
          <a:solidFill>
            <a:srgbClr val="EA5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任意多边形 245"/>
          <p:cNvSpPr/>
          <p:nvPr/>
        </p:nvSpPr>
        <p:spPr>
          <a:xfrm rot="10800000">
            <a:off x="5253990" y="2118360"/>
            <a:ext cx="2463165" cy="2352675"/>
          </a:xfrm>
          <a:custGeom>
            <a:avLst/>
            <a:gdLst>
              <a:gd name="connsiteX0" fmla="*/ 847856 w 1017431"/>
              <a:gd name="connsiteY0" fmla="*/ 1378039 h 1378039"/>
              <a:gd name="connsiteX1" fmla="*/ 169575 w 1017431"/>
              <a:gd name="connsiteY1" fmla="*/ 1378039 h 1378039"/>
              <a:gd name="connsiteX2" fmla="*/ 0 w 1017431"/>
              <a:gd name="connsiteY2" fmla="*/ 1208464 h 1378039"/>
              <a:gd name="connsiteX3" fmla="*/ 0 w 1017431"/>
              <a:gd name="connsiteY3" fmla="*/ 517304 h 1378039"/>
              <a:gd name="connsiteX4" fmla="*/ 169575 w 1017431"/>
              <a:gd name="connsiteY4" fmla="*/ 347729 h 1378039"/>
              <a:gd name="connsiteX5" fmla="*/ 546298 w 1017431"/>
              <a:gd name="connsiteY5" fmla="*/ 347729 h 1378039"/>
              <a:gd name="connsiteX6" fmla="*/ 546298 w 1017431"/>
              <a:gd name="connsiteY6" fmla="*/ 0 h 1378039"/>
              <a:gd name="connsiteX7" fmla="*/ 816368 w 1017431"/>
              <a:gd name="connsiteY7" fmla="*/ 347729 h 1378039"/>
              <a:gd name="connsiteX8" fmla="*/ 847856 w 1017431"/>
              <a:gd name="connsiteY8" fmla="*/ 347729 h 1378039"/>
              <a:gd name="connsiteX9" fmla="*/ 1017431 w 1017431"/>
              <a:gd name="connsiteY9" fmla="*/ 517304 h 1378039"/>
              <a:gd name="connsiteX10" fmla="*/ 1017431 w 1017431"/>
              <a:gd name="connsiteY10" fmla="*/ 1208464 h 1378039"/>
              <a:gd name="connsiteX11" fmla="*/ 847856 w 1017431"/>
              <a:gd name="connsiteY11" fmla="*/ 1378039 h 137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7431" h="1378039">
                <a:moveTo>
                  <a:pt x="847856" y="1378039"/>
                </a:moveTo>
                <a:lnTo>
                  <a:pt x="169575" y="1378039"/>
                </a:lnTo>
                <a:cubicBezTo>
                  <a:pt x="75921" y="1378039"/>
                  <a:pt x="0" y="1302118"/>
                  <a:pt x="0" y="1208464"/>
                </a:cubicBezTo>
                <a:lnTo>
                  <a:pt x="0" y="517304"/>
                </a:lnTo>
                <a:cubicBezTo>
                  <a:pt x="0" y="423650"/>
                  <a:pt x="75921" y="347729"/>
                  <a:pt x="169575" y="347729"/>
                </a:cubicBezTo>
                <a:lnTo>
                  <a:pt x="546298" y="347729"/>
                </a:lnTo>
                <a:lnTo>
                  <a:pt x="546298" y="0"/>
                </a:lnTo>
                <a:lnTo>
                  <a:pt x="816368" y="347729"/>
                </a:lnTo>
                <a:lnTo>
                  <a:pt x="847856" y="347729"/>
                </a:lnTo>
                <a:cubicBezTo>
                  <a:pt x="941510" y="347729"/>
                  <a:pt x="1017431" y="423650"/>
                  <a:pt x="1017431" y="517304"/>
                </a:cubicBezTo>
                <a:lnTo>
                  <a:pt x="1017431" y="1208464"/>
                </a:lnTo>
                <a:cubicBezTo>
                  <a:pt x="1017431" y="1302118"/>
                  <a:pt x="941510" y="1378039"/>
                  <a:pt x="847856" y="1378039"/>
                </a:cubicBezTo>
                <a:close/>
              </a:path>
            </a:pathLst>
          </a:custGeom>
          <a:solidFill>
            <a:srgbClr val="E25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5983414" y="4442685"/>
            <a:ext cx="271797" cy="31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任意多边形 254"/>
          <p:cNvSpPr/>
          <p:nvPr/>
        </p:nvSpPr>
        <p:spPr>
          <a:xfrm flipH="1">
            <a:off x="10775782" y="4841608"/>
            <a:ext cx="1159802" cy="883790"/>
          </a:xfrm>
          <a:custGeom>
            <a:avLst/>
            <a:gdLst>
              <a:gd name="connsiteX0" fmla="*/ 218227 w 1324054"/>
              <a:gd name="connsiteY0" fmla="*/ 0 h 863825"/>
              <a:gd name="connsiteX1" fmla="*/ 473391 w 1324054"/>
              <a:gd name="connsiteY1" fmla="*/ 333579 h 863825"/>
              <a:gd name="connsiteX2" fmla="*/ 1235678 w 1324054"/>
              <a:gd name="connsiteY2" fmla="*/ 333579 h 863825"/>
              <a:gd name="connsiteX3" fmla="*/ 1324054 w 1324054"/>
              <a:gd name="connsiteY3" fmla="*/ 421955 h 863825"/>
              <a:gd name="connsiteX4" fmla="*/ 1324054 w 1324054"/>
              <a:gd name="connsiteY4" fmla="*/ 775449 h 863825"/>
              <a:gd name="connsiteX5" fmla="*/ 1235678 w 1324054"/>
              <a:gd name="connsiteY5" fmla="*/ 863825 h 863825"/>
              <a:gd name="connsiteX6" fmla="*/ 88376 w 1324054"/>
              <a:gd name="connsiteY6" fmla="*/ 863825 h 863825"/>
              <a:gd name="connsiteX7" fmla="*/ 0 w 1324054"/>
              <a:gd name="connsiteY7" fmla="*/ 775449 h 863825"/>
              <a:gd name="connsiteX8" fmla="*/ 0 w 1324054"/>
              <a:gd name="connsiteY8" fmla="*/ 421955 h 863825"/>
              <a:gd name="connsiteX9" fmla="*/ 88376 w 1324054"/>
              <a:gd name="connsiteY9" fmla="*/ 333579 h 863825"/>
              <a:gd name="connsiteX10" fmla="*/ 100459 w 1324054"/>
              <a:gd name="connsiteY10" fmla="*/ 333579 h 86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24054" h="863825">
                <a:moveTo>
                  <a:pt x="218227" y="0"/>
                </a:moveTo>
                <a:lnTo>
                  <a:pt x="473391" y="333579"/>
                </a:lnTo>
                <a:lnTo>
                  <a:pt x="1235678" y="333579"/>
                </a:lnTo>
                <a:cubicBezTo>
                  <a:pt x="1284487" y="333579"/>
                  <a:pt x="1324054" y="373146"/>
                  <a:pt x="1324054" y="421955"/>
                </a:cubicBezTo>
                <a:lnTo>
                  <a:pt x="1324054" y="775449"/>
                </a:lnTo>
                <a:cubicBezTo>
                  <a:pt x="1324054" y="824258"/>
                  <a:pt x="1284487" y="863825"/>
                  <a:pt x="1235678" y="863825"/>
                </a:cubicBezTo>
                <a:lnTo>
                  <a:pt x="88376" y="863825"/>
                </a:lnTo>
                <a:cubicBezTo>
                  <a:pt x="39567" y="863825"/>
                  <a:pt x="0" y="824258"/>
                  <a:pt x="0" y="775449"/>
                </a:cubicBezTo>
                <a:lnTo>
                  <a:pt x="0" y="421955"/>
                </a:lnTo>
                <a:cubicBezTo>
                  <a:pt x="0" y="373146"/>
                  <a:pt x="39567" y="333579"/>
                  <a:pt x="88376" y="333579"/>
                </a:cubicBezTo>
                <a:lnTo>
                  <a:pt x="100459" y="33357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文本框 255"/>
          <p:cNvSpPr txBox="1"/>
          <p:nvPr/>
        </p:nvSpPr>
        <p:spPr>
          <a:xfrm>
            <a:off x="10927113" y="5178288"/>
            <a:ext cx="10500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a typeface="方正姚体" pitchFamily="2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2232660" y="2414905"/>
            <a:ext cx="2916555" cy="131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chemeClr val="bg1"/>
                </a:solidFill>
                <a:ea typeface="Gulim" pitchFamily="34" charset="-127"/>
              </a:rPr>
              <a:t>A service that supplies current data to others, such as a traffic report or other monitoring service. </a:t>
            </a:r>
            <a:endParaRPr lang="en-US" altLang="zh-CN" sz="20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354213" y="2242001"/>
            <a:ext cx="1819115" cy="1617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chemeClr val="bg1"/>
                </a:solidFill>
                <a:ea typeface="Gulim" pitchFamily="34" charset="-127"/>
              </a:rPr>
              <a:t>A secure service to process business transactions. </a:t>
            </a:r>
            <a:endParaRPr lang="en-US" altLang="zh-CN" sz="20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7959725" y="2388235"/>
            <a:ext cx="2946400" cy="1617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chemeClr val="bg1"/>
                </a:solidFill>
                <a:ea typeface="Gulim" pitchFamily="34" charset="-127"/>
              </a:rPr>
              <a:t>A dashboard application that polls one or more services for data and presents it in a logical presentation. </a:t>
            </a:r>
            <a:endParaRPr lang="en-US" altLang="zh-CN" sz="20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10676885" y="2190930"/>
            <a:ext cx="1819115" cy="1617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chemeClr val="bg1"/>
                </a:solidFill>
                <a:ea typeface="Gulim" pitchFamily="34" charset="-127"/>
              </a:rPr>
              <a:t>A Silverlight application to poll a service for the latest data feeds. </a:t>
            </a:r>
            <a:endParaRPr lang="en-US" altLang="zh-CN" sz="20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5353050" y="2323465"/>
            <a:ext cx="2680970" cy="1617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chemeClr val="bg1"/>
                </a:solidFill>
                <a:ea typeface="Gulim" pitchFamily="34" charset="-127"/>
              </a:rPr>
              <a:t>A chat service that allows two people to communicate or exchange data in real time. </a:t>
            </a:r>
            <a:endParaRPr lang="en-US" altLang="zh-CN" sz="2000" dirty="0">
              <a:solidFill>
                <a:schemeClr val="bg1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0" r="66416" b="47787"/>
          <a:stretch>
            <a:fillRect/>
          </a:stretch>
        </p:blipFill>
        <p:spPr>
          <a:xfrm rot="16200000" flipV="1">
            <a:off x="-243841" y="228597"/>
            <a:ext cx="6873237" cy="638556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0" y="3787622"/>
            <a:ext cx="8144511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Features and functions</a:t>
            </a:r>
            <a:endParaRPr lang="en-US" altLang="zh-CN" sz="60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1600" y="1120877"/>
            <a:ext cx="2514796" cy="2875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52774" y="1155065"/>
            <a:ext cx="1377916" cy="2122335"/>
          </a:xfrm>
          <a:custGeom>
            <a:avLst/>
            <a:gdLst/>
            <a:ahLst/>
            <a:cxnLst/>
            <a:rect l="l" t="t" r="r" b="b"/>
            <a:pathLst>
              <a:path w="1377916" h="2122335">
                <a:moveTo>
                  <a:pt x="793103" y="891701"/>
                </a:moveTo>
                <a:cubicBezTo>
                  <a:pt x="765166" y="891701"/>
                  <a:pt x="743598" y="899096"/>
                  <a:pt x="728397" y="913886"/>
                </a:cubicBezTo>
                <a:cubicBezTo>
                  <a:pt x="713197" y="928676"/>
                  <a:pt x="705596" y="950860"/>
                  <a:pt x="705596" y="980440"/>
                </a:cubicBezTo>
                <a:cubicBezTo>
                  <a:pt x="705596" y="1010019"/>
                  <a:pt x="713197" y="1031999"/>
                  <a:pt x="728397" y="1046378"/>
                </a:cubicBezTo>
                <a:cubicBezTo>
                  <a:pt x="743598" y="1060757"/>
                  <a:pt x="765166" y="1067946"/>
                  <a:pt x="793103" y="1067946"/>
                </a:cubicBezTo>
                <a:cubicBezTo>
                  <a:pt x="823504" y="1067946"/>
                  <a:pt x="846099" y="1060757"/>
                  <a:pt x="860889" y="1046378"/>
                </a:cubicBezTo>
                <a:cubicBezTo>
                  <a:pt x="875679" y="1031999"/>
                  <a:pt x="883074" y="1010019"/>
                  <a:pt x="883074" y="980440"/>
                </a:cubicBezTo>
                <a:cubicBezTo>
                  <a:pt x="883074" y="950860"/>
                  <a:pt x="875679" y="928676"/>
                  <a:pt x="860889" y="913886"/>
                </a:cubicBezTo>
                <a:cubicBezTo>
                  <a:pt x="846099" y="899096"/>
                  <a:pt x="823504" y="891701"/>
                  <a:pt x="793103" y="891701"/>
                </a:cubicBezTo>
                <a:close/>
                <a:moveTo>
                  <a:pt x="979208" y="640274"/>
                </a:moveTo>
                <a:cubicBezTo>
                  <a:pt x="948806" y="640274"/>
                  <a:pt x="922308" y="651367"/>
                  <a:pt x="899712" y="673551"/>
                </a:cubicBezTo>
                <a:cubicBezTo>
                  <a:pt x="877117" y="695736"/>
                  <a:pt x="865819" y="722440"/>
                  <a:pt x="865819" y="753663"/>
                </a:cubicBezTo>
                <a:cubicBezTo>
                  <a:pt x="865819" y="784886"/>
                  <a:pt x="877117" y="811590"/>
                  <a:pt x="899712" y="833774"/>
                </a:cubicBezTo>
                <a:cubicBezTo>
                  <a:pt x="922308" y="855959"/>
                  <a:pt x="948806" y="867051"/>
                  <a:pt x="979208" y="867051"/>
                </a:cubicBezTo>
                <a:cubicBezTo>
                  <a:pt x="1011252" y="867051"/>
                  <a:pt x="1038161" y="855959"/>
                  <a:pt x="1059935" y="833774"/>
                </a:cubicBezTo>
                <a:cubicBezTo>
                  <a:pt x="1081709" y="811590"/>
                  <a:pt x="1092596" y="784886"/>
                  <a:pt x="1092596" y="753663"/>
                </a:cubicBezTo>
                <a:cubicBezTo>
                  <a:pt x="1092596" y="722440"/>
                  <a:pt x="1081709" y="695736"/>
                  <a:pt x="1059935" y="673551"/>
                </a:cubicBezTo>
                <a:cubicBezTo>
                  <a:pt x="1038161" y="651367"/>
                  <a:pt x="1011252" y="640274"/>
                  <a:pt x="979208" y="640274"/>
                </a:cubicBezTo>
                <a:close/>
                <a:moveTo>
                  <a:pt x="1060552" y="388848"/>
                </a:moveTo>
                <a:cubicBezTo>
                  <a:pt x="1031794" y="388848"/>
                  <a:pt x="1010020" y="396448"/>
                  <a:pt x="995230" y="411649"/>
                </a:cubicBezTo>
                <a:cubicBezTo>
                  <a:pt x="980440" y="426850"/>
                  <a:pt x="973045" y="448418"/>
                  <a:pt x="973045" y="476354"/>
                </a:cubicBezTo>
                <a:cubicBezTo>
                  <a:pt x="973045" y="506755"/>
                  <a:pt x="980440" y="528940"/>
                  <a:pt x="995230" y="542908"/>
                </a:cubicBezTo>
                <a:cubicBezTo>
                  <a:pt x="1010020" y="556876"/>
                  <a:pt x="1031794" y="563860"/>
                  <a:pt x="1060552" y="563860"/>
                </a:cubicBezTo>
                <a:cubicBezTo>
                  <a:pt x="1090131" y="563860"/>
                  <a:pt x="1112521" y="556876"/>
                  <a:pt x="1127722" y="542908"/>
                </a:cubicBezTo>
                <a:cubicBezTo>
                  <a:pt x="1142922" y="528940"/>
                  <a:pt x="1150523" y="506755"/>
                  <a:pt x="1150523" y="476354"/>
                </a:cubicBezTo>
                <a:cubicBezTo>
                  <a:pt x="1150523" y="448418"/>
                  <a:pt x="1142922" y="426850"/>
                  <a:pt x="1127722" y="411649"/>
                </a:cubicBezTo>
                <a:cubicBezTo>
                  <a:pt x="1112521" y="396448"/>
                  <a:pt x="1090131" y="388848"/>
                  <a:pt x="1060552" y="388848"/>
                </a:cubicBezTo>
                <a:close/>
                <a:moveTo>
                  <a:pt x="623925" y="0"/>
                </a:moveTo>
                <a:cubicBezTo>
                  <a:pt x="720842" y="0"/>
                  <a:pt x="807077" y="11901"/>
                  <a:pt x="882631" y="35703"/>
                </a:cubicBezTo>
                <a:cubicBezTo>
                  <a:pt x="958185" y="59505"/>
                  <a:pt x="1023474" y="94798"/>
                  <a:pt x="1078500" y="141581"/>
                </a:cubicBezTo>
                <a:cubicBezTo>
                  <a:pt x="1137633" y="192472"/>
                  <a:pt x="1181983" y="254238"/>
                  <a:pt x="1211550" y="326877"/>
                </a:cubicBezTo>
                <a:cubicBezTo>
                  <a:pt x="1241117" y="399517"/>
                  <a:pt x="1255900" y="482619"/>
                  <a:pt x="1255900" y="576185"/>
                </a:cubicBezTo>
                <a:cubicBezTo>
                  <a:pt x="1255900" y="645243"/>
                  <a:pt x="1237824" y="715324"/>
                  <a:pt x="1201671" y="786430"/>
                </a:cubicBezTo>
                <a:cubicBezTo>
                  <a:pt x="1165518" y="857535"/>
                  <a:pt x="1111700" y="930081"/>
                  <a:pt x="1040216" y="1004069"/>
                </a:cubicBezTo>
                <a:cubicBezTo>
                  <a:pt x="969553" y="1066553"/>
                  <a:pt x="898685" y="1128623"/>
                  <a:pt x="827612" y="1190280"/>
                </a:cubicBezTo>
                <a:cubicBezTo>
                  <a:pt x="756539" y="1251936"/>
                  <a:pt x="685671" y="1314411"/>
                  <a:pt x="615009" y="1377704"/>
                </a:cubicBezTo>
                <a:cubicBezTo>
                  <a:pt x="531200" y="1453334"/>
                  <a:pt x="463208" y="1525473"/>
                  <a:pt x="411033" y="1594120"/>
                </a:cubicBezTo>
                <a:cubicBezTo>
                  <a:pt x="358858" y="1662767"/>
                  <a:pt x="322910" y="1727915"/>
                  <a:pt x="303191" y="1789565"/>
                </a:cubicBezTo>
                <a:lnTo>
                  <a:pt x="1291026" y="1605925"/>
                </a:lnTo>
                <a:lnTo>
                  <a:pt x="1377916" y="2122335"/>
                </a:lnTo>
                <a:lnTo>
                  <a:pt x="0" y="2034829"/>
                </a:lnTo>
                <a:cubicBezTo>
                  <a:pt x="19720" y="1929657"/>
                  <a:pt x="46013" y="1829621"/>
                  <a:pt x="78879" y="1734719"/>
                </a:cubicBezTo>
                <a:cubicBezTo>
                  <a:pt x="111745" y="1639818"/>
                  <a:pt x="150774" y="1550874"/>
                  <a:pt x="195965" y="1467887"/>
                </a:cubicBezTo>
                <a:cubicBezTo>
                  <a:pt x="234583" y="1397224"/>
                  <a:pt x="283882" y="1321838"/>
                  <a:pt x="343863" y="1241726"/>
                </a:cubicBezTo>
                <a:cubicBezTo>
                  <a:pt x="403844" y="1161615"/>
                  <a:pt x="474095" y="1076779"/>
                  <a:pt x="554617" y="987218"/>
                </a:cubicBezTo>
                <a:cubicBezTo>
                  <a:pt x="656503" y="873830"/>
                  <a:pt x="732711" y="764961"/>
                  <a:pt x="783243" y="660610"/>
                </a:cubicBezTo>
                <a:cubicBezTo>
                  <a:pt x="833775" y="556260"/>
                  <a:pt x="859041" y="456429"/>
                  <a:pt x="859041" y="361117"/>
                </a:cubicBezTo>
                <a:cubicBezTo>
                  <a:pt x="859041" y="325786"/>
                  <a:pt x="851851" y="293125"/>
                  <a:pt x="837472" y="263135"/>
                </a:cubicBezTo>
                <a:cubicBezTo>
                  <a:pt x="823093" y="233144"/>
                  <a:pt x="801525" y="205824"/>
                  <a:pt x="772767" y="181174"/>
                </a:cubicBezTo>
                <a:cubicBezTo>
                  <a:pt x="747295" y="158990"/>
                  <a:pt x="718537" y="141940"/>
                  <a:pt x="686493" y="130026"/>
                </a:cubicBezTo>
                <a:cubicBezTo>
                  <a:pt x="654448" y="118112"/>
                  <a:pt x="619939" y="112155"/>
                  <a:pt x="582964" y="112155"/>
                </a:cubicBezTo>
                <a:cubicBezTo>
                  <a:pt x="535308" y="112155"/>
                  <a:pt x="491761" y="117907"/>
                  <a:pt x="452321" y="129410"/>
                </a:cubicBezTo>
                <a:cubicBezTo>
                  <a:pt x="412882" y="140913"/>
                  <a:pt x="377551" y="157757"/>
                  <a:pt x="346328" y="179942"/>
                </a:cubicBezTo>
                <a:cubicBezTo>
                  <a:pt x="310996" y="205413"/>
                  <a:pt x="284498" y="235815"/>
                  <a:pt x="266833" y="271146"/>
                </a:cubicBezTo>
                <a:cubicBezTo>
                  <a:pt x="249167" y="306477"/>
                  <a:pt x="240334" y="346738"/>
                  <a:pt x="240334" y="391929"/>
                </a:cubicBezTo>
                <a:cubicBezTo>
                  <a:pt x="240334" y="414935"/>
                  <a:pt x="243409" y="436709"/>
                  <a:pt x="249558" y="457251"/>
                </a:cubicBezTo>
                <a:cubicBezTo>
                  <a:pt x="255708" y="477792"/>
                  <a:pt x="263700" y="496690"/>
                  <a:pt x="273534" y="513945"/>
                </a:cubicBezTo>
                <a:cubicBezTo>
                  <a:pt x="286642" y="536130"/>
                  <a:pt x="302010" y="552152"/>
                  <a:pt x="319637" y="562012"/>
                </a:cubicBezTo>
                <a:cubicBezTo>
                  <a:pt x="337264" y="571872"/>
                  <a:pt x="356733" y="576802"/>
                  <a:pt x="378045" y="576802"/>
                </a:cubicBezTo>
                <a:cubicBezTo>
                  <a:pt x="423120" y="576802"/>
                  <a:pt x="456937" y="566325"/>
                  <a:pt x="479494" y="545373"/>
                </a:cubicBezTo>
                <a:cubicBezTo>
                  <a:pt x="502051" y="524421"/>
                  <a:pt x="513329" y="492993"/>
                  <a:pt x="513329" y="451088"/>
                </a:cubicBezTo>
                <a:cubicBezTo>
                  <a:pt x="513329" y="440407"/>
                  <a:pt x="511891" y="429109"/>
                  <a:pt x="509015" y="417195"/>
                </a:cubicBezTo>
                <a:cubicBezTo>
                  <a:pt x="506140" y="405281"/>
                  <a:pt x="502237" y="392751"/>
                  <a:pt x="497307" y="379604"/>
                </a:cubicBezTo>
                <a:cubicBezTo>
                  <a:pt x="545990" y="392751"/>
                  <a:pt x="582297" y="413908"/>
                  <a:pt x="606227" y="443077"/>
                </a:cubicBezTo>
                <a:cubicBezTo>
                  <a:pt x="630158" y="472246"/>
                  <a:pt x="642124" y="509426"/>
                  <a:pt x="642124" y="554617"/>
                </a:cubicBezTo>
                <a:cubicBezTo>
                  <a:pt x="642124" y="589126"/>
                  <a:pt x="634334" y="619938"/>
                  <a:pt x="618754" y="647053"/>
                </a:cubicBezTo>
                <a:cubicBezTo>
                  <a:pt x="603175" y="674168"/>
                  <a:pt x="579402" y="697585"/>
                  <a:pt x="547434" y="717305"/>
                </a:cubicBezTo>
                <a:cubicBezTo>
                  <a:pt x="521193" y="733738"/>
                  <a:pt x="492085" y="746063"/>
                  <a:pt x="460111" y="754279"/>
                </a:cubicBezTo>
                <a:cubicBezTo>
                  <a:pt x="428137" y="762496"/>
                  <a:pt x="394112" y="766604"/>
                  <a:pt x="358036" y="766604"/>
                </a:cubicBezTo>
                <a:cubicBezTo>
                  <a:pt x="264188" y="766604"/>
                  <a:pt x="188037" y="736966"/>
                  <a:pt x="129584" y="677692"/>
                </a:cubicBezTo>
                <a:cubicBezTo>
                  <a:pt x="71131" y="618417"/>
                  <a:pt x="41904" y="542266"/>
                  <a:pt x="41904" y="449240"/>
                </a:cubicBezTo>
                <a:cubicBezTo>
                  <a:pt x="41904" y="377858"/>
                  <a:pt x="57728" y="313448"/>
                  <a:pt x="89374" y="256009"/>
                </a:cubicBezTo>
                <a:cubicBezTo>
                  <a:pt x="121021" y="198571"/>
                  <a:pt x="168086" y="148925"/>
                  <a:pt x="230571" y="107071"/>
                </a:cubicBezTo>
                <a:cubicBezTo>
                  <a:pt x="285647" y="70148"/>
                  <a:pt x="346068" y="43072"/>
                  <a:pt x="411832" y="25843"/>
                </a:cubicBezTo>
                <a:cubicBezTo>
                  <a:pt x="477597" y="8614"/>
                  <a:pt x="548294" y="0"/>
                  <a:pt x="6239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2188" y="222011"/>
            <a:ext cx="5714969" cy="57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Features of WCF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94982" y="1433898"/>
            <a:ext cx="3462474" cy="4729811"/>
            <a:chOff x="794982" y="1433898"/>
            <a:chExt cx="3462474" cy="4729811"/>
          </a:xfrm>
        </p:grpSpPr>
        <p:sp>
          <p:nvSpPr>
            <p:cNvPr id="10" name="圆角矩形 9"/>
            <p:cNvSpPr/>
            <p:nvPr/>
          </p:nvSpPr>
          <p:spPr>
            <a:xfrm>
              <a:off x="1691383" y="5750753"/>
              <a:ext cx="1592826" cy="147485"/>
            </a:xfrm>
            <a:prstGeom prst="roundRect">
              <a:avLst>
                <a:gd name="adj" fmla="val 3333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691383" y="5470533"/>
              <a:ext cx="1592826" cy="147485"/>
            </a:xfrm>
            <a:prstGeom prst="roundRect">
              <a:avLst>
                <a:gd name="adj" fmla="val 3333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691383" y="5182938"/>
              <a:ext cx="1592826" cy="147485"/>
            </a:xfrm>
            <a:prstGeom prst="roundRect">
              <a:avLst>
                <a:gd name="adj" fmla="val 3333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691383" y="4917467"/>
              <a:ext cx="1592826" cy="147485"/>
            </a:xfrm>
            <a:prstGeom prst="roundRect">
              <a:avLst>
                <a:gd name="adj" fmla="val 3333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971602" y="6030973"/>
              <a:ext cx="1032387" cy="132736"/>
            </a:xfrm>
            <a:prstGeom prst="roundRect">
              <a:avLst>
                <a:gd name="adj" fmla="val 3333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二十四角星 10"/>
            <p:cNvSpPr/>
            <p:nvPr/>
          </p:nvSpPr>
          <p:spPr>
            <a:xfrm>
              <a:off x="2762032" y="3037215"/>
              <a:ext cx="1371600" cy="1226305"/>
            </a:xfrm>
            <a:prstGeom prst="star24">
              <a:avLst>
                <a:gd name="adj" fmla="val 4471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794982" y="2349746"/>
              <a:ext cx="1439858" cy="1439858"/>
              <a:chOff x="3793066" y="2438400"/>
              <a:chExt cx="2980266" cy="2980266"/>
            </a:xfrm>
            <a:solidFill>
              <a:schemeClr val="bg1"/>
            </a:solidFill>
          </p:grpSpPr>
          <p:sp>
            <p:nvSpPr>
              <p:cNvPr id="73" name="形状 72"/>
              <p:cNvSpPr/>
              <p:nvPr/>
            </p:nvSpPr>
            <p:spPr>
              <a:xfrm>
                <a:off x="3793066" y="2438400"/>
                <a:ext cx="2980266" cy="2980266"/>
              </a:xfrm>
              <a:prstGeom prst="gear9">
                <a:avLst/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形状 4"/>
              <p:cNvSpPr/>
              <p:nvPr/>
            </p:nvSpPr>
            <p:spPr>
              <a:xfrm>
                <a:off x="4392232" y="3136513"/>
                <a:ext cx="1781934" cy="1531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0" tIns="69850" rIns="69850" bIns="698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500" kern="1200"/>
              </a:p>
            </p:txBody>
          </p:sp>
        </p:grpSp>
        <p:sp>
          <p:nvSpPr>
            <p:cNvPr id="35" name="任意多边形 34"/>
            <p:cNvSpPr/>
            <p:nvPr/>
          </p:nvSpPr>
          <p:spPr>
            <a:xfrm>
              <a:off x="1743707" y="3506283"/>
              <a:ext cx="832111" cy="832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417" tIns="751417" rIns="751418" bIns="75141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425345" y="2076578"/>
              <a:ext cx="832111" cy="832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417" tIns="751417" rIns="751418" bIns="75141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1200744" y="4123291"/>
              <a:ext cx="832111" cy="83211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417" tIns="751417" rIns="751418" bIns="75141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 kern="1200"/>
            </a:p>
          </p:txBody>
        </p:sp>
        <p:sp>
          <p:nvSpPr>
            <p:cNvPr id="65" name="椭圆 64"/>
            <p:cNvSpPr/>
            <p:nvPr/>
          </p:nvSpPr>
          <p:spPr>
            <a:xfrm>
              <a:off x="2818797" y="4555779"/>
              <a:ext cx="290120" cy="29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三十二角星 2"/>
            <p:cNvSpPr/>
            <p:nvPr/>
          </p:nvSpPr>
          <p:spPr>
            <a:xfrm>
              <a:off x="2074943" y="1487059"/>
              <a:ext cx="498585" cy="551269"/>
            </a:xfrm>
            <a:prstGeom prst="star32">
              <a:avLst>
                <a:gd name="adj" fmla="val 0"/>
              </a:avLst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三十二角星 76"/>
            <p:cNvSpPr/>
            <p:nvPr/>
          </p:nvSpPr>
          <p:spPr>
            <a:xfrm>
              <a:off x="1288423" y="2007300"/>
              <a:ext cx="214446" cy="198273"/>
            </a:xfrm>
            <a:prstGeom prst="star32">
              <a:avLst>
                <a:gd name="adj" fmla="val 37455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三十二角星 82"/>
            <p:cNvSpPr/>
            <p:nvPr/>
          </p:nvSpPr>
          <p:spPr>
            <a:xfrm>
              <a:off x="3185460" y="4391690"/>
              <a:ext cx="271570" cy="262258"/>
            </a:xfrm>
            <a:prstGeom prst="star32">
              <a:avLst>
                <a:gd name="adj" fmla="val 30199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二十四角星 83"/>
            <p:cNvSpPr/>
            <p:nvPr/>
          </p:nvSpPr>
          <p:spPr>
            <a:xfrm>
              <a:off x="1238875" y="3710556"/>
              <a:ext cx="608162" cy="543737"/>
            </a:xfrm>
            <a:prstGeom prst="star24">
              <a:avLst>
                <a:gd name="adj" fmla="val 21865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2832445" y="2407225"/>
              <a:ext cx="624585" cy="558422"/>
            </a:xfrm>
            <a:custGeom>
              <a:avLst/>
              <a:gdLst>
                <a:gd name="connsiteX0" fmla="*/ 701697 w 1371600"/>
                <a:gd name="connsiteY0" fmla="*/ 227769 h 1226305"/>
                <a:gd name="connsiteX1" fmla="*/ 687802 w 1371600"/>
                <a:gd name="connsiteY1" fmla="*/ 528625 h 1226305"/>
                <a:gd name="connsiteX2" fmla="*/ 587288 w 1371600"/>
                <a:gd name="connsiteY2" fmla="*/ 241236 h 1226305"/>
                <a:gd name="connsiteX3" fmla="*/ 660960 w 1371600"/>
                <a:gd name="connsiteY3" fmla="*/ 535055 h 1226305"/>
                <a:gd name="connsiteX4" fmla="*/ 480676 w 1371600"/>
                <a:gd name="connsiteY4" fmla="*/ 280718 h 1226305"/>
                <a:gd name="connsiteX5" fmla="*/ 636893 w 1371600"/>
                <a:gd name="connsiteY5" fmla="*/ 547478 h 1226305"/>
                <a:gd name="connsiteX6" fmla="*/ 389125 w 1371600"/>
                <a:gd name="connsiteY6" fmla="*/ 343525 h 1226305"/>
                <a:gd name="connsiteX7" fmla="*/ 617243 w 1371600"/>
                <a:gd name="connsiteY7" fmla="*/ 565047 h 1226305"/>
                <a:gd name="connsiteX8" fmla="*/ 318877 w 1371600"/>
                <a:gd name="connsiteY8" fmla="*/ 425378 h 1226305"/>
                <a:gd name="connsiteX9" fmla="*/ 603347 w 1371600"/>
                <a:gd name="connsiteY9" fmla="*/ 586564 h 1226305"/>
                <a:gd name="connsiteX10" fmla="*/ 274716 w 1371600"/>
                <a:gd name="connsiteY10" fmla="*/ 520696 h 1226305"/>
                <a:gd name="connsiteX11" fmla="*/ 596155 w 1371600"/>
                <a:gd name="connsiteY11" fmla="*/ 610563 h 1226305"/>
                <a:gd name="connsiteX12" fmla="*/ 259654 w 1371600"/>
                <a:gd name="connsiteY12" fmla="*/ 622986 h 1226305"/>
                <a:gd name="connsiteX13" fmla="*/ 596155 w 1371600"/>
                <a:gd name="connsiteY13" fmla="*/ 635409 h 1226305"/>
                <a:gd name="connsiteX14" fmla="*/ 274716 w 1371600"/>
                <a:gd name="connsiteY14" fmla="*/ 725276 h 1226305"/>
                <a:gd name="connsiteX15" fmla="*/ 603347 w 1371600"/>
                <a:gd name="connsiteY15" fmla="*/ 659408 h 1226305"/>
                <a:gd name="connsiteX16" fmla="*/ 318877 w 1371600"/>
                <a:gd name="connsiteY16" fmla="*/ 820595 h 1226305"/>
                <a:gd name="connsiteX17" fmla="*/ 617243 w 1371600"/>
                <a:gd name="connsiteY17" fmla="*/ 680925 h 1226305"/>
                <a:gd name="connsiteX18" fmla="*/ 389125 w 1371600"/>
                <a:gd name="connsiteY18" fmla="*/ 902447 h 1226305"/>
                <a:gd name="connsiteX19" fmla="*/ 636893 w 1371600"/>
                <a:gd name="connsiteY19" fmla="*/ 698494 h 1226305"/>
                <a:gd name="connsiteX20" fmla="*/ 480676 w 1371600"/>
                <a:gd name="connsiteY20" fmla="*/ 965254 h 1226305"/>
                <a:gd name="connsiteX21" fmla="*/ 660960 w 1371600"/>
                <a:gd name="connsiteY21" fmla="*/ 710917 h 1226305"/>
                <a:gd name="connsiteX22" fmla="*/ 587288 w 1371600"/>
                <a:gd name="connsiteY22" fmla="*/ 1004736 h 1226305"/>
                <a:gd name="connsiteX23" fmla="*/ 687802 w 1371600"/>
                <a:gd name="connsiteY23" fmla="*/ 717347 h 1226305"/>
                <a:gd name="connsiteX24" fmla="*/ 701697 w 1371600"/>
                <a:gd name="connsiteY24" fmla="*/ 1018203 h 1226305"/>
                <a:gd name="connsiteX25" fmla="*/ 715592 w 1371600"/>
                <a:gd name="connsiteY25" fmla="*/ 717347 h 1226305"/>
                <a:gd name="connsiteX26" fmla="*/ 816106 w 1371600"/>
                <a:gd name="connsiteY26" fmla="*/ 1004736 h 1226305"/>
                <a:gd name="connsiteX27" fmla="*/ 742434 w 1371600"/>
                <a:gd name="connsiteY27" fmla="*/ 710917 h 1226305"/>
                <a:gd name="connsiteX28" fmla="*/ 922719 w 1371600"/>
                <a:gd name="connsiteY28" fmla="*/ 965254 h 1226305"/>
                <a:gd name="connsiteX29" fmla="*/ 766501 w 1371600"/>
                <a:gd name="connsiteY29" fmla="*/ 698494 h 1226305"/>
                <a:gd name="connsiteX30" fmla="*/ 1014269 w 1371600"/>
                <a:gd name="connsiteY30" fmla="*/ 902447 h 1226305"/>
                <a:gd name="connsiteX31" fmla="*/ 786151 w 1371600"/>
                <a:gd name="connsiteY31" fmla="*/ 680925 h 1226305"/>
                <a:gd name="connsiteX32" fmla="*/ 1084517 w 1371600"/>
                <a:gd name="connsiteY32" fmla="*/ 820595 h 1226305"/>
                <a:gd name="connsiteX33" fmla="*/ 800047 w 1371600"/>
                <a:gd name="connsiteY33" fmla="*/ 659408 h 1226305"/>
                <a:gd name="connsiteX34" fmla="*/ 1128678 w 1371600"/>
                <a:gd name="connsiteY34" fmla="*/ 725276 h 1226305"/>
                <a:gd name="connsiteX35" fmla="*/ 807239 w 1371600"/>
                <a:gd name="connsiteY35" fmla="*/ 635409 h 1226305"/>
                <a:gd name="connsiteX36" fmla="*/ 1143740 w 1371600"/>
                <a:gd name="connsiteY36" fmla="*/ 622986 h 1226305"/>
                <a:gd name="connsiteX37" fmla="*/ 807239 w 1371600"/>
                <a:gd name="connsiteY37" fmla="*/ 610563 h 1226305"/>
                <a:gd name="connsiteX38" fmla="*/ 1128678 w 1371600"/>
                <a:gd name="connsiteY38" fmla="*/ 520696 h 1226305"/>
                <a:gd name="connsiteX39" fmla="*/ 800047 w 1371600"/>
                <a:gd name="connsiteY39" fmla="*/ 586564 h 1226305"/>
                <a:gd name="connsiteX40" fmla="*/ 1084517 w 1371600"/>
                <a:gd name="connsiteY40" fmla="*/ 425378 h 1226305"/>
                <a:gd name="connsiteX41" fmla="*/ 786151 w 1371600"/>
                <a:gd name="connsiteY41" fmla="*/ 565047 h 1226305"/>
                <a:gd name="connsiteX42" fmla="*/ 1014269 w 1371600"/>
                <a:gd name="connsiteY42" fmla="*/ 343525 h 1226305"/>
                <a:gd name="connsiteX43" fmla="*/ 766501 w 1371600"/>
                <a:gd name="connsiteY43" fmla="*/ 547478 h 1226305"/>
                <a:gd name="connsiteX44" fmla="*/ 922719 w 1371600"/>
                <a:gd name="connsiteY44" fmla="*/ 280718 h 1226305"/>
                <a:gd name="connsiteX45" fmla="*/ 742434 w 1371600"/>
                <a:gd name="connsiteY45" fmla="*/ 535055 h 1226305"/>
                <a:gd name="connsiteX46" fmla="*/ 816106 w 1371600"/>
                <a:gd name="connsiteY46" fmla="*/ 241236 h 1226305"/>
                <a:gd name="connsiteX47" fmla="*/ 715592 w 1371600"/>
                <a:gd name="connsiteY47" fmla="*/ 528625 h 1226305"/>
                <a:gd name="connsiteX48" fmla="*/ 685800 w 1371600"/>
                <a:gd name="connsiteY48" fmla="*/ 0 h 1226305"/>
                <a:gd name="connsiteX49" fmla="*/ 750784 w 1371600"/>
                <a:gd name="connsiteY49" fmla="*/ 171851 h 1226305"/>
                <a:gd name="connsiteX50" fmla="*/ 863298 w 1371600"/>
                <a:gd name="connsiteY50" fmla="*/ 20893 h 1226305"/>
                <a:gd name="connsiteX51" fmla="*/ 876317 w 1371600"/>
                <a:gd name="connsiteY51" fmla="*/ 201922 h 1226305"/>
                <a:gd name="connsiteX52" fmla="*/ 1028700 w 1371600"/>
                <a:gd name="connsiteY52" fmla="*/ 82147 h 1226305"/>
                <a:gd name="connsiteX53" fmla="*/ 988871 w 1371600"/>
                <a:gd name="connsiteY53" fmla="*/ 260023 h 1226305"/>
                <a:gd name="connsiteX54" fmla="*/ 1170734 w 1371600"/>
                <a:gd name="connsiteY54" fmla="*/ 179588 h 1226305"/>
                <a:gd name="connsiteX55" fmla="*/ 1080769 w 1371600"/>
                <a:gd name="connsiteY55" fmla="*/ 342186 h 1226305"/>
                <a:gd name="connsiteX56" fmla="*/ 1279720 w 1371600"/>
                <a:gd name="connsiteY56" fmla="*/ 306576 h 1226305"/>
                <a:gd name="connsiteX57" fmla="*/ 1145753 w 1371600"/>
                <a:gd name="connsiteY57" fmla="*/ 442817 h 1226305"/>
                <a:gd name="connsiteX58" fmla="*/ 1348232 w 1371600"/>
                <a:gd name="connsiteY58" fmla="*/ 454457 h 1226305"/>
                <a:gd name="connsiteX59" fmla="*/ 1179388 w 1371600"/>
                <a:gd name="connsiteY59" fmla="*/ 555052 h 1226305"/>
                <a:gd name="connsiteX60" fmla="*/ 1371600 w 1371600"/>
                <a:gd name="connsiteY60" fmla="*/ 613153 h 1226305"/>
                <a:gd name="connsiteX61" fmla="*/ 1179388 w 1371600"/>
                <a:gd name="connsiteY61" fmla="*/ 671253 h 1226305"/>
                <a:gd name="connsiteX62" fmla="*/ 1348232 w 1371600"/>
                <a:gd name="connsiteY62" fmla="*/ 771848 h 1226305"/>
                <a:gd name="connsiteX63" fmla="*/ 1145753 w 1371600"/>
                <a:gd name="connsiteY63" fmla="*/ 783488 h 1226305"/>
                <a:gd name="connsiteX64" fmla="*/ 1279720 w 1371600"/>
                <a:gd name="connsiteY64" fmla="*/ 919729 h 1226305"/>
                <a:gd name="connsiteX65" fmla="*/ 1080769 w 1371600"/>
                <a:gd name="connsiteY65" fmla="*/ 884119 h 1226305"/>
                <a:gd name="connsiteX66" fmla="*/ 1170734 w 1371600"/>
                <a:gd name="connsiteY66" fmla="*/ 1046717 h 1226305"/>
                <a:gd name="connsiteX67" fmla="*/ 988871 w 1371600"/>
                <a:gd name="connsiteY67" fmla="*/ 966282 h 1226305"/>
                <a:gd name="connsiteX68" fmla="*/ 1028700 w 1371600"/>
                <a:gd name="connsiteY68" fmla="*/ 1144158 h 1226305"/>
                <a:gd name="connsiteX69" fmla="*/ 876317 w 1371600"/>
                <a:gd name="connsiteY69" fmla="*/ 1024383 h 1226305"/>
                <a:gd name="connsiteX70" fmla="*/ 863298 w 1371600"/>
                <a:gd name="connsiteY70" fmla="*/ 1205412 h 1226305"/>
                <a:gd name="connsiteX71" fmla="*/ 750784 w 1371600"/>
                <a:gd name="connsiteY71" fmla="*/ 1054454 h 1226305"/>
                <a:gd name="connsiteX72" fmla="*/ 685800 w 1371600"/>
                <a:gd name="connsiteY72" fmla="*/ 1226305 h 1226305"/>
                <a:gd name="connsiteX73" fmla="*/ 620816 w 1371600"/>
                <a:gd name="connsiteY73" fmla="*/ 1054454 h 1226305"/>
                <a:gd name="connsiteX74" fmla="*/ 508302 w 1371600"/>
                <a:gd name="connsiteY74" fmla="*/ 1205412 h 1226305"/>
                <a:gd name="connsiteX75" fmla="*/ 495283 w 1371600"/>
                <a:gd name="connsiteY75" fmla="*/ 1024383 h 1226305"/>
                <a:gd name="connsiteX76" fmla="*/ 342900 w 1371600"/>
                <a:gd name="connsiteY76" fmla="*/ 1144158 h 1226305"/>
                <a:gd name="connsiteX77" fmla="*/ 382729 w 1371600"/>
                <a:gd name="connsiteY77" fmla="*/ 966282 h 1226305"/>
                <a:gd name="connsiteX78" fmla="*/ 200866 w 1371600"/>
                <a:gd name="connsiteY78" fmla="*/ 1046717 h 1226305"/>
                <a:gd name="connsiteX79" fmla="*/ 290831 w 1371600"/>
                <a:gd name="connsiteY79" fmla="*/ 884119 h 1226305"/>
                <a:gd name="connsiteX80" fmla="*/ 91880 w 1371600"/>
                <a:gd name="connsiteY80" fmla="*/ 919729 h 1226305"/>
                <a:gd name="connsiteX81" fmla="*/ 225847 w 1371600"/>
                <a:gd name="connsiteY81" fmla="*/ 783488 h 1226305"/>
                <a:gd name="connsiteX82" fmla="*/ 23368 w 1371600"/>
                <a:gd name="connsiteY82" fmla="*/ 771848 h 1226305"/>
                <a:gd name="connsiteX83" fmla="*/ 192212 w 1371600"/>
                <a:gd name="connsiteY83" fmla="*/ 671253 h 1226305"/>
                <a:gd name="connsiteX84" fmla="*/ 0 w 1371600"/>
                <a:gd name="connsiteY84" fmla="*/ 613153 h 1226305"/>
                <a:gd name="connsiteX85" fmla="*/ 192212 w 1371600"/>
                <a:gd name="connsiteY85" fmla="*/ 555052 h 1226305"/>
                <a:gd name="connsiteX86" fmla="*/ 23368 w 1371600"/>
                <a:gd name="connsiteY86" fmla="*/ 454457 h 1226305"/>
                <a:gd name="connsiteX87" fmla="*/ 225847 w 1371600"/>
                <a:gd name="connsiteY87" fmla="*/ 442817 h 1226305"/>
                <a:gd name="connsiteX88" fmla="*/ 91880 w 1371600"/>
                <a:gd name="connsiteY88" fmla="*/ 306576 h 1226305"/>
                <a:gd name="connsiteX89" fmla="*/ 290831 w 1371600"/>
                <a:gd name="connsiteY89" fmla="*/ 342186 h 1226305"/>
                <a:gd name="connsiteX90" fmla="*/ 200866 w 1371600"/>
                <a:gd name="connsiteY90" fmla="*/ 179588 h 1226305"/>
                <a:gd name="connsiteX91" fmla="*/ 382729 w 1371600"/>
                <a:gd name="connsiteY91" fmla="*/ 260023 h 1226305"/>
                <a:gd name="connsiteX92" fmla="*/ 342900 w 1371600"/>
                <a:gd name="connsiteY92" fmla="*/ 82147 h 1226305"/>
                <a:gd name="connsiteX93" fmla="*/ 495283 w 1371600"/>
                <a:gd name="connsiteY93" fmla="*/ 201922 h 1226305"/>
                <a:gd name="connsiteX94" fmla="*/ 508302 w 1371600"/>
                <a:gd name="connsiteY94" fmla="*/ 20893 h 1226305"/>
                <a:gd name="connsiteX95" fmla="*/ 620816 w 1371600"/>
                <a:gd name="connsiteY95" fmla="*/ 171851 h 122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371600" h="1226305">
                  <a:moveTo>
                    <a:pt x="701697" y="227769"/>
                  </a:moveTo>
                  <a:lnTo>
                    <a:pt x="687802" y="528625"/>
                  </a:lnTo>
                  <a:lnTo>
                    <a:pt x="587288" y="241236"/>
                  </a:lnTo>
                  <a:lnTo>
                    <a:pt x="660960" y="535055"/>
                  </a:lnTo>
                  <a:lnTo>
                    <a:pt x="480676" y="280718"/>
                  </a:lnTo>
                  <a:lnTo>
                    <a:pt x="636893" y="547478"/>
                  </a:lnTo>
                  <a:lnTo>
                    <a:pt x="389125" y="343525"/>
                  </a:lnTo>
                  <a:lnTo>
                    <a:pt x="617243" y="565047"/>
                  </a:lnTo>
                  <a:lnTo>
                    <a:pt x="318877" y="425378"/>
                  </a:lnTo>
                  <a:lnTo>
                    <a:pt x="603347" y="586564"/>
                  </a:lnTo>
                  <a:lnTo>
                    <a:pt x="274716" y="520696"/>
                  </a:lnTo>
                  <a:lnTo>
                    <a:pt x="596155" y="610563"/>
                  </a:lnTo>
                  <a:lnTo>
                    <a:pt x="259654" y="622986"/>
                  </a:lnTo>
                  <a:lnTo>
                    <a:pt x="596155" y="635409"/>
                  </a:lnTo>
                  <a:lnTo>
                    <a:pt x="274716" y="725276"/>
                  </a:lnTo>
                  <a:lnTo>
                    <a:pt x="603347" y="659408"/>
                  </a:lnTo>
                  <a:lnTo>
                    <a:pt x="318877" y="820595"/>
                  </a:lnTo>
                  <a:lnTo>
                    <a:pt x="617243" y="680925"/>
                  </a:lnTo>
                  <a:lnTo>
                    <a:pt x="389125" y="902447"/>
                  </a:lnTo>
                  <a:lnTo>
                    <a:pt x="636893" y="698494"/>
                  </a:lnTo>
                  <a:lnTo>
                    <a:pt x="480676" y="965254"/>
                  </a:lnTo>
                  <a:lnTo>
                    <a:pt x="660960" y="710917"/>
                  </a:lnTo>
                  <a:lnTo>
                    <a:pt x="587288" y="1004736"/>
                  </a:lnTo>
                  <a:lnTo>
                    <a:pt x="687802" y="717347"/>
                  </a:lnTo>
                  <a:lnTo>
                    <a:pt x="701697" y="1018203"/>
                  </a:lnTo>
                  <a:lnTo>
                    <a:pt x="715592" y="717347"/>
                  </a:lnTo>
                  <a:lnTo>
                    <a:pt x="816106" y="1004736"/>
                  </a:lnTo>
                  <a:lnTo>
                    <a:pt x="742434" y="710917"/>
                  </a:lnTo>
                  <a:lnTo>
                    <a:pt x="922719" y="965254"/>
                  </a:lnTo>
                  <a:lnTo>
                    <a:pt x="766501" y="698494"/>
                  </a:lnTo>
                  <a:lnTo>
                    <a:pt x="1014269" y="902447"/>
                  </a:lnTo>
                  <a:lnTo>
                    <a:pt x="786151" y="680925"/>
                  </a:lnTo>
                  <a:lnTo>
                    <a:pt x="1084517" y="820595"/>
                  </a:lnTo>
                  <a:lnTo>
                    <a:pt x="800047" y="659408"/>
                  </a:lnTo>
                  <a:lnTo>
                    <a:pt x="1128678" y="725276"/>
                  </a:lnTo>
                  <a:lnTo>
                    <a:pt x="807239" y="635409"/>
                  </a:lnTo>
                  <a:lnTo>
                    <a:pt x="1143740" y="622986"/>
                  </a:lnTo>
                  <a:lnTo>
                    <a:pt x="807239" y="610563"/>
                  </a:lnTo>
                  <a:lnTo>
                    <a:pt x="1128678" y="520696"/>
                  </a:lnTo>
                  <a:lnTo>
                    <a:pt x="800047" y="586564"/>
                  </a:lnTo>
                  <a:lnTo>
                    <a:pt x="1084517" y="425378"/>
                  </a:lnTo>
                  <a:lnTo>
                    <a:pt x="786151" y="565047"/>
                  </a:lnTo>
                  <a:lnTo>
                    <a:pt x="1014269" y="343525"/>
                  </a:lnTo>
                  <a:lnTo>
                    <a:pt x="766501" y="547478"/>
                  </a:lnTo>
                  <a:lnTo>
                    <a:pt x="922719" y="280718"/>
                  </a:lnTo>
                  <a:lnTo>
                    <a:pt x="742434" y="535055"/>
                  </a:lnTo>
                  <a:lnTo>
                    <a:pt x="816106" y="241236"/>
                  </a:lnTo>
                  <a:lnTo>
                    <a:pt x="715592" y="528625"/>
                  </a:lnTo>
                  <a:close/>
                  <a:moveTo>
                    <a:pt x="685800" y="0"/>
                  </a:moveTo>
                  <a:lnTo>
                    <a:pt x="750784" y="171851"/>
                  </a:lnTo>
                  <a:lnTo>
                    <a:pt x="863298" y="20893"/>
                  </a:lnTo>
                  <a:lnTo>
                    <a:pt x="876317" y="201922"/>
                  </a:lnTo>
                  <a:lnTo>
                    <a:pt x="1028700" y="82147"/>
                  </a:lnTo>
                  <a:lnTo>
                    <a:pt x="988871" y="260023"/>
                  </a:lnTo>
                  <a:lnTo>
                    <a:pt x="1170734" y="179588"/>
                  </a:lnTo>
                  <a:lnTo>
                    <a:pt x="1080769" y="342186"/>
                  </a:lnTo>
                  <a:lnTo>
                    <a:pt x="1279720" y="306576"/>
                  </a:lnTo>
                  <a:lnTo>
                    <a:pt x="1145753" y="442817"/>
                  </a:lnTo>
                  <a:lnTo>
                    <a:pt x="1348232" y="454457"/>
                  </a:lnTo>
                  <a:lnTo>
                    <a:pt x="1179388" y="555052"/>
                  </a:lnTo>
                  <a:lnTo>
                    <a:pt x="1371600" y="613153"/>
                  </a:lnTo>
                  <a:lnTo>
                    <a:pt x="1179388" y="671253"/>
                  </a:lnTo>
                  <a:lnTo>
                    <a:pt x="1348232" y="771848"/>
                  </a:lnTo>
                  <a:lnTo>
                    <a:pt x="1145753" y="783488"/>
                  </a:lnTo>
                  <a:lnTo>
                    <a:pt x="1279720" y="919729"/>
                  </a:lnTo>
                  <a:lnTo>
                    <a:pt x="1080769" y="884119"/>
                  </a:lnTo>
                  <a:lnTo>
                    <a:pt x="1170734" y="1046717"/>
                  </a:lnTo>
                  <a:lnTo>
                    <a:pt x="988871" y="966282"/>
                  </a:lnTo>
                  <a:lnTo>
                    <a:pt x="1028700" y="1144158"/>
                  </a:lnTo>
                  <a:lnTo>
                    <a:pt x="876317" y="1024383"/>
                  </a:lnTo>
                  <a:lnTo>
                    <a:pt x="863298" y="1205412"/>
                  </a:lnTo>
                  <a:lnTo>
                    <a:pt x="750784" y="1054454"/>
                  </a:lnTo>
                  <a:lnTo>
                    <a:pt x="685800" y="1226305"/>
                  </a:lnTo>
                  <a:lnTo>
                    <a:pt x="620816" y="1054454"/>
                  </a:lnTo>
                  <a:lnTo>
                    <a:pt x="508302" y="1205412"/>
                  </a:lnTo>
                  <a:lnTo>
                    <a:pt x="495283" y="1024383"/>
                  </a:lnTo>
                  <a:lnTo>
                    <a:pt x="342900" y="1144158"/>
                  </a:lnTo>
                  <a:lnTo>
                    <a:pt x="382729" y="966282"/>
                  </a:lnTo>
                  <a:lnTo>
                    <a:pt x="200866" y="1046717"/>
                  </a:lnTo>
                  <a:lnTo>
                    <a:pt x="290831" y="884119"/>
                  </a:lnTo>
                  <a:lnTo>
                    <a:pt x="91880" y="919729"/>
                  </a:lnTo>
                  <a:lnTo>
                    <a:pt x="225847" y="783488"/>
                  </a:lnTo>
                  <a:lnTo>
                    <a:pt x="23368" y="771848"/>
                  </a:lnTo>
                  <a:lnTo>
                    <a:pt x="192212" y="671253"/>
                  </a:lnTo>
                  <a:lnTo>
                    <a:pt x="0" y="613153"/>
                  </a:lnTo>
                  <a:lnTo>
                    <a:pt x="192212" y="555052"/>
                  </a:lnTo>
                  <a:lnTo>
                    <a:pt x="23368" y="454457"/>
                  </a:lnTo>
                  <a:lnTo>
                    <a:pt x="225847" y="442817"/>
                  </a:lnTo>
                  <a:lnTo>
                    <a:pt x="91880" y="306576"/>
                  </a:lnTo>
                  <a:lnTo>
                    <a:pt x="290831" y="342186"/>
                  </a:lnTo>
                  <a:lnTo>
                    <a:pt x="200866" y="179588"/>
                  </a:lnTo>
                  <a:lnTo>
                    <a:pt x="382729" y="260023"/>
                  </a:lnTo>
                  <a:lnTo>
                    <a:pt x="342900" y="82147"/>
                  </a:lnTo>
                  <a:lnTo>
                    <a:pt x="495283" y="201922"/>
                  </a:lnTo>
                  <a:lnTo>
                    <a:pt x="508302" y="20893"/>
                  </a:lnTo>
                  <a:lnTo>
                    <a:pt x="620816" y="1718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 88"/>
            <p:cNvSpPr/>
            <p:nvPr/>
          </p:nvSpPr>
          <p:spPr>
            <a:xfrm>
              <a:off x="1941522" y="4286338"/>
              <a:ext cx="372878" cy="333379"/>
            </a:xfrm>
            <a:custGeom>
              <a:avLst/>
              <a:gdLst>
                <a:gd name="connsiteX0" fmla="*/ 701697 w 1371600"/>
                <a:gd name="connsiteY0" fmla="*/ 227769 h 1226305"/>
                <a:gd name="connsiteX1" fmla="*/ 687802 w 1371600"/>
                <a:gd name="connsiteY1" fmla="*/ 528625 h 1226305"/>
                <a:gd name="connsiteX2" fmla="*/ 587288 w 1371600"/>
                <a:gd name="connsiteY2" fmla="*/ 241236 h 1226305"/>
                <a:gd name="connsiteX3" fmla="*/ 660960 w 1371600"/>
                <a:gd name="connsiteY3" fmla="*/ 535055 h 1226305"/>
                <a:gd name="connsiteX4" fmla="*/ 480676 w 1371600"/>
                <a:gd name="connsiteY4" fmla="*/ 280718 h 1226305"/>
                <a:gd name="connsiteX5" fmla="*/ 636893 w 1371600"/>
                <a:gd name="connsiteY5" fmla="*/ 547478 h 1226305"/>
                <a:gd name="connsiteX6" fmla="*/ 389125 w 1371600"/>
                <a:gd name="connsiteY6" fmla="*/ 343525 h 1226305"/>
                <a:gd name="connsiteX7" fmla="*/ 617243 w 1371600"/>
                <a:gd name="connsiteY7" fmla="*/ 565047 h 1226305"/>
                <a:gd name="connsiteX8" fmla="*/ 318877 w 1371600"/>
                <a:gd name="connsiteY8" fmla="*/ 425378 h 1226305"/>
                <a:gd name="connsiteX9" fmla="*/ 603347 w 1371600"/>
                <a:gd name="connsiteY9" fmla="*/ 586564 h 1226305"/>
                <a:gd name="connsiteX10" fmla="*/ 274716 w 1371600"/>
                <a:gd name="connsiteY10" fmla="*/ 520696 h 1226305"/>
                <a:gd name="connsiteX11" fmla="*/ 596155 w 1371600"/>
                <a:gd name="connsiteY11" fmla="*/ 610563 h 1226305"/>
                <a:gd name="connsiteX12" fmla="*/ 259654 w 1371600"/>
                <a:gd name="connsiteY12" fmla="*/ 622986 h 1226305"/>
                <a:gd name="connsiteX13" fmla="*/ 596155 w 1371600"/>
                <a:gd name="connsiteY13" fmla="*/ 635409 h 1226305"/>
                <a:gd name="connsiteX14" fmla="*/ 274716 w 1371600"/>
                <a:gd name="connsiteY14" fmla="*/ 725276 h 1226305"/>
                <a:gd name="connsiteX15" fmla="*/ 603347 w 1371600"/>
                <a:gd name="connsiteY15" fmla="*/ 659408 h 1226305"/>
                <a:gd name="connsiteX16" fmla="*/ 318877 w 1371600"/>
                <a:gd name="connsiteY16" fmla="*/ 820595 h 1226305"/>
                <a:gd name="connsiteX17" fmla="*/ 617243 w 1371600"/>
                <a:gd name="connsiteY17" fmla="*/ 680925 h 1226305"/>
                <a:gd name="connsiteX18" fmla="*/ 389125 w 1371600"/>
                <a:gd name="connsiteY18" fmla="*/ 902447 h 1226305"/>
                <a:gd name="connsiteX19" fmla="*/ 636893 w 1371600"/>
                <a:gd name="connsiteY19" fmla="*/ 698494 h 1226305"/>
                <a:gd name="connsiteX20" fmla="*/ 480676 w 1371600"/>
                <a:gd name="connsiteY20" fmla="*/ 965254 h 1226305"/>
                <a:gd name="connsiteX21" fmla="*/ 660960 w 1371600"/>
                <a:gd name="connsiteY21" fmla="*/ 710917 h 1226305"/>
                <a:gd name="connsiteX22" fmla="*/ 587288 w 1371600"/>
                <a:gd name="connsiteY22" fmla="*/ 1004736 h 1226305"/>
                <a:gd name="connsiteX23" fmla="*/ 687802 w 1371600"/>
                <a:gd name="connsiteY23" fmla="*/ 717347 h 1226305"/>
                <a:gd name="connsiteX24" fmla="*/ 701697 w 1371600"/>
                <a:gd name="connsiteY24" fmla="*/ 1018203 h 1226305"/>
                <a:gd name="connsiteX25" fmla="*/ 715592 w 1371600"/>
                <a:gd name="connsiteY25" fmla="*/ 717347 h 1226305"/>
                <a:gd name="connsiteX26" fmla="*/ 816106 w 1371600"/>
                <a:gd name="connsiteY26" fmla="*/ 1004736 h 1226305"/>
                <a:gd name="connsiteX27" fmla="*/ 742434 w 1371600"/>
                <a:gd name="connsiteY27" fmla="*/ 710917 h 1226305"/>
                <a:gd name="connsiteX28" fmla="*/ 922719 w 1371600"/>
                <a:gd name="connsiteY28" fmla="*/ 965254 h 1226305"/>
                <a:gd name="connsiteX29" fmla="*/ 766501 w 1371600"/>
                <a:gd name="connsiteY29" fmla="*/ 698494 h 1226305"/>
                <a:gd name="connsiteX30" fmla="*/ 1014269 w 1371600"/>
                <a:gd name="connsiteY30" fmla="*/ 902447 h 1226305"/>
                <a:gd name="connsiteX31" fmla="*/ 786151 w 1371600"/>
                <a:gd name="connsiteY31" fmla="*/ 680925 h 1226305"/>
                <a:gd name="connsiteX32" fmla="*/ 1084517 w 1371600"/>
                <a:gd name="connsiteY32" fmla="*/ 820595 h 1226305"/>
                <a:gd name="connsiteX33" fmla="*/ 800047 w 1371600"/>
                <a:gd name="connsiteY33" fmla="*/ 659408 h 1226305"/>
                <a:gd name="connsiteX34" fmla="*/ 1128678 w 1371600"/>
                <a:gd name="connsiteY34" fmla="*/ 725276 h 1226305"/>
                <a:gd name="connsiteX35" fmla="*/ 807239 w 1371600"/>
                <a:gd name="connsiteY35" fmla="*/ 635409 h 1226305"/>
                <a:gd name="connsiteX36" fmla="*/ 1143740 w 1371600"/>
                <a:gd name="connsiteY36" fmla="*/ 622986 h 1226305"/>
                <a:gd name="connsiteX37" fmla="*/ 807239 w 1371600"/>
                <a:gd name="connsiteY37" fmla="*/ 610563 h 1226305"/>
                <a:gd name="connsiteX38" fmla="*/ 1128678 w 1371600"/>
                <a:gd name="connsiteY38" fmla="*/ 520696 h 1226305"/>
                <a:gd name="connsiteX39" fmla="*/ 800047 w 1371600"/>
                <a:gd name="connsiteY39" fmla="*/ 586564 h 1226305"/>
                <a:gd name="connsiteX40" fmla="*/ 1084517 w 1371600"/>
                <a:gd name="connsiteY40" fmla="*/ 425378 h 1226305"/>
                <a:gd name="connsiteX41" fmla="*/ 786151 w 1371600"/>
                <a:gd name="connsiteY41" fmla="*/ 565047 h 1226305"/>
                <a:gd name="connsiteX42" fmla="*/ 1014269 w 1371600"/>
                <a:gd name="connsiteY42" fmla="*/ 343525 h 1226305"/>
                <a:gd name="connsiteX43" fmla="*/ 766501 w 1371600"/>
                <a:gd name="connsiteY43" fmla="*/ 547478 h 1226305"/>
                <a:gd name="connsiteX44" fmla="*/ 922719 w 1371600"/>
                <a:gd name="connsiteY44" fmla="*/ 280718 h 1226305"/>
                <a:gd name="connsiteX45" fmla="*/ 742434 w 1371600"/>
                <a:gd name="connsiteY45" fmla="*/ 535055 h 1226305"/>
                <a:gd name="connsiteX46" fmla="*/ 816106 w 1371600"/>
                <a:gd name="connsiteY46" fmla="*/ 241236 h 1226305"/>
                <a:gd name="connsiteX47" fmla="*/ 715592 w 1371600"/>
                <a:gd name="connsiteY47" fmla="*/ 528625 h 1226305"/>
                <a:gd name="connsiteX48" fmla="*/ 685800 w 1371600"/>
                <a:gd name="connsiteY48" fmla="*/ 0 h 1226305"/>
                <a:gd name="connsiteX49" fmla="*/ 750784 w 1371600"/>
                <a:gd name="connsiteY49" fmla="*/ 171851 h 1226305"/>
                <a:gd name="connsiteX50" fmla="*/ 863298 w 1371600"/>
                <a:gd name="connsiteY50" fmla="*/ 20893 h 1226305"/>
                <a:gd name="connsiteX51" fmla="*/ 876317 w 1371600"/>
                <a:gd name="connsiteY51" fmla="*/ 201922 h 1226305"/>
                <a:gd name="connsiteX52" fmla="*/ 1028700 w 1371600"/>
                <a:gd name="connsiteY52" fmla="*/ 82147 h 1226305"/>
                <a:gd name="connsiteX53" fmla="*/ 988871 w 1371600"/>
                <a:gd name="connsiteY53" fmla="*/ 260023 h 1226305"/>
                <a:gd name="connsiteX54" fmla="*/ 1170734 w 1371600"/>
                <a:gd name="connsiteY54" fmla="*/ 179588 h 1226305"/>
                <a:gd name="connsiteX55" fmla="*/ 1080769 w 1371600"/>
                <a:gd name="connsiteY55" fmla="*/ 342186 h 1226305"/>
                <a:gd name="connsiteX56" fmla="*/ 1279720 w 1371600"/>
                <a:gd name="connsiteY56" fmla="*/ 306576 h 1226305"/>
                <a:gd name="connsiteX57" fmla="*/ 1145753 w 1371600"/>
                <a:gd name="connsiteY57" fmla="*/ 442817 h 1226305"/>
                <a:gd name="connsiteX58" fmla="*/ 1348232 w 1371600"/>
                <a:gd name="connsiteY58" fmla="*/ 454457 h 1226305"/>
                <a:gd name="connsiteX59" fmla="*/ 1179388 w 1371600"/>
                <a:gd name="connsiteY59" fmla="*/ 555052 h 1226305"/>
                <a:gd name="connsiteX60" fmla="*/ 1371600 w 1371600"/>
                <a:gd name="connsiteY60" fmla="*/ 613153 h 1226305"/>
                <a:gd name="connsiteX61" fmla="*/ 1179388 w 1371600"/>
                <a:gd name="connsiteY61" fmla="*/ 671253 h 1226305"/>
                <a:gd name="connsiteX62" fmla="*/ 1348232 w 1371600"/>
                <a:gd name="connsiteY62" fmla="*/ 771848 h 1226305"/>
                <a:gd name="connsiteX63" fmla="*/ 1145753 w 1371600"/>
                <a:gd name="connsiteY63" fmla="*/ 783488 h 1226305"/>
                <a:gd name="connsiteX64" fmla="*/ 1279720 w 1371600"/>
                <a:gd name="connsiteY64" fmla="*/ 919729 h 1226305"/>
                <a:gd name="connsiteX65" fmla="*/ 1080769 w 1371600"/>
                <a:gd name="connsiteY65" fmla="*/ 884119 h 1226305"/>
                <a:gd name="connsiteX66" fmla="*/ 1170734 w 1371600"/>
                <a:gd name="connsiteY66" fmla="*/ 1046717 h 1226305"/>
                <a:gd name="connsiteX67" fmla="*/ 988871 w 1371600"/>
                <a:gd name="connsiteY67" fmla="*/ 966282 h 1226305"/>
                <a:gd name="connsiteX68" fmla="*/ 1028700 w 1371600"/>
                <a:gd name="connsiteY68" fmla="*/ 1144158 h 1226305"/>
                <a:gd name="connsiteX69" fmla="*/ 876317 w 1371600"/>
                <a:gd name="connsiteY69" fmla="*/ 1024383 h 1226305"/>
                <a:gd name="connsiteX70" fmla="*/ 863298 w 1371600"/>
                <a:gd name="connsiteY70" fmla="*/ 1205412 h 1226305"/>
                <a:gd name="connsiteX71" fmla="*/ 750784 w 1371600"/>
                <a:gd name="connsiteY71" fmla="*/ 1054454 h 1226305"/>
                <a:gd name="connsiteX72" fmla="*/ 685800 w 1371600"/>
                <a:gd name="connsiteY72" fmla="*/ 1226305 h 1226305"/>
                <a:gd name="connsiteX73" fmla="*/ 620816 w 1371600"/>
                <a:gd name="connsiteY73" fmla="*/ 1054454 h 1226305"/>
                <a:gd name="connsiteX74" fmla="*/ 508302 w 1371600"/>
                <a:gd name="connsiteY74" fmla="*/ 1205412 h 1226305"/>
                <a:gd name="connsiteX75" fmla="*/ 495283 w 1371600"/>
                <a:gd name="connsiteY75" fmla="*/ 1024383 h 1226305"/>
                <a:gd name="connsiteX76" fmla="*/ 342900 w 1371600"/>
                <a:gd name="connsiteY76" fmla="*/ 1144158 h 1226305"/>
                <a:gd name="connsiteX77" fmla="*/ 382729 w 1371600"/>
                <a:gd name="connsiteY77" fmla="*/ 966282 h 1226305"/>
                <a:gd name="connsiteX78" fmla="*/ 200866 w 1371600"/>
                <a:gd name="connsiteY78" fmla="*/ 1046717 h 1226305"/>
                <a:gd name="connsiteX79" fmla="*/ 290831 w 1371600"/>
                <a:gd name="connsiteY79" fmla="*/ 884119 h 1226305"/>
                <a:gd name="connsiteX80" fmla="*/ 91880 w 1371600"/>
                <a:gd name="connsiteY80" fmla="*/ 919729 h 1226305"/>
                <a:gd name="connsiteX81" fmla="*/ 225847 w 1371600"/>
                <a:gd name="connsiteY81" fmla="*/ 783488 h 1226305"/>
                <a:gd name="connsiteX82" fmla="*/ 23368 w 1371600"/>
                <a:gd name="connsiteY82" fmla="*/ 771848 h 1226305"/>
                <a:gd name="connsiteX83" fmla="*/ 192212 w 1371600"/>
                <a:gd name="connsiteY83" fmla="*/ 671253 h 1226305"/>
                <a:gd name="connsiteX84" fmla="*/ 0 w 1371600"/>
                <a:gd name="connsiteY84" fmla="*/ 613153 h 1226305"/>
                <a:gd name="connsiteX85" fmla="*/ 192212 w 1371600"/>
                <a:gd name="connsiteY85" fmla="*/ 555052 h 1226305"/>
                <a:gd name="connsiteX86" fmla="*/ 23368 w 1371600"/>
                <a:gd name="connsiteY86" fmla="*/ 454457 h 1226305"/>
                <a:gd name="connsiteX87" fmla="*/ 225847 w 1371600"/>
                <a:gd name="connsiteY87" fmla="*/ 442817 h 1226305"/>
                <a:gd name="connsiteX88" fmla="*/ 91880 w 1371600"/>
                <a:gd name="connsiteY88" fmla="*/ 306576 h 1226305"/>
                <a:gd name="connsiteX89" fmla="*/ 290831 w 1371600"/>
                <a:gd name="connsiteY89" fmla="*/ 342186 h 1226305"/>
                <a:gd name="connsiteX90" fmla="*/ 200866 w 1371600"/>
                <a:gd name="connsiteY90" fmla="*/ 179588 h 1226305"/>
                <a:gd name="connsiteX91" fmla="*/ 382729 w 1371600"/>
                <a:gd name="connsiteY91" fmla="*/ 260023 h 1226305"/>
                <a:gd name="connsiteX92" fmla="*/ 342900 w 1371600"/>
                <a:gd name="connsiteY92" fmla="*/ 82147 h 1226305"/>
                <a:gd name="connsiteX93" fmla="*/ 495283 w 1371600"/>
                <a:gd name="connsiteY93" fmla="*/ 201922 h 1226305"/>
                <a:gd name="connsiteX94" fmla="*/ 508302 w 1371600"/>
                <a:gd name="connsiteY94" fmla="*/ 20893 h 1226305"/>
                <a:gd name="connsiteX95" fmla="*/ 620816 w 1371600"/>
                <a:gd name="connsiteY95" fmla="*/ 171851 h 122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371600" h="1226305">
                  <a:moveTo>
                    <a:pt x="701697" y="227769"/>
                  </a:moveTo>
                  <a:lnTo>
                    <a:pt x="687802" y="528625"/>
                  </a:lnTo>
                  <a:lnTo>
                    <a:pt x="587288" y="241236"/>
                  </a:lnTo>
                  <a:lnTo>
                    <a:pt x="660960" y="535055"/>
                  </a:lnTo>
                  <a:lnTo>
                    <a:pt x="480676" y="280718"/>
                  </a:lnTo>
                  <a:lnTo>
                    <a:pt x="636893" y="547478"/>
                  </a:lnTo>
                  <a:lnTo>
                    <a:pt x="389125" y="343525"/>
                  </a:lnTo>
                  <a:lnTo>
                    <a:pt x="617243" y="565047"/>
                  </a:lnTo>
                  <a:lnTo>
                    <a:pt x="318877" y="425378"/>
                  </a:lnTo>
                  <a:lnTo>
                    <a:pt x="603347" y="586564"/>
                  </a:lnTo>
                  <a:lnTo>
                    <a:pt x="274716" y="520696"/>
                  </a:lnTo>
                  <a:lnTo>
                    <a:pt x="596155" y="610563"/>
                  </a:lnTo>
                  <a:lnTo>
                    <a:pt x="259654" y="622986"/>
                  </a:lnTo>
                  <a:lnTo>
                    <a:pt x="596155" y="635409"/>
                  </a:lnTo>
                  <a:lnTo>
                    <a:pt x="274716" y="725276"/>
                  </a:lnTo>
                  <a:lnTo>
                    <a:pt x="603347" y="659408"/>
                  </a:lnTo>
                  <a:lnTo>
                    <a:pt x="318877" y="820595"/>
                  </a:lnTo>
                  <a:lnTo>
                    <a:pt x="617243" y="680925"/>
                  </a:lnTo>
                  <a:lnTo>
                    <a:pt x="389125" y="902447"/>
                  </a:lnTo>
                  <a:lnTo>
                    <a:pt x="636893" y="698494"/>
                  </a:lnTo>
                  <a:lnTo>
                    <a:pt x="480676" y="965254"/>
                  </a:lnTo>
                  <a:lnTo>
                    <a:pt x="660960" y="710917"/>
                  </a:lnTo>
                  <a:lnTo>
                    <a:pt x="587288" y="1004736"/>
                  </a:lnTo>
                  <a:lnTo>
                    <a:pt x="687802" y="717347"/>
                  </a:lnTo>
                  <a:lnTo>
                    <a:pt x="701697" y="1018203"/>
                  </a:lnTo>
                  <a:lnTo>
                    <a:pt x="715592" y="717347"/>
                  </a:lnTo>
                  <a:lnTo>
                    <a:pt x="816106" y="1004736"/>
                  </a:lnTo>
                  <a:lnTo>
                    <a:pt x="742434" y="710917"/>
                  </a:lnTo>
                  <a:lnTo>
                    <a:pt x="922719" y="965254"/>
                  </a:lnTo>
                  <a:lnTo>
                    <a:pt x="766501" y="698494"/>
                  </a:lnTo>
                  <a:lnTo>
                    <a:pt x="1014269" y="902447"/>
                  </a:lnTo>
                  <a:lnTo>
                    <a:pt x="786151" y="680925"/>
                  </a:lnTo>
                  <a:lnTo>
                    <a:pt x="1084517" y="820595"/>
                  </a:lnTo>
                  <a:lnTo>
                    <a:pt x="800047" y="659408"/>
                  </a:lnTo>
                  <a:lnTo>
                    <a:pt x="1128678" y="725276"/>
                  </a:lnTo>
                  <a:lnTo>
                    <a:pt x="807239" y="635409"/>
                  </a:lnTo>
                  <a:lnTo>
                    <a:pt x="1143740" y="622986"/>
                  </a:lnTo>
                  <a:lnTo>
                    <a:pt x="807239" y="610563"/>
                  </a:lnTo>
                  <a:lnTo>
                    <a:pt x="1128678" y="520696"/>
                  </a:lnTo>
                  <a:lnTo>
                    <a:pt x="800047" y="586564"/>
                  </a:lnTo>
                  <a:lnTo>
                    <a:pt x="1084517" y="425378"/>
                  </a:lnTo>
                  <a:lnTo>
                    <a:pt x="786151" y="565047"/>
                  </a:lnTo>
                  <a:lnTo>
                    <a:pt x="1014269" y="343525"/>
                  </a:lnTo>
                  <a:lnTo>
                    <a:pt x="766501" y="547478"/>
                  </a:lnTo>
                  <a:lnTo>
                    <a:pt x="922719" y="280718"/>
                  </a:lnTo>
                  <a:lnTo>
                    <a:pt x="742434" y="535055"/>
                  </a:lnTo>
                  <a:lnTo>
                    <a:pt x="816106" y="241236"/>
                  </a:lnTo>
                  <a:lnTo>
                    <a:pt x="715592" y="528625"/>
                  </a:lnTo>
                  <a:close/>
                  <a:moveTo>
                    <a:pt x="685800" y="0"/>
                  </a:moveTo>
                  <a:lnTo>
                    <a:pt x="750784" y="171851"/>
                  </a:lnTo>
                  <a:lnTo>
                    <a:pt x="863298" y="20893"/>
                  </a:lnTo>
                  <a:lnTo>
                    <a:pt x="876317" y="201922"/>
                  </a:lnTo>
                  <a:lnTo>
                    <a:pt x="1028700" y="82147"/>
                  </a:lnTo>
                  <a:lnTo>
                    <a:pt x="988871" y="260023"/>
                  </a:lnTo>
                  <a:lnTo>
                    <a:pt x="1170734" y="179588"/>
                  </a:lnTo>
                  <a:lnTo>
                    <a:pt x="1080769" y="342186"/>
                  </a:lnTo>
                  <a:lnTo>
                    <a:pt x="1279720" y="306576"/>
                  </a:lnTo>
                  <a:lnTo>
                    <a:pt x="1145753" y="442817"/>
                  </a:lnTo>
                  <a:lnTo>
                    <a:pt x="1348232" y="454457"/>
                  </a:lnTo>
                  <a:lnTo>
                    <a:pt x="1179388" y="555052"/>
                  </a:lnTo>
                  <a:lnTo>
                    <a:pt x="1371600" y="613153"/>
                  </a:lnTo>
                  <a:lnTo>
                    <a:pt x="1179388" y="671253"/>
                  </a:lnTo>
                  <a:lnTo>
                    <a:pt x="1348232" y="771848"/>
                  </a:lnTo>
                  <a:lnTo>
                    <a:pt x="1145753" y="783488"/>
                  </a:lnTo>
                  <a:lnTo>
                    <a:pt x="1279720" y="919729"/>
                  </a:lnTo>
                  <a:lnTo>
                    <a:pt x="1080769" y="884119"/>
                  </a:lnTo>
                  <a:lnTo>
                    <a:pt x="1170734" y="1046717"/>
                  </a:lnTo>
                  <a:lnTo>
                    <a:pt x="988871" y="966282"/>
                  </a:lnTo>
                  <a:lnTo>
                    <a:pt x="1028700" y="1144158"/>
                  </a:lnTo>
                  <a:lnTo>
                    <a:pt x="876317" y="1024383"/>
                  </a:lnTo>
                  <a:lnTo>
                    <a:pt x="863298" y="1205412"/>
                  </a:lnTo>
                  <a:lnTo>
                    <a:pt x="750784" y="1054454"/>
                  </a:lnTo>
                  <a:lnTo>
                    <a:pt x="685800" y="1226305"/>
                  </a:lnTo>
                  <a:lnTo>
                    <a:pt x="620816" y="1054454"/>
                  </a:lnTo>
                  <a:lnTo>
                    <a:pt x="508302" y="1205412"/>
                  </a:lnTo>
                  <a:lnTo>
                    <a:pt x="495283" y="1024383"/>
                  </a:lnTo>
                  <a:lnTo>
                    <a:pt x="342900" y="1144158"/>
                  </a:lnTo>
                  <a:lnTo>
                    <a:pt x="382729" y="966282"/>
                  </a:lnTo>
                  <a:lnTo>
                    <a:pt x="200866" y="1046717"/>
                  </a:lnTo>
                  <a:lnTo>
                    <a:pt x="290831" y="884119"/>
                  </a:lnTo>
                  <a:lnTo>
                    <a:pt x="91880" y="919729"/>
                  </a:lnTo>
                  <a:lnTo>
                    <a:pt x="225847" y="783488"/>
                  </a:lnTo>
                  <a:lnTo>
                    <a:pt x="23368" y="771848"/>
                  </a:lnTo>
                  <a:lnTo>
                    <a:pt x="192212" y="671253"/>
                  </a:lnTo>
                  <a:lnTo>
                    <a:pt x="0" y="613153"/>
                  </a:lnTo>
                  <a:lnTo>
                    <a:pt x="192212" y="555052"/>
                  </a:lnTo>
                  <a:lnTo>
                    <a:pt x="23368" y="454457"/>
                  </a:lnTo>
                  <a:lnTo>
                    <a:pt x="225847" y="442817"/>
                  </a:lnTo>
                  <a:lnTo>
                    <a:pt x="91880" y="306576"/>
                  </a:lnTo>
                  <a:lnTo>
                    <a:pt x="290831" y="342186"/>
                  </a:lnTo>
                  <a:lnTo>
                    <a:pt x="200866" y="179588"/>
                  </a:lnTo>
                  <a:lnTo>
                    <a:pt x="382729" y="260023"/>
                  </a:lnTo>
                  <a:lnTo>
                    <a:pt x="342900" y="82147"/>
                  </a:lnTo>
                  <a:lnTo>
                    <a:pt x="495283" y="201922"/>
                  </a:lnTo>
                  <a:lnTo>
                    <a:pt x="508302" y="20893"/>
                  </a:lnTo>
                  <a:lnTo>
                    <a:pt x="620816" y="1718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224710" y="4358985"/>
              <a:ext cx="560959" cy="567815"/>
              <a:chOff x="3556381" y="4173355"/>
              <a:chExt cx="1486604" cy="1504774"/>
            </a:xfrm>
          </p:grpSpPr>
          <p:sp>
            <p:nvSpPr>
              <p:cNvPr id="6" name="缺角矩形 5"/>
              <p:cNvSpPr/>
              <p:nvPr/>
            </p:nvSpPr>
            <p:spPr>
              <a:xfrm>
                <a:off x="3556381" y="4173355"/>
                <a:ext cx="1486604" cy="1504774"/>
              </a:xfrm>
              <a:prstGeom prst="plaqu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十二角星 7"/>
              <p:cNvSpPr/>
              <p:nvPr/>
            </p:nvSpPr>
            <p:spPr>
              <a:xfrm>
                <a:off x="3609673" y="4380499"/>
                <a:ext cx="1386619" cy="1090486"/>
              </a:xfrm>
              <a:prstGeom prst="star12">
                <a:avLst>
                  <a:gd name="adj" fmla="val 212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353712" y="1496697"/>
              <a:ext cx="560959" cy="567815"/>
              <a:chOff x="3556381" y="4173355"/>
              <a:chExt cx="1486604" cy="1504774"/>
            </a:xfrm>
          </p:grpSpPr>
          <p:sp>
            <p:nvSpPr>
              <p:cNvPr id="101" name="缺角矩形 100"/>
              <p:cNvSpPr/>
              <p:nvPr/>
            </p:nvSpPr>
            <p:spPr>
              <a:xfrm>
                <a:off x="3556381" y="4173355"/>
                <a:ext cx="1486604" cy="1504774"/>
              </a:xfrm>
              <a:prstGeom prst="plaqu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十二角星 101"/>
              <p:cNvSpPr/>
              <p:nvPr/>
            </p:nvSpPr>
            <p:spPr>
              <a:xfrm>
                <a:off x="3609673" y="4380499"/>
                <a:ext cx="1386619" cy="1090486"/>
              </a:xfrm>
              <a:prstGeom prst="star12">
                <a:avLst>
                  <a:gd name="adj" fmla="val 212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二十四角星 102"/>
            <p:cNvSpPr/>
            <p:nvPr/>
          </p:nvSpPr>
          <p:spPr>
            <a:xfrm>
              <a:off x="3121264" y="1568864"/>
              <a:ext cx="608162" cy="543737"/>
            </a:xfrm>
            <a:prstGeom prst="star24">
              <a:avLst>
                <a:gd name="adj" fmla="val 21865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2768049" y="1433898"/>
              <a:ext cx="290120" cy="29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2102535" y="2160636"/>
              <a:ext cx="779217" cy="689837"/>
            </a:xfrm>
            <a:custGeom>
              <a:avLst/>
              <a:gdLst>
                <a:gd name="connsiteX0" fmla="*/ 12839 w 624882"/>
                <a:gd name="connsiteY0" fmla="*/ 364717 h 713034"/>
                <a:gd name="connsiteX1" fmla="*/ 290683 w 624882"/>
                <a:gd name="connsiteY1" fmla="*/ 364717 h 713034"/>
                <a:gd name="connsiteX2" fmla="*/ 290683 w 624882"/>
                <a:gd name="connsiteY2" fmla="*/ 655400 h 713034"/>
                <a:gd name="connsiteX3" fmla="*/ 334199 w 624882"/>
                <a:gd name="connsiteY3" fmla="*/ 655400 h 713034"/>
                <a:gd name="connsiteX4" fmla="*/ 334199 w 624882"/>
                <a:gd name="connsiteY4" fmla="*/ 364717 h 713034"/>
                <a:gd name="connsiteX5" fmla="*/ 609441 w 624882"/>
                <a:gd name="connsiteY5" fmla="*/ 364717 h 713034"/>
                <a:gd name="connsiteX6" fmla="*/ 604060 w 624882"/>
                <a:gd name="connsiteY6" fmla="*/ 428368 h 713034"/>
                <a:gd name="connsiteX7" fmla="*/ 311140 w 624882"/>
                <a:gd name="connsiteY7" fmla="*/ 713034 h 713034"/>
                <a:gd name="connsiteX8" fmla="*/ 18221 w 624882"/>
                <a:gd name="connsiteY8" fmla="*/ 428368 h 713034"/>
                <a:gd name="connsiteX9" fmla="*/ 606937 w 624882"/>
                <a:gd name="connsiteY9" fmla="*/ 318701 h 713034"/>
                <a:gd name="connsiteX10" fmla="*/ 624882 w 624882"/>
                <a:gd name="connsiteY10" fmla="*/ 318701 h 713034"/>
                <a:gd name="connsiteX11" fmla="*/ 624882 w 624882"/>
                <a:gd name="connsiteY11" fmla="*/ 364717 h 713034"/>
                <a:gd name="connsiteX12" fmla="*/ 609441 w 624882"/>
                <a:gd name="connsiteY12" fmla="*/ 364717 h 713034"/>
                <a:gd name="connsiteX13" fmla="*/ 610134 w 624882"/>
                <a:gd name="connsiteY13" fmla="*/ 356517 h 713034"/>
                <a:gd name="connsiteX14" fmla="*/ 0 w 624882"/>
                <a:gd name="connsiteY14" fmla="*/ 318701 h 713034"/>
                <a:gd name="connsiteX15" fmla="*/ 15343 w 624882"/>
                <a:gd name="connsiteY15" fmla="*/ 318701 h 713034"/>
                <a:gd name="connsiteX16" fmla="*/ 12146 w 624882"/>
                <a:gd name="connsiteY16" fmla="*/ 356517 h 713034"/>
                <a:gd name="connsiteX17" fmla="*/ 12839 w 624882"/>
                <a:gd name="connsiteY17" fmla="*/ 364717 h 713034"/>
                <a:gd name="connsiteX18" fmla="*/ 0 w 624882"/>
                <a:gd name="connsiteY18" fmla="*/ 364717 h 713034"/>
                <a:gd name="connsiteX19" fmla="*/ 311140 w 624882"/>
                <a:gd name="connsiteY19" fmla="*/ 0 h 713034"/>
                <a:gd name="connsiteX20" fmla="*/ 604060 w 624882"/>
                <a:gd name="connsiteY20" fmla="*/ 284667 h 713034"/>
                <a:gd name="connsiteX21" fmla="*/ 606937 w 624882"/>
                <a:gd name="connsiteY21" fmla="*/ 318701 h 713034"/>
                <a:gd name="connsiteX22" fmla="*/ 334199 w 624882"/>
                <a:gd name="connsiteY22" fmla="*/ 318701 h 713034"/>
                <a:gd name="connsiteX23" fmla="*/ 334199 w 624882"/>
                <a:gd name="connsiteY23" fmla="*/ 28018 h 713034"/>
                <a:gd name="connsiteX24" fmla="*/ 290683 w 624882"/>
                <a:gd name="connsiteY24" fmla="*/ 28018 h 713034"/>
                <a:gd name="connsiteX25" fmla="*/ 290683 w 624882"/>
                <a:gd name="connsiteY25" fmla="*/ 318701 h 713034"/>
                <a:gd name="connsiteX26" fmla="*/ 15343 w 624882"/>
                <a:gd name="connsiteY26" fmla="*/ 318701 h 713034"/>
                <a:gd name="connsiteX27" fmla="*/ 18221 w 624882"/>
                <a:gd name="connsiteY27" fmla="*/ 284667 h 713034"/>
                <a:gd name="connsiteX28" fmla="*/ 311140 w 624882"/>
                <a:gd name="connsiteY28" fmla="*/ 0 h 71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4882" h="713034">
                  <a:moveTo>
                    <a:pt x="12839" y="364717"/>
                  </a:moveTo>
                  <a:lnTo>
                    <a:pt x="290683" y="364717"/>
                  </a:lnTo>
                  <a:lnTo>
                    <a:pt x="290683" y="655400"/>
                  </a:lnTo>
                  <a:lnTo>
                    <a:pt x="334199" y="655400"/>
                  </a:lnTo>
                  <a:lnTo>
                    <a:pt x="334199" y="364717"/>
                  </a:lnTo>
                  <a:lnTo>
                    <a:pt x="609441" y="364717"/>
                  </a:lnTo>
                  <a:lnTo>
                    <a:pt x="604060" y="428368"/>
                  </a:lnTo>
                  <a:cubicBezTo>
                    <a:pt x="576180" y="590827"/>
                    <a:pt x="455629" y="713034"/>
                    <a:pt x="311140" y="713034"/>
                  </a:cubicBezTo>
                  <a:cubicBezTo>
                    <a:pt x="166651" y="713034"/>
                    <a:pt x="46101" y="590827"/>
                    <a:pt x="18221" y="428368"/>
                  </a:cubicBezTo>
                  <a:close/>
                  <a:moveTo>
                    <a:pt x="606937" y="318701"/>
                  </a:moveTo>
                  <a:lnTo>
                    <a:pt x="624882" y="318701"/>
                  </a:lnTo>
                  <a:lnTo>
                    <a:pt x="624882" y="364717"/>
                  </a:lnTo>
                  <a:lnTo>
                    <a:pt x="609441" y="364717"/>
                  </a:lnTo>
                  <a:lnTo>
                    <a:pt x="610134" y="356517"/>
                  </a:lnTo>
                  <a:close/>
                  <a:moveTo>
                    <a:pt x="0" y="318701"/>
                  </a:moveTo>
                  <a:lnTo>
                    <a:pt x="15343" y="318701"/>
                  </a:lnTo>
                  <a:lnTo>
                    <a:pt x="12146" y="356517"/>
                  </a:lnTo>
                  <a:lnTo>
                    <a:pt x="12839" y="364717"/>
                  </a:lnTo>
                  <a:lnTo>
                    <a:pt x="0" y="364717"/>
                  </a:lnTo>
                  <a:close/>
                  <a:moveTo>
                    <a:pt x="311140" y="0"/>
                  </a:moveTo>
                  <a:cubicBezTo>
                    <a:pt x="455629" y="0"/>
                    <a:pt x="576180" y="122208"/>
                    <a:pt x="604060" y="284667"/>
                  </a:cubicBezTo>
                  <a:lnTo>
                    <a:pt x="606937" y="318701"/>
                  </a:lnTo>
                  <a:lnTo>
                    <a:pt x="334199" y="318701"/>
                  </a:lnTo>
                  <a:lnTo>
                    <a:pt x="334199" y="28018"/>
                  </a:lnTo>
                  <a:lnTo>
                    <a:pt x="290683" y="28018"/>
                  </a:lnTo>
                  <a:lnTo>
                    <a:pt x="290683" y="318701"/>
                  </a:lnTo>
                  <a:lnTo>
                    <a:pt x="15343" y="318701"/>
                  </a:lnTo>
                  <a:lnTo>
                    <a:pt x="18221" y="284667"/>
                  </a:lnTo>
                  <a:cubicBezTo>
                    <a:pt x="46101" y="122208"/>
                    <a:pt x="166651" y="0"/>
                    <a:pt x="3111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2482570" y="4076825"/>
              <a:ext cx="430539" cy="381154"/>
            </a:xfrm>
            <a:custGeom>
              <a:avLst/>
              <a:gdLst>
                <a:gd name="connsiteX0" fmla="*/ 12839 w 624882"/>
                <a:gd name="connsiteY0" fmla="*/ 364717 h 713034"/>
                <a:gd name="connsiteX1" fmla="*/ 290683 w 624882"/>
                <a:gd name="connsiteY1" fmla="*/ 364717 h 713034"/>
                <a:gd name="connsiteX2" fmla="*/ 290683 w 624882"/>
                <a:gd name="connsiteY2" fmla="*/ 655400 h 713034"/>
                <a:gd name="connsiteX3" fmla="*/ 334199 w 624882"/>
                <a:gd name="connsiteY3" fmla="*/ 655400 h 713034"/>
                <a:gd name="connsiteX4" fmla="*/ 334199 w 624882"/>
                <a:gd name="connsiteY4" fmla="*/ 364717 h 713034"/>
                <a:gd name="connsiteX5" fmla="*/ 609441 w 624882"/>
                <a:gd name="connsiteY5" fmla="*/ 364717 h 713034"/>
                <a:gd name="connsiteX6" fmla="*/ 604060 w 624882"/>
                <a:gd name="connsiteY6" fmla="*/ 428368 h 713034"/>
                <a:gd name="connsiteX7" fmla="*/ 311140 w 624882"/>
                <a:gd name="connsiteY7" fmla="*/ 713034 h 713034"/>
                <a:gd name="connsiteX8" fmla="*/ 18221 w 624882"/>
                <a:gd name="connsiteY8" fmla="*/ 428368 h 713034"/>
                <a:gd name="connsiteX9" fmla="*/ 606937 w 624882"/>
                <a:gd name="connsiteY9" fmla="*/ 318701 h 713034"/>
                <a:gd name="connsiteX10" fmla="*/ 624882 w 624882"/>
                <a:gd name="connsiteY10" fmla="*/ 318701 h 713034"/>
                <a:gd name="connsiteX11" fmla="*/ 624882 w 624882"/>
                <a:gd name="connsiteY11" fmla="*/ 364717 h 713034"/>
                <a:gd name="connsiteX12" fmla="*/ 609441 w 624882"/>
                <a:gd name="connsiteY12" fmla="*/ 364717 h 713034"/>
                <a:gd name="connsiteX13" fmla="*/ 610134 w 624882"/>
                <a:gd name="connsiteY13" fmla="*/ 356517 h 713034"/>
                <a:gd name="connsiteX14" fmla="*/ 0 w 624882"/>
                <a:gd name="connsiteY14" fmla="*/ 318701 h 713034"/>
                <a:gd name="connsiteX15" fmla="*/ 15343 w 624882"/>
                <a:gd name="connsiteY15" fmla="*/ 318701 h 713034"/>
                <a:gd name="connsiteX16" fmla="*/ 12146 w 624882"/>
                <a:gd name="connsiteY16" fmla="*/ 356517 h 713034"/>
                <a:gd name="connsiteX17" fmla="*/ 12839 w 624882"/>
                <a:gd name="connsiteY17" fmla="*/ 364717 h 713034"/>
                <a:gd name="connsiteX18" fmla="*/ 0 w 624882"/>
                <a:gd name="connsiteY18" fmla="*/ 364717 h 713034"/>
                <a:gd name="connsiteX19" fmla="*/ 311140 w 624882"/>
                <a:gd name="connsiteY19" fmla="*/ 0 h 713034"/>
                <a:gd name="connsiteX20" fmla="*/ 604060 w 624882"/>
                <a:gd name="connsiteY20" fmla="*/ 284667 h 713034"/>
                <a:gd name="connsiteX21" fmla="*/ 606937 w 624882"/>
                <a:gd name="connsiteY21" fmla="*/ 318701 h 713034"/>
                <a:gd name="connsiteX22" fmla="*/ 334199 w 624882"/>
                <a:gd name="connsiteY22" fmla="*/ 318701 h 713034"/>
                <a:gd name="connsiteX23" fmla="*/ 334199 w 624882"/>
                <a:gd name="connsiteY23" fmla="*/ 28018 h 713034"/>
                <a:gd name="connsiteX24" fmla="*/ 290683 w 624882"/>
                <a:gd name="connsiteY24" fmla="*/ 28018 h 713034"/>
                <a:gd name="connsiteX25" fmla="*/ 290683 w 624882"/>
                <a:gd name="connsiteY25" fmla="*/ 318701 h 713034"/>
                <a:gd name="connsiteX26" fmla="*/ 15343 w 624882"/>
                <a:gd name="connsiteY26" fmla="*/ 318701 h 713034"/>
                <a:gd name="connsiteX27" fmla="*/ 18221 w 624882"/>
                <a:gd name="connsiteY27" fmla="*/ 284667 h 713034"/>
                <a:gd name="connsiteX28" fmla="*/ 311140 w 624882"/>
                <a:gd name="connsiteY28" fmla="*/ 0 h 71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24882" h="713034">
                  <a:moveTo>
                    <a:pt x="12839" y="364717"/>
                  </a:moveTo>
                  <a:lnTo>
                    <a:pt x="290683" y="364717"/>
                  </a:lnTo>
                  <a:lnTo>
                    <a:pt x="290683" y="655400"/>
                  </a:lnTo>
                  <a:lnTo>
                    <a:pt x="334199" y="655400"/>
                  </a:lnTo>
                  <a:lnTo>
                    <a:pt x="334199" y="364717"/>
                  </a:lnTo>
                  <a:lnTo>
                    <a:pt x="609441" y="364717"/>
                  </a:lnTo>
                  <a:lnTo>
                    <a:pt x="604060" y="428368"/>
                  </a:lnTo>
                  <a:cubicBezTo>
                    <a:pt x="576180" y="590827"/>
                    <a:pt x="455629" y="713034"/>
                    <a:pt x="311140" y="713034"/>
                  </a:cubicBezTo>
                  <a:cubicBezTo>
                    <a:pt x="166651" y="713034"/>
                    <a:pt x="46101" y="590827"/>
                    <a:pt x="18221" y="428368"/>
                  </a:cubicBezTo>
                  <a:close/>
                  <a:moveTo>
                    <a:pt x="606937" y="318701"/>
                  </a:moveTo>
                  <a:lnTo>
                    <a:pt x="624882" y="318701"/>
                  </a:lnTo>
                  <a:lnTo>
                    <a:pt x="624882" y="364717"/>
                  </a:lnTo>
                  <a:lnTo>
                    <a:pt x="609441" y="364717"/>
                  </a:lnTo>
                  <a:lnTo>
                    <a:pt x="610134" y="356517"/>
                  </a:lnTo>
                  <a:close/>
                  <a:moveTo>
                    <a:pt x="0" y="318701"/>
                  </a:moveTo>
                  <a:lnTo>
                    <a:pt x="15343" y="318701"/>
                  </a:lnTo>
                  <a:lnTo>
                    <a:pt x="12146" y="356517"/>
                  </a:lnTo>
                  <a:lnTo>
                    <a:pt x="12839" y="364717"/>
                  </a:lnTo>
                  <a:lnTo>
                    <a:pt x="0" y="364717"/>
                  </a:lnTo>
                  <a:close/>
                  <a:moveTo>
                    <a:pt x="311140" y="0"/>
                  </a:moveTo>
                  <a:cubicBezTo>
                    <a:pt x="455629" y="0"/>
                    <a:pt x="576180" y="122208"/>
                    <a:pt x="604060" y="284667"/>
                  </a:cubicBezTo>
                  <a:lnTo>
                    <a:pt x="606937" y="318701"/>
                  </a:lnTo>
                  <a:lnTo>
                    <a:pt x="334199" y="318701"/>
                  </a:lnTo>
                  <a:lnTo>
                    <a:pt x="334199" y="28018"/>
                  </a:lnTo>
                  <a:lnTo>
                    <a:pt x="290683" y="28018"/>
                  </a:lnTo>
                  <a:lnTo>
                    <a:pt x="290683" y="318701"/>
                  </a:lnTo>
                  <a:lnTo>
                    <a:pt x="15343" y="318701"/>
                  </a:lnTo>
                  <a:lnTo>
                    <a:pt x="18221" y="284667"/>
                  </a:lnTo>
                  <a:cubicBezTo>
                    <a:pt x="46101" y="122208"/>
                    <a:pt x="166651" y="0"/>
                    <a:pt x="3111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三十二角星 110"/>
            <p:cNvSpPr/>
            <p:nvPr/>
          </p:nvSpPr>
          <p:spPr>
            <a:xfrm>
              <a:off x="3893200" y="2938078"/>
              <a:ext cx="214446" cy="198273"/>
            </a:xfrm>
            <a:prstGeom prst="star32">
              <a:avLst>
                <a:gd name="adj" fmla="val 37455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1710612" y="2020669"/>
              <a:ext cx="372878" cy="333379"/>
            </a:xfrm>
            <a:custGeom>
              <a:avLst/>
              <a:gdLst>
                <a:gd name="connsiteX0" fmla="*/ 701697 w 1371600"/>
                <a:gd name="connsiteY0" fmla="*/ 227769 h 1226305"/>
                <a:gd name="connsiteX1" fmla="*/ 687802 w 1371600"/>
                <a:gd name="connsiteY1" fmla="*/ 528625 h 1226305"/>
                <a:gd name="connsiteX2" fmla="*/ 587288 w 1371600"/>
                <a:gd name="connsiteY2" fmla="*/ 241236 h 1226305"/>
                <a:gd name="connsiteX3" fmla="*/ 660960 w 1371600"/>
                <a:gd name="connsiteY3" fmla="*/ 535055 h 1226305"/>
                <a:gd name="connsiteX4" fmla="*/ 480676 w 1371600"/>
                <a:gd name="connsiteY4" fmla="*/ 280718 h 1226305"/>
                <a:gd name="connsiteX5" fmla="*/ 636893 w 1371600"/>
                <a:gd name="connsiteY5" fmla="*/ 547478 h 1226305"/>
                <a:gd name="connsiteX6" fmla="*/ 389125 w 1371600"/>
                <a:gd name="connsiteY6" fmla="*/ 343525 h 1226305"/>
                <a:gd name="connsiteX7" fmla="*/ 617243 w 1371600"/>
                <a:gd name="connsiteY7" fmla="*/ 565047 h 1226305"/>
                <a:gd name="connsiteX8" fmla="*/ 318877 w 1371600"/>
                <a:gd name="connsiteY8" fmla="*/ 425378 h 1226305"/>
                <a:gd name="connsiteX9" fmla="*/ 603347 w 1371600"/>
                <a:gd name="connsiteY9" fmla="*/ 586564 h 1226305"/>
                <a:gd name="connsiteX10" fmla="*/ 274716 w 1371600"/>
                <a:gd name="connsiteY10" fmla="*/ 520696 h 1226305"/>
                <a:gd name="connsiteX11" fmla="*/ 596155 w 1371600"/>
                <a:gd name="connsiteY11" fmla="*/ 610563 h 1226305"/>
                <a:gd name="connsiteX12" fmla="*/ 259654 w 1371600"/>
                <a:gd name="connsiteY12" fmla="*/ 622986 h 1226305"/>
                <a:gd name="connsiteX13" fmla="*/ 596155 w 1371600"/>
                <a:gd name="connsiteY13" fmla="*/ 635409 h 1226305"/>
                <a:gd name="connsiteX14" fmla="*/ 274716 w 1371600"/>
                <a:gd name="connsiteY14" fmla="*/ 725276 h 1226305"/>
                <a:gd name="connsiteX15" fmla="*/ 603347 w 1371600"/>
                <a:gd name="connsiteY15" fmla="*/ 659408 h 1226305"/>
                <a:gd name="connsiteX16" fmla="*/ 318877 w 1371600"/>
                <a:gd name="connsiteY16" fmla="*/ 820595 h 1226305"/>
                <a:gd name="connsiteX17" fmla="*/ 617243 w 1371600"/>
                <a:gd name="connsiteY17" fmla="*/ 680925 h 1226305"/>
                <a:gd name="connsiteX18" fmla="*/ 389125 w 1371600"/>
                <a:gd name="connsiteY18" fmla="*/ 902447 h 1226305"/>
                <a:gd name="connsiteX19" fmla="*/ 636893 w 1371600"/>
                <a:gd name="connsiteY19" fmla="*/ 698494 h 1226305"/>
                <a:gd name="connsiteX20" fmla="*/ 480676 w 1371600"/>
                <a:gd name="connsiteY20" fmla="*/ 965254 h 1226305"/>
                <a:gd name="connsiteX21" fmla="*/ 660960 w 1371600"/>
                <a:gd name="connsiteY21" fmla="*/ 710917 h 1226305"/>
                <a:gd name="connsiteX22" fmla="*/ 587288 w 1371600"/>
                <a:gd name="connsiteY22" fmla="*/ 1004736 h 1226305"/>
                <a:gd name="connsiteX23" fmla="*/ 687802 w 1371600"/>
                <a:gd name="connsiteY23" fmla="*/ 717347 h 1226305"/>
                <a:gd name="connsiteX24" fmla="*/ 701697 w 1371600"/>
                <a:gd name="connsiteY24" fmla="*/ 1018203 h 1226305"/>
                <a:gd name="connsiteX25" fmla="*/ 715592 w 1371600"/>
                <a:gd name="connsiteY25" fmla="*/ 717347 h 1226305"/>
                <a:gd name="connsiteX26" fmla="*/ 816106 w 1371600"/>
                <a:gd name="connsiteY26" fmla="*/ 1004736 h 1226305"/>
                <a:gd name="connsiteX27" fmla="*/ 742434 w 1371600"/>
                <a:gd name="connsiteY27" fmla="*/ 710917 h 1226305"/>
                <a:gd name="connsiteX28" fmla="*/ 922719 w 1371600"/>
                <a:gd name="connsiteY28" fmla="*/ 965254 h 1226305"/>
                <a:gd name="connsiteX29" fmla="*/ 766501 w 1371600"/>
                <a:gd name="connsiteY29" fmla="*/ 698494 h 1226305"/>
                <a:gd name="connsiteX30" fmla="*/ 1014269 w 1371600"/>
                <a:gd name="connsiteY30" fmla="*/ 902447 h 1226305"/>
                <a:gd name="connsiteX31" fmla="*/ 786151 w 1371600"/>
                <a:gd name="connsiteY31" fmla="*/ 680925 h 1226305"/>
                <a:gd name="connsiteX32" fmla="*/ 1084517 w 1371600"/>
                <a:gd name="connsiteY32" fmla="*/ 820595 h 1226305"/>
                <a:gd name="connsiteX33" fmla="*/ 800047 w 1371600"/>
                <a:gd name="connsiteY33" fmla="*/ 659408 h 1226305"/>
                <a:gd name="connsiteX34" fmla="*/ 1128678 w 1371600"/>
                <a:gd name="connsiteY34" fmla="*/ 725276 h 1226305"/>
                <a:gd name="connsiteX35" fmla="*/ 807239 w 1371600"/>
                <a:gd name="connsiteY35" fmla="*/ 635409 h 1226305"/>
                <a:gd name="connsiteX36" fmla="*/ 1143740 w 1371600"/>
                <a:gd name="connsiteY36" fmla="*/ 622986 h 1226305"/>
                <a:gd name="connsiteX37" fmla="*/ 807239 w 1371600"/>
                <a:gd name="connsiteY37" fmla="*/ 610563 h 1226305"/>
                <a:gd name="connsiteX38" fmla="*/ 1128678 w 1371600"/>
                <a:gd name="connsiteY38" fmla="*/ 520696 h 1226305"/>
                <a:gd name="connsiteX39" fmla="*/ 800047 w 1371600"/>
                <a:gd name="connsiteY39" fmla="*/ 586564 h 1226305"/>
                <a:gd name="connsiteX40" fmla="*/ 1084517 w 1371600"/>
                <a:gd name="connsiteY40" fmla="*/ 425378 h 1226305"/>
                <a:gd name="connsiteX41" fmla="*/ 786151 w 1371600"/>
                <a:gd name="connsiteY41" fmla="*/ 565047 h 1226305"/>
                <a:gd name="connsiteX42" fmla="*/ 1014269 w 1371600"/>
                <a:gd name="connsiteY42" fmla="*/ 343525 h 1226305"/>
                <a:gd name="connsiteX43" fmla="*/ 766501 w 1371600"/>
                <a:gd name="connsiteY43" fmla="*/ 547478 h 1226305"/>
                <a:gd name="connsiteX44" fmla="*/ 922719 w 1371600"/>
                <a:gd name="connsiteY44" fmla="*/ 280718 h 1226305"/>
                <a:gd name="connsiteX45" fmla="*/ 742434 w 1371600"/>
                <a:gd name="connsiteY45" fmla="*/ 535055 h 1226305"/>
                <a:gd name="connsiteX46" fmla="*/ 816106 w 1371600"/>
                <a:gd name="connsiteY46" fmla="*/ 241236 h 1226305"/>
                <a:gd name="connsiteX47" fmla="*/ 715592 w 1371600"/>
                <a:gd name="connsiteY47" fmla="*/ 528625 h 1226305"/>
                <a:gd name="connsiteX48" fmla="*/ 685800 w 1371600"/>
                <a:gd name="connsiteY48" fmla="*/ 0 h 1226305"/>
                <a:gd name="connsiteX49" fmla="*/ 750784 w 1371600"/>
                <a:gd name="connsiteY49" fmla="*/ 171851 h 1226305"/>
                <a:gd name="connsiteX50" fmla="*/ 863298 w 1371600"/>
                <a:gd name="connsiteY50" fmla="*/ 20893 h 1226305"/>
                <a:gd name="connsiteX51" fmla="*/ 876317 w 1371600"/>
                <a:gd name="connsiteY51" fmla="*/ 201922 h 1226305"/>
                <a:gd name="connsiteX52" fmla="*/ 1028700 w 1371600"/>
                <a:gd name="connsiteY52" fmla="*/ 82147 h 1226305"/>
                <a:gd name="connsiteX53" fmla="*/ 988871 w 1371600"/>
                <a:gd name="connsiteY53" fmla="*/ 260023 h 1226305"/>
                <a:gd name="connsiteX54" fmla="*/ 1170734 w 1371600"/>
                <a:gd name="connsiteY54" fmla="*/ 179588 h 1226305"/>
                <a:gd name="connsiteX55" fmla="*/ 1080769 w 1371600"/>
                <a:gd name="connsiteY55" fmla="*/ 342186 h 1226305"/>
                <a:gd name="connsiteX56" fmla="*/ 1279720 w 1371600"/>
                <a:gd name="connsiteY56" fmla="*/ 306576 h 1226305"/>
                <a:gd name="connsiteX57" fmla="*/ 1145753 w 1371600"/>
                <a:gd name="connsiteY57" fmla="*/ 442817 h 1226305"/>
                <a:gd name="connsiteX58" fmla="*/ 1348232 w 1371600"/>
                <a:gd name="connsiteY58" fmla="*/ 454457 h 1226305"/>
                <a:gd name="connsiteX59" fmla="*/ 1179388 w 1371600"/>
                <a:gd name="connsiteY59" fmla="*/ 555052 h 1226305"/>
                <a:gd name="connsiteX60" fmla="*/ 1371600 w 1371600"/>
                <a:gd name="connsiteY60" fmla="*/ 613153 h 1226305"/>
                <a:gd name="connsiteX61" fmla="*/ 1179388 w 1371600"/>
                <a:gd name="connsiteY61" fmla="*/ 671253 h 1226305"/>
                <a:gd name="connsiteX62" fmla="*/ 1348232 w 1371600"/>
                <a:gd name="connsiteY62" fmla="*/ 771848 h 1226305"/>
                <a:gd name="connsiteX63" fmla="*/ 1145753 w 1371600"/>
                <a:gd name="connsiteY63" fmla="*/ 783488 h 1226305"/>
                <a:gd name="connsiteX64" fmla="*/ 1279720 w 1371600"/>
                <a:gd name="connsiteY64" fmla="*/ 919729 h 1226305"/>
                <a:gd name="connsiteX65" fmla="*/ 1080769 w 1371600"/>
                <a:gd name="connsiteY65" fmla="*/ 884119 h 1226305"/>
                <a:gd name="connsiteX66" fmla="*/ 1170734 w 1371600"/>
                <a:gd name="connsiteY66" fmla="*/ 1046717 h 1226305"/>
                <a:gd name="connsiteX67" fmla="*/ 988871 w 1371600"/>
                <a:gd name="connsiteY67" fmla="*/ 966282 h 1226305"/>
                <a:gd name="connsiteX68" fmla="*/ 1028700 w 1371600"/>
                <a:gd name="connsiteY68" fmla="*/ 1144158 h 1226305"/>
                <a:gd name="connsiteX69" fmla="*/ 876317 w 1371600"/>
                <a:gd name="connsiteY69" fmla="*/ 1024383 h 1226305"/>
                <a:gd name="connsiteX70" fmla="*/ 863298 w 1371600"/>
                <a:gd name="connsiteY70" fmla="*/ 1205412 h 1226305"/>
                <a:gd name="connsiteX71" fmla="*/ 750784 w 1371600"/>
                <a:gd name="connsiteY71" fmla="*/ 1054454 h 1226305"/>
                <a:gd name="connsiteX72" fmla="*/ 685800 w 1371600"/>
                <a:gd name="connsiteY72" fmla="*/ 1226305 h 1226305"/>
                <a:gd name="connsiteX73" fmla="*/ 620816 w 1371600"/>
                <a:gd name="connsiteY73" fmla="*/ 1054454 h 1226305"/>
                <a:gd name="connsiteX74" fmla="*/ 508302 w 1371600"/>
                <a:gd name="connsiteY74" fmla="*/ 1205412 h 1226305"/>
                <a:gd name="connsiteX75" fmla="*/ 495283 w 1371600"/>
                <a:gd name="connsiteY75" fmla="*/ 1024383 h 1226305"/>
                <a:gd name="connsiteX76" fmla="*/ 342900 w 1371600"/>
                <a:gd name="connsiteY76" fmla="*/ 1144158 h 1226305"/>
                <a:gd name="connsiteX77" fmla="*/ 382729 w 1371600"/>
                <a:gd name="connsiteY77" fmla="*/ 966282 h 1226305"/>
                <a:gd name="connsiteX78" fmla="*/ 200866 w 1371600"/>
                <a:gd name="connsiteY78" fmla="*/ 1046717 h 1226305"/>
                <a:gd name="connsiteX79" fmla="*/ 290831 w 1371600"/>
                <a:gd name="connsiteY79" fmla="*/ 884119 h 1226305"/>
                <a:gd name="connsiteX80" fmla="*/ 91880 w 1371600"/>
                <a:gd name="connsiteY80" fmla="*/ 919729 h 1226305"/>
                <a:gd name="connsiteX81" fmla="*/ 225847 w 1371600"/>
                <a:gd name="connsiteY81" fmla="*/ 783488 h 1226305"/>
                <a:gd name="connsiteX82" fmla="*/ 23368 w 1371600"/>
                <a:gd name="connsiteY82" fmla="*/ 771848 h 1226305"/>
                <a:gd name="connsiteX83" fmla="*/ 192212 w 1371600"/>
                <a:gd name="connsiteY83" fmla="*/ 671253 h 1226305"/>
                <a:gd name="connsiteX84" fmla="*/ 0 w 1371600"/>
                <a:gd name="connsiteY84" fmla="*/ 613153 h 1226305"/>
                <a:gd name="connsiteX85" fmla="*/ 192212 w 1371600"/>
                <a:gd name="connsiteY85" fmla="*/ 555052 h 1226305"/>
                <a:gd name="connsiteX86" fmla="*/ 23368 w 1371600"/>
                <a:gd name="connsiteY86" fmla="*/ 454457 h 1226305"/>
                <a:gd name="connsiteX87" fmla="*/ 225847 w 1371600"/>
                <a:gd name="connsiteY87" fmla="*/ 442817 h 1226305"/>
                <a:gd name="connsiteX88" fmla="*/ 91880 w 1371600"/>
                <a:gd name="connsiteY88" fmla="*/ 306576 h 1226305"/>
                <a:gd name="connsiteX89" fmla="*/ 290831 w 1371600"/>
                <a:gd name="connsiteY89" fmla="*/ 342186 h 1226305"/>
                <a:gd name="connsiteX90" fmla="*/ 200866 w 1371600"/>
                <a:gd name="connsiteY90" fmla="*/ 179588 h 1226305"/>
                <a:gd name="connsiteX91" fmla="*/ 382729 w 1371600"/>
                <a:gd name="connsiteY91" fmla="*/ 260023 h 1226305"/>
                <a:gd name="connsiteX92" fmla="*/ 342900 w 1371600"/>
                <a:gd name="connsiteY92" fmla="*/ 82147 h 1226305"/>
                <a:gd name="connsiteX93" fmla="*/ 495283 w 1371600"/>
                <a:gd name="connsiteY93" fmla="*/ 201922 h 1226305"/>
                <a:gd name="connsiteX94" fmla="*/ 508302 w 1371600"/>
                <a:gd name="connsiteY94" fmla="*/ 20893 h 1226305"/>
                <a:gd name="connsiteX95" fmla="*/ 620816 w 1371600"/>
                <a:gd name="connsiteY95" fmla="*/ 171851 h 122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371600" h="1226305">
                  <a:moveTo>
                    <a:pt x="701697" y="227769"/>
                  </a:moveTo>
                  <a:lnTo>
                    <a:pt x="687802" y="528625"/>
                  </a:lnTo>
                  <a:lnTo>
                    <a:pt x="587288" y="241236"/>
                  </a:lnTo>
                  <a:lnTo>
                    <a:pt x="660960" y="535055"/>
                  </a:lnTo>
                  <a:lnTo>
                    <a:pt x="480676" y="280718"/>
                  </a:lnTo>
                  <a:lnTo>
                    <a:pt x="636893" y="547478"/>
                  </a:lnTo>
                  <a:lnTo>
                    <a:pt x="389125" y="343525"/>
                  </a:lnTo>
                  <a:lnTo>
                    <a:pt x="617243" y="565047"/>
                  </a:lnTo>
                  <a:lnTo>
                    <a:pt x="318877" y="425378"/>
                  </a:lnTo>
                  <a:lnTo>
                    <a:pt x="603347" y="586564"/>
                  </a:lnTo>
                  <a:lnTo>
                    <a:pt x="274716" y="520696"/>
                  </a:lnTo>
                  <a:lnTo>
                    <a:pt x="596155" y="610563"/>
                  </a:lnTo>
                  <a:lnTo>
                    <a:pt x="259654" y="622986"/>
                  </a:lnTo>
                  <a:lnTo>
                    <a:pt x="596155" y="635409"/>
                  </a:lnTo>
                  <a:lnTo>
                    <a:pt x="274716" y="725276"/>
                  </a:lnTo>
                  <a:lnTo>
                    <a:pt x="603347" y="659408"/>
                  </a:lnTo>
                  <a:lnTo>
                    <a:pt x="318877" y="820595"/>
                  </a:lnTo>
                  <a:lnTo>
                    <a:pt x="617243" y="680925"/>
                  </a:lnTo>
                  <a:lnTo>
                    <a:pt x="389125" y="902447"/>
                  </a:lnTo>
                  <a:lnTo>
                    <a:pt x="636893" y="698494"/>
                  </a:lnTo>
                  <a:lnTo>
                    <a:pt x="480676" y="965254"/>
                  </a:lnTo>
                  <a:lnTo>
                    <a:pt x="660960" y="710917"/>
                  </a:lnTo>
                  <a:lnTo>
                    <a:pt x="587288" y="1004736"/>
                  </a:lnTo>
                  <a:lnTo>
                    <a:pt x="687802" y="717347"/>
                  </a:lnTo>
                  <a:lnTo>
                    <a:pt x="701697" y="1018203"/>
                  </a:lnTo>
                  <a:lnTo>
                    <a:pt x="715592" y="717347"/>
                  </a:lnTo>
                  <a:lnTo>
                    <a:pt x="816106" y="1004736"/>
                  </a:lnTo>
                  <a:lnTo>
                    <a:pt x="742434" y="710917"/>
                  </a:lnTo>
                  <a:lnTo>
                    <a:pt x="922719" y="965254"/>
                  </a:lnTo>
                  <a:lnTo>
                    <a:pt x="766501" y="698494"/>
                  </a:lnTo>
                  <a:lnTo>
                    <a:pt x="1014269" y="902447"/>
                  </a:lnTo>
                  <a:lnTo>
                    <a:pt x="786151" y="680925"/>
                  </a:lnTo>
                  <a:lnTo>
                    <a:pt x="1084517" y="820595"/>
                  </a:lnTo>
                  <a:lnTo>
                    <a:pt x="800047" y="659408"/>
                  </a:lnTo>
                  <a:lnTo>
                    <a:pt x="1128678" y="725276"/>
                  </a:lnTo>
                  <a:lnTo>
                    <a:pt x="807239" y="635409"/>
                  </a:lnTo>
                  <a:lnTo>
                    <a:pt x="1143740" y="622986"/>
                  </a:lnTo>
                  <a:lnTo>
                    <a:pt x="807239" y="610563"/>
                  </a:lnTo>
                  <a:lnTo>
                    <a:pt x="1128678" y="520696"/>
                  </a:lnTo>
                  <a:lnTo>
                    <a:pt x="800047" y="586564"/>
                  </a:lnTo>
                  <a:lnTo>
                    <a:pt x="1084517" y="425378"/>
                  </a:lnTo>
                  <a:lnTo>
                    <a:pt x="786151" y="565047"/>
                  </a:lnTo>
                  <a:lnTo>
                    <a:pt x="1014269" y="343525"/>
                  </a:lnTo>
                  <a:lnTo>
                    <a:pt x="766501" y="547478"/>
                  </a:lnTo>
                  <a:lnTo>
                    <a:pt x="922719" y="280718"/>
                  </a:lnTo>
                  <a:lnTo>
                    <a:pt x="742434" y="535055"/>
                  </a:lnTo>
                  <a:lnTo>
                    <a:pt x="816106" y="241236"/>
                  </a:lnTo>
                  <a:lnTo>
                    <a:pt x="715592" y="528625"/>
                  </a:lnTo>
                  <a:close/>
                  <a:moveTo>
                    <a:pt x="685800" y="0"/>
                  </a:moveTo>
                  <a:lnTo>
                    <a:pt x="750784" y="171851"/>
                  </a:lnTo>
                  <a:lnTo>
                    <a:pt x="863298" y="20893"/>
                  </a:lnTo>
                  <a:lnTo>
                    <a:pt x="876317" y="201922"/>
                  </a:lnTo>
                  <a:lnTo>
                    <a:pt x="1028700" y="82147"/>
                  </a:lnTo>
                  <a:lnTo>
                    <a:pt x="988871" y="260023"/>
                  </a:lnTo>
                  <a:lnTo>
                    <a:pt x="1170734" y="179588"/>
                  </a:lnTo>
                  <a:lnTo>
                    <a:pt x="1080769" y="342186"/>
                  </a:lnTo>
                  <a:lnTo>
                    <a:pt x="1279720" y="306576"/>
                  </a:lnTo>
                  <a:lnTo>
                    <a:pt x="1145753" y="442817"/>
                  </a:lnTo>
                  <a:lnTo>
                    <a:pt x="1348232" y="454457"/>
                  </a:lnTo>
                  <a:lnTo>
                    <a:pt x="1179388" y="555052"/>
                  </a:lnTo>
                  <a:lnTo>
                    <a:pt x="1371600" y="613153"/>
                  </a:lnTo>
                  <a:lnTo>
                    <a:pt x="1179388" y="671253"/>
                  </a:lnTo>
                  <a:lnTo>
                    <a:pt x="1348232" y="771848"/>
                  </a:lnTo>
                  <a:lnTo>
                    <a:pt x="1145753" y="783488"/>
                  </a:lnTo>
                  <a:lnTo>
                    <a:pt x="1279720" y="919729"/>
                  </a:lnTo>
                  <a:lnTo>
                    <a:pt x="1080769" y="884119"/>
                  </a:lnTo>
                  <a:lnTo>
                    <a:pt x="1170734" y="1046717"/>
                  </a:lnTo>
                  <a:lnTo>
                    <a:pt x="988871" y="966282"/>
                  </a:lnTo>
                  <a:lnTo>
                    <a:pt x="1028700" y="1144158"/>
                  </a:lnTo>
                  <a:lnTo>
                    <a:pt x="876317" y="1024383"/>
                  </a:lnTo>
                  <a:lnTo>
                    <a:pt x="863298" y="1205412"/>
                  </a:lnTo>
                  <a:lnTo>
                    <a:pt x="750784" y="1054454"/>
                  </a:lnTo>
                  <a:lnTo>
                    <a:pt x="685800" y="1226305"/>
                  </a:lnTo>
                  <a:lnTo>
                    <a:pt x="620816" y="1054454"/>
                  </a:lnTo>
                  <a:lnTo>
                    <a:pt x="508302" y="1205412"/>
                  </a:lnTo>
                  <a:lnTo>
                    <a:pt x="495283" y="1024383"/>
                  </a:lnTo>
                  <a:lnTo>
                    <a:pt x="342900" y="1144158"/>
                  </a:lnTo>
                  <a:lnTo>
                    <a:pt x="382729" y="966282"/>
                  </a:lnTo>
                  <a:lnTo>
                    <a:pt x="200866" y="1046717"/>
                  </a:lnTo>
                  <a:lnTo>
                    <a:pt x="290831" y="884119"/>
                  </a:lnTo>
                  <a:lnTo>
                    <a:pt x="91880" y="919729"/>
                  </a:lnTo>
                  <a:lnTo>
                    <a:pt x="225847" y="783488"/>
                  </a:lnTo>
                  <a:lnTo>
                    <a:pt x="23368" y="771848"/>
                  </a:lnTo>
                  <a:lnTo>
                    <a:pt x="192212" y="671253"/>
                  </a:lnTo>
                  <a:lnTo>
                    <a:pt x="0" y="613153"/>
                  </a:lnTo>
                  <a:lnTo>
                    <a:pt x="192212" y="555052"/>
                  </a:lnTo>
                  <a:lnTo>
                    <a:pt x="23368" y="454457"/>
                  </a:lnTo>
                  <a:lnTo>
                    <a:pt x="225847" y="442817"/>
                  </a:lnTo>
                  <a:lnTo>
                    <a:pt x="91880" y="306576"/>
                  </a:lnTo>
                  <a:lnTo>
                    <a:pt x="290831" y="342186"/>
                  </a:lnTo>
                  <a:lnTo>
                    <a:pt x="200866" y="179588"/>
                  </a:lnTo>
                  <a:lnTo>
                    <a:pt x="382729" y="260023"/>
                  </a:lnTo>
                  <a:lnTo>
                    <a:pt x="342900" y="82147"/>
                  </a:lnTo>
                  <a:lnTo>
                    <a:pt x="495283" y="201922"/>
                  </a:lnTo>
                  <a:lnTo>
                    <a:pt x="508302" y="20893"/>
                  </a:lnTo>
                  <a:lnTo>
                    <a:pt x="620816" y="1718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5" name="三十二角星 114"/>
            <p:cNvSpPr/>
            <p:nvPr/>
          </p:nvSpPr>
          <p:spPr>
            <a:xfrm>
              <a:off x="2928973" y="2080065"/>
              <a:ext cx="160743" cy="145417"/>
            </a:xfrm>
            <a:prstGeom prst="star32">
              <a:avLst>
                <a:gd name="adj" fmla="val 30199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10488" y="1557211"/>
            <a:ext cx="968688" cy="4698869"/>
            <a:chOff x="5193785" y="1731645"/>
            <a:chExt cx="968688" cy="4698869"/>
          </a:xfrm>
        </p:grpSpPr>
        <p:grpSp>
          <p:nvGrpSpPr>
            <p:cNvPr id="42" name="组合 41"/>
            <p:cNvGrpSpPr/>
            <p:nvPr/>
          </p:nvGrpSpPr>
          <p:grpSpPr>
            <a:xfrm>
              <a:off x="5193785" y="1731645"/>
              <a:ext cx="945996" cy="921408"/>
              <a:chOff x="1756242" y="4465560"/>
              <a:chExt cx="2227007" cy="2227007"/>
            </a:xfrm>
            <a:solidFill>
              <a:srgbClr val="EA5326"/>
            </a:solidFill>
          </p:grpSpPr>
          <p:sp>
            <p:nvSpPr>
              <p:cNvPr id="43" name="椭圆 42"/>
              <p:cNvSpPr/>
              <p:nvPr/>
            </p:nvSpPr>
            <p:spPr>
              <a:xfrm>
                <a:off x="1756242" y="4465560"/>
                <a:ext cx="2227007" cy="2227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350641" y="4667067"/>
                <a:ext cx="1495034" cy="1350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4800" b="1" dirty="0" smtClean="0">
                    <a:solidFill>
                      <a:schemeClr val="bg1"/>
                    </a:solidFill>
                    <a:ea typeface="Gulim" pitchFamily="34" charset="-127"/>
                  </a:rPr>
                  <a:t>1</a:t>
                </a:r>
                <a:endParaRPr lang="zh-CN" altLang="en-US" sz="4800" b="1" dirty="0">
                  <a:solidFill>
                    <a:schemeClr val="bg1"/>
                  </a:solidFill>
                  <a:ea typeface="Gulim" pitchFamily="34" charset="-127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216477" y="5509106"/>
              <a:ext cx="945996" cy="921408"/>
              <a:chOff x="1756242" y="4465560"/>
              <a:chExt cx="2227007" cy="222700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756242" y="4465560"/>
                <a:ext cx="2227007" cy="222700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350641" y="4667067"/>
                <a:ext cx="1495034" cy="2008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4800" b="1" dirty="0" smtClean="0">
                    <a:solidFill>
                      <a:schemeClr val="bg1"/>
                    </a:solidFill>
                    <a:ea typeface="Gulim" pitchFamily="34" charset="-127"/>
                  </a:rPr>
                  <a:t>4</a:t>
                </a:r>
                <a:endParaRPr lang="zh-CN" altLang="en-US" sz="4800" b="1" dirty="0">
                  <a:solidFill>
                    <a:schemeClr val="bg1"/>
                  </a:solidFill>
                  <a:ea typeface="Gulim" pitchFamily="34" charset="-127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5193785" y="3029743"/>
              <a:ext cx="945996" cy="921408"/>
              <a:chOff x="1756242" y="4465560"/>
              <a:chExt cx="2227007" cy="2227007"/>
            </a:xfrm>
            <a:solidFill>
              <a:srgbClr val="4BA93B"/>
            </a:solidFill>
          </p:grpSpPr>
          <p:sp>
            <p:nvSpPr>
              <p:cNvPr id="117" name="椭圆 116"/>
              <p:cNvSpPr/>
              <p:nvPr/>
            </p:nvSpPr>
            <p:spPr>
              <a:xfrm>
                <a:off x="1756242" y="4465560"/>
                <a:ext cx="2227007" cy="22270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350641" y="4560131"/>
                <a:ext cx="1495034" cy="20084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4800" b="1" dirty="0">
                    <a:solidFill>
                      <a:schemeClr val="bg1"/>
                    </a:solidFill>
                    <a:ea typeface="Gulim" pitchFamily="34" charset="-127"/>
                  </a:rPr>
                  <a:t>2</a:t>
                </a:r>
                <a:endParaRPr lang="zh-CN" altLang="en-US" sz="4800" b="1" dirty="0">
                  <a:solidFill>
                    <a:schemeClr val="bg1"/>
                  </a:solidFill>
                  <a:ea typeface="Gulim" pitchFamily="34" charset="-127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5193785" y="4283578"/>
              <a:ext cx="945996" cy="921408"/>
              <a:chOff x="1756242" y="4465560"/>
              <a:chExt cx="2227007" cy="2227007"/>
            </a:xfrm>
            <a:solidFill>
              <a:srgbClr val="EA5326"/>
            </a:solidFill>
          </p:grpSpPr>
          <p:sp>
            <p:nvSpPr>
              <p:cNvPr id="120" name="椭圆 119"/>
              <p:cNvSpPr/>
              <p:nvPr/>
            </p:nvSpPr>
            <p:spPr>
              <a:xfrm>
                <a:off x="1756242" y="4465560"/>
                <a:ext cx="2227007" cy="2227007"/>
              </a:xfrm>
              <a:prstGeom prst="ellipse">
                <a:avLst/>
              </a:prstGeom>
              <a:solidFill>
                <a:srgbClr val="1B8A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350641" y="4667067"/>
                <a:ext cx="1495034" cy="20084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4800" b="1" dirty="0" smtClean="0">
                    <a:solidFill>
                      <a:schemeClr val="bg1"/>
                    </a:solidFill>
                    <a:ea typeface="Gulim" pitchFamily="34" charset="-127"/>
                  </a:rPr>
                  <a:t>3</a:t>
                </a:r>
                <a:endParaRPr lang="zh-CN" altLang="en-US" sz="4800" b="1" dirty="0">
                  <a:solidFill>
                    <a:schemeClr val="bg1"/>
                  </a:solidFill>
                  <a:ea typeface="Gulim" pitchFamily="34" charset="-127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568440" y="1005205"/>
            <a:ext cx="5882005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Service Orientation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Interoperability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Multiple Message Patterns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Service Metadata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Data Contracts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Security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Multiple Transports and Encodings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Reliable and Queued Messages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Durable Messages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Transactions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AJAX and REST Support 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Extensibility 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0800000">
            <a:off x="584200" y="1946910"/>
            <a:ext cx="3658870" cy="3949065"/>
          </a:xfrm>
          <a:custGeom>
            <a:avLst/>
            <a:gdLst>
              <a:gd name="connsiteX0" fmla="*/ 847856 w 1017431"/>
              <a:gd name="connsiteY0" fmla="*/ 1378039 h 1378039"/>
              <a:gd name="connsiteX1" fmla="*/ 169575 w 1017431"/>
              <a:gd name="connsiteY1" fmla="*/ 1378039 h 1378039"/>
              <a:gd name="connsiteX2" fmla="*/ 0 w 1017431"/>
              <a:gd name="connsiteY2" fmla="*/ 1208464 h 1378039"/>
              <a:gd name="connsiteX3" fmla="*/ 0 w 1017431"/>
              <a:gd name="connsiteY3" fmla="*/ 517304 h 1378039"/>
              <a:gd name="connsiteX4" fmla="*/ 169575 w 1017431"/>
              <a:gd name="connsiteY4" fmla="*/ 347729 h 1378039"/>
              <a:gd name="connsiteX5" fmla="*/ 546298 w 1017431"/>
              <a:gd name="connsiteY5" fmla="*/ 347729 h 1378039"/>
              <a:gd name="connsiteX6" fmla="*/ 546298 w 1017431"/>
              <a:gd name="connsiteY6" fmla="*/ 0 h 1378039"/>
              <a:gd name="connsiteX7" fmla="*/ 816368 w 1017431"/>
              <a:gd name="connsiteY7" fmla="*/ 347729 h 1378039"/>
              <a:gd name="connsiteX8" fmla="*/ 847856 w 1017431"/>
              <a:gd name="connsiteY8" fmla="*/ 347729 h 1378039"/>
              <a:gd name="connsiteX9" fmla="*/ 1017431 w 1017431"/>
              <a:gd name="connsiteY9" fmla="*/ 517304 h 1378039"/>
              <a:gd name="connsiteX10" fmla="*/ 1017431 w 1017431"/>
              <a:gd name="connsiteY10" fmla="*/ 1208464 h 1378039"/>
              <a:gd name="connsiteX11" fmla="*/ 847856 w 1017431"/>
              <a:gd name="connsiteY11" fmla="*/ 1378039 h 137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7431" h="1378039">
                <a:moveTo>
                  <a:pt x="847856" y="1378039"/>
                </a:moveTo>
                <a:lnTo>
                  <a:pt x="169575" y="1378039"/>
                </a:lnTo>
                <a:cubicBezTo>
                  <a:pt x="75921" y="1378039"/>
                  <a:pt x="0" y="1302118"/>
                  <a:pt x="0" y="1208464"/>
                </a:cubicBezTo>
                <a:lnTo>
                  <a:pt x="0" y="517304"/>
                </a:lnTo>
                <a:cubicBezTo>
                  <a:pt x="0" y="423650"/>
                  <a:pt x="75921" y="347729"/>
                  <a:pt x="169575" y="347729"/>
                </a:cubicBezTo>
                <a:lnTo>
                  <a:pt x="546298" y="347729"/>
                </a:lnTo>
                <a:lnTo>
                  <a:pt x="546298" y="0"/>
                </a:lnTo>
                <a:lnTo>
                  <a:pt x="816368" y="347729"/>
                </a:lnTo>
                <a:lnTo>
                  <a:pt x="847856" y="347729"/>
                </a:lnTo>
                <a:cubicBezTo>
                  <a:pt x="941510" y="347729"/>
                  <a:pt x="1017431" y="423650"/>
                  <a:pt x="1017431" y="517304"/>
                </a:cubicBezTo>
                <a:lnTo>
                  <a:pt x="1017431" y="1208464"/>
                </a:lnTo>
                <a:cubicBezTo>
                  <a:pt x="1017431" y="1302118"/>
                  <a:pt x="941510" y="1378039"/>
                  <a:pt x="847856" y="1378039"/>
                </a:cubicBezTo>
                <a:close/>
              </a:path>
            </a:pathLst>
          </a:custGeom>
          <a:solidFill>
            <a:srgbClr val="EA5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929755" y="1819910"/>
            <a:ext cx="4504690" cy="4227830"/>
            <a:chOff x="7265" y="2914"/>
            <a:chExt cx="7094" cy="6658"/>
          </a:xfrm>
        </p:grpSpPr>
        <p:sp>
          <p:nvSpPr>
            <p:cNvPr id="9" name="任意多边形 8"/>
            <p:cNvSpPr/>
            <p:nvPr/>
          </p:nvSpPr>
          <p:spPr>
            <a:xfrm rot="10800000">
              <a:off x="7265" y="3066"/>
              <a:ext cx="7094" cy="6506"/>
            </a:xfrm>
            <a:custGeom>
              <a:avLst/>
              <a:gdLst>
                <a:gd name="connsiteX0" fmla="*/ 847856 w 1017431"/>
                <a:gd name="connsiteY0" fmla="*/ 1378039 h 1378039"/>
                <a:gd name="connsiteX1" fmla="*/ 169575 w 1017431"/>
                <a:gd name="connsiteY1" fmla="*/ 1378039 h 1378039"/>
                <a:gd name="connsiteX2" fmla="*/ 0 w 1017431"/>
                <a:gd name="connsiteY2" fmla="*/ 1208464 h 1378039"/>
                <a:gd name="connsiteX3" fmla="*/ 0 w 1017431"/>
                <a:gd name="connsiteY3" fmla="*/ 517304 h 1378039"/>
                <a:gd name="connsiteX4" fmla="*/ 169575 w 1017431"/>
                <a:gd name="connsiteY4" fmla="*/ 347729 h 1378039"/>
                <a:gd name="connsiteX5" fmla="*/ 546298 w 1017431"/>
                <a:gd name="connsiteY5" fmla="*/ 347729 h 1378039"/>
                <a:gd name="connsiteX6" fmla="*/ 546298 w 1017431"/>
                <a:gd name="connsiteY6" fmla="*/ 0 h 1378039"/>
                <a:gd name="connsiteX7" fmla="*/ 816368 w 1017431"/>
                <a:gd name="connsiteY7" fmla="*/ 347729 h 1378039"/>
                <a:gd name="connsiteX8" fmla="*/ 847856 w 1017431"/>
                <a:gd name="connsiteY8" fmla="*/ 347729 h 1378039"/>
                <a:gd name="connsiteX9" fmla="*/ 1017431 w 1017431"/>
                <a:gd name="connsiteY9" fmla="*/ 517304 h 1378039"/>
                <a:gd name="connsiteX10" fmla="*/ 1017431 w 1017431"/>
                <a:gd name="connsiteY10" fmla="*/ 1208464 h 1378039"/>
                <a:gd name="connsiteX11" fmla="*/ 847856 w 1017431"/>
                <a:gd name="connsiteY11" fmla="*/ 1378039 h 137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7431" h="1378039">
                  <a:moveTo>
                    <a:pt x="847856" y="1378039"/>
                  </a:moveTo>
                  <a:lnTo>
                    <a:pt x="169575" y="1378039"/>
                  </a:lnTo>
                  <a:cubicBezTo>
                    <a:pt x="75921" y="1378039"/>
                    <a:pt x="0" y="1302118"/>
                    <a:pt x="0" y="1208464"/>
                  </a:cubicBezTo>
                  <a:lnTo>
                    <a:pt x="0" y="517304"/>
                  </a:lnTo>
                  <a:cubicBezTo>
                    <a:pt x="0" y="423650"/>
                    <a:pt x="75921" y="347729"/>
                    <a:pt x="169575" y="347729"/>
                  </a:cubicBezTo>
                  <a:lnTo>
                    <a:pt x="546298" y="347729"/>
                  </a:lnTo>
                  <a:lnTo>
                    <a:pt x="546298" y="0"/>
                  </a:lnTo>
                  <a:lnTo>
                    <a:pt x="816368" y="347729"/>
                  </a:lnTo>
                  <a:lnTo>
                    <a:pt x="847856" y="347729"/>
                  </a:lnTo>
                  <a:cubicBezTo>
                    <a:pt x="941510" y="347729"/>
                    <a:pt x="1017431" y="423650"/>
                    <a:pt x="1017431" y="517304"/>
                  </a:cubicBezTo>
                  <a:lnTo>
                    <a:pt x="1017431" y="1208464"/>
                  </a:lnTo>
                  <a:cubicBezTo>
                    <a:pt x="1017431" y="1302118"/>
                    <a:pt x="941510" y="1378039"/>
                    <a:pt x="847856" y="1378039"/>
                  </a:cubicBezTo>
                  <a:close/>
                </a:path>
              </a:pathLst>
            </a:custGeom>
            <a:solidFill>
              <a:srgbClr val="1B8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" y="2914"/>
              <a:ext cx="960" cy="960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79" y="1850183"/>
            <a:ext cx="609600" cy="6096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200900" y="2295525"/>
            <a:ext cx="4210050" cy="253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ln>
                  <a:noFill/>
                </a:ln>
                <a:solidFill>
                  <a:schemeClr val="bg1"/>
                </a:solidFill>
              </a:rPr>
              <a:t>Web Services can be accessed only over HTTP &amp; it works in stateless environment, where WCF is flexible because its services can be hosted in different types of applications. Common scenarios for hosting WCF services are IIS,WAS, Self-hosting, Managed Windows Service.  </a:t>
            </a:r>
            <a:endParaRPr lang="en-US" altLang="zh-CN" sz="2000" b="0" baseline="0" dirty="0" smtClean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5000" y="2251710"/>
            <a:ext cx="3689985" cy="26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ln>
                  <a:noFill/>
                </a:ln>
                <a:solidFill>
                  <a:schemeClr val="bg1"/>
                </a:solidFill>
              </a:rPr>
              <a:t>WCF is a replacement for all earlier web service technologies from Microsoft. It also does a lot more than what is traditionally considered as "web services".  </a:t>
            </a:r>
            <a:endParaRPr lang="zh-CN" altLang="en-US" sz="2400" b="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24118" y="284644"/>
            <a:ext cx="10952388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+mj-lt"/>
                <a:ea typeface="Gulim" pitchFamily="34" charset="-127"/>
              </a:rPr>
              <a:t>develop WS from WCF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+mj-lt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五边形 111"/>
          <p:cNvSpPr/>
          <p:nvPr/>
        </p:nvSpPr>
        <p:spPr>
          <a:xfrm rot="5400000">
            <a:off x="147736" y="206475"/>
            <a:ext cx="1061884" cy="648929"/>
          </a:xfrm>
          <a:prstGeom prst="homePlate">
            <a:avLst>
              <a:gd name="adj" fmla="val 3181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472200" y="207510"/>
            <a:ext cx="64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3300" y="207645"/>
            <a:ext cx="7498080" cy="57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Gulim" pitchFamily="34" charset="-127"/>
                <a:ea typeface="Gulim" pitchFamily="34" charset="-127"/>
              </a:rPr>
              <a:t>Windows Communication Foundation 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321263" y="1802401"/>
            <a:ext cx="5650347" cy="3163480"/>
            <a:chOff x="-434334" y="1930564"/>
            <a:chExt cx="5650347" cy="31634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6" y="2311563"/>
              <a:ext cx="3466688" cy="2313597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15" name="图表 14"/>
            <p:cNvGraphicFramePr/>
            <p:nvPr/>
          </p:nvGraphicFramePr>
          <p:xfrm>
            <a:off x="-434334" y="1930564"/>
            <a:ext cx="5650347" cy="3163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290617" y="1846344"/>
            <a:ext cx="5650347" cy="3163480"/>
            <a:chOff x="3482346" y="1930564"/>
            <a:chExt cx="5650347" cy="316348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5206" y="2311563"/>
              <a:ext cx="3466688" cy="2313597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26" name="图表 25"/>
            <p:cNvGraphicFramePr/>
            <p:nvPr/>
          </p:nvGraphicFramePr>
          <p:xfrm>
            <a:off x="3482346" y="1930564"/>
            <a:ext cx="5650347" cy="3163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6902497" y="1846344"/>
            <a:ext cx="5650347" cy="3163480"/>
            <a:chOff x="7094226" y="1930564"/>
            <a:chExt cx="5650347" cy="316348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7086" y="2311563"/>
              <a:ext cx="3466688" cy="2313597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28" name="图表 27"/>
            <p:cNvGraphicFramePr/>
            <p:nvPr/>
          </p:nvGraphicFramePr>
          <p:xfrm>
            <a:off x="7094226" y="1930564"/>
            <a:ext cx="5650347" cy="3163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44" name="矩形 43"/>
          <p:cNvSpPr/>
          <p:nvPr/>
        </p:nvSpPr>
        <p:spPr>
          <a:xfrm>
            <a:off x="2999821" y="5347281"/>
            <a:ext cx="7906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  <a:ea typeface="Gulim" pitchFamily="34" charset="-127"/>
              </a:rPr>
              <a:t>Some text about </a:t>
            </a:r>
            <a:r>
              <a:rPr lang="en-US" altLang="zh-CN" sz="3200" dirty="0" smtClean="0">
                <a:solidFill>
                  <a:schemeClr val="bg1"/>
                </a:solidFill>
                <a:ea typeface="Gulim" pitchFamily="34" charset="-127"/>
              </a:rPr>
              <a:t>your  </a:t>
            </a:r>
            <a:r>
              <a:rPr lang="en-US" altLang="zh-CN" sz="3200" dirty="0">
                <a:solidFill>
                  <a:schemeClr val="bg1"/>
                </a:solidFill>
                <a:ea typeface="Gulim" pitchFamily="34" charset="-127"/>
              </a:rPr>
              <a:t>related goes </a:t>
            </a:r>
            <a:r>
              <a:rPr lang="en-US" altLang="zh-CN" sz="3200" dirty="0" smtClean="0">
                <a:solidFill>
                  <a:schemeClr val="bg1"/>
                </a:solidFill>
                <a:ea typeface="Gulim" pitchFamily="34" charset="-127"/>
              </a:rPr>
              <a:t>here…</a:t>
            </a:r>
            <a:endParaRPr lang="zh-CN" altLang="en-US" sz="3200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74234" y="4638557"/>
            <a:ext cx="3061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ea typeface="Gulim" pitchFamily="34" charset="-127"/>
              </a:rPr>
              <a:t>ABOUT THIS CHART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a typeface="Gulim" pitchFamily="34" charset="-127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58909" y="4638557"/>
            <a:ext cx="3061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ea typeface="Gulim" pitchFamily="34" charset="-127"/>
              </a:rPr>
              <a:t>ABOUT THIS CHART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a typeface="Gulim" pitchFamily="34" charset="-127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3584" y="4638557"/>
            <a:ext cx="3061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ea typeface="Gulim" pitchFamily="34" charset="-127"/>
              </a:rPr>
              <a:t>ABOUT THIS CHART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Gulim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4443</Words>
  <Application>WPS 演示</Application>
  <PresentationFormat>自定义</PresentationFormat>
  <Paragraphs>328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 </vt:lpstr>
      <vt:lpstr>宋体 </vt:lpstr>
      <vt:lpstr>Gulim</vt:lpstr>
      <vt:lpstr>方正姚体</vt:lpstr>
      <vt:lpstr>Calibri</vt:lpstr>
      <vt:lpstr>微软雅黑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category>第一PPT模板网-WWW.1PPT.COM</cp:category>
  <cp:lastModifiedBy>wyq</cp:lastModifiedBy>
  <cp:revision>238</cp:revision>
  <dcterms:created xsi:type="dcterms:W3CDTF">2014-11-23T09:38:00Z</dcterms:created>
  <dcterms:modified xsi:type="dcterms:W3CDTF">2016-06-02T03:51:00Z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2052-10.1.0.5737</vt:lpwstr>
  </property>
</Properties>
</file>