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18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5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7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5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9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3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1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7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8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6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AD2E-AA81-49A8-83CB-0E1CCF60BB7E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3EC0-72B1-40CF-A143-2334F3B15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0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7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Increase the field people’s working efficiency</a:t>
            </a:r>
          </a:p>
          <a:p>
            <a:r>
              <a:rPr lang="en-US" altLang="zh-CN" dirty="0" smtClean="0"/>
              <a:t>Increase the efficiency of delivery</a:t>
            </a:r>
          </a:p>
          <a:p>
            <a:r>
              <a:rPr lang="en-US" altLang="zh-CN" dirty="0" smtClean="0"/>
              <a:t>Reduce errors made by human inputs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Scope </a:t>
            </a:r>
            <a:r>
              <a:rPr lang="en-US" altLang="zh-CN" dirty="0" err="1" smtClean="0"/>
              <a:t>description:</a:t>
            </a:r>
            <a:r>
              <a:rPr lang="en-US" altLang="zh-CN" dirty="0" err="1"/>
              <a:t>a</a:t>
            </a:r>
            <a:r>
              <a:rPr lang="en-US" altLang="zh-CN" dirty="0"/>
              <a:t> logistics system which </a:t>
            </a:r>
            <a:r>
              <a:rPr lang="en-US" altLang="zh-CN" dirty="0" smtClean="0"/>
              <a:t>provides solution </a:t>
            </a:r>
            <a:r>
              <a:rPr lang="en-US" altLang="zh-CN" dirty="0"/>
              <a:t>for various scenarios between postman and </a:t>
            </a:r>
            <a:r>
              <a:rPr lang="en-US" altLang="zh-CN" dirty="0" smtClean="0"/>
              <a:t>customer.</a:t>
            </a:r>
          </a:p>
          <a:p>
            <a:r>
              <a:rPr lang="en-US" altLang="zh-CN" dirty="0" smtClean="0"/>
              <a:t>Project requirements:</a:t>
            </a:r>
          </a:p>
          <a:p>
            <a:pPr lvl="1"/>
            <a:r>
              <a:rPr lang="en-US" altLang="zh-CN" dirty="0" smtClean="0"/>
              <a:t>Undergo 1 million concurrent </a:t>
            </a:r>
            <a:r>
              <a:rPr lang="en-US" altLang="zh-CN" dirty="0" err="1" smtClean="0"/>
              <a:t>connecttions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24/7 99.9% uptime</a:t>
            </a:r>
            <a:endParaRPr lang="en-US" altLang="zh-CN" dirty="0"/>
          </a:p>
          <a:p>
            <a:r>
              <a:rPr lang="en-US" altLang="zh-CN" dirty="0" smtClean="0"/>
              <a:t>Project boundaries:</a:t>
            </a:r>
          </a:p>
          <a:p>
            <a:pPr lvl="1"/>
            <a:r>
              <a:rPr lang="en-US" altLang="zh-CN" dirty="0" smtClean="0"/>
              <a:t>System design</a:t>
            </a:r>
          </a:p>
          <a:p>
            <a:pPr lvl="1"/>
            <a:r>
              <a:rPr lang="en-US" altLang="zh-CN" dirty="0" smtClean="0"/>
              <a:t>Database design</a:t>
            </a:r>
          </a:p>
          <a:p>
            <a:pPr lvl="1"/>
            <a:r>
              <a:rPr lang="en-US" altLang="zh-CN" dirty="0" smtClean="0"/>
              <a:t>Use Case design</a:t>
            </a:r>
          </a:p>
          <a:p>
            <a:pPr lvl="1"/>
            <a:r>
              <a:rPr lang="en-US" altLang="zh-CN" dirty="0" smtClean="0"/>
              <a:t>User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190899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 defined risks</a:t>
            </a:r>
          </a:p>
          <a:p>
            <a:pPr lvl="1"/>
            <a:r>
              <a:rPr lang="en-US" altLang="zh-CN" dirty="0" smtClean="0"/>
              <a:t>Security risks</a:t>
            </a:r>
          </a:p>
          <a:p>
            <a:pPr lvl="1"/>
            <a:r>
              <a:rPr lang="en-US" altLang="zh-CN" dirty="0" smtClean="0"/>
              <a:t>Stability risks</a:t>
            </a:r>
            <a:endParaRPr lang="en-US" altLang="zh-CN" dirty="0"/>
          </a:p>
          <a:p>
            <a:r>
              <a:rPr lang="en-US" altLang="zh-CN" dirty="0" smtClean="0"/>
              <a:t>Fund limitation</a:t>
            </a:r>
          </a:p>
          <a:p>
            <a:pPr lvl="1"/>
            <a:r>
              <a:rPr lang="en-US" altLang="zh-CN" dirty="0" smtClean="0"/>
              <a:t>2 million</a:t>
            </a:r>
            <a:endParaRPr lang="en-US" altLang="zh-CN" dirty="0"/>
          </a:p>
          <a:p>
            <a:r>
              <a:rPr lang="en-US" altLang="zh-CN" dirty="0" smtClean="0"/>
              <a:t>Cost estimate</a:t>
            </a:r>
          </a:p>
          <a:p>
            <a:pPr lvl="1"/>
            <a:r>
              <a:rPr lang="en-US" altLang="zh-CN" smtClean="0"/>
              <a:t>1 million</a:t>
            </a:r>
          </a:p>
        </p:txBody>
      </p:sp>
    </p:spTree>
    <p:extLst>
      <p:ext uri="{BB962C8B-B14F-4D97-AF65-F5344CB8AC3E}">
        <p14:creationId xmlns:p14="http://schemas.microsoft.com/office/powerpoint/2010/main" val="10728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deliverables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Project deliverables: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	Android/IOS </a:t>
            </a:r>
            <a:r>
              <a:rPr lang="en-US" altLang="zh-CN" dirty="0"/>
              <a:t>Client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	Home </a:t>
            </a:r>
            <a:r>
              <a:rPr lang="en-US" altLang="zh-CN" dirty="0"/>
              <a:t>page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	Delivery </a:t>
            </a:r>
            <a:r>
              <a:rPr lang="en-US" altLang="zh-CN" dirty="0"/>
              <a:t>page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	Sign Page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Back </a:t>
            </a:r>
            <a:r>
              <a:rPr lang="en-US" altLang="zh-CN" dirty="0"/>
              <a:t>Change </a:t>
            </a:r>
            <a:r>
              <a:rPr lang="en-US" altLang="zh-CN" dirty="0" smtClean="0"/>
              <a:t>page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Trace </a:t>
            </a:r>
            <a:r>
              <a:rPr lang="en-US" altLang="zh-CN" dirty="0"/>
              <a:t>Page</a:t>
            </a:r>
            <a:endParaRPr lang="zh-CN" altLang="zh-CN" dirty="0"/>
          </a:p>
          <a:p>
            <a:pPr lvl="0"/>
            <a:r>
              <a:rPr lang="en-US" altLang="zh-CN" dirty="0"/>
              <a:t>Backend Server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Process </a:t>
            </a:r>
            <a:r>
              <a:rPr lang="en-US" altLang="zh-CN" dirty="0"/>
              <a:t>all the business logic, capable of handling large volume of </a:t>
            </a:r>
            <a:r>
              <a:rPr lang="en-US" altLang="zh-CN" dirty="0" smtClean="0"/>
              <a:t>	data</a:t>
            </a:r>
            <a:r>
              <a:rPr lang="en-US" altLang="zh-CN" dirty="0"/>
              <a:t>. Database is distributed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4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constraints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Technology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Hadoop</a:t>
            </a:r>
            <a:r>
              <a:rPr lang="en-US" altLang="zh-CN" dirty="0"/>
              <a:t>, </a:t>
            </a:r>
            <a:r>
              <a:rPr lang="en-US" altLang="zh-CN" dirty="0" err="1"/>
              <a:t>Hbase</a:t>
            </a:r>
            <a:r>
              <a:rPr lang="en-US" altLang="zh-CN" dirty="0"/>
              <a:t>, </a:t>
            </a:r>
            <a:r>
              <a:rPr lang="en-US" altLang="zh-CN" dirty="0" err="1"/>
              <a:t>Redis</a:t>
            </a:r>
            <a:r>
              <a:rPr lang="en-US" altLang="zh-CN" dirty="0"/>
              <a:t>, </a:t>
            </a:r>
            <a:r>
              <a:rPr lang="en-US" altLang="zh-CN" dirty="0" err="1"/>
              <a:t>Memcache</a:t>
            </a:r>
            <a:r>
              <a:rPr lang="en-US" altLang="zh-CN" dirty="0"/>
              <a:t>, </a:t>
            </a:r>
            <a:r>
              <a:rPr lang="en-US" altLang="zh-CN" dirty="0" smtClean="0"/>
              <a:t>Java, JDBC</a:t>
            </a:r>
          </a:p>
          <a:p>
            <a:r>
              <a:rPr lang="en-US" altLang="zh-CN" dirty="0" smtClean="0"/>
              <a:t>Operating System:</a:t>
            </a:r>
          </a:p>
          <a:p>
            <a:pPr lvl="1"/>
            <a:r>
              <a:rPr lang="en-US" altLang="zh-CN" dirty="0" smtClean="0"/>
              <a:t>Red Hat Enterprise Server 9.0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2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Basic business assumption</a:t>
            </a:r>
          </a:p>
          <a:p>
            <a:pPr lvl="1"/>
            <a:r>
              <a:rPr lang="en-US" altLang="zh-CN" dirty="0" smtClean="0"/>
              <a:t>Customers</a:t>
            </a:r>
          </a:p>
          <a:p>
            <a:pPr lvl="2"/>
            <a:r>
              <a:rPr lang="en-US" altLang="zh-CN" dirty="0" smtClean="0"/>
              <a:t> check order status</a:t>
            </a:r>
          </a:p>
          <a:p>
            <a:pPr lvl="2"/>
            <a:r>
              <a:rPr lang="en-US" altLang="zh-CN" dirty="0" smtClean="0"/>
              <a:t> get refund without reason if goods are damaged</a:t>
            </a:r>
          </a:p>
          <a:p>
            <a:pPr lvl="2"/>
            <a:r>
              <a:rPr lang="en-US" altLang="zh-CN" dirty="0" smtClean="0"/>
              <a:t>Sign electronically</a:t>
            </a:r>
          </a:p>
          <a:p>
            <a:pPr lvl="1"/>
            <a:r>
              <a:rPr lang="en-US" altLang="zh-CN" dirty="0" smtClean="0"/>
              <a:t>The logistics company</a:t>
            </a:r>
          </a:p>
          <a:p>
            <a:pPr lvl="1"/>
            <a:r>
              <a:rPr lang="en-US" altLang="zh-CN" dirty="0" smtClean="0"/>
              <a:t>Postman</a:t>
            </a:r>
          </a:p>
          <a:p>
            <a:pPr lvl="2"/>
            <a:r>
              <a:rPr lang="en-US" altLang="zh-CN" dirty="0" smtClean="0"/>
              <a:t>Track goods</a:t>
            </a:r>
          </a:p>
          <a:p>
            <a:pPr lvl="2"/>
            <a:r>
              <a:rPr lang="en-US" altLang="zh-CN" dirty="0" smtClean="0"/>
              <a:t>Update the status of the goods</a:t>
            </a:r>
          </a:p>
          <a:p>
            <a:pPr lvl="2"/>
            <a:r>
              <a:rPr lang="en-US" altLang="zh-CN" dirty="0" smtClean="0"/>
              <a:t>Communicate with customer</a:t>
            </a:r>
          </a:p>
          <a:p>
            <a:pPr lvl="2"/>
            <a:r>
              <a:rPr lang="en-US" altLang="zh-CN" dirty="0" smtClean="0"/>
              <a:t>Arrange appointments</a:t>
            </a:r>
          </a:p>
          <a:p>
            <a:pPr lvl="2"/>
            <a:r>
              <a:rPr lang="en-US" altLang="zh-CN" dirty="0" smtClean="0"/>
              <a:t>On-site payment</a:t>
            </a:r>
          </a:p>
        </p:txBody>
      </p:sp>
    </p:spTree>
    <p:extLst>
      <p:ext uri="{BB962C8B-B14F-4D97-AF65-F5344CB8AC3E}">
        <p14:creationId xmlns:p14="http://schemas.microsoft.com/office/powerpoint/2010/main" val="125485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Large volume of data</a:t>
            </a:r>
          </a:p>
          <a:p>
            <a:r>
              <a:rPr lang="en-US" altLang="zh-CN" dirty="0" smtClean="0"/>
              <a:t>A colossal number of concurrent users</a:t>
            </a:r>
          </a:p>
          <a:p>
            <a:r>
              <a:rPr lang="en-US" altLang="zh-CN" dirty="0" smtClean="0"/>
              <a:t>Data Security</a:t>
            </a:r>
          </a:p>
          <a:p>
            <a:r>
              <a:rPr lang="en-US" altLang="zh-CN" dirty="0" smtClean="0"/>
              <a:t>Performance</a:t>
            </a:r>
          </a:p>
          <a:p>
            <a:r>
              <a:rPr lang="en-US" altLang="zh-CN" dirty="0" smtClean="0"/>
              <a:t>Stability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46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162</Words>
  <Application>Microsoft Office PowerPoint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Introduction</vt:lpstr>
      <vt:lpstr>Purpose</vt:lpstr>
      <vt:lpstr>Scope</vt:lpstr>
      <vt:lpstr>Scope</vt:lpstr>
      <vt:lpstr>Project deliverables</vt:lpstr>
      <vt:lpstr>Project constraints</vt:lpstr>
      <vt:lpstr>Project Assumptions</vt:lpstr>
      <vt:lpstr>Project Assumptions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赵晨</dc:creator>
  <cp:lastModifiedBy>赵晨</cp:lastModifiedBy>
  <cp:revision>3</cp:revision>
  <dcterms:created xsi:type="dcterms:W3CDTF">2016-04-18T16:39:04Z</dcterms:created>
  <dcterms:modified xsi:type="dcterms:W3CDTF">2016-04-18T17:01:28Z</dcterms:modified>
</cp:coreProperties>
</file>