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diagrams/data1.xml" ContentType="application/vnd.openxmlformats-officedocument.drawingml.diagramData+xml"/>
  <Override PartName="/ppt/diagrams/layout1.xml" ContentType="application/vnd.openxmlformats-officedocument.drawingml.diagramLayout+xml"/>
  <Override PartName="/ppt/diagrams/_rels/drawing1.xml.rels" ContentType="application/vnd.openxmlformats-package.relationships+xml"/>
  <Override PartName="/ppt/diagrams/_rels/data1.xml.rels" ContentType="application/vnd.openxmlformats-package.relationships+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OOXDiagramDrawingRels1_7.svg" ContentType="image/svg"/>
  <Override PartName="/ppt/media/OOXDiagramDrawingRels1_15.png" ContentType="image/png"/>
  <Override PartName="/ppt/media/OOXDiagramDrawingRels1_6.png" ContentType="image/png"/>
  <Override PartName="/ppt/media/OOXDiagramDrawingRels1_5.svg" ContentType="image/svg"/>
  <Override PartName="/ppt/media/OOXDiagramDrawingRels1_13.png" ContentType="image/png"/>
  <Override PartName="/ppt/media/OOXDiagramDrawingRels1_4.png" ContentType="image/png"/>
  <Override PartName="/ppt/media/OOXDiagramDrawingRels1_10.svg" ContentType="image/svg"/>
  <Override PartName="/ppt/media/OOXDiagramDataRels1_10.svg" ContentType="image/svg"/>
  <Override PartName="/ppt/media/OOXDiagramDataRels1_12.svg" ContentType="image/svg"/>
  <Override PartName="/ppt/media/OOXDiagramDataRels1_7.svg" ContentType="image/svg"/>
  <Override PartName="/ppt/media/OOXDiagramDrawingRels1_12.svg" ContentType="image/svg"/>
  <Override PartName="/ppt/media/image1.png" ContentType="image/png"/>
  <Override PartName="/ppt/media/OOXDiagramDrawingRels1_2.png" ContentType="image/png"/>
  <Override PartName="/ppt/media/OOXDiagramDataRels1_14.svg" ContentType="image/svg"/>
  <Override PartName="/ppt/media/OOXDiagramDataRels1_9.png" ContentType="image/png"/>
  <Override PartName="/ppt/media/image2.png" ContentType="image/png"/>
  <Override PartName="/ppt/media/OOXDiagramDrawingRels1_14.svg" ContentType="image/svg"/>
  <Override PartName="/ppt/media/image3.png" ContentType="image/png"/>
  <Override PartName="/ppt/media/OOXDiagramDataRels1_5.svg" ContentType="image/svg"/>
  <Override PartName="/ppt/media/OOXDiagramDataRels1_11.png" ContentType="image/png"/>
  <Override PartName="/ppt/media/OOXDiagramDataRels1_6.png" ContentType="image/png"/>
  <Override PartName="/ppt/media/OOXDiagramDrawingRels1_9.png" ContentType="image/png"/>
  <Override PartName="/ppt/media/OOXDiagramDataRels1_3.svg" ContentType="image/svg"/>
  <Override PartName="/ppt/media/OOXDiagramDrawingRels1_8.svg" ContentType="image/svg"/>
  <Override PartName="/ppt/media/OOXDiagramDataRels1_2.png" ContentType="image/png"/>
  <Override PartName="/ppt/media/OOXDiagramDataRels1_4.png" ContentType="image/png"/>
  <Override PartName="/ppt/media/OOXDiagramDataRels1_1.svg" ContentType="image/svg"/>
  <Override PartName="/ppt/media/OOXDiagramDataRels1_0.png" ContentType="image/png"/>
  <Override PartName="/ppt/media/OOXDiagramDataRels1_8.svg" ContentType="image/svg"/>
  <Override PartName="/ppt/media/OOXDiagramDataRels1_13.png" ContentType="image/png"/>
  <Override PartName="/ppt/media/OOXDiagramDataRels1_15.png" ContentType="image/png"/>
  <Override PartName="/ppt/media/OOXDiagramDrawingRels1_0.png" ContentType="image/png"/>
  <Override PartName="/ppt/media/OOXDiagramDrawingRels1_1.svg" ContentType="image/svg"/>
  <Override PartName="/ppt/media/OOXDiagramDrawingRels1_11.png" ContentType="image/png"/>
  <Override PartName="/ppt/media/OOXDiagramDrawingRels1_3.svg" ContentType="image/sv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diagrams/_rels/data1.xml.rels><?xml version="1.0" encoding="UTF-8"?>
<Relationships xmlns="http://schemas.openxmlformats.org/package/2006/relationships"><Relationship Id="rId1" Type="http://schemas.openxmlformats.org/officeDocument/2006/relationships/image" Target="../media/OOXDiagramDataRels1_0.png"/><Relationship Id="rId10" Type="http://schemas.openxmlformats.org/officeDocument/2006/relationships/image" Target="../media/OOXDiagramDataRels1_1.svg"/><Relationship Id="rId11" Type="http://schemas.openxmlformats.org/officeDocument/2006/relationships/image" Target="../media/OOXDiagramDataRels1_2.png"/><Relationship Id="rId12" Type="http://schemas.openxmlformats.org/officeDocument/2006/relationships/image" Target="../media/OOXDiagramDataRels1_3.svg"/><Relationship Id="rId13" Type="http://schemas.openxmlformats.org/officeDocument/2006/relationships/image" Target="../media/OOXDiagramDataRels1_4.png"/><Relationship Id="rId14" Type="http://schemas.openxmlformats.org/officeDocument/2006/relationships/image" Target="../media/OOXDiagramDataRels1_5.svg"/><Relationship Id="rId15" Type="http://schemas.openxmlformats.org/officeDocument/2006/relationships/image" Target="../media/OOXDiagramDataRels1_6.png"/><Relationship Id="rId16" Type="http://schemas.openxmlformats.org/officeDocument/2006/relationships/image" Target="../media/OOXDiagramDataRels1_7.svg"/><Relationship Id="rId2" Type="http://schemas.openxmlformats.org/officeDocument/2006/relationships/image" Target="../media/OOXDiagramDataRels1_8.svg"/><Relationship Id="rId3" Type="http://schemas.openxmlformats.org/officeDocument/2006/relationships/image" Target="../media/OOXDiagramDataRels1_9.png"/><Relationship Id="rId4" Type="http://schemas.openxmlformats.org/officeDocument/2006/relationships/image" Target="../media/OOXDiagramDataRels1_10.svg"/><Relationship Id="rId5" Type="http://schemas.openxmlformats.org/officeDocument/2006/relationships/image" Target="../media/OOXDiagramDataRels1_11.png"/><Relationship Id="rId6" Type="http://schemas.openxmlformats.org/officeDocument/2006/relationships/image" Target="../media/OOXDiagramDataRels1_12.svg"/><Relationship Id="rId7" Type="http://schemas.openxmlformats.org/officeDocument/2006/relationships/image" Target="../media/OOXDiagramDataRels1_13.png"/><Relationship Id="rId8" Type="http://schemas.openxmlformats.org/officeDocument/2006/relationships/image" Target="../media/OOXDiagramDataRels1_14.svg"/><Relationship Id="rId9" Type="http://schemas.openxmlformats.org/officeDocument/2006/relationships/image" Target="../media/OOXDiagramDataRels1_15.png"/>
</Relationships>
</file>

<file path=ppt/diagrams/_rels/drawing1.xml.rels><?xml version="1.0" encoding="UTF-8"?>
<Relationships xmlns="http://schemas.openxmlformats.org/package/2006/relationships"><Relationship Id="rId1" Type="http://schemas.openxmlformats.org/officeDocument/2006/relationships/image" Target="../media/OOXDiagramDrawingRels1_0.png"/><Relationship Id="rId10" Type="http://schemas.openxmlformats.org/officeDocument/2006/relationships/image" Target="../media/OOXDiagramDrawingRels1_1.svg"/><Relationship Id="rId11" Type="http://schemas.openxmlformats.org/officeDocument/2006/relationships/image" Target="../media/OOXDiagramDrawingRels1_2.png"/><Relationship Id="rId12" Type="http://schemas.openxmlformats.org/officeDocument/2006/relationships/image" Target="../media/OOXDiagramDrawingRels1_3.svg"/><Relationship Id="rId13" Type="http://schemas.openxmlformats.org/officeDocument/2006/relationships/image" Target="../media/OOXDiagramDrawingRels1_4.png"/><Relationship Id="rId14" Type="http://schemas.openxmlformats.org/officeDocument/2006/relationships/image" Target="../media/OOXDiagramDrawingRels1_5.svg"/><Relationship Id="rId15" Type="http://schemas.openxmlformats.org/officeDocument/2006/relationships/image" Target="../media/OOXDiagramDrawingRels1_6.png"/><Relationship Id="rId16" Type="http://schemas.openxmlformats.org/officeDocument/2006/relationships/image" Target="../media/OOXDiagramDrawingRels1_7.svg"/><Relationship Id="rId2" Type="http://schemas.openxmlformats.org/officeDocument/2006/relationships/image" Target="../media/OOXDiagramDrawingRels1_8.svg"/><Relationship Id="rId3" Type="http://schemas.openxmlformats.org/officeDocument/2006/relationships/image" Target="../media/OOXDiagramDrawingRels1_9.png"/><Relationship Id="rId4" Type="http://schemas.openxmlformats.org/officeDocument/2006/relationships/image" Target="../media/OOXDiagramDrawingRels1_10.svg"/><Relationship Id="rId5" Type="http://schemas.openxmlformats.org/officeDocument/2006/relationships/image" Target="../media/OOXDiagramDrawingRels1_11.png"/><Relationship Id="rId6" Type="http://schemas.openxmlformats.org/officeDocument/2006/relationships/image" Target="../media/OOXDiagramDrawingRels1_12.svg"/><Relationship Id="rId7" Type="http://schemas.openxmlformats.org/officeDocument/2006/relationships/image" Target="../media/OOXDiagramDrawingRels1_13.png"/><Relationship Id="rId8" Type="http://schemas.openxmlformats.org/officeDocument/2006/relationships/image" Target="../media/OOXDiagramDrawingRels1_14.svg"/><Relationship Id="rId9" Type="http://schemas.openxmlformats.org/officeDocument/2006/relationships/image" Target="../media/OOXDiagramDrawingRels1_1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87273-6A8A-40F1-A500-32AB71B98C9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CA9BF72-9958-41B9-8601-69017E041EB3}">
      <dgm:prSet/>
      <dgm:spPr/>
      <dgm:t>
        <a:bodyPr/>
        <a:lstStyle/>
        <a:p>
          <a:pPr>
            <a:lnSpc>
              <a:spcPct val="100000"/>
            </a:lnSpc>
          </a:pPr>
          <a:r>
            <a:rPr lang="en-GB"/>
            <a:t>Problem Statement</a:t>
          </a:r>
          <a:endParaRPr lang="en-US"/>
        </a:p>
      </dgm:t>
    </dgm:pt>
    <dgm:pt modelId="{1B2DD0EF-2E9E-48BB-95AF-36FE0DBF1BA8}" type="parTrans" cxnId="{E2A756FA-5D89-432F-BC75-B28C276D545D}">
      <dgm:prSet/>
      <dgm:spPr/>
      <dgm:t>
        <a:bodyPr/>
        <a:lstStyle/>
        <a:p>
          <a:endParaRPr lang="en-US"/>
        </a:p>
      </dgm:t>
    </dgm:pt>
    <dgm:pt modelId="{086C14E8-73EA-4CE4-8F64-4F26F7888ED2}" type="sibTrans" cxnId="{E2A756FA-5D89-432F-BC75-B28C276D545D}">
      <dgm:prSet/>
      <dgm:spPr/>
      <dgm:t>
        <a:bodyPr/>
        <a:lstStyle/>
        <a:p>
          <a:endParaRPr lang="en-US"/>
        </a:p>
      </dgm:t>
    </dgm:pt>
    <dgm:pt modelId="{5988B832-A635-4770-A0EB-FA8C046D6C5D}">
      <dgm:prSet/>
      <dgm:spPr/>
      <dgm:t>
        <a:bodyPr/>
        <a:lstStyle/>
        <a:p>
          <a:pPr>
            <a:lnSpc>
              <a:spcPct val="100000"/>
            </a:lnSpc>
          </a:pPr>
          <a:r>
            <a:rPr lang="en-GB"/>
            <a:t>Proposed System/Solution</a:t>
          </a:r>
          <a:endParaRPr lang="en-US"/>
        </a:p>
      </dgm:t>
    </dgm:pt>
    <dgm:pt modelId="{87A2CE3F-38EF-4880-A5C7-28E87A707829}" type="parTrans" cxnId="{F405023D-751E-4887-B94A-73C2DCEDAD32}">
      <dgm:prSet/>
      <dgm:spPr/>
      <dgm:t>
        <a:bodyPr/>
        <a:lstStyle/>
        <a:p>
          <a:endParaRPr lang="en-US"/>
        </a:p>
      </dgm:t>
    </dgm:pt>
    <dgm:pt modelId="{D225FC58-F4CE-4FDB-9DB0-51B37E23BB9E}" type="sibTrans" cxnId="{F405023D-751E-4887-B94A-73C2DCEDAD32}">
      <dgm:prSet/>
      <dgm:spPr/>
      <dgm:t>
        <a:bodyPr/>
        <a:lstStyle/>
        <a:p>
          <a:endParaRPr lang="en-US"/>
        </a:p>
      </dgm:t>
    </dgm:pt>
    <dgm:pt modelId="{C6FDD0EC-935B-4DAD-815E-8107C29228AE}">
      <dgm:prSet/>
      <dgm:spPr/>
      <dgm:t>
        <a:bodyPr/>
        <a:lstStyle/>
        <a:p>
          <a:pPr>
            <a:lnSpc>
              <a:spcPct val="100000"/>
            </a:lnSpc>
          </a:pPr>
          <a:r>
            <a:rPr lang="en-GB"/>
            <a:t>System Development Approach </a:t>
          </a:r>
          <a:endParaRPr lang="en-US"/>
        </a:p>
      </dgm:t>
    </dgm:pt>
    <dgm:pt modelId="{BE4C12F0-FA80-4DB7-A509-D88B7224F1B8}" type="parTrans" cxnId="{91A73170-2E7B-401E-AC50-952EBF896062}">
      <dgm:prSet/>
      <dgm:spPr/>
      <dgm:t>
        <a:bodyPr/>
        <a:lstStyle/>
        <a:p>
          <a:endParaRPr lang="en-US"/>
        </a:p>
      </dgm:t>
    </dgm:pt>
    <dgm:pt modelId="{EA669415-F223-46BC-9319-141260E2EDCD}" type="sibTrans" cxnId="{91A73170-2E7B-401E-AC50-952EBF896062}">
      <dgm:prSet/>
      <dgm:spPr/>
      <dgm:t>
        <a:bodyPr/>
        <a:lstStyle/>
        <a:p>
          <a:endParaRPr lang="en-US"/>
        </a:p>
      </dgm:t>
    </dgm:pt>
    <dgm:pt modelId="{1B2B566A-5F57-4775-B447-A0C26EB71D72}">
      <dgm:prSet/>
      <dgm:spPr/>
      <dgm:t>
        <a:bodyPr/>
        <a:lstStyle/>
        <a:p>
          <a:pPr>
            <a:lnSpc>
              <a:spcPct val="100000"/>
            </a:lnSpc>
          </a:pPr>
          <a:r>
            <a:rPr lang="en-GB"/>
            <a:t>Algorithm &amp; Deployment  </a:t>
          </a:r>
          <a:endParaRPr lang="en-US"/>
        </a:p>
      </dgm:t>
    </dgm:pt>
    <dgm:pt modelId="{FBF3FE65-3221-4A1C-B092-739889ECC91E}" type="parTrans" cxnId="{E53F661F-FC86-4676-9192-BF9AA0900EA7}">
      <dgm:prSet/>
      <dgm:spPr/>
      <dgm:t>
        <a:bodyPr/>
        <a:lstStyle/>
        <a:p>
          <a:endParaRPr lang="en-US"/>
        </a:p>
      </dgm:t>
    </dgm:pt>
    <dgm:pt modelId="{541CB93A-F210-468A-B774-DD0599C32F3D}" type="sibTrans" cxnId="{E53F661F-FC86-4676-9192-BF9AA0900EA7}">
      <dgm:prSet/>
      <dgm:spPr/>
      <dgm:t>
        <a:bodyPr/>
        <a:lstStyle/>
        <a:p>
          <a:endParaRPr lang="en-US"/>
        </a:p>
      </dgm:t>
    </dgm:pt>
    <dgm:pt modelId="{1B491930-D8FB-45F9-AFDB-1CB9F44BA39F}">
      <dgm:prSet/>
      <dgm:spPr/>
      <dgm:t>
        <a:bodyPr/>
        <a:lstStyle/>
        <a:p>
          <a:pPr>
            <a:lnSpc>
              <a:spcPct val="100000"/>
            </a:lnSpc>
          </a:pPr>
          <a:r>
            <a:rPr lang="en-GB"/>
            <a:t>Result</a:t>
          </a:r>
          <a:endParaRPr lang="en-US"/>
        </a:p>
      </dgm:t>
    </dgm:pt>
    <dgm:pt modelId="{503EE857-FC82-4306-9501-69ADB4805F3D}" type="parTrans" cxnId="{BAF4A06C-1D1D-4F22-AC08-FD7574B9CBAF}">
      <dgm:prSet/>
      <dgm:spPr/>
      <dgm:t>
        <a:bodyPr/>
        <a:lstStyle/>
        <a:p>
          <a:endParaRPr lang="en-US"/>
        </a:p>
      </dgm:t>
    </dgm:pt>
    <dgm:pt modelId="{3520F283-A4EE-4EDE-823F-C388F217D2EA}" type="sibTrans" cxnId="{BAF4A06C-1D1D-4F22-AC08-FD7574B9CBAF}">
      <dgm:prSet/>
      <dgm:spPr/>
      <dgm:t>
        <a:bodyPr/>
        <a:lstStyle/>
        <a:p>
          <a:endParaRPr lang="en-US"/>
        </a:p>
      </dgm:t>
    </dgm:pt>
    <dgm:pt modelId="{661E21A6-A4E1-4350-923D-3D1BC720554A}">
      <dgm:prSet/>
      <dgm:spPr/>
      <dgm:t>
        <a:bodyPr/>
        <a:lstStyle/>
        <a:p>
          <a:pPr>
            <a:lnSpc>
              <a:spcPct val="100000"/>
            </a:lnSpc>
          </a:pPr>
          <a:r>
            <a:rPr lang="en-GB"/>
            <a:t>Conclusion</a:t>
          </a:r>
          <a:endParaRPr lang="en-US"/>
        </a:p>
      </dgm:t>
    </dgm:pt>
    <dgm:pt modelId="{1F5CE506-9E75-4B21-8A11-B03A5F87E601}" type="parTrans" cxnId="{327C8226-0106-4D59-B12E-784E7CFA4D3A}">
      <dgm:prSet/>
      <dgm:spPr/>
      <dgm:t>
        <a:bodyPr/>
        <a:lstStyle/>
        <a:p>
          <a:endParaRPr lang="en-US"/>
        </a:p>
      </dgm:t>
    </dgm:pt>
    <dgm:pt modelId="{A1B6A90E-9B0A-4E0D-959B-2B83363C03E9}" type="sibTrans" cxnId="{327C8226-0106-4D59-B12E-784E7CFA4D3A}">
      <dgm:prSet/>
      <dgm:spPr/>
      <dgm:t>
        <a:bodyPr/>
        <a:lstStyle/>
        <a:p>
          <a:endParaRPr lang="en-US"/>
        </a:p>
      </dgm:t>
    </dgm:pt>
    <dgm:pt modelId="{DD323DD6-6983-4B8E-BEC2-8CBB69FD1C9A}">
      <dgm:prSet/>
      <dgm:spPr/>
      <dgm:t>
        <a:bodyPr/>
        <a:lstStyle/>
        <a:p>
          <a:pPr>
            <a:lnSpc>
              <a:spcPct val="100000"/>
            </a:lnSpc>
          </a:pPr>
          <a:r>
            <a:rPr lang="en-GB"/>
            <a:t>Future Scope</a:t>
          </a:r>
          <a:endParaRPr lang="en-US"/>
        </a:p>
      </dgm:t>
    </dgm:pt>
    <dgm:pt modelId="{D45179CA-0680-4AB2-ADE4-681645035A7B}" type="parTrans" cxnId="{9173C713-6DBB-4A11-A26D-A143EE2B4D0D}">
      <dgm:prSet/>
      <dgm:spPr/>
      <dgm:t>
        <a:bodyPr/>
        <a:lstStyle/>
        <a:p>
          <a:endParaRPr lang="en-US"/>
        </a:p>
      </dgm:t>
    </dgm:pt>
    <dgm:pt modelId="{4B2CB565-1326-4A46-9845-7CCA63DB6774}" type="sibTrans" cxnId="{9173C713-6DBB-4A11-A26D-A143EE2B4D0D}">
      <dgm:prSet/>
      <dgm:spPr/>
      <dgm:t>
        <a:bodyPr/>
        <a:lstStyle/>
        <a:p>
          <a:endParaRPr lang="en-US"/>
        </a:p>
      </dgm:t>
    </dgm:pt>
    <dgm:pt modelId="{678AE818-7155-4BCF-B3FF-D8096D04FB9F}">
      <dgm:prSet/>
      <dgm:spPr/>
      <dgm:t>
        <a:bodyPr/>
        <a:lstStyle/>
        <a:p>
          <a:pPr>
            <a:lnSpc>
              <a:spcPct val="100000"/>
            </a:lnSpc>
          </a:pPr>
          <a:r>
            <a:rPr lang="en-GB"/>
            <a:t>References</a:t>
          </a:r>
          <a:endParaRPr lang="en-US"/>
        </a:p>
      </dgm:t>
    </dgm:pt>
    <dgm:pt modelId="{038580AC-4E70-472B-8817-D12822264030}" type="parTrans" cxnId="{F26ACE20-B00F-4931-AF14-CC264E9CF810}">
      <dgm:prSet/>
      <dgm:spPr/>
      <dgm:t>
        <a:bodyPr/>
        <a:lstStyle/>
        <a:p>
          <a:endParaRPr lang="en-US"/>
        </a:p>
      </dgm:t>
    </dgm:pt>
    <dgm:pt modelId="{F4BE55CE-2F79-454F-90AB-6D9470A37014}" type="sibTrans" cxnId="{F26ACE20-B00F-4931-AF14-CC264E9CF810}">
      <dgm:prSet/>
      <dgm:spPr/>
      <dgm:t>
        <a:bodyPr/>
        <a:lstStyle/>
        <a:p>
          <a:endParaRPr lang="en-US"/>
        </a:p>
      </dgm:t>
    </dgm:pt>
    <dgm:pt modelId="{7E65ADC7-6D29-40AA-85D6-3D48F5842B81}" type="pres">
      <dgm:prSet presAssocID="{02387273-6A8A-40F1-A500-32AB71B98C9D}" presName="root" presStyleCnt="0">
        <dgm:presLayoutVars>
          <dgm:dir/>
          <dgm:resizeHandles val="exact"/>
        </dgm:presLayoutVars>
      </dgm:prSet>
      <dgm:spPr/>
    </dgm:pt>
    <dgm:pt modelId="{C2F51FC8-18D6-481E-846D-B0DA74BFF237}" type="pres">
      <dgm:prSet presAssocID="{1CA9BF72-9958-41B9-8601-69017E041EB3}" presName="compNode" presStyleCnt="0"/>
      <dgm:spPr/>
    </dgm:pt>
    <dgm:pt modelId="{4277142D-DEDE-4E71-980C-2BFFDFAA5A37}" type="pres">
      <dgm:prSet presAssocID="{1CA9BF72-9958-41B9-8601-69017E041EB3}" presName="bgRect" presStyleLbl="bgShp" presStyleIdx="0" presStyleCnt="8"/>
      <dgm:spPr/>
    </dgm:pt>
    <dgm:pt modelId="{7E3F5601-8BBC-406C-A801-2BA935443BC9}" type="pres">
      <dgm:prSet presAssocID="{1CA9BF72-9958-41B9-8601-69017E041EB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EC638D3F-6835-400C-ABBB-C685E69356BF}" type="pres">
      <dgm:prSet presAssocID="{1CA9BF72-9958-41B9-8601-69017E041EB3}" presName="spaceRect" presStyleCnt="0"/>
      <dgm:spPr/>
    </dgm:pt>
    <dgm:pt modelId="{27A80CF9-37A7-4354-9573-8E29EF963D16}" type="pres">
      <dgm:prSet presAssocID="{1CA9BF72-9958-41B9-8601-69017E041EB3}" presName="parTx" presStyleLbl="revTx" presStyleIdx="0" presStyleCnt="8">
        <dgm:presLayoutVars>
          <dgm:chMax val="0"/>
          <dgm:chPref val="0"/>
        </dgm:presLayoutVars>
      </dgm:prSet>
      <dgm:spPr/>
    </dgm:pt>
    <dgm:pt modelId="{0FA2A4EB-F127-4BC4-9730-FD74A6A2CF16}" type="pres">
      <dgm:prSet presAssocID="{086C14E8-73EA-4CE4-8F64-4F26F7888ED2}" presName="sibTrans" presStyleCnt="0"/>
      <dgm:spPr/>
    </dgm:pt>
    <dgm:pt modelId="{5038FFF2-8536-45D0-A862-604CD86E3907}" type="pres">
      <dgm:prSet presAssocID="{5988B832-A635-4770-A0EB-FA8C046D6C5D}" presName="compNode" presStyleCnt="0"/>
      <dgm:spPr/>
    </dgm:pt>
    <dgm:pt modelId="{37BD5303-182A-49C0-A121-A2BC4F402B0A}" type="pres">
      <dgm:prSet presAssocID="{5988B832-A635-4770-A0EB-FA8C046D6C5D}" presName="bgRect" presStyleLbl="bgShp" presStyleIdx="1" presStyleCnt="8"/>
      <dgm:spPr/>
    </dgm:pt>
    <dgm:pt modelId="{987F9410-4841-4A86-82AF-7D2B65FF84F7}" type="pres">
      <dgm:prSet presAssocID="{5988B832-A635-4770-A0EB-FA8C046D6C5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E6378C38-C5B8-49C6-952A-74778FFEF797}" type="pres">
      <dgm:prSet presAssocID="{5988B832-A635-4770-A0EB-FA8C046D6C5D}" presName="spaceRect" presStyleCnt="0"/>
      <dgm:spPr/>
    </dgm:pt>
    <dgm:pt modelId="{EA793EBD-F107-4DD9-AB2A-A5CE079C0842}" type="pres">
      <dgm:prSet presAssocID="{5988B832-A635-4770-A0EB-FA8C046D6C5D}" presName="parTx" presStyleLbl="revTx" presStyleIdx="1" presStyleCnt="8">
        <dgm:presLayoutVars>
          <dgm:chMax val="0"/>
          <dgm:chPref val="0"/>
        </dgm:presLayoutVars>
      </dgm:prSet>
      <dgm:spPr/>
    </dgm:pt>
    <dgm:pt modelId="{0A610365-581F-4E06-A960-5EA596AC8CB9}" type="pres">
      <dgm:prSet presAssocID="{D225FC58-F4CE-4FDB-9DB0-51B37E23BB9E}" presName="sibTrans" presStyleCnt="0"/>
      <dgm:spPr/>
    </dgm:pt>
    <dgm:pt modelId="{7D88B1B7-CCB3-4B7A-9C64-D723CB0EBCBF}" type="pres">
      <dgm:prSet presAssocID="{C6FDD0EC-935B-4DAD-815E-8107C29228AE}" presName="compNode" presStyleCnt="0"/>
      <dgm:spPr/>
    </dgm:pt>
    <dgm:pt modelId="{A25376C5-2ABD-4D64-AAFB-821D9FE60309}" type="pres">
      <dgm:prSet presAssocID="{C6FDD0EC-935B-4DAD-815E-8107C29228AE}" presName="bgRect" presStyleLbl="bgShp" presStyleIdx="2" presStyleCnt="8"/>
      <dgm:spPr/>
    </dgm:pt>
    <dgm:pt modelId="{9CD85010-A28B-47FE-8B76-728188EAB49E}" type="pres">
      <dgm:prSet presAssocID="{C6FDD0EC-935B-4DAD-815E-8107C29228A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s"/>
        </a:ext>
      </dgm:extLst>
    </dgm:pt>
    <dgm:pt modelId="{E81DE123-1059-453F-9206-539DDAAD9DE1}" type="pres">
      <dgm:prSet presAssocID="{C6FDD0EC-935B-4DAD-815E-8107C29228AE}" presName="spaceRect" presStyleCnt="0"/>
      <dgm:spPr/>
    </dgm:pt>
    <dgm:pt modelId="{85B01572-3F7F-4FF6-A3F5-2DC226E09CD7}" type="pres">
      <dgm:prSet presAssocID="{C6FDD0EC-935B-4DAD-815E-8107C29228AE}" presName="parTx" presStyleLbl="revTx" presStyleIdx="2" presStyleCnt="8">
        <dgm:presLayoutVars>
          <dgm:chMax val="0"/>
          <dgm:chPref val="0"/>
        </dgm:presLayoutVars>
      </dgm:prSet>
      <dgm:spPr/>
    </dgm:pt>
    <dgm:pt modelId="{68B2346A-065A-4B8E-BC01-82FA7FF77DA0}" type="pres">
      <dgm:prSet presAssocID="{EA669415-F223-46BC-9319-141260E2EDCD}" presName="sibTrans" presStyleCnt="0"/>
      <dgm:spPr/>
    </dgm:pt>
    <dgm:pt modelId="{E09B9C3D-7BCF-47F6-8817-FF40CFD97638}" type="pres">
      <dgm:prSet presAssocID="{1B2B566A-5F57-4775-B447-A0C26EB71D72}" presName="compNode" presStyleCnt="0"/>
      <dgm:spPr/>
    </dgm:pt>
    <dgm:pt modelId="{A3E21099-690B-4EEE-8A37-B7501829B402}" type="pres">
      <dgm:prSet presAssocID="{1B2B566A-5F57-4775-B447-A0C26EB71D72}" presName="bgRect" presStyleLbl="bgShp" presStyleIdx="3" presStyleCnt="8"/>
      <dgm:spPr/>
    </dgm:pt>
    <dgm:pt modelId="{0DAEF400-16C9-4E5D-BA53-C4D88312A3A6}" type="pres">
      <dgm:prSet presAssocID="{1B2B566A-5F57-4775-B447-A0C26EB71D7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5184FB1A-C6D8-4735-9B40-26D49EE0C970}" type="pres">
      <dgm:prSet presAssocID="{1B2B566A-5F57-4775-B447-A0C26EB71D72}" presName="spaceRect" presStyleCnt="0"/>
      <dgm:spPr/>
    </dgm:pt>
    <dgm:pt modelId="{7196A014-E1D5-4944-9F8E-281E95F9E0F7}" type="pres">
      <dgm:prSet presAssocID="{1B2B566A-5F57-4775-B447-A0C26EB71D72}" presName="parTx" presStyleLbl="revTx" presStyleIdx="3" presStyleCnt="8">
        <dgm:presLayoutVars>
          <dgm:chMax val="0"/>
          <dgm:chPref val="0"/>
        </dgm:presLayoutVars>
      </dgm:prSet>
      <dgm:spPr/>
    </dgm:pt>
    <dgm:pt modelId="{ABA1FC1C-1514-4F74-BCF0-1AC0DB9C2967}" type="pres">
      <dgm:prSet presAssocID="{541CB93A-F210-468A-B774-DD0599C32F3D}" presName="sibTrans" presStyleCnt="0"/>
      <dgm:spPr/>
    </dgm:pt>
    <dgm:pt modelId="{90DFA728-B111-4A4A-95C2-F7F6EDAC0E90}" type="pres">
      <dgm:prSet presAssocID="{1B491930-D8FB-45F9-AFDB-1CB9F44BA39F}" presName="compNode" presStyleCnt="0"/>
      <dgm:spPr/>
    </dgm:pt>
    <dgm:pt modelId="{A6D3DCAF-F1C8-4633-AB2B-EDB5D7663A2D}" type="pres">
      <dgm:prSet presAssocID="{1B491930-D8FB-45F9-AFDB-1CB9F44BA39F}" presName="bgRect" presStyleLbl="bgShp" presStyleIdx="4" presStyleCnt="8"/>
      <dgm:spPr/>
    </dgm:pt>
    <dgm:pt modelId="{80AA9B2F-AA60-489A-BEFC-A87735AD3DDE}" type="pres">
      <dgm:prSet presAssocID="{1B491930-D8FB-45F9-AFDB-1CB9F44BA39F}"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llseye"/>
        </a:ext>
      </dgm:extLst>
    </dgm:pt>
    <dgm:pt modelId="{74748243-D9B5-4015-9BE8-8F962C58BCE1}" type="pres">
      <dgm:prSet presAssocID="{1B491930-D8FB-45F9-AFDB-1CB9F44BA39F}" presName="spaceRect" presStyleCnt="0"/>
      <dgm:spPr/>
    </dgm:pt>
    <dgm:pt modelId="{92E0D758-14ED-47D2-9264-6EF5C61678B6}" type="pres">
      <dgm:prSet presAssocID="{1B491930-D8FB-45F9-AFDB-1CB9F44BA39F}" presName="parTx" presStyleLbl="revTx" presStyleIdx="4" presStyleCnt="8">
        <dgm:presLayoutVars>
          <dgm:chMax val="0"/>
          <dgm:chPref val="0"/>
        </dgm:presLayoutVars>
      </dgm:prSet>
      <dgm:spPr/>
    </dgm:pt>
    <dgm:pt modelId="{C3E0C88E-A420-4ADE-87BC-18ADD1BA6D2A}" type="pres">
      <dgm:prSet presAssocID="{3520F283-A4EE-4EDE-823F-C388F217D2EA}" presName="sibTrans" presStyleCnt="0"/>
      <dgm:spPr/>
    </dgm:pt>
    <dgm:pt modelId="{CCCF5CB3-1F99-4CFB-9AA9-6D9703376F24}" type="pres">
      <dgm:prSet presAssocID="{661E21A6-A4E1-4350-923D-3D1BC720554A}" presName="compNode" presStyleCnt="0"/>
      <dgm:spPr/>
    </dgm:pt>
    <dgm:pt modelId="{FDB5677E-C791-4FA2-9201-40BC30F29122}" type="pres">
      <dgm:prSet presAssocID="{661E21A6-A4E1-4350-923D-3D1BC720554A}" presName="bgRect" presStyleLbl="bgShp" presStyleIdx="5" presStyleCnt="8"/>
      <dgm:spPr/>
    </dgm:pt>
    <dgm:pt modelId="{7B9ABF72-EE1D-4B2F-A8A6-BD349A3299E8}" type="pres">
      <dgm:prSet presAssocID="{661E21A6-A4E1-4350-923D-3D1BC720554A}"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vel"/>
        </a:ext>
      </dgm:extLst>
    </dgm:pt>
    <dgm:pt modelId="{8B35CD89-DC6B-45CF-88BC-1FE9C0DCDD2D}" type="pres">
      <dgm:prSet presAssocID="{661E21A6-A4E1-4350-923D-3D1BC720554A}" presName="spaceRect" presStyleCnt="0"/>
      <dgm:spPr/>
    </dgm:pt>
    <dgm:pt modelId="{FA7BAB9F-7CFC-4FCE-8707-3A19FAB1BD13}" type="pres">
      <dgm:prSet presAssocID="{661E21A6-A4E1-4350-923D-3D1BC720554A}" presName="parTx" presStyleLbl="revTx" presStyleIdx="5" presStyleCnt="8">
        <dgm:presLayoutVars>
          <dgm:chMax val="0"/>
          <dgm:chPref val="0"/>
        </dgm:presLayoutVars>
      </dgm:prSet>
      <dgm:spPr/>
    </dgm:pt>
    <dgm:pt modelId="{BE22116A-B7B9-427A-8D0C-43A9F9CCEEAC}" type="pres">
      <dgm:prSet presAssocID="{A1B6A90E-9B0A-4E0D-959B-2B83363C03E9}" presName="sibTrans" presStyleCnt="0"/>
      <dgm:spPr/>
    </dgm:pt>
    <dgm:pt modelId="{C55F5CD5-45BA-4206-8276-D4E5A4D45B85}" type="pres">
      <dgm:prSet presAssocID="{DD323DD6-6983-4B8E-BEC2-8CBB69FD1C9A}" presName="compNode" presStyleCnt="0"/>
      <dgm:spPr/>
    </dgm:pt>
    <dgm:pt modelId="{99AFCCC1-D0B9-4DEC-BBF1-B1F27C5556B1}" type="pres">
      <dgm:prSet presAssocID="{DD323DD6-6983-4B8E-BEC2-8CBB69FD1C9A}" presName="bgRect" presStyleLbl="bgShp" presStyleIdx="6" presStyleCnt="8"/>
      <dgm:spPr/>
    </dgm:pt>
    <dgm:pt modelId="{07170E41-0626-4CFA-8EFB-12B597E1FAE1}" type="pres">
      <dgm:prSet presAssocID="{DD323DD6-6983-4B8E-BEC2-8CBB69FD1C9A}"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Tick"/>
        </a:ext>
      </dgm:extLst>
    </dgm:pt>
    <dgm:pt modelId="{A7DAB027-54D3-433E-BD8F-7757F1B52EEF}" type="pres">
      <dgm:prSet presAssocID="{DD323DD6-6983-4B8E-BEC2-8CBB69FD1C9A}" presName="spaceRect" presStyleCnt="0"/>
      <dgm:spPr/>
    </dgm:pt>
    <dgm:pt modelId="{EC2171B3-BFFA-4776-A478-BF4C0C1AFEDF}" type="pres">
      <dgm:prSet presAssocID="{DD323DD6-6983-4B8E-BEC2-8CBB69FD1C9A}" presName="parTx" presStyleLbl="revTx" presStyleIdx="6" presStyleCnt="8">
        <dgm:presLayoutVars>
          <dgm:chMax val="0"/>
          <dgm:chPref val="0"/>
        </dgm:presLayoutVars>
      </dgm:prSet>
      <dgm:spPr/>
    </dgm:pt>
    <dgm:pt modelId="{A90CE328-C2FF-4C22-B256-8DA547150842}" type="pres">
      <dgm:prSet presAssocID="{4B2CB565-1326-4A46-9845-7CCA63DB6774}" presName="sibTrans" presStyleCnt="0"/>
      <dgm:spPr/>
    </dgm:pt>
    <dgm:pt modelId="{9891411F-E3E7-4478-9409-089D4CD75EC5}" type="pres">
      <dgm:prSet presAssocID="{678AE818-7155-4BCF-B3FF-D8096D04FB9F}" presName="compNode" presStyleCnt="0"/>
      <dgm:spPr/>
    </dgm:pt>
    <dgm:pt modelId="{72ADBE50-9840-47D5-9260-8ACE55CC9432}" type="pres">
      <dgm:prSet presAssocID="{678AE818-7155-4BCF-B3FF-D8096D04FB9F}" presName="bgRect" presStyleLbl="bgShp" presStyleIdx="7" presStyleCnt="8"/>
      <dgm:spPr/>
    </dgm:pt>
    <dgm:pt modelId="{1247ACAD-636A-4A82-840B-AF21830E7450}" type="pres">
      <dgm:prSet presAssocID="{678AE818-7155-4BCF-B3FF-D8096D04FB9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Books"/>
        </a:ext>
      </dgm:extLst>
    </dgm:pt>
    <dgm:pt modelId="{91971FD1-9464-450E-8FC6-81CE3D2A5BF3}" type="pres">
      <dgm:prSet presAssocID="{678AE818-7155-4BCF-B3FF-D8096D04FB9F}" presName="spaceRect" presStyleCnt="0"/>
      <dgm:spPr/>
    </dgm:pt>
    <dgm:pt modelId="{6D79E662-16F1-49FF-8498-019E60FCAF4D}" type="pres">
      <dgm:prSet presAssocID="{678AE818-7155-4BCF-B3FF-D8096D04FB9F}" presName="parTx" presStyleLbl="revTx" presStyleIdx="7" presStyleCnt="8">
        <dgm:presLayoutVars>
          <dgm:chMax val="0"/>
          <dgm:chPref val="0"/>
        </dgm:presLayoutVars>
      </dgm:prSet>
      <dgm:spPr/>
    </dgm:pt>
  </dgm:ptLst>
  <dgm:cxnLst>
    <dgm:cxn modelId="{0EBF7110-9998-4728-9979-F026003A621A}" type="presOf" srcId="{1B2B566A-5F57-4775-B447-A0C26EB71D72}" destId="{7196A014-E1D5-4944-9F8E-281E95F9E0F7}" srcOrd="0" destOrd="0" presId="urn:microsoft.com/office/officeart/2018/2/layout/IconVerticalSolidList"/>
    <dgm:cxn modelId="{9173C713-6DBB-4A11-A26D-A143EE2B4D0D}" srcId="{02387273-6A8A-40F1-A500-32AB71B98C9D}" destId="{DD323DD6-6983-4B8E-BEC2-8CBB69FD1C9A}" srcOrd="6" destOrd="0" parTransId="{D45179CA-0680-4AB2-ADE4-681645035A7B}" sibTransId="{4B2CB565-1326-4A46-9845-7CCA63DB6774}"/>
    <dgm:cxn modelId="{F9135B1C-D474-4E57-8EA4-21B9B50FB96F}" type="presOf" srcId="{DD323DD6-6983-4B8E-BEC2-8CBB69FD1C9A}" destId="{EC2171B3-BFFA-4776-A478-BF4C0C1AFEDF}" srcOrd="0" destOrd="0" presId="urn:microsoft.com/office/officeart/2018/2/layout/IconVerticalSolidList"/>
    <dgm:cxn modelId="{E53F661F-FC86-4676-9192-BF9AA0900EA7}" srcId="{02387273-6A8A-40F1-A500-32AB71B98C9D}" destId="{1B2B566A-5F57-4775-B447-A0C26EB71D72}" srcOrd="3" destOrd="0" parTransId="{FBF3FE65-3221-4A1C-B092-739889ECC91E}" sibTransId="{541CB93A-F210-468A-B774-DD0599C32F3D}"/>
    <dgm:cxn modelId="{F26ACE20-B00F-4931-AF14-CC264E9CF810}" srcId="{02387273-6A8A-40F1-A500-32AB71B98C9D}" destId="{678AE818-7155-4BCF-B3FF-D8096D04FB9F}" srcOrd="7" destOrd="0" parTransId="{038580AC-4E70-472B-8817-D12822264030}" sibTransId="{F4BE55CE-2F79-454F-90AB-6D9470A37014}"/>
    <dgm:cxn modelId="{327C8226-0106-4D59-B12E-784E7CFA4D3A}" srcId="{02387273-6A8A-40F1-A500-32AB71B98C9D}" destId="{661E21A6-A4E1-4350-923D-3D1BC720554A}" srcOrd="5" destOrd="0" parTransId="{1F5CE506-9E75-4B21-8A11-B03A5F87E601}" sibTransId="{A1B6A90E-9B0A-4E0D-959B-2B83363C03E9}"/>
    <dgm:cxn modelId="{A07A6227-1DB4-42BE-9E84-3E6E2B3CAF1B}" type="presOf" srcId="{02387273-6A8A-40F1-A500-32AB71B98C9D}" destId="{7E65ADC7-6D29-40AA-85D6-3D48F5842B81}" srcOrd="0" destOrd="0" presId="urn:microsoft.com/office/officeart/2018/2/layout/IconVerticalSolidList"/>
    <dgm:cxn modelId="{A0F23228-1A6C-416D-91E1-DA3D88512E77}" type="presOf" srcId="{661E21A6-A4E1-4350-923D-3D1BC720554A}" destId="{FA7BAB9F-7CFC-4FCE-8707-3A19FAB1BD13}" srcOrd="0" destOrd="0" presId="urn:microsoft.com/office/officeart/2018/2/layout/IconVerticalSolidList"/>
    <dgm:cxn modelId="{F405023D-751E-4887-B94A-73C2DCEDAD32}" srcId="{02387273-6A8A-40F1-A500-32AB71B98C9D}" destId="{5988B832-A635-4770-A0EB-FA8C046D6C5D}" srcOrd="1" destOrd="0" parTransId="{87A2CE3F-38EF-4880-A5C7-28E87A707829}" sibTransId="{D225FC58-F4CE-4FDB-9DB0-51B37E23BB9E}"/>
    <dgm:cxn modelId="{BB4C9961-EC50-4EB8-8310-A2969F5D9B29}" type="presOf" srcId="{5988B832-A635-4770-A0EB-FA8C046D6C5D}" destId="{EA793EBD-F107-4DD9-AB2A-A5CE079C0842}" srcOrd="0" destOrd="0" presId="urn:microsoft.com/office/officeart/2018/2/layout/IconVerticalSolidList"/>
    <dgm:cxn modelId="{8E7B3569-DCC7-4871-B32B-7EFF6978F3BD}" type="presOf" srcId="{1CA9BF72-9958-41B9-8601-69017E041EB3}" destId="{27A80CF9-37A7-4354-9573-8E29EF963D16}" srcOrd="0" destOrd="0" presId="urn:microsoft.com/office/officeart/2018/2/layout/IconVerticalSolidList"/>
    <dgm:cxn modelId="{BAF4A06C-1D1D-4F22-AC08-FD7574B9CBAF}" srcId="{02387273-6A8A-40F1-A500-32AB71B98C9D}" destId="{1B491930-D8FB-45F9-AFDB-1CB9F44BA39F}" srcOrd="4" destOrd="0" parTransId="{503EE857-FC82-4306-9501-69ADB4805F3D}" sibTransId="{3520F283-A4EE-4EDE-823F-C388F217D2EA}"/>
    <dgm:cxn modelId="{91A73170-2E7B-401E-AC50-952EBF896062}" srcId="{02387273-6A8A-40F1-A500-32AB71B98C9D}" destId="{C6FDD0EC-935B-4DAD-815E-8107C29228AE}" srcOrd="2" destOrd="0" parTransId="{BE4C12F0-FA80-4DB7-A509-D88B7224F1B8}" sibTransId="{EA669415-F223-46BC-9319-141260E2EDCD}"/>
    <dgm:cxn modelId="{309E9E7B-C387-4FB6-AC12-AA206533C0C9}" type="presOf" srcId="{1B491930-D8FB-45F9-AFDB-1CB9F44BA39F}" destId="{92E0D758-14ED-47D2-9264-6EF5C61678B6}" srcOrd="0" destOrd="0" presId="urn:microsoft.com/office/officeart/2018/2/layout/IconVerticalSolidList"/>
    <dgm:cxn modelId="{F4591D7F-F5A7-4EE8-BAC8-AC209E87D4D3}" type="presOf" srcId="{678AE818-7155-4BCF-B3FF-D8096D04FB9F}" destId="{6D79E662-16F1-49FF-8498-019E60FCAF4D}" srcOrd="0" destOrd="0" presId="urn:microsoft.com/office/officeart/2018/2/layout/IconVerticalSolidList"/>
    <dgm:cxn modelId="{86E3B5EE-A812-4EDD-A9EC-470AE64A3472}" type="presOf" srcId="{C6FDD0EC-935B-4DAD-815E-8107C29228AE}" destId="{85B01572-3F7F-4FF6-A3F5-2DC226E09CD7}" srcOrd="0" destOrd="0" presId="urn:microsoft.com/office/officeart/2018/2/layout/IconVerticalSolidList"/>
    <dgm:cxn modelId="{E2A756FA-5D89-432F-BC75-B28C276D545D}" srcId="{02387273-6A8A-40F1-A500-32AB71B98C9D}" destId="{1CA9BF72-9958-41B9-8601-69017E041EB3}" srcOrd="0" destOrd="0" parTransId="{1B2DD0EF-2E9E-48BB-95AF-36FE0DBF1BA8}" sibTransId="{086C14E8-73EA-4CE4-8F64-4F26F7888ED2}"/>
    <dgm:cxn modelId="{97636F15-FE30-436A-8B8A-E5C01ED40347}" type="presParOf" srcId="{7E65ADC7-6D29-40AA-85D6-3D48F5842B81}" destId="{C2F51FC8-18D6-481E-846D-B0DA74BFF237}" srcOrd="0" destOrd="0" presId="urn:microsoft.com/office/officeart/2018/2/layout/IconVerticalSolidList"/>
    <dgm:cxn modelId="{6E9388E3-8C35-42DD-BAB5-3F07EC1185C2}" type="presParOf" srcId="{C2F51FC8-18D6-481E-846D-B0DA74BFF237}" destId="{4277142D-DEDE-4E71-980C-2BFFDFAA5A37}" srcOrd="0" destOrd="0" presId="urn:microsoft.com/office/officeart/2018/2/layout/IconVerticalSolidList"/>
    <dgm:cxn modelId="{48A4C433-1CC4-49E4-ABEE-786F2893494E}" type="presParOf" srcId="{C2F51FC8-18D6-481E-846D-B0DA74BFF237}" destId="{7E3F5601-8BBC-406C-A801-2BA935443BC9}" srcOrd="1" destOrd="0" presId="urn:microsoft.com/office/officeart/2018/2/layout/IconVerticalSolidList"/>
    <dgm:cxn modelId="{2BDE0F49-FA04-4043-80AB-381DA343675E}" type="presParOf" srcId="{C2F51FC8-18D6-481E-846D-B0DA74BFF237}" destId="{EC638D3F-6835-400C-ABBB-C685E69356BF}" srcOrd="2" destOrd="0" presId="urn:microsoft.com/office/officeart/2018/2/layout/IconVerticalSolidList"/>
    <dgm:cxn modelId="{53D6B2FE-3780-48D1-9D3A-F6C47B7561B0}" type="presParOf" srcId="{C2F51FC8-18D6-481E-846D-B0DA74BFF237}" destId="{27A80CF9-37A7-4354-9573-8E29EF963D16}" srcOrd="3" destOrd="0" presId="urn:microsoft.com/office/officeart/2018/2/layout/IconVerticalSolidList"/>
    <dgm:cxn modelId="{53A11A82-28BA-4A00-8078-7AC419ADCCCD}" type="presParOf" srcId="{7E65ADC7-6D29-40AA-85D6-3D48F5842B81}" destId="{0FA2A4EB-F127-4BC4-9730-FD74A6A2CF16}" srcOrd="1" destOrd="0" presId="urn:microsoft.com/office/officeart/2018/2/layout/IconVerticalSolidList"/>
    <dgm:cxn modelId="{8E61C798-207B-484F-AD5F-5CB37C3014AC}" type="presParOf" srcId="{7E65ADC7-6D29-40AA-85D6-3D48F5842B81}" destId="{5038FFF2-8536-45D0-A862-604CD86E3907}" srcOrd="2" destOrd="0" presId="urn:microsoft.com/office/officeart/2018/2/layout/IconVerticalSolidList"/>
    <dgm:cxn modelId="{DB3CE94A-FD88-4289-A27A-E57F74A39B28}" type="presParOf" srcId="{5038FFF2-8536-45D0-A862-604CD86E3907}" destId="{37BD5303-182A-49C0-A121-A2BC4F402B0A}" srcOrd="0" destOrd="0" presId="urn:microsoft.com/office/officeart/2018/2/layout/IconVerticalSolidList"/>
    <dgm:cxn modelId="{853F67AD-7359-4134-974D-593437C7FF90}" type="presParOf" srcId="{5038FFF2-8536-45D0-A862-604CD86E3907}" destId="{987F9410-4841-4A86-82AF-7D2B65FF84F7}" srcOrd="1" destOrd="0" presId="urn:microsoft.com/office/officeart/2018/2/layout/IconVerticalSolidList"/>
    <dgm:cxn modelId="{5A095870-8B45-4FB5-9FA6-69CD90FDC720}" type="presParOf" srcId="{5038FFF2-8536-45D0-A862-604CD86E3907}" destId="{E6378C38-C5B8-49C6-952A-74778FFEF797}" srcOrd="2" destOrd="0" presId="urn:microsoft.com/office/officeart/2018/2/layout/IconVerticalSolidList"/>
    <dgm:cxn modelId="{65D6C4B4-662C-4CB4-BF1D-64B6F33056F2}" type="presParOf" srcId="{5038FFF2-8536-45D0-A862-604CD86E3907}" destId="{EA793EBD-F107-4DD9-AB2A-A5CE079C0842}" srcOrd="3" destOrd="0" presId="urn:microsoft.com/office/officeart/2018/2/layout/IconVerticalSolidList"/>
    <dgm:cxn modelId="{5D4A5A76-3A24-40C8-BE53-23AC5BF77014}" type="presParOf" srcId="{7E65ADC7-6D29-40AA-85D6-3D48F5842B81}" destId="{0A610365-581F-4E06-A960-5EA596AC8CB9}" srcOrd="3" destOrd="0" presId="urn:microsoft.com/office/officeart/2018/2/layout/IconVerticalSolidList"/>
    <dgm:cxn modelId="{8B5FF915-C7D3-4156-902E-ABF37F01A913}" type="presParOf" srcId="{7E65ADC7-6D29-40AA-85D6-3D48F5842B81}" destId="{7D88B1B7-CCB3-4B7A-9C64-D723CB0EBCBF}" srcOrd="4" destOrd="0" presId="urn:microsoft.com/office/officeart/2018/2/layout/IconVerticalSolidList"/>
    <dgm:cxn modelId="{CFB1EF8D-6735-4A9E-A3D1-FDBE09B258E0}" type="presParOf" srcId="{7D88B1B7-CCB3-4B7A-9C64-D723CB0EBCBF}" destId="{A25376C5-2ABD-4D64-AAFB-821D9FE60309}" srcOrd="0" destOrd="0" presId="urn:microsoft.com/office/officeart/2018/2/layout/IconVerticalSolidList"/>
    <dgm:cxn modelId="{8F31AB8C-6314-41FD-9666-578B75242B9E}" type="presParOf" srcId="{7D88B1B7-CCB3-4B7A-9C64-D723CB0EBCBF}" destId="{9CD85010-A28B-47FE-8B76-728188EAB49E}" srcOrd="1" destOrd="0" presId="urn:microsoft.com/office/officeart/2018/2/layout/IconVerticalSolidList"/>
    <dgm:cxn modelId="{205DAB13-FF7B-4A04-84D2-E09E4A6FE221}" type="presParOf" srcId="{7D88B1B7-CCB3-4B7A-9C64-D723CB0EBCBF}" destId="{E81DE123-1059-453F-9206-539DDAAD9DE1}" srcOrd="2" destOrd="0" presId="urn:microsoft.com/office/officeart/2018/2/layout/IconVerticalSolidList"/>
    <dgm:cxn modelId="{BA8F97A9-893C-49D5-A999-B189D611524B}" type="presParOf" srcId="{7D88B1B7-CCB3-4B7A-9C64-D723CB0EBCBF}" destId="{85B01572-3F7F-4FF6-A3F5-2DC226E09CD7}" srcOrd="3" destOrd="0" presId="urn:microsoft.com/office/officeart/2018/2/layout/IconVerticalSolidList"/>
    <dgm:cxn modelId="{73063101-C610-4C9B-ADD4-00880E867A5E}" type="presParOf" srcId="{7E65ADC7-6D29-40AA-85D6-3D48F5842B81}" destId="{68B2346A-065A-4B8E-BC01-82FA7FF77DA0}" srcOrd="5" destOrd="0" presId="urn:microsoft.com/office/officeart/2018/2/layout/IconVerticalSolidList"/>
    <dgm:cxn modelId="{92F0CFCD-5B5F-4A85-B4D3-C083BA6C4508}" type="presParOf" srcId="{7E65ADC7-6D29-40AA-85D6-3D48F5842B81}" destId="{E09B9C3D-7BCF-47F6-8817-FF40CFD97638}" srcOrd="6" destOrd="0" presId="urn:microsoft.com/office/officeart/2018/2/layout/IconVerticalSolidList"/>
    <dgm:cxn modelId="{B3534C5C-B39A-43E7-B3B2-24DD0ABDE929}" type="presParOf" srcId="{E09B9C3D-7BCF-47F6-8817-FF40CFD97638}" destId="{A3E21099-690B-4EEE-8A37-B7501829B402}" srcOrd="0" destOrd="0" presId="urn:microsoft.com/office/officeart/2018/2/layout/IconVerticalSolidList"/>
    <dgm:cxn modelId="{97978C8B-33A0-46A1-80C8-F4C9CE49AF96}" type="presParOf" srcId="{E09B9C3D-7BCF-47F6-8817-FF40CFD97638}" destId="{0DAEF400-16C9-4E5D-BA53-C4D88312A3A6}" srcOrd="1" destOrd="0" presId="urn:microsoft.com/office/officeart/2018/2/layout/IconVerticalSolidList"/>
    <dgm:cxn modelId="{838E8B5A-BA59-454F-921E-A4A8635ECD02}" type="presParOf" srcId="{E09B9C3D-7BCF-47F6-8817-FF40CFD97638}" destId="{5184FB1A-C6D8-4735-9B40-26D49EE0C970}" srcOrd="2" destOrd="0" presId="urn:microsoft.com/office/officeart/2018/2/layout/IconVerticalSolidList"/>
    <dgm:cxn modelId="{DFF19C9E-1041-4695-973C-234B97790EA5}" type="presParOf" srcId="{E09B9C3D-7BCF-47F6-8817-FF40CFD97638}" destId="{7196A014-E1D5-4944-9F8E-281E95F9E0F7}" srcOrd="3" destOrd="0" presId="urn:microsoft.com/office/officeart/2018/2/layout/IconVerticalSolidList"/>
    <dgm:cxn modelId="{C2328413-CB19-4DD2-A1E1-EB97D1EB32B0}" type="presParOf" srcId="{7E65ADC7-6D29-40AA-85D6-3D48F5842B81}" destId="{ABA1FC1C-1514-4F74-BCF0-1AC0DB9C2967}" srcOrd="7" destOrd="0" presId="urn:microsoft.com/office/officeart/2018/2/layout/IconVerticalSolidList"/>
    <dgm:cxn modelId="{32599BCF-9F91-4BAF-8C5E-3DD5738E4BBD}" type="presParOf" srcId="{7E65ADC7-6D29-40AA-85D6-3D48F5842B81}" destId="{90DFA728-B111-4A4A-95C2-F7F6EDAC0E90}" srcOrd="8" destOrd="0" presId="urn:microsoft.com/office/officeart/2018/2/layout/IconVerticalSolidList"/>
    <dgm:cxn modelId="{B24AB4C4-8919-46BC-BCAB-F3A958BE38EA}" type="presParOf" srcId="{90DFA728-B111-4A4A-95C2-F7F6EDAC0E90}" destId="{A6D3DCAF-F1C8-4633-AB2B-EDB5D7663A2D}" srcOrd="0" destOrd="0" presId="urn:microsoft.com/office/officeart/2018/2/layout/IconVerticalSolidList"/>
    <dgm:cxn modelId="{E276C388-450F-442D-94CD-08546A4941B7}" type="presParOf" srcId="{90DFA728-B111-4A4A-95C2-F7F6EDAC0E90}" destId="{80AA9B2F-AA60-489A-BEFC-A87735AD3DDE}" srcOrd="1" destOrd="0" presId="urn:microsoft.com/office/officeart/2018/2/layout/IconVerticalSolidList"/>
    <dgm:cxn modelId="{82E1B280-1DEC-4E97-BBBA-7134A820EB6E}" type="presParOf" srcId="{90DFA728-B111-4A4A-95C2-F7F6EDAC0E90}" destId="{74748243-D9B5-4015-9BE8-8F962C58BCE1}" srcOrd="2" destOrd="0" presId="urn:microsoft.com/office/officeart/2018/2/layout/IconVerticalSolidList"/>
    <dgm:cxn modelId="{1A888AFA-5D85-4CD1-A39C-50C5E5664BE1}" type="presParOf" srcId="{90DFA728-B111-4A4A-95C2-F7F6EDAC0E90}" destId="{92E0D758-14ED-47D2-9264-6EF5C61678B6}" srcOrd="3" destOrd="0" presId="urn:microsoft.com/office/officeart/2018/2/layout/IconVerticalSolidList"/>
    <dgm:cxn modelId="{24754F4A-7667-41E1-B5B8-C9FFA69DC9F6}" type="presParOf" srcId="{7E65ADC7-6D29-40AA-85D6-3D48F5842B81}" destId="{C3E0C88E-A420-4ADE-87BC-18ADD1BA6D2A}" srcOrd="9" destOrd="0" presId="urn:microsoft.com/office/officeart/2018/2/layout/IconVerticalSolidList"/>
    <dgm:cxn modelId="{668A48D9-0812-4E4A-98BA-0DB258C4500D}" type="presParOf" srcId="{7E65ADC7-6D29-40AA-85D6-3D48F5842B81}" destId="{CCCF5CB3-1F99-4CFB-9AA9-6D9703376F24}" srcOrd="10" destOrd="0" presId="urn:microsoft.com/office/officeart/2018/2/layout/IconVerticalSolidList"/>
    <dgm:cxn modelId="{0D8A201F-0BAF-4D0C-A874-902B9A3FA342}" type="presParOf" srcId="{CCCF5CB3-1F99-4CFB-9AA9-6D9703376F24}" destId="{FDB5677E-C791-4FA2-9201-40BC30F29122}" srcOrd="0" destOrd="0" presId="urn:microsoft.com/office/officeart/2018/2/layout/IconVerticalSolidList"/>
    <dgm:cxn modelId="{3A4A8BFC-0F57-450A-95AD-010FEEF1E669}" type="presParOf" srcId="{CCCF5CB3-1F99-4CFB-9AA9-6D9703376F24}" destId="{7B9ABF72-EE1D-4B2F-A8A6-BD349A3299E8}" srcOrd="1" destOrd="0" presId="urn:microsoft.com/office/officeart/2018/2/layout/IconVerticalSolidList"/>
    <dgm:cxn modelId="{05575557-0545-4A77-A507-4E70B67841F5}" type="presParOf" srcId="{CCCF5CB3-1F99-4CFB-9AA9-6D9703376F24}" destId="{8B35CD89-DC6B-45CF-88BC-1FE9C0DCDD2D}" srcOrd="2" destOrd="0" presId="urn:microsoft.com/office/officeart/2018/2/layout/IconVerticalSolidList"/>
    <dgm:cxn modelId="{BD834E51-2976-463A-8FD4-BD7C0D853C3B}" type="presParOf" srcId="{CCCF5CB3-1F99-4CFB-9AA9-6D9703376F24}" destId="{FA7BAB9F-7CFC-4FCE-8707-3A19FAB1BD13}" srcOrd="3" destOrd="0" presId="urn:microsoft.com/office/officeart/2018/2/layout/IconVerticalSolidList"/>
    <dgm:cxn modelId="{7E440427-E87F-4DEE-BD37-0700858EA150}" type="presParOf" srcId="{7E65ADC7-6D29-40AA-85D6-3D48F5842B81}" destId="{BE22116A-B7B9-427A-8D0C-43A9F9CCEEAC}" srcOrd="11" destOrd="0" presId="urn:microsoft.com/office/officeart/2018/2/layout/IconVerticalSolidList"/>
    <dgm:cxn modelId="{F208D172-15CF-4700-B215-BB188BD3DA9C}" type="presParOf" srcId="{7E65ADC7-6D29-40AA-85D6-3D48F5842B81}" destId="{C55F5CD5-45BA-4206-8276-D4E5A4D45B85}" srcOrd="12" destOrd="0" presId="urn:microsoft.com/office/officeart/2018/2/layout/IconVerticalSolidList"/>
    <dgm:cxn modelId="{297B86E0-D778-4922-A713-6768923E4080}" type="presParOf" srcId="{C55F5CD5-45BA-4206-8276-D4E5A4D45B85}" destId="{99AFCCC1-D0B9-4DEC-BBF1-B1F27C5556B1}" srcOrd="0" destOrd="0" presId="urn:microsoft.com/office/officeart/2018/2/layout/IconVerticalSolidList"/>
    <dgm:cxn modelId="{F6128FE4-AADF-429E-8245-274C06CF432F}" type="presParOf" srcId="{C55F5CD5-45BA-4206-8276-D4E5A4D45B85}" destId="{07170E41-0626-4CFA-8EFB-12B597E1FAE1}" srcOrd="1" destOrd="0" presId="urn:microsoft.com/office/officeart/2018/2/layout/IconVerticalSolidList"/>
    <dgm:cxn modelId="{E5BDC6BE-5172-4D3C-B139-2C9BA7741E79}" type="presParOf" srcId="{C55F5CD5-45BA-4206-8276-D4E5A4D45B85}" destId="{A7DAB027-54D3-433E-BD8F-7757F1B52EEF}" srcOrd="2" destOrd="0" presId="urn:microsoft.com/office/officeart/2018/2/layout/IconVerticalSolidList"/>
    <dgm:cxn modelId="{73726359-673C-4178-9224-5C3B459B1671}" type="presParOf" srcId="{C55F5CD5-45BA-4206-8276-D4E5A4D45B85}" destId="{EC2171B3-BFFA-4776-A478-BF4C0C1AFEDF}" srcOrd="3" destOrd="0" presId="urn:microsoft.com/office/officeart/2018/2/layout/IconVerticalSolidList"/>
    <dgm:cxn modelId="{A8707952-8B7F-46B8-8ED8-BDDF2155767E}" type="presParOf" srcId="{7E65ADC7-6D29-40AA-85D6-3D48F5842B81}" destId="{A90CE328-C2FF-4C22-B256-8DA547150842}" srcOrd="13" destOrd="0" presId="urn:microsoft.com/office/officeart/2018/2/layout/IconVerticalSolidList"/>
    <dgm:cxn modelId="{9E1E2695-E23D-4C8D-9483-00BFD0D00BF5}" type="presParOf" srcId="{7E65ADC7-6D29-40AA-85D6-3D48F5842B81}" destId="{9891411F-E3E7-4478-9409-089D4CD75EC5}" srcOrd="14" destOrd="0" presId="urn:microsoft.com/office/officeart/2018/2/layout/IconVerticalSolidList"/>
    <dgm:cxn modelId="{37EAC543-5785-4746-B6E9-E69A3B8A1AB7}" type="presParOf" srcId="{9891411F-E3E7-4478-9409-089D4CD75EC5}" destId="{72ADBE50-9840-47D5-9260-8ACE55CC9432}" srcOrd="0" destOrd="0" presId="urn:microsoft.com/office/officeart/2018/2/layout/IconVerticalSolidList"/>
    <dgm:cxn modelId="{29AE7777-DD8C-4FFA-BE4A-1FA25EF21E06}" type="presParOf" srcId="{9891411F-E3E7-4478-9409-089D4CD75EC5}" destId="{1247ACAD-636A-4A82-840B-AF21830E7450}" srcOrd="1" destOrd="0" presId="urn:microsoft.com/office/officeart/2018/2/layout/IconVerticalSolidList"/>
    <dgm:cxn modelId="{686DCC1D-9B14-44DD-A45D-C0CD75FAF956}" type="presParOf" srcId="{9891411F-E3E7-4478-9409-089D4CD75EC5}" destId="{91971FD1-9464-450E-8FC6-81CE3D2A5BF3}" srcOrd="2" destOrd="0" presId="urn:microsoft.com/office/officeart/2018/2/layout/IconVerticalSolidList"/>
    <dgm:cxn modelId="{E662EA56-3B41-4B3E-BBD9-5B4F3533203F}" type="presParOf" srcId="{9891411F-E3E7-4478-9409-089D4CD75EC5}" destId="{6D79E662-16F1-49FF-8498-019E60FCAF4D}"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7142D-DEDE-4E71-980C-2BFFDFAA5A37}">
      <dsp:nvSpPr>
        <dsp:cNvPr id="0" name=""/>
        <dsp:cNvSpPr/>
      </dsp:nvSpPr>
      <dsp:spPr>
        <a:xfrm>
          <a:off x="0" y="449"/>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F5601-8BBC-406C-A801-2BA935443BC9}">
      <dsp:nvSpPr>
        <dsp:cNvPr id="0" name=""/>
        <dsp:cNvSpPr/>
      </dsp:nvSpPr>
      <dsp:spPr>
        <a:xfrm>
          <a:off x="114250" y="85429"/>
          <a:ext cx="207728" cy="2077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80CF9-37A7-4354-9573-8E29EF963D16}">
      <dsp:nvSpPr>
        <dsp:cNvPr id="0" name=""/>
        <dsp:cNvSpPr/>
      </dsp:nvSpPr>
      <dsp:spPr>
        <a:xfrm>
          <a:off x="436229" y="449"/>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Problem Statement</a:t>
          </a:r>
          <a:endParaRPr lang="en-US" sz="1600" kern="1200"/>
        </a:p>
      </dsp:txBody>
      <dsp:txXfrm>
        <a:off x="436229" y="449"/>
        <a:ext cx="9287801" cy="377688"/>
      </dsp:txXfrm>
    </dsp:sp>
    <dsp:sp modelId="{37BD5303-182A-49C0-A121-A2BC4F402B0A}">
      <dsp:nvSpPr>
        <dsp:cNvPr id="0" name=""/>
        <dsp:cNvSpPr/>
      </dsp:nvSpPr>
      <dsp:spPr>
        <a:xfrm>
          <a:off x="0" y="472559"/>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7F9410-4841-4A86-82AF-7D2B65FF84F7}">
      <dsp:nvSpPr>
        <dsp:cNvPr id="0" name=""/>
        <dsp:cNvSpPr/>
      </dsp:nvSpPr>
      <dsp:spPr>
        <a:xfrm>
          <a:off x="114250" y="557539"/>
          <a:ext cx="207728" cy="2077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93EBD-F107-4DD9-AB2A-A5CE079C0842}">
      <dsp:nvSpPr>
        <dsp:cNvPr id="0" name=""/>
        <dsp:cNvSpPr/>
      </dsp:nvSpPr>
      <dsp:spPr>
        <a:xfrm>
          <a:off x="436229" y="472559"/>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Proposed System/Solution</a:t>
          </a:r>
          <a:endParaRPr lang="en-US" sz="1600" kern="1200"/>
        </a:p>
      </dsp:txBody>
      <dsp:txXfrm>
        <a:off x="436229" y="472559"/>
        <a:ext cx="9287801" cy="377688"/>
      </dsp:txXfrm>
    </dsp:sp>
    <dsp:sp modelId="{A25376C5-2ABD-4D64-AAFB-821D9FE60309}">
      <dsp:nvSpPr>
        <dsp:cNvPr id="0" name=""/>
        <dsp:cNvSpPr/>
      </dsp:nvSpPr>
      <dsp:spPr>
        <a:xfrm>
          <a:off x="0" y="944669"/>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D85010-A28B-47FE-8B76-728188EAB49E}">
      <dsp:nvSpPr>
        <dsp:cNvPr id="0" name=""/>
        <dsp:cNvSpPr/>
      </dsp:nvSpPr>
      <dsp:spPr>
        <a:xfrm>
          <a:off x="114250" y="1029649"/>
          <a:ext cx="207728" cy="2077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01572-3F7F-4FF6-A3F5-2DC226E09CD7}">
      <dsp:nvSpPr>
        <dsp:cNvPr id="0" name=""/>
        <dsp:cNvSpPr/>
      </dsp:nvSpPr>
      <dsp:spPr>
        <a:xfrm>
          <a:off x="436229" y="944669"/>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System Development Approach </a:t>
          </a:r>
          <a:endParaRPr lang="en-US" sz="1600" kern="1200"/>
        </a:p>
      </dsp:txBody>
      <dsp:txXfrm>
        <a:off x="436229" y="944669"/>
        <a:ext cx="9287801" cy="377688"/>
      </dsp:txXfrm>
    </dsp:sp>
    <dsp:sp modelId="{A3E21099-690B-4EEE-8A37-B7501829B402}">
      <dsp:nvSpPr>
        <dsp:cNvPr id="0" name=""/>
        <dsp:cNvSpPr/>
      </dsp:nvSpPr>
      <dsp:spPr>
        <a:xfrm>
          <a:off x="0" y="1416779"/>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AEF400-16C9-4E5D-BA53-C4D88312A3A6}">
      <dsp:nvSpPr>
        <dsp:cNvPr id="0" name=""/>
        <dsp:cNvSpPr/>
      </dsp:nvSpPr>
      <dsp:spPr>
        <a:xfrm>
          <a:off x="114250" y="1501759"/>
          <a:ext cx="207728" cy="2077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96A014-E1D5-4944-9F8E-281E95F9E0F7}">
      <dsp:nvSpPr>
        <dsp:cNvPr id="0" name=""/>
        <dsp:cNvSpPr/>
      </dsp:nvSpPr>
      <dsp:spPr>
        <a:xfrm>
          <a:off x="436229" y="1416779"/>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Algorithm &amp; Deployment  </a:t>
          </a:r>
          <a:endParaRPr lang="en-US" sz="1600" kern="1200"/>
        </a:p>
      </dsp:txBody>
      <dsp:txXfrm>
        <a:off x="436229" y="1416779"/>
        <a:ext cx="9287801" cy="377688"/>
      </dsp:txXfrm>
    </dsp:sp>
    <dsp:sp modelId="{A6D3DCAF-F1C8-4633-AB2B-EDB5D7663A2D}">
      <dsp:nvSpPr>
        <dsp:cNvPr id="0" name=""/>
        <dsp:cNvSpPr/>
      </dsp:nvSpPr>
      <dsp:spPr>
        <a:xfrm>
          <a:off x="0" y="1888890"/>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A9B2F-AA60-489A-BEFC-A87735AD3DDE}">
      <dsp:nvSpPr>
        <dsp:cNvPr id="0" name=""/>
        <dsp:cNvSpPr/>
      </dsp:nvSpPr>
      <dsp:spPr>
        <a:xfrm>
          <a:off x="114250" y="1973869"/>
          <a:ext cx="207728" cy="2077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E0D758-14ED-47D2-9264-6EF5C61678B6}">
      <dsp:nvSpPr>
        <dsp:cNvPr id="0" name=""/>
        <dsp:cNvSpPr/>
      </dsp:nvSpPr>
      <dsp:spPr>
        <a:xfrm>
          <a:off x="436229" y="1888890"/>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Result</a:t>
          </a:r>
          <a:endParaRPr lang="en-US" sz="1600" kern="1200"/>
        </a:p>
      </dsp:txBody>
      <dsp:txXfrm>
        <a:off x="436229" y="1888890"/>
        <a:ext cx="9287801" cy="377688"/>
      </dsp:txXfrm>
    </dsp:sp>
    <dsp:sp modelId="{FDB5677E-C791-4FA2-9201-40BC30F29122}">
      <dsp:nvSpPr>
        <dsp:cNvPr id="0" name=""/>
        <dsp:cNvSpPr/>
      </dsp:nvSpPr>
      <dsp:spPr>
        <a:xfrm>
          <a:off x="0" y="2361000"/>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9ABF72-EE1D-4B2F-A8A6-BD349A3299E8}">
      <dsp:nvSpPr>
        <dsp:cNvPr id="0" name=""/>
        <dsp:cNvSpPr/>
      </dsp:nvSpPr>
      <dsp:spPr>
        <a:xfrm>
          <a:off x="114250" y="2445979"/>
          <a:ext cx="207728" cy="20772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7BAB9F-7CFC-4FCE-8707-3A19FAB1BD13}">
      <dsp:nvSpPr>
        <dsp:cNvPr id="0" name=""/>
        <dsp:cNvSpPr/>
      </dsp:nvSpPr>
      <dsp:spPr>
        <a:xfrm>
          <a:off x="436229" y="2361000"/>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Conclusion</a:t>
          </a:r>
          <a:endParaRPr lang="en-US" sz="1600" kern="1200"/>
        </a:p>
      </dsp:txBody>
      <dsp:txXfrm>
        <a:off x="436229" y="2361000"/>
        <a:ext cx="9287801" cy="377688"/>
      </dsp:txXfrm>
    </dsp:sp>
    <dsp:sp modelId="{99AFCCC1-D0B9-4DEC-BBF1-B1F27C5556B1}">
      <dsp:nvSpPr>
        <dsp:cNvPr id="0" name=""/>
        <dsp:cNvSpPr/>
      </dsp:nvSpPr>
      <dsp:spPr>
        <a:xfrm>
          <a:off x="0" y="2833110"/>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170E41-0626-4CFA-8EFB-12B597E1FAE1}">
      <dsp:nvSpPr>
        <dsp:cNvPr id="0" name=""/>
        <dsp:cNvSpPr/>
      </dsp:nvSpPr>
      <dsp:spPr>
        <a:xfrm>
          <a:off x="114250" y="2918090"/>
          <a:ext cx="207728" cy="20772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2171B3-BFFA-4776-A478-BF4C0C1AFEDF}">
      <dsp:nvSpPr>
        <dsp:cNvPr id="0" name=""/>
        <dsp:cNvSpPr/>
      </dsp:nvSpPr>
      <dsp:spPr>
        <a:xfrm>
          <a:off x="436229" y="2833110"/>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Future Scope</a:t>
          </a:r>
          <a:endParaRPr lang="en-US" sz="1600" kern="1200"/>
        </a:p>
      </dsp:txBody>
      <dsp:txXfrm>
        <a:off x="436229" y="2833110"/>
        <a:ext cx="9287801" cy="377688"/>
      </dsp:txXfrm>
    </dsp:sp>
    <dsp:sp modelId="{72ADBE50-9840-47D5-9260-8ACE55CC9432}">
      <dsp:nvSpPr>
        <dsp:cNvPr id="0" name=""/>
        <dsp:cNvSpPr/>
      </dsp:nvSpPr>
      <dsp:spPr>
        <a:xfrm>
          <a:off x="0" y="3305220"/>
          <a:ext cx="9724031" cy="377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47ACAD-636A-4A82-840B-AF21830E7450}">
      <dsp:nvSpPr>
        <dsp:cNvPr id="0" name=""/>
        <dsp:cNvSpPr/>
      </dsp:nvSpPr>
      <dsp:spPr>
        <a:xfrm>
          <a:off x="114250" y="3390200"/>
          <a:ext cx="207728" cy="207728"/>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9E662-16F1-49FF-8498-019E60FCAF4D}">
      <dsp:nvSpPr>
        <dsp:cNvPr id="0" name=""/>
        <dsp:cNvSpPr/>
      </dsp:nvSpPr>
      <dsp:spPr>
        <a:xfrm>
          <a:off x="436229" y="3305220"/>
          <a:ext cx="9287801" cy="377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972" tIns="39972" rIns="39972" bIns="39972" numCol="1" spcCol="1270" anchor="ctr" anchorCtr="0">
          <a:noAutofit/>
        </a:bodyPr>
        <a:lstStyle/>
        <a:p>
          <a:pPr marL="0" lvl="0" indent="0" algn="l" defTabSz="711200">
            <a:lnSpc>
              <a:spcPct val="100000"/>
            </a:lnSpc>
            <a:spcBef>
              <a:spcPct val="0"/>
            </a:spcBef>
            <a:spcAft>
              <a:spcPct val="35000"/>
            </a:spcAft>
            <a:buNone/>
          </a:pPr>
          <a:r>
            <a:rPr lang="en-GB" sz="1600" kern="1200"/>
            <a:t>References</a:t>
          </a:r>
          <a:endParaRPr lang="en-US" sz="1600" kern="1200"/>
        </a:p>
      </dsp:txBody>
      <dsp:txXfrm>
        <a:off x="436229" y="3305220"/>
        <a:ext cx="9287801" cy="3776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B" sz="1800" spc="-1" strike="noStrike">
              <a:solidFill>
                <a:schemeClr val="dk1"/>
              </a:solidFill>
              <a:latin typeface="Aptos"/>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5F9CD12-8ED1-43F1-AB46-944D61622E8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AE20D209-6237-4A5D-8876-F6E778AB83DD}"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431AD93-967A-405A-AE7E-8DDCBE299D08}"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9D0D348-0CB8-40A1-9005-5BF7952999EE}"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928D1EC-0439-4D7D-A278-0324F9BF82A1}"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B" sz="1800" spc="-1" strike="noStrike">
              <a:solidFill>
                <a:schemeClr val="dk1"/>
              </a:solidFill>
              <a:latin typeface="Aptos"/>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GB" sz="2800" spc="-1" strike="noStrike">
              <a:solidFill>
                <a:schemeClr val="dk1"/>
              </a:solidFill>
              <a:latin typeface="Apto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19D2A01-CF76-47CC-8AE8-92E988708F84}"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AB58FDC-50AD-4EF1-9B9B-DD9633DFBC42}"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B" sz="1800" spc="-1" strike="noStrike">
              <a:solidFill>
                <a:schemeClr val="dk1"/>
              </a:solidFill>
              <a:latin typeface="Aptos"/>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B" sz="2800" spc="-1" strike="noStrike">
              <a:solidFill>
                <a:schemeClr val="dk1"/>
              </a:solidFill>
              <a:latin typeface="Aptos"/>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GB" sz="2800" spc="-1" strike="noStrike">
              <a:solidFill>
                <a:schemeClr val="dk1"/>
              </a:solidFill>
              <a:latin typeface="Aptos"/>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86A4A312-4B7D-4EC9-B743-D84EA2AFE1EF}"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C563DD4-E0C6-4E68-A5AE-691F9B07121A}"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GB" sz="1800" spc="-1" strike="noStrike">
              <a:solidFill>
                <a:schemeClr val="dk1"/>
              </a:solidFill>
              <a:latin typeface="Aptos"/>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AAEC93B-8724-4424-A496-D4B1BD6BFCC6}"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A12D838-94C3-4C18-938D-4FDFB9B9E047}"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GB" sz="6000" spc="-1" strike="noStrike">
                <a:solidFill>
                  <a:schemeClr val="dk1"/>
                </a:solidFill>
                <a:latin typeface="Aptos Display"/>
              </a:rPr>
              <a:t>Click to edit Master title </a:t>
            </a:r>
            <a:r>
              <a:rPr b="0" lang="en-GB" sz="6000" spc="-1" strike="noStrike">
                <a:solidFill>
                  <a:schemeClr val="dk1"/>
                </a:solidFill>
                <a:latin typeface="Aptos Display"/>
              </a:rPr>
              <a:t>style</a:t>
            </a:r>
            <a:endParaRPr b="0" lang="en-GB" sz="6000" spc="-1" strike="noStrike">
              <a:solidFill>
                <a:schemeClr val="dk1"/>
              </a:solidFill>
              <a:latin typeface="Aptos"/>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CCDD86F2-C6D8-4C3C-9877-D25B545E1180}"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GB" sz="2800" spc="-1" strike="noStrike">
                <a:solidFill>
                  <a:schemeClr val="dk1"/>
                </a:solidFill>
                <a:latin typeface="Aptos"/>
              </a:rPr>
              <a:t>Click to edit the outline text format</a:t>
            </a:r>
            <a:endParaRPr b="0" lang="en-GB" sz="2800" spc="-1" strike="noStrike">
              <a:solidFill>
                <a:schemeClr val="dk1"/>
              </a:solidFill>
              <a:latin typeface="Aptos"/>
            </a:endParaRPr>
          </a:p>
          <a:p>
            <a:pPr lvl="1" marL="864000" indent="-324000">
              <a:lnSpc>
                <a:spcPct val="90000"/>
              </a:lnSpc>
              <a:spcBef>
                <a:spcPts val="1134"/>
              </a:spcBef>
              <a:buClr>
                <a:srgbClr val="000000"/>
              </a:buClr>
              <a:buSzPct val="75000"/>
              <a:buFont typeface="Symbol" charset="2"/>
              <a:buChar char=""/>
            </a:pPr>
            <a:r>
              <a:rPr b="0" lang="en-GB" sz="2000" spc="-1" strike="noStrike">
                <a:solidFill>
                  <a:schemeClr val="dk1"/>
                </a:solidFill>
                <a:latin typeface="Aptos"/>
              </a:rPr>
              <a:t>Second Outline Level</a:t>
            </a:r>
            <a:endParaRPr b="0" lang="en-GB" sz="2000" spc="-1" strike="noStrike">
              <a:solidFill>
                <a:schemeClr val="dk1"/>
              </a:solidFill>
              <a:latin typeface="Aptos"/>
            </a:endParaRPr>
          </a:p>
          <a:p>
            <a:pPr lvl="2" marL="1296000" indent="-288000">
              <a:lnSpc>
                <a:spcPct val="90000"/>
              </a:lnSpc>
              <a:spcBef>
                <a:spcPts val="850"/>
              </a:spcBef>
              <a:buClr>
                <a:srgbClr val="000000"/>
              </a:buClr>
              <a:buSzPct val="45000"/>
              <a:buFont typeface="Wingdings" charset="2"/>
              <a:buChar char=""/>
            </a:pPr>
            <a:r>
              <a:rPr b="0" lang="en-GB" sz="1800" spc="-1" strike="noStrike">
                <a:solidFill>
                  <a:schemeClr val="dk1"/>
                </a:solidFill>
                <a:latin typeface="Aptos"/>
              </a:rPr>
              <a:t>Third Outline Level</a:t>
            </a:r>
            <a:endParaRPr b="0" lang="en-GB" sz="1800" spc="-1" strike="noStrike">
              <a:solidFill>
                <a:schemeClr val="dk1"/>
              </a:solidFill>
              <a:latin typeface="Aptos"/>
            </a:endParaRPr>
          </a:p>
          <a:p>
            <a:pPr lvl="3" marL="1728000" indent="-216000">
              <a:lnSpc>
                <a:spcPct val="90000"/>
              </a:lnSpc>
              <a:spcBef>
                <a:spcPts val="567"/>
              </a:spcBef>
              <a:buClr>
                <a:srgbClr val="000000"/>
              </a:buClr>
              <a:buSzPct val="75000"/>
              <a:buFont typeface="Symbol" charset="2"/>
              <a:buChar char=""/>
            </a:pPr>
            <a:r>
              <a:rPr b="0" lang="en-GB" sz="1800" spc="-1" strike="noStrike">
                <a:solidFill>
                  <a:schemeClr val="dk1"/>
                </a:solidFill>
                <a:latin typeface="Aptos"/>
              </a:rPr>
              <a:t>Fourth Outline Level</a:t>
            </a:r>
            <a:endParaRPr b="0" lang="en-GB" sz="1800" spc="-1" strike="noStrike">
              <a:solidFill>
                <a:schemeClr val="dk1"/>
              </a:solidFill>
              <a:latin typeface="Aptos"/>
            </a:endParaRPr>
          </a:p>
          <a:p>
            <a:pPr lvl="4" marL="2160000" indent="-216000">
              <a:lnSpc>
                <a:spcPct val="90000"/>
              </a:lnSpc>
              <a:spcBef>
                <a:spcPts val="283"/>
              </a:spcBef>
              <a:buClr>
                <a:srgbClr val="000000"/>
              </a:buClr>
              <a:buSzPct val="45000"/>
              <a:buFont typeface="Wingdings" charset="2"/>
              <a:buChar char=""/>
            </a:pPr>
            <a:r>
              <a:rPr b="0" lang="en-GB" sz="2000" spc="-1" strike="noStrike">
                <a:solidFill>
                  <a:schemeClr val="dk1"/>
                </a:solidFill>
                <a:latin typeface="Aptos"/>
              </a:rPr>
              <a:t>Fifth Outline Level</a:t>
            </a:r>
            <a:endParaRPr b="0" lang="en-GB" sz="2000" spc="-1" strike="noStrike">
              <a:solidFill>
                <a:schemeClr val="dk1"/>
              </a:solidFill>
              <a:latin typeface="Aptos"/>
            </a:endParaRPr>
          </a:p>
          <a:p>
            <a:pPr lvl="5" marL="2592000" indent="-216000">
              <a:lnSpc>
                <a:spcPct val="90000"/>
              </a:lnSpc>
              <a:spcBef>
                <a:spcPts val="283"/>
              </a:spcBef>
              <a:buClr>
                <a:srgbClr val="000000"/>
              </a:buClr>
              <a:buSzPct val="45000"/>
              <a:buFont typeface="Wingdings" charset="2"/>
              <a:buChar char=""/>
            </a:pPr>
            <a:r>
              <a:rPr b="0" lang="en-GB" sz="2000" spc="-1" strike="noStrike">
                <a:solidFill>
                  <a:schemeClr val="dk1"/>
                </a:solidFill>
                <a:latin typeface="Aptos"/>
              </a:rPr>
              <a:t>Sixth Outline Level</a:t>
            </a:r>
            <a:endParaRPr b="0" lang="en-GB" sz="2000" spc="-1" strike="noStrike">
              <a:solidFill>
                <a:schemeClr val="dk1"/>
              </a:solidFill>
              <a:latin typeface="Aptos"/>
            </a:endParaRPr>
          </a:p>
          <a:p>
            <a:pPr lvl="6" marL="3024000" indent="-216000">
              <a:lnSpc>
                <a:spcPct val="90000"/>
              </a:lnSpc>
              <a:spcBef>
                <a:spcPts val="283"/>
              </a:spcBef>
              <a:buClr>
                <a:srgbClr val="000000"/>
              </a:buClr>
              <a:buSzPct val="45000"/>
              <a:buFont typeface="Wingdings" charset="2"/>
              <a:buChar char=""/>
            </a:pPr>
            <a:r>
              <a:rPr b="0" lang="en-GB" sz="2000" spc="-1" strike="noStrike">
                <a:solidFill>
                  <a:schemeClr val="dk1"/>
                </a:solidFill>
                <a:latin typeface="Aptos"/>
              </a:rPr>
              <a:t>Seventh Outline Level</a:t>
            </a:r>
            <a:endParaRPr b="0" lang="en-GB" sz="2000" spc="-1" strike="noStrike">
              <a:solidFill>
                <a:schemeClr val="dk1"/>
              </a:solidFill>
              <a:latin typeface="Aptos"/>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GB" sz="3200" spc="-1" strike="noStrike">
                <a:solidFill>
                  <a:schemeClr val="dk1"/>
                </a:solidFill>
                <a:latin typeface="Aptos Display"/>
              </a:rPr>
              <a:t>Click to edit Master title style</a:t>
            </a:r>
            <a:endParaRPr b="0" lang="en-GB" sz="3200" spc="-1" strike="noStrike">
              <a:solidFill>
                <a:schemeClr val="dk1"/>
              </a:solidFill>
              <a:latin typeface="Aptos"/>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3200" spc="-1" strike="noStrike">
                <a:solidFill>
                  <a:schemeClr val="dk1"/>
                </a:solidFill>
                <a:latin typeface="Aptos"/>
              </a:rPr>
              <a:t>Click to edit Master text styles</a:t>
            </a:r>
            <a:endParaRPr b="0" lang="en-GB" sz="32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800" spc="-1" strike="noStrike">
                <a:solidFill>
                  <a:schemeClr val="dk1"/>
                </a:solidFill>
                <a:latin typeface="Aptos"/>
              </a:rPr>
              <a:t>Second level</a:t>
            </a:r>
            <a:endParaRPr b="0" lang="en-GB" sz="28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Third level</a:t>
            </a:r>
            <a:endParaRPr b="0" lang="en-GB" sz="24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Fourth level</a:t>
            </a:r>
            <a:endParaRPr b="0" lang="en-GB" sz="20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Fifth level</a:t>
            </a:r>
            <a:endParaRPr b="0" lang="en-GB" sz="2000" spc="-1" strike="noStrike">
              <a:solidFill>
                <a:schemeClr val="dk1"/>
              </a:solidFill>
              <a:latin typeface="Aptos"/>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GB" sz="1600" spc="-1" strike="noStrike">
                <a:solidFill>
                  <a:schemeClr val="dk1"/>
                </a:solidFill>
                <a:latin typeface="Aptos"/>
              </a:rPr>
              <a:t>Click to edit Master text styles</a:t>
            </a:r>
            <a:endParaRPr b="0" lang="en-GB" sz="1600" spc="-1" strike="noStrike">
              <a:solidFill>
                <a:schemeClr val="dk1"/>
              </a:solidFill>
              <a:latin typeface="Aptos"/>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AE97C0F4-72FA-4DF2-BB42-91D4CDD67EE6}"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GB" sz="3200" spc="-1" strike="noStrike">
                <a:solidFill>
                  <a:schemeClr val="dk1"/>
                </a:solidFill>
                <a:latin typeface="Aptos Display"/>
              </a:rPr>
              <a:t>Click to edit Master title style</a:t>
            </a:r>
            <a:endParaRPr b="0" lang="en-GB" sz="3200" spc="-1" strike="noStrike">
              <a:solidFill>
                <a:schemeClr val="dk1"/>
              </a:solidFill>
              <a:latin typeface="Aptos"/>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GB" sz="3200" spc="-1" strike="noStrike">
                <a:solidFill>
                  <a:schemeClr val="dk1"/>
                </a:solidFill>
                <a:latin typeface="Aptos"/>
              </a:rPr>
              <a:t>Click icon to add picture</a:t>
            </a:r>
            <a:endParaRPr b="0" lang="en-GB" sz="3200" spc="-1" strike="noStrike">
              <a:solidFill>
                <a:schemeClr val="dk1"/>
              </a:solidFill>
              <a:latin typeface="Aptos"/>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GB" sz="1600" spc="-1" strike="noStrike">
                <a:solidFill>
                  <a:schemeClr val="dk1"/>
                </a:solidFill>
                <a:latin typeface="Aptos"/>
              </a:rPr>
              <a:t>Click to edit Master text styles</a:t>
            </a:r>
            <a:endParaRPr b="0" lang="en-GB" sz="1600" spc="-1" strike="noStrike">
              <a:solidFill>
                <a:schemeClr val="dk1"/>
              </a:solidFill>
              <a:latin typeface="Aptos"/>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A864B4BB-56BB-4691-82C6-B9E39ADE5952}"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pc="-1" strike="noStrike">
                <a:solidFill>
                  <a:schemeClr val="dk1"/>
                </a:solidFill>
                <a:latin typeface="Aptos Display"/>
              </a:rPr>
              <a:t>Click to edit Master title style</a:t>
            </a:r>
            <a:endParaRPr b="0" lang="en-GB" sz="4400" spc="-1" strike="noStrike">
              <a:solidFill>
                <a:schemeClr val="dk1"/>
              </a:solidFill>
              <a:latin typeface="Aptos"/>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70239313-D5B3-46A0-995B-6068F01925A7}"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GB" sz="4400" spc="-1" strike="noStrike">
                <a:solidFill>
                  <a:schemeClr val="dk1"/>
                </a:solidFill>
                <a:latin typeface="Aptos Display"/>
              </a:rPr>
              <a:t>Click to edit Master title style</a:t>
            </a:r>
            <a:endParaRPr b="0" lang="en-GB" sz="4400" spc="-1" strike="noStrike">
              <a:solidFill>
                <a:schemeClr val="dk1"/>
              </a:solidFill>
              <a:latin typeface="Aptos"/>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CC54669C-A399-4602-B6E4-CD81849346BF}"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pc="-1" strike="noStrike">
                <a:solidFill>
                  <a:schemeClr val="dk1"/>
                </a:solidFill>
                <a:latin typeface="Aptos Display"/>
              </a:rPr>
              <a:t>Click to edit Master title style</a:t>
            </a:r>
            <a:endParaRPr b="0" lang="en-GB" sz="4400" spc="-1" strike="noStrike">
              <a:solidFill>
                <a:schemeClr val="dk1"/>
              </a:solidFill>
              <a:latin typeface="Aptos"/>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06ED0B1C-B8B5-4B21-B7BE-D29EE1DF317D}"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GB" sz="6000" spc="-1" strike="noStrike">
                <a:solidFill>
                  <a:schemeClr val="dk1"/>
                </a:solidFill>
                <a:latin typeface="Aptos Display"/>
              </a:rPr>
              <a:t>Click to edit Master title style</a:t>
            </a:r>
            <a:endParaRPr b="0" lang="en-GB" sz="6000" spc="-1" strike="noStrike">
              <a:solidFill>
                <a:schemeClr val="dk1"/>
              </a:solidFill>
              <a:latin typeface="Aptos"/>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GB" sz="2400" spc="-1" strike="noStrike">
                <a:solidFill>
                  <a:schemeClr val="dk1">
                    <a:tint val="82000"/>
                  </a:schemeClr>
                </a:solidFill>
                <a:latin typeface="Aptos"/>
              </a:rPr>
              <a:t>Click to edit Master text styles</a:t>
            </a:r>
            <a:endParaRPr b="0" lang="en-GB" sz="2400" spc="-1" strike="noStrike">
              <a:solidFill>
                <a:schemeClr val="dk1"/>
              </a:solidFill>
              <a:latin typeface="Aptos"/>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A39D9E49-1517-493F-8400-113B4886DDA9}"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pc="-1" strike="noStrike">
                <a:solidFill>
                  <a:schemeClr val="dk1"/>
                </a:solidFill>
                <a:latin typeface="Aptos Display"/>
              </a:rPr>
              <a:t>Click to edit Master title style</a:t>
            </a:r>
            <a:endParaRPr b="0" lang="en-GB" sz="4400" spc="-1" strike="noStrike">
              <a:solidFill>
                <a:schemeClr val="dk1"/>
              </a:solidFill>
              <a:latin typeface="Aptos"/>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D1644C5E-7883-40B0-82EB-C46EEDE4D5A3}"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pc="-1" strike="noStrike">
                <a:solidFill>
                  <a:schemeClr val="dk1"/>
                </a:solidFill>
                <a:latin typeface="Aptos Display"/>
              </a:rPr>
              <a:t>Click to edit Master title style</a:t>
            </a:r>
            <a:endParaRPr b="0" lang="en-GB" sz="4400" spc="-1" strike="noStrike">
              <a:solidFill>
                <a:schemeClr val="dk1"/>
              </a:solidFill>
              <a:latin typeface="Aptos"/>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1"/>
                </a:solidFill>
                <a:latin typeface="Aptos"/>
              </a:rPr>
              <a:t>Click to edit Master text styles</a:t>
            </a:r>
            <a:endParaRPr b="0" lang="en-GB" sz="2400" spc="-1" strike="noStrike">
              <a:solidFill>
                <a:schemeClr val="dk1"/>
              </a:solidFill>
              <a:latin typeface="Aptos"/>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GB" sz="2400" spc="-1" strike="noStrike">
                <a:solidFill>
                  <a:schemeClr val="dk1"/>
                </a:solidFill>
                <a:latin typeface="Aptos"/>
              </a:rPr>
              <a:t>Click to edit Master text styles</a:t>
            </a:r>
            <a:endParaRPr b="0" lang="en-GB" sz="2400" spc="-1" strike="noStrike">
              <a:solidFill>
                <a:schemeClr val="dk1"/>
              </a:solidFill>
              <a:latin typeface="Aptos"/>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pc="-1" strike="noStrike">
                <a:solidFill>
                  <a:schemeClr val="dk1"/>
                </a:solidFill>
                <a:latin typeface="Aptos"/>
              </a:rPr>
              <a:t>Click to edit Master text styles</a:t>
            </a:r>
            <a:endParaRPr b="0" lang="en-GB" sz="2800" spc="-1" strike="noStrike">
              <a:solidFill>
                <a:schemeClr val="dk1"/>
              </a:solidFill>
              <a:latin typeface="Aptos"/>
            </a:endParaRPr>
          </a:p>
          <a:p>
            <a:pPr lvl="1" marL="685800" indent="-228600" defTabSz="914400">
              <a:lnSpc>
                <a:spcPct val="90000"/>
              </a:lnSpc>
              <a:spcBef>
                <a:spcPts val="499"/>
              </a:spcBef>
              <a:buClr>
                <a:srgbClr val="000000"/>
              </a:buClr>
              <a:buFont typeface="Arial"/>
              <a:buChar char="•"/>
            </a:pPr>
            <a:r>
              <a:rPr b="0" lang="en-GB" sz="2400" spc="-1" strike="noStrike">
                <a:solidFill>
                  <a:schemeClr val="dk1"/>
                </a:solidFill>
                <a:latin typeface="Aptos"/>
              </a:rPr>
              <a:t>Second level</a:t>
            </a:r>
            <a:endParaRPr b="0" lang="en-GB" sz="2400" spc="-1" strike="noStrike">
              <a:solidFill>
                <a:schemeClr val="dk1"/>
              </a:solidFill>
              <a:latin typeface="Aptos"/>
            </a:endParaRPr>
          </a:p>
          <a:p>
            <a:pPr lvl="2" marL="1143000" indent="-228600" defTabSz="914400">
              <a:lnSpc>
                <a:spcPct val="90000"/>
              </a:lnSpc>
              <a:spcBef>
                <a:spcPts val="499"/>
              </a:spcBef>
              <a:buClr>
                <a:srgbClr val="000000"/>
              </a:buClr>
              <a:buFont typeface="Arial"/>
              <a:buChar char="•"/>
            </a:pPr>
            <a:r>
              <a:rPr b="0" lang="en-GB" sz="2000" spc="-1" strike="noStrike">
                <a:solidFill>
                  <a:schemeClr val="dk1"/>
                </a:solidFill>
                <a:latin typeface="Aptos"/>
              </a:rPr>
              <a:t>Third level</a:t>
            </a:r>
            <a:endParaRPr b="0" lang="en-GB" sz="2000" spc="-1" strike="noStrike">
              <a:solidFill>
                <a:schemeClr val="dk1"/>
              </a:solidFill>
              <a:latin typeface="Aptos"/>
            </a:endParaRPr>
          </a:p>
          <a:p>
            <a:pPr lvl="3" marL="16002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Fourth level</a:t>
            </a:r>
            <a:endParaRPr b="0" lang="en-GB" sz="1800" spc="-1" strike="noStrike">
              <a:solidFill>
                <a:schemeClr val="dk1"/>
              </a:solidFill>
              <a:latin typeface="Aptos"/>
            </a:endParaRPr>
          </a:p>
          <a:p>
            <a:pPr lvl="4" marL="2057400" indent="-228600" defTabSz="914400">
              <a:lnSpc>
                <a:spcPct val="90000"/>
              </a:lnSpc>
              <a:spcBef>
                <a:spcPts val="499"/>
              </a:spcBef>
              <a:buClr>
                <a:srgbClr val="000000"/>
              </a:buClr>
              <a:buFont typeface="Arial"/>
              <a:buChar char="•"/>
            </a:pPr>
            <a:r>
              <a:rPr b="0" lang="en-GB" sz="1800" spc="-1" strike="noStrike">
                <a:solidFill>
                  <a:schemeClr val="dk1"/>
                </a:solidFill>
                <a:latin typeface="Aptos"/>
              </a:rPr>
              <a:t>Fifth level</a:t>
            </a:r>
            <a:endParaRPr b="0" lang="en-GB" sz="1800" spc="-1" strike="noStrike">
              <a:solidFill>
                <a:schemeClr val="dk1"/>
              </a:solidFill>
              <a:latin typeface="Aptos"/>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8F35710E-4CA7-4638-8F94-D4F1F3972A26}"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GB" sz="4400" spc="-1" strike="noStrike">
                <a:solidFill>
                  <a:schemeClr val="dk1"/>
                </a:solidFill>
                <a:latin typeface="Aptos Display"/>
              </a:rPr>
              <a:t>Click to edit Master title style</a:t>
            </a:r>
            <a:endParaRPr b="0" lang="en-GB" sz="4400" spc="-1" strike="noStrike">
              <a:solidFill>
                <a:schemeClr val="dk1"/>
              </a:solidFill>
              <a:latin typeface="Aptos"/>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236CA012-3A69-4229-A78A-A2FB3C8BA613}"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GB" sz="1200" spc="-1" strike="noStrike">
                <a:solidFill>
                  <a:schemeClr val="dk1">
                    <a:tint val="82000"/>
                  </a:schemeClr>
                </a:solidFill>
                <a:latin typeface="Aptos"/>
              </a:defRPr>
            </a:lvl1pPr>
          </a:lstStyle>
          <a:p>
            <a:pPr indent="0" defTabSz="914400">
              <a:lnSpc>
                <a:spcPct val="100000"/>
              </a:lnSpc>
              <a:buNone/>
            </a:pPr>
            <a:r>
              <a:rPr b="0" lang="en-GB" sz="1200" spc="-1" strike="noStrike">
                <a:solidFill>
                  <a:schemeClr val="dk1">
                    <a:tint val="82000"/>
                  </a:schemeClr>
                </a:solidFill>
                <a:latin typeface="Aptos"/>
              </a:rPr>
              <a:t>&lt;date/time&gt;</a:t>
            </a:r>
            <a:endParaRPr b="0" lang="en-IN"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GB" sz="1200" spc="-1" strike="noStrike">
                <a:solidFill>
                  <a:schemeClr val="dk1">
                    <a:tint val="82000"/>
                  </a:schemeClr>
                </a:solidFill>
                <a:latin typeface="Aptos"/>
              </a:defRPr>
            </a:lvl1pPr>
          </a:lstStyle>
          <a:p>
            <a:pPr indent="0" algn="r" defTabSz="914400">
              <a:lnSpc>
                <a:spcPct val="100000"/>
              </a:lnSpc>
              <a:buNone/>
            </a:pPr>
            <a:fld id="{2B6A40DB-CE82-4C46-9F6F-0B0F1EECC760}" type="slidenum">
              <a:rPr b="0" lang="en-GB" sz="1200" spc="-1" strike="noStrike">
                <a:solidFill>
                  <a:schemeClr val="dk1">
                    <a:tint val="82000"/>
                  </a:schemeClr>
                </a:solidFill>
                <a:latin typeface="Aptos"/>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docs.python.org/3/library/tkinter.html" TargetMode="External"/><Relationship Id="rId2" Type="http://schemas.openxmlformats.org/officeDocument/2006/relationships/hyperlink" Target="https://pynput.readthedocs.io/en/latest/" TargetMode="External"/><Relationship Id="rId3" Type="http://schemas.openxmlformats.org/officeDocument/2006/relationships/hyperlink" Target="https://en.wikipedia.org/wiki/Keystroke_logging" TargetMode="External"/><Relationship Id="rId4" Type="http://schemas.openxmlformats.org/officeDocument/2006/relationships/hyperlink" Target="https://www.techopedia.com/definition/4000/keylogger" TargetMode="External"/><Relationship Id="rId5"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6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7" name="Rectangle 9">
            <a:extLst>
              <a:ext uri="{C183D7F6-B498-43B3-948B-1728B52AA6E4}">
                <adec:decorative xmlns:adec="http://schemas.microsoft.com/office/drawing/2017/decorative" val="1"/>
              </a:ext>
            </a:extLst>
          </p:cNvPr>
          <p:cNvSpPr/>
          <p:nvPr/>
        </p:nvSpPr>
        <p:spPr>
          <a:xfrm rot="10800000">
            <a:off x="-11520" y="0"/>
            <a:ext cx="12225600" cy="686772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8" name="Rectangle 11">
            <a:extLst>
              <a:ext uri="{C183D7F6-B498-43B3-948B-1728B52AA6E4}">
                <adec:decorative xmlns:adec="http://schemas.microsoft.com/office/drawing/2017/decorative" val="1"/>
              </a:ext>
            </a:extLst>
          </p:cNvPr>
          <p:cNvSpPr/>
          <p:nvPr/>
        </p:nvSpPr>
        <p:spPr>
          <a:xfrm flipH="1" rot="10800000">
            <a:off x="442080" y="360"/>
            <a:ext cx="11772000" cy="6867720"/>
          </a:xfrm>
          <a:prstGeom prst="rect">
            <a:avLst/>
          </a:prstGeom>
          <a:gradFill rotWithShape="0">
            <a:gsLst>
              <a:gs pos="21000">
                <a:srgbClr val="0b3041">
                  <a:alpha val="83000"/>
                </a:srgbClr>
              </a:gs>
              <a:gs pos="100000">
                <a:srgbClr val="156082">
                  <a:alpha val="0"/>
                </a:srgbClr>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69" name="Rectangle 13">
            <a:extLst>
              <a:ext uri="{C183D7F6-B498-43B3-948B-1728B52AA6E4}">
                <adec:decorative xmlns:adec="http://schemas.microsoft.com/office/drawing/2017/decorative" val="1"/>
              </a:ext>
            </a:extLst>
          </p:cNvPr>
          <p:cNvSpPr/>
          <p:nvPr/>
        </p:nvSpPr>
        <p:spPr>
          <a:xfrm rot="10800000">
            <a:off x="-14400" y="360"/>
            <a:ext cx="3623040" cy="6867720"/>
          </a:xfrm>
          <a:prstGeom prst="rect">
            <a:avLst/>
          </a:prstGeom>
          <a:gradFill rotWithShape="0">
            <a:gsLst>
              <a:gs pos="0">
                <a:srgbClr val="104862">
                  <a:alpha val="0"/>
                </a:srgbClr>
              </a:gs>
              <a:gs pos="99000">
                <a:srgbClr val="000000">
                  <a:alpha val="41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0" name="Rectangle 15">
            <a:extLst>
              <a:ext uri="{C183D7F6-B498-43B3-948B-1728B52AA6E4}">
                <adec:decorative xmlns:adec="http://schemas.microsoft.com/office/drawing/2017/decorative" val="1"/>
              </a:ext>
            </a:extLst>
          </p:cNvPr>
          <p:cNvSpPr/>
          <p:nvPr/>
        </p:nvSpPr>
        <p:spPr>
          <a:xfrm flipH="1">
            <a:off x="-16560" y="0"/>
            <a:ext cx="12233160" cy="6867720"/>
          </a:xfrm>
          <a:prstGeom prst="rect">
            <a:avLst/>
          </a:prstGeom>
          <a:gradFill rotWithShape="0">
            <a:gsLst>
              <a:gs pos="3000">
                <a:srgbClr val="104862">
                  <a:alpha val="0"/>
                </a:srgbClr>
              </a:gs>
              <a:gs pos="100000">
                <a:srgbClr val="000000">
                  <a:alpha val="73000"/>
                </a:srgbClr>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1" name="Rectangle 17">
            <a:extLst>
              <a:ext uri="{C183D7F6-B498-43B3-948B-1728B52AA6E4}">
                <adec:decorative xmlns:adec="http://schemas.microsoft.com/office/drawing/2017/decorative" val="1"/>
              </a:ext>
            </a:extLst>
          </p:cNvPr>
          <p:cNvSpPr/>
          <p:nvPr/>
        </p:nvSpPr>
        <p:spPr>
          <a:xfrm flipH="1" rot="5400000">
            <a:off x="4483800" y="-861480"/>
            <a:ext cx="6861600" cy="8597520"/>
          </a:xfrm>
          <a:prstGeom prst="rect">
            <a:avLst/>
          </a:prstGeom>
          <a:gradFill rotWithShape="0">
            <a:gsLst>
              <a:gs pos="3000">
                <a:srgbClr val="104862">
                  <a:alpha val="0"/>
                </a:srgbClr>
              </a:gs>
              <a:gs pos="100000">
                <a:srgbClr val="000000">
                  <a:alpha val="27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2" name="Oval 19">
            <a:extLst>
              <a:ext uri="{C183D7F6-B498-43B3-948B-1728B52AA6E4}">
                <adec:decorative xmlns:adec="http://schemas.microsoft.com/office/drawing/2017/decorative" val="1"/>
              </a:ext>
            </a:extLst>
          </p:cNvPr>
          <p:cNvSpPr/>
          <p:nvPr/>
        </p:nvSpPr>
        <p:spPr>
          <a:xfrm rot="5993400">
            <a:off x="1187280" y="1088640"/>
            <a:ext cx="4967280" cy="4988160"/>
          </a:xfrm>
          <a:prstGeom prst="ellipse">
            <a:avLst/>
          </a:prstGeom>
          <a:gradFill rotWithShape="0">
            <a:gsLst>
              <a:gs pos="0">
                <a:srgbClr val="156082">
                  <a:alpha val="26000"/>
                </a:srgbClr>
              </a:gs>
              <a:gs pos="85000">
                <a:srgbClr val="46b1e1">
                  <a:alpha val="0"/>
                </a:srgbClr>
              </a:gs>
            </a:gsLst>
            <a:lin ang="20388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3" name="PlaceHolder 1"/>
          <p:cNvSpPr>
            <a:spLocks noGrp="1"/>
          </p:cNvSpPr>
          <p:nvPr>
            <p:ph type="title"/>
          </p:nvPr>
        </p:nvSpPr>
        <p:spPr>
          <a:xfrm>
            <a:off x="4162680" y="819000"/>
            <a:ext cx="6714360" cy="3178440"/>
          </a:xfrm>
          <a:prstGeom prst="rect">
            <a:avLst/>
          </a:prstGeom>
          <a:noFill/>
          <a:ln w="0">
            <a:noFill/>
          </a:ln>
        </p:spPr>
        <p:txBody>
          <a:bodyPr lIns="91440" rIns="91440" tIns="45720" bIns="45720" anchor="b">
            <a:normAutofit/>
          </a:bodyPr>
          <a:p>
            <a:pPr indent="0" defTabSz="914400">
              <a:lnSpc>
                <a:spcPct val="90000"/>
              </a:lnSpc>
              <a:buNone/>
            </a:pPr>
            <a:r>
              <a:rPr b="0" lang="en-GB" sz="4800" spc="-1" strike="noStrike">
                <a:solidFill>
                  <a:srgbClr val="ffffff"/>
                </a:solidFill>
                <a:latin typeface="Aptos Display"/>
              </a:rPr>
              <a:t>Keylogger</a:t>
            </a:r>
            <a:endParaRPr b="0" lang="en-GB" sz="4800" spc="-1" strike="noStrike">
              <a:solidFill>
                <a:schemeClr val="dk1"/>
              </a:solidFill>
              <a:latin typeface="Aptos"/>
            </a:endParaRPr>
          </a:p>
        </p:txBody>
      </p:sp>
      <p:sp>
        <p:nvSpPr>
          <p:cNvPr id="74" name="Rectangle 21">
            <a:extLst>
              <a:ext uri="{C183D7F6-B498-43B3-948B-1728B52AA6E4}">
                <adec:decorative xmlns:adec="http://schemas.microsoft.com/office/drawing/2017/decorative" val="1"/>
              </a:ext>
            </a:extLst>
          </p:cNvPr>
          <p:cNvSpPr/>
          <p:nvPr/>
        </p:nvSpPr>
        <p:spPr>
          <a:xfrm flipH="1">
            <a:off x="-720" y="4490280"/>
            <a:ext cx="12217320" cy="2377440"/>
          </a:xfrm>
          <a:prstGeom prst="rect">
            <a:avLst/>
          </a:prstGeom>
          <a:gradFill rotWithShape="0">
            <a:gsLst>
              <a:gs pos="0">
                <a:srgbClr val="104862">
                  <a:alpha val="50000"/>
                </a:srgbClr>
              </a:gs>
              <a:gs pos="99000">
                <a:srgbClr val="000000">
                  <a:alpha val="34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5" name="PlaceHolder 2"/>
          <p:cNvSpPr>
            <a:spLocks noGrp="1"/>
          </p:cNvSpPr>
          <p:nvPr>
            <p:ph type="subTitle"/>
          </p:nvPr>
        </p:nvSpPr>
        <p:spPr>
          <a:xfrm>
            <a:off x="4285440" y="4960800"/>
            <a:ext cx="7055640" cy="1077840"/>
          </a:xfrm>
          <a:prstGeom prst="rect">
            <a:avLst/>
          </a:prstGeom>
          <a:noFill/>
          <a:ln w="0">
            <a:noFill/>
          </a:ln>
        </p:spPr>
        <p:txBody>
          <a:bodyPr lIns="91440" rIns="91440" tIns="45720" bIns="45720" anchor="t">
            <a:normAutofit/>
          </a:bodyPr>
          <a:p>
            <a:pPr defTabSz="914400">
              <a:lnSpc>
                <a:spcPct val="90000"/>
              </a:lnSpc>
              <a:spcBef>
                <a:spcPts val="1001"/>
              </a:spcBef>
              <a:tabLst>
                <a:tab algn="l" pos="0"/>
              </a:tabLst>
            </a:pPr>
            <a:r>
              <a:rPr b="0" lang="en-GB" sz="1700" spc="-1" strike="noStrike">
                <a:solidFill>
                  <a:srgbClr val="ffffff"/>
                </a:solidFill>
                <a:latin typeface="Aptos"/>
              </a:rPr>
              <a:t>Presented by:</a:t>
            </a:r>
            <a:endParaRPr b="0" lang="en-IN" sz="1700" spc="-1" strike="noStrike">
              <a:solidFill>
                <a:srgbClr val="000000"/>
              </a:solidFill>
              <a:latin typeface="Arial"/>
            </a:endParaRPr>
          </a:p>
          <a:p>
            <a:pPr defTabSz="914400">
              <a:lnSpc>
                <a:spcPct val="90000"/>
              </a:lnSpc>
              <a:spcBef>
                <a:spcPts val="1001"/>
              </a:spcBef>
              <a:tabLst>
                <a:tab algn="l" pos="0"/>
              </a:tabLst>
            </a:pPr>
            <a:r>
              <a:rPr b="0" lang="en-GB" sz="1700" spc="-1" strike="noStrike">
                <a:solidFill>
                  <a:srgbClr val="ffffff"/>
                </a:solidFill>
                <a:latin typeface="Aptos"/>
              </a:rPr>
              <a:t>S. Sathish Kumaran – B.Tech (AI &amp; DS)</a:t>
            </a:r>
            <a:endParaRPr b="0" lang="en-IN" sz="1700" spc="-1" strike="noStrike">
              <a:solidFill>
                <a:srgbClr val="000000"/>
              </a:solidFill>
              <a:latin typeface="Arial"/>
            </a:endParaRPr>
          </a:p>
          <a:p>
            <a:pPr defTabSz="914400">
              <a:lnSpc>
                <a:spcPct val="90000"/>
              </a:lnSpc>
              <a:spcBef>
                <a:spcPts val="1001"/>
              </a:spcBef>
              <a:tabLst>
                <a:tab algn="l" pos="0"/>
              </a:tabLst>
            </a:pPr>
            <a:r>
              <a:rPr b="0" lang="en-GB" sz="1700" spc="-1" strike="noStrike">
                <a:solidFill>
                  <a:srgbClr val="ffffff"/>
                </a:solidFill>
                <a:latin typeface="Aptos"/>
              </a:rPr>
              <a:t>Sri Muthukumaran Institute of Technology</a:t>
            </a:r>
            <a:endParaRPr b="0" lang="en-IN" sz="1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3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33"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34"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35"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36"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37"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References</a:t>
            </a:r>
            <a:endParaRPr b="0" lang="en-GB" sz="4000" spc="-1" strike="noStrike">
              <a:solidFill>
                <a:schemeClr val="dk1"/>
              </a:solidFill>
              <a:latin typeface="Aptos"/>
            </a:endParaRPr>
          </a:p>
        </p:txBody>
      </p:sp>
      <p:sp>
        <p:nvSpPr>
          <p:cNvPr id="138"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marL="228600" indent="-228600" defTabSz="914400">
              <a:lnSpc>
                <a:spcPct val="90000"/>
              </a:lnSpc>
              <a:spcBef>
                <a:spcPts val="1001"/>
              </a:spcBef>
              <a:buClr>
                <a:srgbClr val="000000"/>
              </a:buClr>
              <a:buFont typeface="Arial"/>
              <a:buChar char="•"/>
            </a:pPr>
            <a:r>
              <a:rPr b="0" lang="en-GB" sz="2000" spc="-1" strike="noStrike">
                <a:solidFill>
                  <a:schemeClr val="dk1"/>
                </a:solidFill>
                <a:latin typeface="Aptos"/>
              </a:rPr>
              <a:t>Tkinter documentation: </a:t>
            </a:r>
            <a:r>
              <a:rPr b="0" lang="en-GB" sz="2000" spc="-1" strike="noStrike" u="sng">
                <a:solidFill>
                  <a:schemeClr val="dk1"/>
                </a:solidFill>
                <a:uFillTx/>
                <a:latin typeface="Aptos"/>
                <a:ea typeface="Aptos"/>
                <a:hlinkClick r:id="rId1"/>
              </a:rPr>
              <a:t>https://docs.python.org/3/library/tkinter.html</a:t>
            </a:r>
            <a:endParaRPr b="0" lang="en-GB" sz="2000" spc="-1" strike="noStrike">
              <a:solidFill>
                <a:schemeClr val="dk1"/>
              </a:solidFill>
              <a:latin typeface="Aptos"/>
            </a:endParaRPr>
          </a:p>
          <a:p>
            <a:pPr indent="0" defTabSz="914400">
              <a:lnSpc>
                <a:spcPct val="90000"/>
              </a:lnSpc>
              <a:spcBef>
                <a:spcPts val="1001"/>
              </a:spcBef>
              <a:buNone/>
            </a:pPr>
            <a:endParaRPr b="0" lang="en-GB" sz="2000" spc="-1" strike="noStrike">
              <a:solidFill>
                <a:schemeClr val="dk1"/>
              </a:solidFill>
              <a:latin typeface="Aptos"/>
            </a:endParaRPr>
          </a:p>
          <a:p>
            <a:pPr marL="228600" indent="-228600" defTabSz="914400">
              <a:lnSpc>
                <a:spcPct val="90000"/>
              </a:lnSpc>
              <a:spcBef>
                <a:spcPts val="1001"/>
              </a:spcBef>
              <a:buClr>
                <a:srgbClr val="000000"/>
              </a:buClr>
              <a:buFont typeface="Arial"/>
              <a:buChar char="•"/>
            </a:pPr>
            <a:r>
              <a:rPr b="0" lang="en-GB" sz="2000" spc="-1" strike="noStrike">
                <a:solidFill>
                  <a:schemeClr val="dk1"/>
                </a:solidFill>
                <a:latin typeface="Aptos"/>
                <a:ea typeface="Aptos"/>
              </a:rPr>
              <a:t>Pynput documentation: </a:t>
            </a:r>
            <a:r>
              <a:rPr b="0" lang="en-GB" sz="2000" spc="-1" strike="noStrike" u="sng">
                <a:solidFill>
                  <a:schemeClr val="dk1"/>
                </a:solidFill>
                <a:uFillTx/>
                <a:latin typeface="Aptos"/>
                <a:ea typeface="Aptos"/>
                <a:hlinkClick r:id="rId2"/>
              </a:rPr>
              <a:t>https://pynput.readthedocs.io/en/latest/</a:t>
            </a:r>
            <a:endParaRPr b="0" lang="en-GB" sz="2000" spc="-1" strike="noStrike">
              <a:solidFill>
                <a:schemeClr val="dk1"/>
              </a:solidFill>
              <a:latin typeface="Aptos"/>
            </a:endParaRPr>
          </a:p>
          <a:p>
            <a:pPr indent="0" defTabSz="914400">
              <a:lnSpc>
                <a:spcPct val="90000"/>
              </a:lnSpc>
              <a:spcBef>
                <a:spcPts val="1001"/>
              </a:spcBef>
              <a:buNone/>
            </a:pPr>
            <a:endParaRPr b="0" lang="en-GB" sz="2000" spc="-1" strike="noStrike">
              <a:solidFill>
                <a:schemeClr val="dk1"/>
              </a:solidFill>
              <a:latin typeface="Aptos"/>
            </a:endParaRPr>
          </a:p>
          <a:p>
            <a:pPr marL="228600" indent="-228600" defTabSz="914400">
              <a:lnSpc>
                <a:spcPct val="90000"/>
              </a:lnSpc>
              <a:spcBef>
                <a:spcPts val="1001"/>
              </a:spcBef>
              <a:buClr>
                <a:srgbClr val="000000"/>
              </a:buClr>
              <a:buFont typeface="Arial"/>
              <a:buChar char="•"/>
            </a:pPr>
            <a:r>
              <a:rPr b="0" lang="en-GB" sz="2000" spc="-1" strike="noStrike">
                <a:solidFill>
                  <a:schemeClr val="dk1"/>
                </a:solidFill>
                <a:latin typeface="Aptos"/>
                <a:ea typeface="Aptos"/>
              </a:rPr>
              <a:t>Keystroke logging: </a:t>
            </a:r>
            <a:r>
              <a:rPr b="0" lang="en-GB" sz="2000" spc="-1" strike="noStrike" u="sng">
                <a:solidFill>
                  <a:schemeClr val="dk1"/>
                </a:solidFill>
                <a:uFillTx/>
                <a:latin typeface="Aptos"/>
                <a:ea typeface="Aptos"/>
                <a:hlinkClick r:id="rId3"/>
              </a:rPr>
              <a:t>https://en.wikipedia.org/wiki/Keystroke_logging</a:t>
            </a:r>
            <a:endParaRPr b="0" lang="en-GB" sz="2000" spc="-1" strike="noStrike">
              <a:solidFill>
                <a:schemeClr val="dk1"/>
              </a:solidFill>
              <a:latin typeface="Aptos"/>
            </a:endParaRPr>
          </a:p>
          <a:p>
            <a:pPr indent="0" defTabSz="914400">
              <a:lnSpc>
                <a:spcPct val="90000"/>
              </a:lnSpc>
              <a:spcBef>
                <a:spcPts val="1001"/>
              </a:spcBef>
              <a:buNone/>
            </a:pPr>
            <a:endParaRPr b="0" lang="en-GB" sz="2000" spc="-1" strike="noStrike">
              <a:solidFill>
                <a:schemeClr val="dk1"/>
              </a:solidFill>
              <a:latin typeface="Aptos"/>
            </a:endParaRPr>
          </a:p>
          <a:p>
            <a:pPr marL="228600" indent="-228600" defTabSz="914400">
              <a:lnSpc>
                <a:spcPct val="90000"/>
              </a:lnSpc>
              <a:spcBef>
                <a:spcPts val="1001"/>
              </a:spcBef>
              <a:buClr>
                <a:srgbClr val="000000"/>
              </a:buClr>
              <a:buFont typeface="Arial"/>
              <a:buChar char="•"/>
            </a:pPr>
            <a:r>
              <a:rPr b="0" lang="en-GB" sz="2000" spc="-1" strike="noStrike">
                <a:solidFill>
                  <a:schemeClr val="dk1"/>
                </a:solidFill>
                <a:latin typeface="Aptos"/>
                <a:ea typeface="Aptos"/>
              </a:rPr>
              <a:t>Keylogger definition: </a:t>
            </a:r>
            <a:r>
              <a:rPr b="0" lang="en-GB" sz="2000" spc="-1" strike="noStrike" u="sng">
                <a:solidFill>
                  <a:schemeClr val="dk1"/>
                </a:solidFill>
                <a:uFillTx/>
                <a:latin typeface="Aptos"/>
                <a:ea typeface="Aptos"/>
                <a:hlinkClick r:id="rId4"/>
              </a:rPr>
              <a:t>https://www.techopedia.com/definition/4000/keylogger</a:t>
            </a:r>
            <a:endParaRPr b="0" lang="en-GB" sz="2000" spc="-1" strike="noStrike">
              <a:solidFill>
                <a:schemeClr val="dk1"/>
              </a:solidFill>
              <a:latin typeface="Aptos"/>
            </a:endParaRPr>
          </a:p>
          <a:p>
            <a:pPr indent="0" defTabSz="914400">
              <a:lnSpc>
                <a:spcPct val="90000"/>
              </a:lnSpc>
              <a:spcBef>
                <a:spcPts val="1001"/>
              </a:spcBef>
              <a:buNone/>
            </a:pPr>
            <a:endParaRPr b="0" lang="en-GB"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39" name="Rectangle 6">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0" name="Rectangle 8">
            <a:extLst>
              <a:ext uri="{C183D7F6-B498-43B3-948B-1728B52AA6E4}">
                <adec:decorative xmlns:adec="http://schemas.microsoft.com/office/drawing/2017/decorative" val="1"/>
              </a:ext>
            </a:extLst>
          </p:cNvPr>
          <p:cNvSpPr/>
          <p:nvPr/>
        </p:nvSpPr>
        <p:spPr>
          <a:xfrm rot="10800000">
            <a:off x="-11520" y="0"/>
            <a:ext cx="12225600" cy="6867720"/>
          </a:xfrm>
          <a:prstGeom prst="rect">
            <a:avLst/>
          </a:prstGeom>
          <a:gradFill rotWithShape="0">
            <a:gsLst>
              <a:gs pos="0">
                <a:srgbClr val="000000"/>
              </a:gs>
              <a:gs pos="100000">
                <a:srgbClr val="104862"/>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1" name="Rectangle 10">
            <a:extLst>
              <a:ext uri="{C183D7F6-B498-43B3-948B-1728B52AA6E4}">
                <adec:decorative xmlns:adec="http://schemas.microsoft.com/office/drawing/2017/decorative" val="1"/>
              </a:ext>
            </a:extLst>
          </p:cNvPr>
          <p:cNvSpPr/>
          <p:nvPr/>
        </p:nvSpPr>
        <p:spPr>
          <a:xfrm flipH="1" rot="10800000">
            <a:off x="442080" y="360"/>
            <a:ext cx="11772000" cy="6867720"/>
          </a:xfrm>
          <a:prstGeom prst="rect">
            <a:avLst/>
          </a:prstGeom>
          <a:gradFill rotWithShape="0">
            <a:gsLst>
              <a:gs pos="21000">
                <a:srgbClr val="0b3041">
                  <a:alpha val="83000"/>
                </a:srgbClr>
              </a:gs>
              <a:gs pos="100000">
                <a:srgbClr val="156082">
                  <a:alpha val="0"/>
                </a:srgbClr>
              </a:gs>
            </a:gsLst>
            <a:lin ang="13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2" name="Rectangle 12">
            <a:extLst>
              <a:ext uri="{C183D7F6-B498-43B3-948B-1728B52AA6E4}">
                <adec:decorative xmlns:adec="http://schemas.microsoft.com/office/drawing/2017/decorative" val="1"/>
              </a:ext>
            </a:extLst>
          </p:cNvPr>
          <p:cNvSpPr/>
          <p:nvPr/>
        </p:nvSpPr>
        <p:spPr>
          <a:xfrm rot="10800000">
            <a:off x="-14400" y="360"/>
            <a:ext cx="3623040" cy="6867720"/>
          </a:xfrm>
          <a:prstGeom prst="rect">
            <a:avLst/>
          </a:prstGeom>
          <a:gradFill rotWithShape="0">
            <a:gsLst>
              <a:gs pos="0">
                <a:srgbClr val="104862">
                  <a:alpha val="0"/>
                </a:srgbClr>
              </a:gs>
              <a:gs pos="99000">
                <a:srgbClr val="000000">
                  <a:alpha val="41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3" name="Rectangle 14">
            <a:extLst>
              <a:ext uri="{C183D7F6-B498-43B3-948B-1728B52AA6E4}">
                <adec:decorative xmlns:adec="http://schemas.microsoft.com/office/drawing/2017/decorative" val="1"/>
              </a:ext>
            </a:extLst>
          </p:cNvPr>
          <p:cNvSpPr/>
          <p:nvPr/>
        </p:nvSpPr>
        <p:spPr>
          <a:xfrm flipH="1">
            <a:off x="-16560" y="0"/>
            <a:ext cx="12233160" cy="6867720"/>
          </a:xfrm>
          <a:prstGeom prst="rect">
            <a:avLst/>
          </a:prstGeom>
          <a:gradFill rotWithShape="0">
            <a:gsLst>
              <a:gs pos="3000">
                <a:srgbClr val="104862">
                  <a:alpha val="0"/>
                </a:srgbClr>
              </a:gs>
              <a:gs pos="100000">
                <a:srgbClr val="000000">
                  <a:alpha val="73000"/>
                </a:srgbClr>
              </a:gs>
            </a:gsLst>
            <a:lin ang="15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4" name="Rectangle 16">
            <a:extLst>
              <a:ext uri="{C183D7F6-B498-43B3-948B-1728B52AA6E4}">
                <adec:decorative xmlns:adec="http://schemas.microsoft.com/office/drawing/2017/decorative" val="1"/>
              </a:ext>
            </a:extLst>
          </p:cNvPr>
          <p:cNvSpPr/>
          <p:nvPr/>
        </p:nvSpPr>
        <p:spPr>
          <a:xfrm flipH="1" rot="5400000">
            <a:off x="4483800" y="-861480"/>
            <a:ext cx="6861600" cy="8597520"/>
          </a:xfrm>
          <a:prstGeom prst="rect">
            <a:avLst/>
          </a:prstGeom>
          <a:gradFill rotWithShape="0">
            <a:gsLst>
              <a:gs pos="3000">
                <a:srgbClr val="104862">
                  <a:alpha val="0"/>
                </a:srgbClr>
              </a:gs>
              <a:gs pos="100000">
                <a:srgbClr val="000000">
                  <a:alpha val="27000"/>
                </a:srgbClr>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5" name="Oval 18">
            <a:extLst>
              <a:ext uri="{C183D7F6-B498-43B3-948B-1728B52AA6E4}">
                <adec:decorative xmlns:adec="http://schemas.microsoft.com/office/drawing/2017/decorative" val="1"/>
              </a:ext>
            </a:extLst>
          </p:cNvPr>
          <p:cNvSpPr/>
          <p:nvPr/>
        </p:nvSpPr>
        <p:spPr>
          <a:xfrm rot="5993400">
            <a:off x="1187280" y="1088640"/>
            <a:ext cx="4967280" cy="4988160"/>
          </a:xfrm>
          <a:prstGeom prst="ellipse">
            <a:avLst/>
          </a:prstGeom>
          <a:gradFill rotWithShape="0">
            <a:gsLst>
              <a:gs pos="0">
                <a:srgbClr val="156082">
                  <a:alpha val="26000"/>
                </a:srgbClr>
              </a:gs>
              <a:gs pos="85000">
                <a:srgbClr val="46b1e1">
                  <a:alpha val="0"/>
                </a:srgbClr>
              </a:gs>
            </a:gsLst>
            <a:lin ang="20388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46" name="PlaceHolder 1"/>
          <p:cNvSpPr>
            <a:spLocks noGrp="1"/>
          </p:cNvSpPr>
          <p:nvPr>
            <p:ph type="title"/>
          </p:nvPr>
        </p:nvSpPr>
        <p:spPr>
          <a:xfrm>
            <a:off x="4162680" y="819000"/>
            <a:ext cx="6714360" cy="3178440"/>
          </a:xfrm>
          <a:prstGeom prst="rect">
            <a:avLst/>
          </a:prstGeom>
          <a:noFill/>
          <a:ln w="0">
            <a:noFill/>
          </a:ln>
        </p:spPr>
        <p:txBody>
          <a:bodyPr lIns="91440" rIns="91440" tIns="45720" bIns="45720" anchor="b">
            <a:normAutofit/>
          </a:bodyPr>
          <a:p>
            <a:pPr indent="0" defTabSz="914400">
              <a:lnSpc>
                <a:spcPct val="90000"/>
              </a:lnSpc>
              <a:buNone/>
            </a:pPr>
            <a:r>
              <a:rPr b="0" lang="en-US" sz="4800" spc="-1" strike="noStrike">
                <a:solidFill>
                  <a:srgbClr val="ffffff"/>
                </a:solidFill>
                <a:latin typeface="Aptos Display"/>
              </a:rPr>
              <a:t>Thank You</a:t>
            </a:r>
            <a:endParaRPr b="0" lang="en-GB" sz="4800" spc="-1" strike="noStrike">
              <a:solidFill>
                <a:schemeClr val="dk1"/>
              </a:solidFill>
              <a:latin typeface="Aptos"/>
            </a:endParaRPr>
          </a:p>
        </p:txBody>
      </p:sp>
      <p:sp>
        <p:nvSpPr>
          <p:cNvPr id="147" name="Rectangle 20">
            <a:extLst>
              <a:ext uri="{C183D7F6-B498-43B3-948B-1728B52AA6E4}">
                <adec:decorative xmlns:adec="http://schemas.microsoft.com/office/drawing/2017/decorative" val="1"/>
              </a:ext>
            </a:extLst>
          </p:cNvPr>
          <p:cNvSpPr/>
          <p:nvPr/>
        </p:nvSpPr>
        <p:spPr>
          <a:xfrm flipH="1">
            <a:off x="-720" y="4490280"/>
            <a:ext cx="12217320" cy="2377440"/>
          </a:xfrm>
          <a:prstGeom prst="rect">
            <a:avLst/>
          </a:prstGeom>
          <a:gradFill rotWithShape="0">
            <a:gsLst>
              <a:gs pos="0">
                <a:srgbClr val="104862">
                  <a:alpha val="50000"/>
                </a:srgbClr>
              </a:gs>
              <a:gs pos="99000">
                <a:srgbClr val="000000">
                  <a:alpha val="34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76"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7"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8"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79"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0"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1"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Outline</a:t>
            </a:r>
            <a:endParaRPr b="0" lang="en-GB" sz="4000" spc="-1" strike="noStrike">
              <a:solidFill>
                <a:schemeClr val="dk1"/>
              </a:solidFill>
              <a:latin typeface="Aptos"/>
            </a:endParaRPr>
          </a:p>
        </p:txBody>
      </p:sp>
      <p:graphicFrame>
        <p:nvGraphicFramePr>
          <p:cNvPr id="1" name="Diagram1"/>
          <p:cNvGraphicFramePr/>
          <p:nvPr>
            <p:extLst>
              <p:ext uri="{D42A27DB-BD31-4B8C-83A1-F6EECF244321}">
                <p14:modId xmlns:p14="http://schemas.microsoft.com/office/powerpoint/2010/main" val="3226001969"/>
              </p:ext>
            </p:extLst>
          </p:nvPr>
        </p:nvGraphicFramePr>
        <p:xfrm>
          <a:off x="1371600" y="2318040"/>
          <a:ext cx="9723600" cy="36831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82"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3"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4"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5"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6"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87"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ea typeface="Aptos Display"/>
              </a:rPr>
              <a:t>Problem Statement</a:t>
            </a:r>
            <a:endParaRPr b="0" lang="en-GB" sz="4000" spc="-1" strike="noStrike">
              <a:solidFill>
                <a:schemeClr val="dk1"/>
              </a:solidFill>
              <a:latin typeface="Aptos"/>
            </a:endParaRPr>
          </a:p>
        </p:txBody>
      </p:sp>
      <p:sp>
        <p:nvSpPr>
          <p:cNvPr id="88"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GB" sz="2000" spc="-1" strike="noStrike">
                <a:solidFill>
                  <a:schemeClr val="dk1"/>
                </a:solidFill>
                <a:latin typeface="Aptos"/>
                <a:ea typeface="Aptos"/>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GB"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89"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0"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1"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2"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3"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4"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Proposed Solution</a:t>
            </a:r>
            <a:endParaRPr b="0" lang="en-GB" sz="4000" spc="-1" strike="noStrike">
              <a:solidFill>
                <a:schemeClr val="dk1"/>
              </a:solidFill>
              <a:latin typeface="Aptos"/>
            </a:endParaRPr>
          </a:p>
        </p:txBody>
      </p:sp>
      <p:sp>
        <p:nvSpPr>
          <p:cNvPr id="95"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GB" sz="2000" spc="-1" strike="noStrike">
                <a:solidFill>
                  <a:schemeClr val="dk1"/>
                </a:solidFill>
                <a:latin typeface="Aptos"/>
                <a:ea typeface="Aptos"/>
              </a:rPr>
              <a:t>The proposed solution involves a Python script that utilizes the pynput library to log keyboard events and Tkinter for GUI. The keylogging is triggered by a button click on the GUI and captures keystrokes, storing them in both a text and JSON file with timestamps. This streamlined approach focuses solely on the core functionality of the keylogger, making it more concise and straightforward.</a:t>
            </a:r>
            <a:endParaRPr b="0" lang="en-GB"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6" name="Rectangle 16">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7" name="Rectangle 17">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8" name="Rectangle 18">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99" name="Rectangle 19">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0" name="Rectangle 20">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1"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System Development Approach</a:t>
            </a:r>
            <a:endParaRPr b="0" lang="en-GB" sz="4000" spc="-1" strike="noStrike">
              <a:solidFill>
                <a:schemeClr val="dk1"/>
              </a:solidFill>
              <a:latin typeface="Aptos"/>
            </a:endParaRPr>
          </a:p>
        </p:txBody>
      </p:sp>
      <p:sp>
        <p:nvSpPr>
          <p:cNvPr id="102"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GB" sz="1400" spc="-1" strike="noStrike">
                <a:solidFill>
                  <a:schemeClr val="dk1"/>
                </a:solidFill>
                <a:latin typeface="Aptos"/>
                <a:ea typeface="Aptos"/>
              </a:rPr>
              <a:t>System Requirements:</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ptos"/>
                <a:ea typeface="Aptos"/>
              </a:rPr>
              <a:t>Operating System: Windows 7 or later / macOS X 10.9 or later / Linux with GTK 3 or later</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ptos"/>
                <a:ea typeface="Aptos"/>
              </a:rPr>
              <a:t>Python Version: Python 3.6 or later</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ptos"/>
                <a:ea typeface="Aptos"/>
              </a:rPr>
              <a:t>Minimum RAM: 2 GB</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ptos"/>
                <a:ea typeface="Aptos"/>
              </a:rPr>
              <a:t>Minimum Storage: 100 MB available disk space</a:t>
            </a:r>
            <a:endParaRPr b="0" lang="en-GB" sz="1400" spc="-1" strike="noStrike">
              <a:solidFill>
                <a:schemeClr val="dk1"/>
              </a:solidFill>
              <a:latin typeface="Aptos"/>
            </a:endParaRPr>
          </a:p>
          <a:p>
            <a:pPr marL="457200" indent="0" defTabSz="914400">
              <a:lnSpc>
                <a:spcPct val="90000"/>
              </a:lnSpc>
              <a:spcBef>
                <a:spcPts val="499"/>
              </a:spcBef>
              <a:buNone/>
              <a:tabLst>
                <a:tab algn="l" pos="0"/>
              </a:tabLst>
            </a:pPr>
            <a:endParaRPr b="0" lang="en-GB" sz="1400" spc="-1" strike="noStrike">
              <a:solidFill>
                <a:schemeClr val="dk1"/>
              </a:solidFill>
              <a:latin typeface="Aptos"/>
            </a:endParaRPr>
          </a:p>
          <a:p>
            <a:pPr indent="0" defTabSz="914400">
              <a:lnSpc>
                <a:spcPct val="90000"/>
              </a:lnSpc>
              <a:spcBef>
                <a:spcPts val="1001"/>
              </a:spcBef>
              <a:buNone/>
              <a:tabLst>
                <a:tab algn="l" pos="0"/>
              </a:tabLst>
            </a:pPr>
            <a:r>
              <a:rPr b="0" lang="en-GB" sz="1400" spc="-1" strike="noStrike">
                <a:solidFill>
                  <a:schemeClr val="dk1"/>
                </a:solidFill>
                <a:latin typeface="Aptos"/>
                <a:ea typeface="Aptos"/>
              </a:rPr>
              <a:t>Libraries Required:</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rial"/>
                <a:ea typeface="Aptos"/>
              </a:rPr>
              <a:t>pynput: This library will be used to monitor keyboard events and capture keystrokes.</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rial"/>
                <a:ea typeface="Aptos"/>
              </a:rPr>
              <a:t>time: The 'time' library will be required to generate timestamps for each keystroke entry, ensuring accurate logging of events.</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rial"/>
                <a:ea typeface="Aptos"/>
              </a:rPr>
              <a:t>Tkinter: Tkinter will be utilized to develop the graphical user interface for the keylogger application.</a:t>
            </a:r>
            <a:endParaRPr b="0" lang="en-GB" sz="1400" spc="-1" strike="noStrike">
              <a:solidFill>
                <a:schemeClr val="dk1"/>
              </a:solidFill>
              <a:latin typeface="Aptos"/>
            </a:endParaRPr>
          </a:p>
          <a:p>
            <a:pPr lvl="1" marL="743040" indent="-285840" defTabSz="914400">
              <a:lnSpc>
                <a:spcPct val="90000"/>
              </a:lnSpc>
              <a:spcBef>
                <a:spcPts val="499"/>
              </a:spcBef>
              <a:buClr>
                <a:srgbClr val="000000"/>
              </a:buClr>
              <a:buFont typeface="Arial"/>
              <a:buChar char="•"/>
              <a:tabLst>
                <a:tab algn="l" pos="0"/>
              </a:tabLst>
            </a:pPr>
            <a:r>
              <a:rPr b="0" lang="en-GB" sz="1400" spc="-1" strike="noStrike">
                <a:solidFill>
                  <a:schemeClr val="dk1"/>
                </a:solidFill>
                <a:latin typeface="Arial"/>
                <a:ea typeface="Aptos"/>
              </a:rPr>
              <a:t>json: This library will be used to handle the JSON file format and store captured keystrokes in a structured manner.</a:t>
            </a:r>
            <a:endParaRPr b="0" lang="en-GB" sz="1400" spc="-1" strike="noStrike">
              <a:solidFill>
                <a:schemeClr val="dk1"/>
              </a:solidFill>
              <a:latin typeface="Aptos"/>
            </a:endParaRPr>
          </a:p>
          <a:p>
            <a:pPr indent="0" defTabSz="914400">
              <a:lnSpc>
                <a:spcPct val="90000"/>
              </a:lnSpc>
              <a:spcBef>
                <a:spcPts val="1001"/>
              </a:spcBef>
              <a:buNone/>
              <a:tabLst>
                <a:tab algn="l" pos="0"/>
              </a:tabLst>
            </a:pPr>
            <a:endParaRPr b="0" lang="en-GB" sz="14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03"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4"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5"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6"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7"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08"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Algorithm &amp; Deployment</a:t>
            </a:r>
            <a:endParaRPr b="0" lang="en-GB" sz="4000" spc="-1" strike="noStrike">
              <a:solidFill>
                <a:schemeClr val="dk1"/>
              </a:solidFill>
              <a:latin typeface="Aptos"/>
            </a:endParaRPr>
          </a:p>
        </p:txBody>
      </p:sp>
      <p:sp>
        <p:nvSpPr>
          <p:cNvPr id="109"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Algorithm:</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1. Import necessary modules and libraries.</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2. Define constants and variables, such as WIDTH, HEIGHT, L_LIMIT.</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3. Define apply_keylogger function to handle keylogging functionality, with key press &amp; release look up table and on_press and on_release handling functions that shares the look up table.</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4. Create a tkinter window and configure it.</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5. Set up UI elements (background, labels, button).</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6. Call apply_keylogger which applies the keylogger functionalities to the UI and return on_close handler function.</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7. Manage window close event by using the on_close handler.</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8. Start the tkinter in try block in except block call the on_close function which ensures the app safely closed in the event of crash.</a:t>
            </a:r>
            <a:endParaRPr b="0" lang="en-GB" sz="1000" spc="-1" strike="noStrike">
              <a:solidFill>
                <a:schemeClr val="dk1"/>
              </a:solidFill>
              <a:latin typeface="Aptos"/>
            </a:endParaRPr>
          </a:p>
          <a:p>
            <a:pPr marL="228600" indent="-228600" defTabSz="914400">
              <a:lnSpc>
                <a:spcPct val="90000"/>
              </a:lnSpc>
              <a:spcBef>
                <a:spcPts val="1001"/>
              </a:spcBef>
              <a:buNone/>
              <a:tabLst>
                <a:tab algn="l" pos="0"/>
              </a:tabLst>
            </a:pPr>
            <a:r>
              <a:rPr b="0" lang="en-GB" sz="1000" spc="-1" strike="noStrike">
                <a:solidFill>
                  <a:schemeClr val="dk1"/>
                </a:solidFill>
                <a:latin typeface="Aptos"/>
                <a:ea typeface="Aptos"/>
              </a:rPr>
              <a:t>Deployment:</a:t>
            </a:r>
            <a:endParaRPr b="0" lang="en-GB" sz="1000" spc="-1" strike="noStrike">
              <a:solidFill>
                <a:schemeClr val="dk1"/>
              </a:solidFill>
              <a:latin typeface="Aptos"/>
            </a:endParaRPr>
          </a:p>
          <a:p>
            <a:pPr indent="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 Package the Application: Use a tool like PyInstaller to package the Python script into an executable.</a:t>
            </a:r>
            <a:endParaRPr b="0" lang="en-GB" sz="1000" spc="-1" strike="noStrike">
              <a:solidFill>
                <a:schemeClr val="dk1"/>
              </a:solidFill>
              <a:latin typeface="Aptos"/>
            </a:endParaRPr>
          </a:p>
          <a:p>
            <a:pPr indent="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 Shell script: Using a shell script we can install required python interpreter version and create a virtual environment with required packages and run the 'keylogger.py' script as a process automatically.</a:t>
            </a:r>
            <a:endParaRPr b="0" lang="en-GB" sz="1000" spc="-1" strike="noStrike">
              <a:solidFill>
                <a:schemeClr val="dk1"/>
              </a:solidFill>
              <a:latin typeface="Aptos"/>
            </a:endParaRPr>
          </a:p>
          <a:p>
            <a:pPr indent="0" defTabSz="914400">
              <a:lnSpc>
                <a:spcPct val="90000"/>
              </a:lnSpc>
              <a:spcBef>
                <a:spcPts val="1001"/>
              </a:spcBef>
              <a:buNone/>
              <a:tabLst>
                <a:tab algn="l" pos="0"/>
              </a:tabLst>
            </a:pPr>
            <a:r>
              <a:rPr b="0" lang="en-GB" sz="1000" spc="-1" strike="noStrike">
                <a:solidFill>
                  <a:schemeClr val="dk1"/>
                </a:solidFill>
                <a:latin typeface="Aptos"/>
                <a:ea typeface="Aptos"/>
              </a:rPr>
              <a:t> </a:t>
            </a:r>
            <a:r>
              <a:rPr b="0" lang="en-GB" sz="1000" spc="-1" strike="noStrike">
                <a:solidFill>
                  <a:schemeClr val="dk1"/>
                </a:solidFill>
                <a:latin typeface="Aptos"/>
                <a:ea typeface="Aptos"/>
              </a:rPr>
              <a:t>- After using any one of these options we can be able to successfully run the program in any targeted system.</a:t>
            </a:r>
            <a:endParaRPr b="0" lang="en-GB" sz="1000" spc="-1" strike="noStrike">
              <a:solidFill>
                <a:schemeClr val="dk1"/>
              </a:solidFill>
              <a:latin typeface="Aptos"/>
            </a:endParaRPr>
          </a:p>
          <a:p>
            <a:pPr indent="0" defTabSz="914400">
              <a:lnSpc>
                <a:spcPct val="90000"/>
              </a:lnSpc>
              <a:spcBef>
                <a:spcPts val="1001"/>
              </a:spcBef>
              <a:buNone/>
              <a:tabLst>
                <a:tab algn="l" pos="0"/>
              </a:tabLst>
            </a:pPr>
            <a:endParaRPr b="0" lang="en-GB" sz="1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10"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1" name="Rectangle 12">
            <a:extLst>
              <a:ext uri="{C183D7F6-B498-43B3-948B-1728B52AA6E4}">
                <adec:decorative xmlns:adec="http://schemas.microsoft.com/office/drawing/2017/decorative" val="1"/>
              </a:ext>
            </a:extLst>
          </p:cNvPr>
          <p:cNvSpPr/>
          <p:nvPr/>
        </p:nvSpPr>
        <p:spPr>
          <a:xfrm flipH="1" rot="10800000">
            <a:off x="360" y="360"/>
            <a:ext cx="12191760" cy="1575720"/>
          </a:xfrm>
          <a:prstGeom prst="rect">
            <a:avLst/>
          </a:prstGeom>
          <a:gradFill rotWithShape="0">
            <a:gsLst>
              <a:gs pos="0">
                <a:srgbClr val="000000">
                  <a:alpha val="96000"/>
                </a:srgbClr>
              </a:gs>
              <a:gs pos="100000">
                <a:srgbClr val="104862"/>
              </a:gs>
            </a:gsLst>
            <a:lin ang="156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2" name="Rectangle 14">
            <a:extLst>
              <a:ext uri="{C183D7F6-B498-43B3-948B-1728B52AA6E4}">
                <adec:decorative xmlns:adec="http://schemas.microsoft.com/office/drawing/2017/decorative" val="1"/>
              </a:ext>
            </a:extLst>
          </p:cNvPr>
          <p:cNvSpPr/>
          <p:nvPr/>
        </p:nvSpPr>
        <p:spPr>
          <a:xfrm rot="16200000">
            <a:off x="5306040" y="-5310000"/>
            <a:ext cx="1579680" cy="12191760"/>
          </a:xfrm>
          <a:prstGeom prst="rect">
            <a:avLst/>
          </a:prstGeom>
          <a:gradFill rotWithShape="0">
            <a:gsLst>
              <a:gs pos="19000">
                <a:srgbClr val="156082">
                  <a:alpha val="0"/>
                </a:srgbClr>
              </a:gs>
              <a:gs pos="99000">
                <a:srgbClr val="000000">
                  <a:alpha val="74000"/>
                </a:srgbClr>
              </a:gs>
            </a:gsLst>
            <a:lin ang="60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3" name="Rectangle 16">
            <a:extLst>
              <a:ext uri="{C183D7F6-B498-43B3-948B-1728B52AA6E4}">
                <adec:decorative xmlns:adec="http://schemas.microsoft.com/office/drawing/2017/decorative" val="1"/>
              </a:ext>
            </a:extLst>
          </p:cNvPr>
          <p:cNvSpPr/>
          <p:nvPr/>
        </p:nvSpPr>
        <p:spPr>
          <a:xfrm>
            <a:off x="3825360" y="0"/>
            <a:ext cx="4303080" cy="1575000"/>
          </a:xfrm>
          <a:prstGeom prst="rect">
            <a:avLst/>
          </a:prstGeom>
          <a:gradFill rotWithShape="0">
            <a:gsLst>
              <a:gs pos="0">
                <a:srgbClr val="156082">
                  <a:alpha val="72000"/>
                </a:srgbClr>
              </a:gs>
              <a:gs pos="74000">
                <a:srgbClr val="0b3041">
                  <a:alpha val="0"/>
                </a:srgbClr>
              </a:gs>
            </a:gsLst>
            <a:lin ang="14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4" name="PlaceHolder 1"/>
          <p:cNvSpPr>
            <a:spLocks noGrp="1"/>
          </p:cNvSpPr>
          <p:nvPr>
            <p:ph type="title"/>
          </p:nvPr>
        </p:nvSpPr>
        <p:spPr>
          <a:xfrm>
            <a:off x="699840" y="288360"/>
            <a:ext cx="7170120" cy="977040"/>
          </a:xfrm>
          <a:prstGeom prst="rect">
            <a:avLst/>
          </a:prstGeom>
          <a:noFill/>
          <a:ln w="0">
            <a:noFill/>
          </a:ln>
        </p:spPr>
        <p:txBody>
          <a:bodyPr lIns="91440" rIns="91440" tIns="45720" bIns="45720" anchor="ctr">
            <a:normAutofit/>
          </a:bodyPr>
          <a:p>
            <a:pPr indent="0" defTabSz="914400">
              <a:lnSpc>
                <a:spcPct val="90000"/>
              </a:lnSpc>
              <a:buNone/>
            </a:pPr>
            <a:r>
              <a:rPr b="0" lang="en-US" sz="4000" spc="-1" strike="noStrike">
                <a:solidFill>
                  <a:srgbClr val="ffffff"/>
                </a:solidFill>
                <a:latin typeface="Aptos Display"/>
              </a:rPr>
              <a:t>Result</a:t>
            </a:r>
            <a:endParaRPr b="0" lang="en-GB" sz="4000" spc="-1" strike="noStrike">
              <a:solidFill>
                <a:schemeClr val="dk1"/>
              </a:solidFill>
              <a:latin typeface="Aptos"/>
            </a:endParaRPr>
          </a:p>
        </p:txBody>
      </p:sp>
      <p:pic>
        <p:nvPicPr>
          <p:cNvPr id="115" name="Picture 5" descr="A screenshot of a computer code&#10;&#10;Description automatically generated"/>
          <p:cNvPicPr/>
          <p:nvPr/>
        </p:nvPicPr>
        <p:blipFill>
          <a:blip r:embed="rId1"/>
          <a:stretch/>
        </p:blipFill>
        <p:spPr>
          <a:xfrm>
            <a:off x="5423400" y="2449440"/>
            <a:ext cx="2715480" cy="3526560"/>
          </a:xfrm>
          <a:prstGeom prst="rect">
            <a:avLst/>
          </a:prstGeom>
          <a:ln w="0">
            <a:noFill/>
          </a:ln>
        </p:spPr>
      </p:pic>
      <p:pic>
        <p:nvPicPr>
          <p:cNvPr id="116" name="Picture 4" descr="A screenshot of a computer program&#10;&#10;Description automatically generated"/>
          <p:cNvPicPr/>
          <p:nvPr/>
        </p:nvPicPr>
        <p:blipFill>
          <a:blip r:embed="rId2"/>
          <a:stretch/>
        </p:blipFill>
        <p:spPr>
          <a:xfrm>
            <a:off x="8137800" y="2449440"/>
            <a:ext cx="2909520" cy="3526560"/>
          </a:xfrm>
          <a:prstGeom prst="rect">
            <a:avLst/>
          </a:prstGeom>
          <a:ln w="0">
            <a:noFill/>
          </a:ln>
        </p:spPr>
      </p:pic>
      <p:pic>
        <p:nvPicPr>
          <p:cNvPr id="117" name="Content Placeholder 3" descr="A cartoon character pointing to a message&#10;&#10;Description automatically generated"/>
          <p:cNvPicPr/>
          <p:nvPr/>
        </p:nvPicPr>
        <p:blipFill>
          <a:blip r:embed="rId3"/>
          <a:stretch/>
        </p:blipFill>
        <p:spPr>
          <a:xfrm>
            <a:off x="702000" y="2548440"/>
            <a:ext cx="4250880" cy="29419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18"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19"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0"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1"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2"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3"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Conclusion</a:t>
            </a:r>
            <a:endParaRPr b="0" lang="en-GB" sz="4000" spc="-1" strike="noStrike">
              <a:solidFill>
                <a:schemeClr val="dk1"/>
              </a:solidFill>
              <a:latin typeface="Aptos"/>
            </a:endParaRPr>
          </a:p>
        </p:txBody>
      </p:sp>
      <p:sp>
        <p:nvSpPr>
          <p:cNvPr id="124"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a:bodyPr>
          <a:p>
            <a:pPr indent="0" defTabSz="914400">
              <a:lnSpc>
                <a:spcPct val="90000"/>
              </a:lnSpc>
              <a:spcBef>
                <a:spcPts val="1001"/>
              </a:spcBef>
              <a:buNone/>
              <a:tabLst>
                <a:tab algn="l" pos="0"/>
              </a:tabLst>
            </a:pPr>
            <a:r>
              <a:rPr b="0" lang="en-GB" sz="2000" spc="-1" strike="noStrike">
                <a:solidFill>
                  <a:schemeClr val="dk1"/>
                </a:solidFill>
                <a:latin typeface="Aptos"/>
                <a:ea typeface="Aptos"/>
              </a:rPr>
              <a:t>This project showcases a minimalist keylogger built in Python, leveraging tkinter for the user interface and pynput for keyboard event management. Users can initiate and terminate keylogging sessions via a button, with real-time updates on key presses and releases. The logged data is stored in both JSON and text files. This project effectively demonstrates the integration of GUI elements with keyboard event tracking, offering a straightforward yet functional keylogging solution.</a:t>
            </a:r>
            <a:endParaRPr b="0" lang="en-GB" sz="20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25"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ln w="1270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6" name="Rectangle 9">
            <a:extLst>
              <a:ext uri="{C183D7F6-B498-43B3-948B-1728B52AA6E4}">
                <adec:decorative xmlns:adec="http://schemas.microsoft.com/office/drawing/2017/decorative" val="1"/>
              </a:ext>
            </a:extLst>
          </p:cNvPr>
          <p:cNvSpPr/>
          <p:nvPr/>
        </p:nvSpPr>
        <p:spPr>
          <a:xfrm flipH="1">
            <a:off x="0" y="0"/>
            <a:ext cx="12191760" cy="1590480"/>
          </a:xfrm>
          <a:prstGeom prst="rect">
            <a:avLst/>
          </a:prstGeom>
          <a:gradFill rotWithShape="0">
            <a:gsLst>
              <a:gs pos="0">
                <a:srgbClr val="000000"/>
              </a:gs>
              <a:gs pos="100000">
                <a:srgbClr val="104862"/>
              </a:gs>
            </a:gsLst>
            <a:lin ang="2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7" name="Rectangle 11">
            <a:extLst>
              <a:ext uri="{C183D7F6-B498-43B3-948B-1728B52AA6E4}">
                <adec:decorative xmlns:adec="http://schemas.microsoft.com/office/drawing/2017/decorative" val="1"/>
              </a:ext>
            </a:extLst>
          </p:cNvPr>
          <p:cNvSpPr/>
          <p:nvPr/>
        </p:nvSpPr>
        <p:spPr>
          <a:xfrm flipH="1" rot="10800000">
            <a:off x="360" y="360"/>
            <a:ext cx="8115120" cy="1590480"/>
          </a:xfrm>
          <a:prstGeom prst="rect">
            <a:avLst/>
          </a:prstGeom>
          <a:gradFill rotWithShape="0">
            <a:gsLst>
              <a:gs pos="20000">
                <a:srgbClr val="156082">
                  <a:alpha val="0"/>
                </a:srgbClr>
              </a:gs>
              <a:gs pos="100000">
                <a:srgbClr val="0b3041">
                  <a:alpha val="55000"/>
                </a:srgbClr>
              </a:gs>
            </a:gsLst>
            <a:lin ang="7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8" name="Rectangle 13">
            <a:extLst>
              <a:ext uri="{C183D7F6-B498-43B3-948B-1728B52AA6E4}">
                <adec:decorative xmlns:adec="http://schemas.microsoft.com/office/drawing/2017/decorative" val="1"/>
              </a:ext>
            </a:extLst>
          </p:cNvPr>
          <p:cNvSpPr/>
          <p:nvPr/>
        </p:nvSpPr>
        <p:spPr>
          <a:xfrm flipH="1">
            <a:off x="8114400" y="0"/>
            <a:ext cx="4076280" cy="1590480"/>
          </a:xfrm>
          <a:prstGeom prst="rect">
            <a:avLst/>
          </a:prstGeom>
          <a:gradFill rotWithShape="0">
            <a:gsLst>
              <a:gs pos="0">
                <a:srgbClr val="156082">
                  <a:alpha val="66000"/>
                </a:srgbClr>
              </a:gs>
              <a:gs pos="100000">
                <a:srgbClr val="000000">
                  <a:alpha val="30000"/>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29" name="Rectangle 15">
            <a:extLst>
              <a:ext uri="{C183D7F6-B498-43B3-948B-1728B52AA6E4}">
                <adec:decorative xmlns:adec="http://schemas.microsoft.com/office/drawing/2017/decorative" val="1"/>
              </a:ext>
            </a:extLst>
          </p:cNvPr>
          <p:cNvSpPr/>
          <p:nvPr/>
        </p:nvSpPr>
        <p:spPr>
          <a:xfrm>
            <a:off x="459360" y="0"/>
            <a:ext cx="11732400" cy="1596960"/>
          </a:xfrm>
          <a:prstGeom prst="rect">
            <a:avLst/>
          </a:prstGeom>
          <a:gradFill rotWithShape="0">
            <a:gsLst>
              <a:gs pos="50000">
                <a:srgbClr val="000000">
                  <a:alpha val="0"/>
                </a:srgbClr>
              </a:gs>
              <a:gs pos="99000">
                <a:srgbClr val="0b3041">
                  <a:alpha val="52000"/>
                </a:srgbClr>
              </a:gs>
            </a:gsLst>
            <a:lin ang="168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ptos"/>
            </a:endParaRPr>
          </a:p>
        </p:txBody>
      </p:sp>
      <p:sp>
        <p:nvSpPr>
          <p:cNvPr id="130" name="PlaceHolder 1"/>
          <p:cNvSpPr>
            <a:spLocks noGrp="1"/>
          </p:cNvSpPr>
          <p:nvPr>
            <p:ph type="title"/>
          </p:nvPr>
        </p:nvSpPr>
        <p:spPr>
          <a:xfrm>
            <a:off x="1371600" y="294480"/>
            <a:ext cx="9895680" cy="1033200"/>
          </a:xfrm>
          <a:prstGeom prst="rect">
            <a:avLst/>
          </a:prstGeom>
          <a:noFill/>
          <a:ln w="0">
            <a:noFill/>
          </a:ln>
        </p:spPr>
        <p:txBody>
          <a:bodyPr lIns="91440" rIns="91440" tIns="45720" bIns="45720" anchor="ctr">
            <a:normAutofit/>
          </a:bodyPr>
          <a:p>
            <a:pPr indent="0" defTabSz="914400">
              <a:lnSpc>
                <a:spcPct val="90000"/>
              </a:lnSpc>
              <a:buNone/>
            </a:pPr>
            <a:r>
              <a:rPr b="0" lang="en-GB" sz="4000" spc="-1" strike="noStrike">
                <a:solidFill>
                  <a:srgbClr val="ffffff"/>
                </a:solidFill>
                <a:latin typeface="Aptos Display"/>
              </a:rPr>
              <a:t>Future Scope</a:t>
            </a:r>
            <a:endParaRPr b="0" lang="en-GB" sz="4000" spc="-1" strike="noStrike">
              <a:solidFill>
                <a:schemeClr val="dk1"/>
              </a:solidFill>
              <a:latin typeface="Aptos"/>
            </a:endParaRPr>
          </a:p>
        </p:txBody>
      </p:sp>
      <p:sp>
        <p:nvSpPr>
          <p:cNvPr id="131" name="PlaceHolder 2"/>
          <p:cNvSpPr>
            <a:spLocks noGrp="1"/>
          </p:cNvSpPr>
          <p:nvPr>
            <p:ph/>
          </p:nvPr>
        </p:nvSpPr>
        <p:spPr>
          <a:xfrm>
            <a:off x="1371600" y="2318040"/>
            <a:ext cx="9723600" cy="3683160"/>
          </a:xfrm>
          <a:prstGeom prst="rect">
            <a:avLst/>
          </a:prstGeom>
          <a:noFill/>
          <a:ln w="0">
            <a:noFill/>
          </a:ln>
        </p:spPr>
        <p:txBody>
          <a:bodyPr lIns="91440" rIns="91440" tIns="45720" bIns="45720" anchor="ctr">
            <a:normAutofit fontScale="98192" lnSpcReduction="10000"/>
          </a:bodyPr>
          <a:p>
            <a:pPr indent="0" defTabSz="914400">
              <a:lnSpc>
                <a:spcPct val="90000"/>
              </a:lnSpc>
              <a:spcBef>
                <a:spcPts val="1001"/>
              </a:spcBef>
              <a:buNone/>
              <a:tabLst>
                <a:tab algn="l" pos="0"/>
              </a:tabLst>
            </a:pPr>
            <a:r>
              <a:rPr b="0" lang="en-GB" sz="1600" spc="-1" strike="noStrike">
                <a:solidFill>
                  <a:schemeClr val="dk1"/>
                </a:solidFill>
                <a:latin typeface="Aptos"/>
                <a:ea typeface="Aptos"/>
              </a:rPr>
              <a:t>Future enhancements for this Keylogger:</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r>
              <a:rPr b="0" lang="en-GB" sz="1600" spc="-1" strike="noStrike">
                <a:solidFill>
                  <a:schemeClr val="dk1"/>
                </a:solidFill>
                <a:latin typeface="Aptos"/>
                <a:ea typeface="Aptos"/>
              </a:rPr>
              <a:t> </a:t>
            </a:r>
            <a:r>
              <a:rPr b="0" lang="en-GB" sz="1600" spc="-1" strike="noStrike">
                <a:solidFill>
                  <a:schemeClr val="dk1"/>
                </a:solidFill>
                <a:latin typeface="Aptos"/>
                <a:ea typeface="Aptos"/>
              </a:rPr>
              <a:t>- Integrate log file compression to optimize storage space.</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r>
              <a:rPr b="0" lang="en-GB" sz="1600" spc="-1" strike="noStrike">
                <a:solidFill>
                  <a:schemeClr val="dk1"/>
                </a:solidFill>
                <a:latin typeface="Aptos"/>
                <a:ea typeface="Aptos"/>
              </a:rPr>
              <a:t> </a:t>
            </a:r>
            <a:r>
              <a:rPr b="0" lang="en-GB" sz="1600" spc="-1" strike="noStrike">
                <a:solidFill>
                  <a:schemeClr val="dk1"/>
                </a:solidFill>
                <a:latin typeface="Aptos"/>
                <a:ea typeface="Aptos"/>
              </a:rPr>
              <a:t>- Implement a feature to periodically send compressed log files to an anonymous email address when internet connection is available.</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r>
              <a:rPr b="0" lang="en-GB" sz="1600" spc="-1" strike="noStrike">
                <a:solidFill>
                  <a:schemeClr val="dk1"/>
                </a:solidFill>
                <a:latin typeface="Aptos"/>
                <a:ea typeface="Aptos"/>
              </a:rPr>
              <a:t> </a:t>
            </a:r>
            <a:r>
              <a:rPr b="0" lang="en-GB" sz="1600" spc="-1" strike="noStrike">
                <a:solidFill>
                  <a:schemeClr val="dk1"/>
                </a:solidFill>
                <a:latin typeface="Aptos"/>
                <a:ea typeface="Aptos"/>
              </a:rPr>
              <a:t>- Enhance security by incorporating encryption techniques to protect data privacy during transmission.</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r>
              <a:rPr b="0" lang="en-GB" sz="1600" spc="-1" strike="noStrike">
                <a:solidFill>
                  <a:schemeClr val="dk1"/>
                </a:solidFill>
                <a:latin typeface="Aptos"/>
                <a:ea typeface="Aptos"/>
              </a:rPr>
              <a:t> </a:t>
            </a:r>
            <a:r>
              <a:rPr b="0" lang="en-GB" sz="1600" spc="-1" strike="noStrike">
                <a:solidFill>
                  <a:schemeClr val="dk1"/>
                </a:solidFill>
                <a:latin typeface="Aptos"/>
                <a:ea typeface="Aptos"/>
              </a:rPr>
              <a:t>- Improve the user interface for better usability and intuitive interaction.</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r>
              <a:rPr b="0" lang="en-GB" sz="1600" spc="-1" strike="noStrike">
                <a:solidFill>
                  <a:schemeClr val="dk1"/>
                </a:solidFill>
                <a:latin typeface="Aptos"/>
                <a:ea typeface="Aptos"/>
              </a:rPr>
              <a:t> </a:t>
            </a:r>
            <a:r>
              <a:rPr b="0" lang="en-GB" sz="1600" spc="-1" strike="noStrike">
                <a:solidFill>
                  <a:schemeClr val="dk1"/>
                </a:solidFill>
                <a:latin typeface="Aptos"/>
                <a:ea typeface="Aptos"/>
              </a:rPr>
              <a:t>- Implement robust error handling mechanisms to gracefully manage unexpected scenarios.</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r>
              <a:rPr b="0" lang="en-GB" sz="1600" spc="-1" strike="noStrike">
                <a:solidFill>
                  <a:schemeClr val="dk1"/>
                </a:solidFill>
                <a:latin typeface="Aptos"/>
                <a:ea typeface="Aptos"/>
              </a:rPr>
              <a:t> </a:t>
            </a:r>
            <a:r>
              <a:rPr b="0" lang="en-GB" sz="1600" spc="-1" strike="noStrike">
                <a:solidFill>
                  <a:schemeClr val="dk1"/>
                </a:solidFill>
                <a:latin typeface="Aptos"/>
                <a:ea typeface="Aptos"/>
              </a:rPr>
              <a:t>- Add functionality to detect and handle network connectivity issues effectively.</a:t>
            </a:r>
            <a:endParaRPr b="0" lang="en-GB" sz="1600" spc="-1" strike="noStrike">
              <a:solidFill>
                <a:schemeClr val="dk1"/>
              </a:solidFill>
              <a:latin typeface="Aptos"/>
            </a:endParaRPr>
          </a:p>
          <a:p>
            <a:pPr marL="228600" indent="-228600" defTabSz="914400">
              <a:lnSpc>
                <a:spcPct val="90000"/>
              </a:lnSpc>
              <a:spcBef>
                <a:spcPts val="1001"/>
              </a:spcBef>
              <a:buNone/>
              <a:tabLst>
                <a:tab algn="l" pos="0"/>
              </a:tabLst>
            </a:pPr>
            <a:endParaRPr b="0" lang="en-GB" sz="1600" spc="-1" strike="noStrike">
              <a:solidFill>
                <a:schemeClr val="dk1"/>
              </a:solidFill>
              <a:latin typeface="Aptos"/>
            </a:endParaRPr>
          </a:p>
          <a:p>
            <a:pPr indent="0" defTabSz="914400">
              <a:lnSpc>
                <a:spcPct val="90000"/>
              </a:lnSpc>
              <a:spcBef>
                <a:spcPts val="1001"/>
              </a:spcBef>
              <a:buNone/>
              <a:tabLst>
                <a:tab algn="l" pos="0"/>
              </a:tabLst>
            </a:pPr>
            <a:r>
              <a:rPr b="0" lang="en-GB" sz="1600" spc="-1" strike="noStrike">
                <a:solidFill>
                  <a:schemeClr val="dk1"/>
                </a:solidFill>
                <a:latin typeface="Aptos"/>
                <a:ea typeface="Aptos"/>
              </a:rPr>
              <a:t>These enhancements would elevate the application's utility, security, and reliability, making it a more valuable tool for users.</a:t>
            </a:r>
            <a:endParaRPr b="0" lang="en-GB" sz="1600" spc="-1" strike="noStrike">
              <a:solidFill>
                <a:schemeClr val="dk1"/>
              </a:solidFill>
              <a:latin typeface="Apto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pitchFamily="0" charset="1"/>
        <a:ea typeface=""/>
        <a:cs typeface=""/>
      </a:majorFont>
      <a:minorFont>
        <a:latin typeface="Aptos" panose="020B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LibreOffice/24.2.0.3$Linux_X86_64 LibreOffice_project/420$Build-3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2024-04-07T10:38:53Z</dcterms:created>
  <dc:creator/>
  <dc:description/>
  <dc:language>en-IN</dc:language>
  <cp:lastModifiedBy/>
  <dcterms:modified xsi:type="dcterms:W3CDTF">2024-04-07T17:50:25Z</dcterms:modified>
  <cp:revision>430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