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4"/>
  </p:notesMasterIdLst>
  <p:sldIdLst>
    <p:sldId id="265" r:id="rId2"/>
    <p:sldId id="366" r:id="rId3"/>
    <p:sldId id="311" r:id="rId4"/>
    <p:sldId id="312" r:id="rId5"/>
    <p:sldId id="313" r:id="rId6"/>
    <p:sldId id="314" r:id="rId7"/>
    <p:sldId id="315" r:id="rId8"/>
    <p:sldId id="317" r:id="rId9"/>
    <p:sldId id="318" r:id="rId10"/>
    <p:sldId id="319" r:id="rId11"/>
    <p:sldId id="320" r:id="rId12"/>
    <p:sldId id="321" r:id="rId13"/>
    <p:sldId id="322" r:id="rId14"/>
    <p:sldId id="367" r:id="rId15"/>
    <p:sldId id="368" r:id="rId16"/>
    <p:sldId id="369" r:id="rId17"/>
    <p:sldId id="371" r:id="rId18"/>
    <p:sldId id="372" r:id="rId19"/>
    <p:sldId id="373" r:id="rId20"/>
    <p:sldId id="370" r:id="rId21"/>
    <p:sldId id="365" r:id="rId22"/>
    <p:sldId id="325" r:id="rId23"/>
    <p:sldId id="327" r:id="rId24"/>
    <p:sldId id="329" r:id="rId25"/>
    <p:sldId id="380" r:id="rId26"/>
    <p:sldId id="381" r:id="rId27"/>
    <p:sldId id="382" r:id="rId28"/>
    <p:sldId id="334" r:id="rId29"/>
    <p:sldId id="335" r:id="rId30"/>
    <p:sldId id="336" r:id="rId31"/>
    <p:sldId id="337" r:id="rId32"/>
    <p:sldId id="338" r:id="rId33"/>
    <p:sldId id="339" r:id="rId34"/>
    <p:sldId id="341" r:id="rId35"/>
    <p:sldId id="342" r:id="rId36"/>
    <p:sldId id="347" r:id="rId37"/>
    <p:sldId id="343" r:id="rId38"/>
    <p:sldId id="375" r:id="rId39"/>
    <p:sldId id="383" r:id="rId40"/>
    <p:sldId id="376" r:id="rId41"/>
    <p:sldId id="377" r:id="rId42"/>
    <p:sldId id="345" r:id="rId43"/>
    <p:sldId id="349" r:id="rId44"/>
    <p:sldId id="378" r:id="rId45"/>
    <p:sldId id="350" r:id="rId46"/>
    <p:sldId id="351" r:id="rId47"/>
    <p:sldId id="352" r:id="rId48"/>
    <p:sldId id="357" r:id="rId49"/>
    <p:sldId id="359" r:id="rId50"/>
    <p:sldId id="360" r:id="rId51"/>
    <p:sldId id="374" r:id="rId52"/>
    <p:sldId id="346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8000"/>
    <a:srgbClr val="A50021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91" autoAdjust="0"/>
  </p:normalViewPr>
  <p:slideViewPr>
    <p:cSldViewPr>
      <p:cViewPr varScale="1">
        <p:scale>
          <a:sx n="93" d="100"/>
          <a:sy n="93" d="100"/>
        </p:scale>
        <p:origin x="20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452D5-A4C9-4D95-BE89-9BA66F5F2C29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11FB-FD07-4CE4-9900-E0BCD4E1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6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3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09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class should correspond to model “complexity”.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92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0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14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96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6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A14B870-B9A7-455B-8E3B-AF96516452B5}" type="datetime1">
              <a:rPr lang="en-US" smtClean="0"/>
              <a:t>7/23/2022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56BB-01EB-44E0-8294-BF8D30C6958E}" type="datetime1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63D3-16EF-4D47-9004-B3675C306098}" type="datetime1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46D1C-2B81-43D0-9FED-4BA79303A0D9}" type="datetime1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F9A1EAF-7D7E-4CBE-AD09-67ED14BC2E56}" type="datetime1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2EA1-FDF2-4C9D-9949-B2CB6A665AC9}" type="datetime1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ED7E-C51C-4875-8B25-12100557640D}" type="datetime1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4763-C03C-4C23-9A10-D4F888C2E785}" type="datetime1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3749-F245-4F9B-93D2-388B8FB18257}" type="datetime1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777F-1B69-417B-9665-4849F1D1AC10}" type="datetime1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12B6-8AF9-4811-A3C4-1E0CD990132E}" type="datetime1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2232984-8924-4C86-9EFC-DC10AEF1E97D}" type="datetime1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Intro to ML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lrichpaquet.com/prente/face_clustering.jp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news.googl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nls.tistory.com/23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gnls.tistory.com/23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medicine-pills-bottles-medical-296966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 to Machine Learning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Deepayan Chakrabarti (deepay@utexas.edu)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1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48"/>
    </mc:Choice>
    <mc:Fallback xmlns="">
      <p:transition spd="slow" advTm="1504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Given X, predict the value of Y</a:t>
            </a:r>
          </a:p>
          <a:p>
            <a:pPr lvl="1"/>
            <a:endParaRPr lang="en-US" dirty="0"/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Given X, predict a binary variable Y</a:t>
            </a:r>
          </a:p>
          <a:p>
            <a:endParaRPr lang="en-US" dirty="0"/>
          </a:p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Given X, find groups/clusters of similar items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970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Clustering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Given X, find groups/clusters of similar items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146" name="Picture 2" descr="http://www.ulrichpaquet.com/prente/face_cluster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298700"/>
            <a:ext cx="5257800" cy="336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1358900" y="2286000"/>
            <a:ext cx="5270500" cy="990600"/>
          </a:xfrm>
          <a:custGeom>
            <a:avLst/>
            <a:gdLst>
              <a:gd name="connsiteX0" fmla="*/ 0 w 5270500"/>
              <a:gd name="connsiteY0" fmla="*/ 0 h 990600"/>
              <a:gd name="connsiteX1" fmla="*/ 5257800 w 5270500"/>
              <a:gd name="connsiteY1" fmla="*/ 25400 h 990600"/>
              <a:gd name="connsiteX2" fmla="*/ 5270500 w 5270500"/>
              <a:gd name="connsiteY2" fmla="*/ 546100 h 990600"/>
              <a:gd name="connsiteX3" fmla="*/ 3352800 w 5270500"/>
              <a:gd name="connsiteY3" fmla="*/ 533400 h 990600"/>
              <a:gd name="connsiteX4" fmla="*/ 3327400 w 5270500"/>
              <a:gd name="connsiteY4" fmla="*/ 990600 h 990600"/>
              <a:gd name="connsiteX5" fmla="*/ 12700 w 5270500"/>
              <a:gd name="connsiteY5" fmla="*/ 977900 h 990600"/>
              <a:gd name="connsiteX6" fmla="*/ 0 w 5270500"/>
              <a:gd name="connsiteY6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0500" h="990600">
                <a:moveTo>
                  <a:pt x="0" y="0"/>
                </a:moveTo>
                <a:lnTo>
                  <a:pt x="5257800" y="25400"/>
                </a:lnTo>
                <a:lnTo>
                  <a:pt x="5270500" y="546100"/>
                </a:lnTo>
                <a:lnTo>
                  <a:pt x="3352800" y="533400"/>
                </a:lnTo>
                <a:lnTo>
                  <a:pt x="3327400" y="990600"/>
                </a:lnTo>
                <a:lnTo>
                  <a:pt x="12700" y="9779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384300" y="4673600"/>
            <a:ext cx="5245100" cy="952500"/>
          </a:xfrm>
          <a:custGeom>
            <a:avLst/>
            <a:gdLst>
              <a:gd name="connsiteX0" fmla="*/ 444500 w 5245100"/>
              <a:gd name="connsiteY0" fmla="*/ 0 h 952500"/>
              <a:gd name="connsiteX1" fmla="*/ 419100 w 5245100"/>
              <a:gd name="connsiteY1" fmla="*/ 469900 h 952500"/>
              <a:gd name="connsiteX2" fmla="*/ 0 w 5245100"/>
              <a:gd name="connsiteY2" fmla="*/ 495300 h 952500"/>
              <a:gd name="connsiteX3" fmla="*/ 12700 w 5245100"/>
              <a:gd name="connsiteY3" fmla="*/ 952500 h 952500"/>
              <a:gd name="connsiteX4" fmla="*/ 5245100 w 5245100"/>
              <a:gd name="connsiteY4" fmla="*/ 952500 h 952500"/>
              <a:gd name="connsiteX5" fmla="*/ 5232400 w 5245100"/>
              <a:gd name="connsiteY5" fmla="*/ 12700 h 952500"/>
              <a:gd name="connsiteX6" fmla="*/ 444500 w 5245100"/>
              <a:gd name="connsiteY6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45100" h="952500">
                <a:moveTo>
                  <a:pt x="444500" y="0"/>
                </a:moveTo>
                <a:lnTo>
                  <a:pt x="419100" y="469900"/>
                </a:lnTo>
                <a:lnTo>
                  <a:pt x="0" y="495300"/>
                </a:lnTo>
                <a:lnTo>
                  <a:pt x="12700" y="952500"/>
                </a:lnTo>
                <a:lnTo>
                  <a:pt x="5245100" y="952500"/>
                </a:lnTo>
                <a:lnTo>
                  <a:pt x="5232400" y="12700"/>
                </a:lnTo>
                <a:lnTo>
                  <a:pt x="444500" y="0"/>
                </a:lnTo>
                <a:close/>
              </a:path>
            </a:pathLst>
          </a:cu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578227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 = image features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37400" y="3429000"/>
            <a:ext cx="1583495" cy="830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Image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clusters</a:t>
            </a: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6629400" y="2590800"/>
            <a:ext cx="508000" cy="12536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>
            <a:off x="6629400" y="3844499"/>
            <a:ext cx="508000" cy="130535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10200" y="581143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hlinkClick r:id="rId3"/>
              </a:rPr>
              <a:t>http://www.ulrichpaquet.com/prente/face_clustering.jpg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31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Clustering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Given X, find groups/clusters of similar items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1000" y="5489881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 = features of news article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37399" y="3831798"/>
            <a:ext cx="1583495" cy="830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Document clusters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72200" y="5782269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hlinkClick r:id="rId2"/>
              </a:rPr>
              <a:t>http://news.google.com</a:t>
            </a:r>
            <a:r>
              <a:rPr lang="en-US" sz="1600" dirty="0"/>
              <a:t>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2372886"/>
            <a:ext cx="6448425" cy="2943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ight Brace 7"/>
          <p:cNvSpPr/>
          <p:nvPr/>
        </p:nvSpPr>
        <p:spPr>
          <a:xfrm>
            <a:off x="6807200" y="3276600"/>
            <a:ext cx="203200" cy="1905000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Given X, predict the value of Y</a:t>
            </a:r>
          </a:p>
          <a:p>
            <a:pPr lvl="1"/>
            <a:endParaRPr lang="en-US" dirty="0"/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Given X, predict a binary variable Y</a:t>
            </a:r>
          </a:p>
          <a:p>
            <a:endParaRPr lang="en-US" dirty="0"/>
          </a:p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Given X, find groups/clusters of similar items</a:t>
            </a:r>
          </a:p>
          <a:p>
            <a:endParaRPr lang="en-US" dirty="0"/>
          </a:p>
          <a:p>
            <a:r>
              <a:rPr lang="en-US" dirty="0"/>
              <a:t>and many others…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72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7E6E-1287-4968-A030-5A7B364D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BCE15-7821-465F-A51E-34CE2DEE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BFACC-2DCA-4959-AFBD-FB84FEB3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2" descr="http://4.bp.blogspot.com/_Vod56KuZXlk/S9IOYpfZR0I/AAAAAAAAAEE/T0Sef4NE60I/s1600/DOPPLER.gif">
            <a:extLst>
              <a:ext uri="{FF2B5EF4-FFF2-40B4-BE49-F238E27FC236}">
                <a16:creationId xmlns:a16="http://schemas.microsoft.com/office/drawing/2014/main" id="{76F890C1-F0B5-4392-BF1C-FA37F05E70CA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72" y="1507776"/>
            <a:ext cx="1431925" cy="143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doppler radar">
            <a:extLst>
              <a:ext uri="{FF2B5EF4-FFF2-40B4-BE49-F238E27FC236}">
                <a16:creationId xmlns:a16="http://schemas.microsoft.com/office/drawing/2014/main" id="{A6576237-CB5D-4308-9BC2-CE4947F5B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673798"/>
            <a:ext cx="163285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oppler radar">
            <a:extLst>
              <a:ext uri="{FF2B5EF4-FFF2-40B4-BE49-F238E27FC236}">
                <a16:creationId xmlns:a16="http://schemas.microsoft.com/office/drawing/2014/main" id="{0E424036-7522-420C-9E9D-A58786F63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189" y="1566212"/>
            <a:ext cx="1593173" cy="11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13">
            <a:extLst>
              <a:ext uri="{FF2B5EF4-FFF2-40B4-BE49-F238E27FC236}">
                <a16:creationId xmlns:a16="http://schemas.microsoft.com/office/drawing/2014/main" id="{C2455AFD-68E7-4AA9-B034-2F30B6825080}"/>
              </a:ext>
            </a:extLst>
          </p:cNvPr>
          <p:cNvSpPr/>
          <p:nvPr/>
        </p:nvSpPr>
        <p:spPr>
          <a:xfrm>
            <a:off x="1730433" y="1923443"/>
            <a:ext cx="631767" cy="403136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11" name="Picture 3" descr="C:\Program Files (x86)\Microsoft Office\MEDIA\CAGCAT10\j0293828.wmf">
            <a:extLst>
              <a:ext uri="{FF2B5EF4-FFF2-40B4-BE49-F238E27FC236}">
                <a16:creationId xmlns:a16="http://schemas.microsoft.com/office/drawing/2014/main" id="{025847A9-CE7C-4704-ACC0-0A58EE621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07776"/>
            <a:ext cx="1261057" cy="132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3">
            <a:extLst>
              <a:ext uri="{FF2B5EF4-FFF2-40B4-BE49-F238E27FC236}">
                <a16:creationId xmlns:a16="http://schemas.microsoft.com/office/drawing/2014/main" id="{2F174E17-260A-41E2-A22F-828982520344}"/>
              </a:ext>
            </a:extLst>
          </p:cNvPr>
          <p:cNvSpPr/>
          <p:nvPr/>
        </p:nvSpPr>
        <p:spPr>
          <a:xfrm>
            <a:off x="7010400" y="1933227"/>
            <a:ext cx="631767" cy="403136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EDD57F-3FAD-49FA-B5E2-2D9BD562211E}"/>
              </a:ext>
            </a:extLst>
          </p:cNvPr>
          <p:cNvSpPr/>
          <p:nvPr/>
        </p:nvSpPr>
        <p:spPr>
          <a:xfrm>
            <a:off x="2407817" y="1399827"/>
            <a:ext cx="4526383" cy="1511649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14" name="Picture 2" descr="http://4.bp.blogspot.com/_Vod56KuZXlk/S9IOYpfZR0I/AAAAAAAAAEE/T0Sef4NE60I/s1600/DOPPLER.gif">
            <a:extLst>
              <a:ext uri="{FF2B5EF4-FFF2-40B4-BE49-F238E27FC236}">
                <a16:creationId xmlns:a16="http://schemas.microsoft.com/office/drawing/2014/main" id="{8EF86AD0-E59C-47C1-BE89-532584EF9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15" y="3825875"/>
            <a:ext cx="1431925" cy="143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ight Arrow 13">
            <a:extLst>
              <a:ext uri="{FF2B5EF4-FFF2-40B4-BE49-F238E27FC236}">
                <a16:creationId xmlns:a16="http://schemas.microsoft.com/office/drawing/2014/main" id="{F59B12FD-B607-408B-8ABD-A1E70E592314}"/>
              </a:ext>
            </a:extLst>
          </p:cNvPr>
          <p:cNvSpPr/>
          <p:nvPr/>
        </p:nvSpPr>
        <p:spPr>
          <a:xfrm>
            <a:off x="1764776" y="4241542"/>
            <a:ext cx="631767" cy="403136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18" name="Picture 3" descr="C:\Program Files (x86)\Microsoft Office\MEDIA\CAGCAT10\j0293828.wmf">
            <a:extLst>
              <a:ext uri="{FF2B5EF4-FFF2-40B4-BE49-F238E27FC236}">
                <a16:creationId xmlns:a16="http://schemas.microsoft.com/office/drawing/2014/main" id="{EE920F10-3EEC-4B26-A22A-879C3D463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743" y="3825875"/>
            <a:ext cx="1261057" cy="132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3">
            <a:extLst>
              <a:ext uri="{FF2B5EF4-FFF2-40B4-BE49-F238E27FC236}">
                <a16:creationId xmlns:a16="http://schemas.microsoft.com/office/drawing/2014/main" id="{EC4A9A1D-FBB3-49E1-831D-EE93D451375E}"/>
              </a:ext>
            </a:extLst>
          </p:cNvPr>
          <p:cNvSpPr/>
          <p:nvPr/>
        </p:nvSpPr>
        <p:spPr>
          <a:xfrm>
            <a:off x="7044743" y="4251326"/>
            <a:ext cx="631767" cy="403136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DFAF09A-BEB6-40E3-A728-992D39D281E2}"/>
              </a:ext>
            </a:extLst>
          </p:cNvPr>
          <p:cNvSpPr/>
          <p:nvPr/>
        </p:nvSpPr>
        <p:spPr>
          <a:xfrm>
            <a:off x="2407817" y="3685827"/>
            <a:ext cx="4526383" cy="1511649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321774-65A1-481D-9F26-7F198E2490CF}"/>
              </a:ext>
            </a:extLst>
          </p:cNvPr>
          <p:cNvSpPr txBox="1"/>
          <p:nvPr/>
        </p:nvSpPr>
        <p:spPr>
          <a:xfrm>
            <a:off x="3048000" y="2939701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Actual physical system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2FBAC3-CF76-4FDA-9B7D-B1A22C11F11A}"/>
              </a:ext>
            </a:extLst>
          </p:cNvPr>
          <p:cNvSpPr txBox="1"/>
          <p:nvPr/>
        </p:nvSpPr>
        <p:spPr>
          <a:xfrm>
            <a:off x="2717993" y="4175717"/>
            <a:ext cx="386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Machine Learning black box</a:t>
            </a:r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9CAEE58-CA5A-4110-B1F0-8F4D19CB963B}"/>
              </a:ext>
            </a:extLst>
          </p:cNvPr>
          <p:cNvSpPr txBox="1">
            <a:spLocks/>
          </p:cNvSpPr>
          <p:nvPr/>
        </p:nvSpPr>
        <p:spPr>
          <a:xfrm>
            <a:off x="457200" y="5506739"/>
            <a:ext cx="8229600" cy="6502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2800" dirty="0"/>
              <a:t>When is Machine Learning not a good idea?</a:t>
            </a:r>
          </a:p>
        </p:txBody>
      </p:sp>
    </p:spTree>
    <p:extLst>
      <p:ext uri="{BB962C8B-B14F-4D97-AF65-F5344CB8AC3E}">
        <p14:creationId xmlns:p14="http://schemas.microsoft.com/office/powerpoint/2010/main" val="3316065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D532-AF58-4618-A372-A2880A4F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Don’t do ML!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A6E79-5617-41C1-8691-5391F149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1435B-1769-416C-AA9B-3A109D2D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844A31-B61C-42F2-9364-15AB77B00D3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the laws of the actual system are already relatively well-known and easy to calculate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actual physics of the weather is known(</a:t>
            </a:r>
            <a:r>
              <a:rPr lang="en-US" i="1" dirty="0"/>
              <a:t>-</a:t>
            </a:r>
            <a:r>
              <a:rPr lang="en-US" i="1" dirty="0" err="1"/>
              <a:t>ish</a:t>
            </a:r>
            <a:r>
              <a:rPr lang="en-US" dirty="0"/>
              <a:t>), and we can just simulate this physics on big computers</a:t>
            </a:r>
          </a:p>
          <a:p>
            <a:endParaRPr lang="en-US" dirty="0"/>
          </a:p>
        </p:txBody>
      </p:sp>
      <p:pic>
        <p:nvPicPr>
          <p:cNvPr id="6" name="Picture 2" descr="http://4.bp.blogspot.com/_Vod56KuZXlk/S9IOYpfZR0I/AAAAAAAAAEE/T0Sef4NE60I/s1600/DOPPLER.gif">
            <a:extLst>
              <a:ext uri="{FF2B5EF4-FFF2-40B4-BE49-F238E27FC236}">
                <a16:creationId xmlns:a16="http://schemas.microsoft.com/office/drawing/2014/main" id="{A884AC6D-D737-4C3F-801B-69A99E8F4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72" y="2678410"/>
            <a:ext cx="1431925" cy="143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doppler radar">
            <a:extLst>
              <a:ext uri="{FF2B5EF4-FFF2-40B4-BE49-F238E27FC236}">
                <a16:creationId xmlns:a16="http://schemas.microsoft.com/office/drawing/2014/main" id="{C8A3F604-09D3-4829-BBE3-43AF055CE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844432"/>
            <a:ext cx="163285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doppler radar">
            <a:extLst>
              <a:ext uri="{FF2B5EF4-FFF2-40B4-BE49-F238E27FC236}">
                <a16:creationId xmlns:a16="http://schemas.microsoft.com/office/drawing/2014/main" id="{AD63ACDA-9AB5-4945-9133-24CF1269E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189" y="2736846"/>
            <a:ext cx="1593173" cy="11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13">
            <a:extLst>
              <a:ext uri="{FF2B5EF4-FFF2-40B4-BE49-F238E27FC236}">
                <a16:creationId xmlns:a16="http://schemas.microsoft.com/office/drawing/2014/main" id="{5DE044C4-4303-465E-A148-2E34420BAFB3}"/>
              </a:ext>
            </a:extLst>
          </p:cNvPr>
          <p:cNvSpPr/>
          <p:nvPr/>
        </p:nvSpPr>
        <p:spPr>
          <a:xfrm>
            <a:off x="1730433" y="3094077"/>
            <a:ext cx="631767" cy="403136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10" name="Picture 3" descr="C:\Program Files (x86)\Microsoft Office\MEDIA\CAGCAT10\j0293828.wmf">
            <a:extLst>
              <a:ext uri="{FF2B5EF4-FFF2-40B4-BE49-F238E27FC236}">
                <a16:creationId xmlns:a16="http://schemas.microsoft.com/office/drawing/2014/main" id="{EF9EAB88-D738-4B2B-BBC6-A34C45E28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678410"/>
            <a:ext cx="1261057" cy="132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3">
            <a:extLst>
              <a:ext uri="{FF2B5EF4-FFF2-40B4-BE49-F238E27FC236}">
                <a16:creationId xmlns:a16="http://schemas.microsoft.com/office/drawing/2014/main" id="{23EA0516-6BE0-44CC-8CFC-AD06E8374057}"/>
              </a:ext>
            </a:extLst>
          </p:cNvPr>
          <p:cNvSpPr/>
          <p:nvPr/>
        </p:nvSpPr>
        <p:spPr>
          <a:xfrm>
            <a:off x="7010400" y="3103861"/>
            <a:ext cx="631767" cy="403136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B3FAA4B-AA39-4F55-9307-944B193977FD}"/>
              </a:ext>
            </a:extLst>
          </p:cNvPr>
          <p:cNvSpPr/>
          <p:nvPr/>
        </p:nvSpPr>
        <p:spPr>
          <a:xfrm>
            <a:off x="2407817" y="2570461"/>
            <a:ext cx="4526383" cy="1511649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C78FE2-B0AD-4712-96FD-BFF63BB73906}"/>
              </a:ext>
            </a:extLst>
          </p:cNvPr>
          <p:cNvSpPr txBox="1"/>
          <p:nvPr/>
        </p:nvSpPr>
        <p:spPr>
          <a:xfrm>
            <a:off x="3048000" y="41103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Actual physical system</a:t>
            </a:r>
          </a:p>
        </p:txBody>
      </p:sp>
    </p:spTree>
    <p:extLst>
      <p:ext uri="{BB962C8B-B14F-4D97-AF65-F5344CB8AC3E}">
        <p14:creationId xmlns:p14="http://schemas.microsoft.com/office/powerpoint/2010/main" val="203191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D532-AF58-4618-A372-A2880A4F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Don’t do ML!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A6E79-5617-41C1-8691-5391F149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1435B-1769-416C-AA9B-3A109D2D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844A31-B61C-42F2-9364-15AB77B00D3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the laws of the actual system are already relatively well-known and easy to calculate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already have reasonable rules for this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Example: cash + incoming cash flow &gt; debt maturing soon</a:t>
            </a:r>
          </a:p>
          <a:p>
            <a:endParaRPr lang="en-US" dirty="0"/>
          </a:p>
        </p:txBody>
      </p:sp>
      <p:pic>
        <p:nvPicPr>
          <p:cNvPr id="14" name="Picture 3" descr="C:\Users\deepay\AppData\Local\Microsoft\Windows\Temporary Internet Files\Content.IE5\KEYQXS0U\balance-sheet[1].png">
            <a:extLst>
              <a:ext uri="{FF2B5EF4-FFF2-40B4-BE49-F238E27FC236}">
                <a16:creationId xmlns:a16="http://schemas.microsoft.com/office/drawing/2014/main" id="{186A2F4F-418E-4034-AE36-B57F1218E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198" y="2159276"/>
            <a:ext cx="1788585" cy="2019516"/>
          </a:xfrm>
          <a:prstGeom prst="rect">
            <a:avLst/>
          </a:prstGeom>
          <a:noFill/>
          <a:ln>
            <a:solidFill>
              <a:srgbClr val="008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9C926E-864C-4C89-94CE-1CFE6E23E43F}"/>
              </a:ext>
            </a:extLst>
          </p:cNvPr>
          <p:cNvSpPr txBox="1"/>
          <p:nvPr/>
        </p:nvSpPr>
        <p:spPr>
          <a:xfrm>
            <a:off x="1809220" y="4168914"/>
            <a:ext cx="2894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X = balance sheet and</a:t>
            </a:r>
            <a:br>
              <a:rPr lang="en-US" sz="2000" dirty="0"/>
            </a:br>
            <a:r>
              <a:rPr lang="en-US" sz="2000" dirty="0"/>
              <a:t> cash flow statement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7EAFC7-E73D-4885-8C1A-99B4EA7ABBF2}"/>
              </a:ext>
            </a:extLst>
          </p:cNvPr>
          <p:cNvSpPr txBox="1"/>
          <p:nvPr/>
        </p:nvSpPr>
        <p:spPr>
          <a:xfrm>
            <a:off x="5204948" y="2743200"/>
            <a:ext cx="2262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 = bankruptcy in a year?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Right Arrow 13">
            <a:extLst>
              <a:ext uri="{FF2B5EF4-FFF2-40B4-BE49-F238E27FC236}">
                <a16:creationId xmlns:a16="http://schemas.microsoft.com/office/drawing/2014/main" id="{C45F7019-63BF-4C1A-AA72-E92A8A9E731A}"/>
              </a:ext>
            </a:extLst>
          </p:cNvPr>
          <p:cNvSpPr/>
          <p:nvPr/>
        </p:nvSpPr>
        <p:spPr>
          <a:xfrm>
            <a:off x="4572000" y="3025516"/>
            <a:ext cx="631767" cy="403136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21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D532-AF58-4618-A372-A2880A4F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Don’t do ML!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A6E79-5617-41C1-8691-5391F149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1435B-1769-416C-AA9B-3A109D2D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844A31-B61C-42F2-9364-15AB77B00D3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actions based on your predictions can change the system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predict a stock is undervalued and will rise in price</a:t>
            </a:r>
          </a:p>
          <a:p>
            <a:pPr lvl="1"/>
            <a:r>
              <a:rPr lang="en-US" dirty="0"/>
              <a:t>and so you buy 100 shares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8A2B91-8EE7-4C99-9C36-DC848EBE9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33600" y="2108718"/>
            <a:ext cx="3426313" cy="23870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746138-7B02-450A-8FA7-F7BC36F87E0F}"/>
              </a:ext>
            </a:extLst>
          </p:cNvPr>
          <p:cNvSpPr txBox="1"/>
          <p:nvPr/>
        </p:nvSpPr>
        <p:spPr>
          <a:xfrm>
            <a:off x="2133600" y="4511578"/>
            <a:ext cx="3426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://gnls.tistory.com/23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-sa/3.0/"/>
              </a:rPr>
              <a:t>CC BY-SA-NC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9854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D532-AF58-4618-A372-A2880A4F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Don’t do ML!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A6E79-5617-41C1-8691-5391F149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1435B-1769-416C-AA9B-3A109D2D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844A31-B61C-42F2-9364-15AB77B00D3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r>
              <a:rPr lang="en-US" dirty="0"/>
              <a:t>When actions based on your predictions can change the system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“large” fund makes the same prediction</a:t>
            </a:r>
          </a:p>
          <a:p>
            <a:pPr lvl="1"/>
            <a:r>
              <a:rPr lang="en-US" dirty="0"/>
              <a:t>and buys </a:t>
            </a:r>
            <a:r>
              <a:rPr lang="en-US" b="1" dirty="0"/>
              <a:t>100M</a:t>
            </a:r>
            <a:r>
              <a:rPr lang="en-US" dirty="0"/>
              <a:t> shares</a:t>
            </a:r>
          </a:p>
          <a:p>
            <a:pPr lvl="1"/>
            <a:r>
              <a:rPr lang="en-US" dirty="0"/>
              <a:t>which can distort the market, and change the “actual system”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8A2B91-8EE7-4C99-9C36-DC848EBE9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33600" y="2108718"/>
            <a:ext cx="3426313" cy="23870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746138-7B02-450A-8FA7-F7BC36F87E0F}"/>
              </a:ext>
            </a:extLst>
          </p:cNvPr>
          <p:cNvSpPr txBox="1"/>
          <p:nvPr/>
        </p:nvSpPr>
        <p:spPr>
          <a:xfrm>
            <a:off x="2133600" y="4511578"/>
            <a:ext cx="3426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gnls.tistory.com/23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5960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D532-AF58-4618-A372-A2880A4F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Don’t do ML!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A6E79-5617-41C1-8691-5391F149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1435B-1769-416C-AA9B-3A109D2D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844A31-B61C-42F2-9364-15AB77B00D3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When you want to understand causality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Prediction: Tylenol reduces fever.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Action:  Have fever? Just take Tylenol. 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Ignores the </a:t>
            </a:r>
            <a:r>
              <a:rPr lang="en-US" i="1" dirty="0">
                <a:sym typeface="Wingdings" panose="05000000000000000000" pitchFamily="2" charset="2"/>
              </a:rPr>
              <a:t>cause</a:t>
            </a:r>
            <a:r>
              <a:rPr lang="en-US" dirty="0">
                <a:sym typeface="Wingdings" panose="05000000000000000000" pitchFamily="2" charset="2"/>
              </a:rPr>
              <a:t> of the fever (the disease)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Predictions are based on correlations, but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correlation ≠ causation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AADF23-7C27-4BFE-84F6-21A8806ECB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7753" y="1524000"/>
            <a:ext cx="2415032" cy="250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1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i="1" dirty="0"/>
              <a:t>When to avoid ML</a:t>
            </a:r>
          </a:p>
          <a:p>
            <a:endParaRPr lang="en-US" i="1" dirty="0"/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Steps</a:t>
            </a:r>
          </a:p>
          <a:p>
            <a:pPr lvl="1"/>
            <a:r>
              <a:rPr lang="en-US" dirty="0" err="1"/>
              <a:t>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40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D532-AF58-4618-A372-A2880A4F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A6E79-5617-41C1-8691-5391F149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1435B-1769-416C-AA9B-3A109D2D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844A31-B61C-42F2-9364-15AB77B00D3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Don’t do ML</a:t>
            </a:r>
          </a:p>
          <a:p>
            <a:pPr lvl="1"/>
            <a:r>
              <a:rPr lang="en-US" dirty="0"/>
              <a:t>when the laws of the actual system are already relatively well-known and easy to calculate</a:t>
            </a:r>
          </a:p>
          <a:p>
            <a:pPr lvl="1"/>
            <a:r>
              <a:rPr lang="en-US" dirty="0"/>
              <a:t>when actions based on your predictions can change the system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when you want to understand causality</a:t>
            </a:r>
            <a:endParaRPr lang="en-US" dirty="0"/>
          </a:p>
          <a:p>
            <a:endParaRPr lang="en-US" dirty="0"/>
          </a:p>
          <a:p>
            <a:r>
              <a:rPr lang="en-US" dirty="0"/>
              <a:t>Machine Learning is a good idea when</a:t>
            </a:r>
          </a:p>
          <a:p>
            <a:pPr lvl="1"/>
            <a:r>
              <a:rPr lang="en-US" dirty="0"/>
              <a:t>you have some idea of</a:t>
            </a:r>
          </a:p>
          <a:p>
            <a:pPr lvl="2"/>
            <a:r>
              <a:rPr lang="en-US" dirty="0"/>
              <a:t>what things are related</a:t>
            </a:r>
          </a:p>
          <a:p>
            <a:pPr lvl="2"/>
            <a:r>
              <a:rPr lang="en-US" dirty="0"/>
              <a:t>what things correlate with Y</a:t>
            </a:r>
          </a:p>
          <a:p>
            <a:pPr lvl="1"/>
            <a:r>
              <a:rPr lang="en-US" dirty="0"/>
              <a:t>but you don’t really know how they correlate with 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85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Clustering</a:t>
            </a:r>
          </a:p>
          <a:p>
            <a:endParaRPr lang="en-US" dirty="0"/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Steps</a:t>
            </a:r>
          </a:p>
          <a:p>
            <a:pPr lvl="1"/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6" name="Right Arrow 9">
            <a:extLst>
              <a:ext uri="{FF2B5EF4-FFF2-40B4-BE49-F238E27FC236}">
                <a16:creationId xmlns:a16="http://schemas.microsoft.com/office/drawing/2014/main" id="{E74C375C-6244-4560-BADD-4ECD5137CA3F}"/>
              </a:ext>
            </a:extLst>
          </p:cNvPr>
          <p:cNvSpPr/>
          <p:nvPr/>
        </p:nvSpPr>
        <p:spPr>
          <a:xfrm>
            <a:off x="269748" y="3962400"/>
            <a:ext cx="685800" cy="3048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140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Classification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Given X, predict a binary variable Y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3343" y="5407967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 = credit card transactions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943532" y="3667213"/>
            <a:ext cx="631767" cy="403136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5000" y="3268616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 = will customer commit fraud?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122" name="Picture 2" descr="C:\Users\deepay\AppData\Local\Microsoft\Windows\Temporary Internet Files\Content.IE5\OODSAYQL\Chip%20Card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93" y="2810301"/>
            <a:ext cx="35433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507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376446"/>
              </p:ext>
            </p:extLst>
          </p:nvPr>
        </p:nvGraphicFramePr>
        <p:xfrm>
          <a:off x="103414" y="3813629"/>
          <a:ext cx="3683584" cy="1737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20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2059"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Fraction spent on essentials</a:t>
                      </a:r>
                      <a:br>
                        <a:rPr lang="en-US" sz="105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a:b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(float)</a:t>
                      </a:r>
                      <a:endParaRPr lang="en-US" sz="105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Number of merchants</a:t>
                      </a:r>
                      <a:br>
                        <a:rPr lang="en-US" sz="105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a:b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en-US" sz="105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int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  <a:endParaRPr lang="en-US" sz="105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Did transactions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on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e-Bay</a:t>
                      </a:r>
                      <a:b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a:br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boolean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58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Customer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58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Customer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58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Customer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3</a:t>
                      </a:r>
                      <a:endParaRPr lang="en-US" sz="105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58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Customer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669478"/>
              </p:ext>
            </p:extLst>
          </p:nvPr>
        </p:nvGraphicFramePr>
        <p:xfrm>
          <a:off x="3863196" y="3810000"/>
          <a:ext cx="940381" cy="177550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40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337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Class label (fraudulent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customer or not)</a:t>
                      </a:r>
                      <a:endParaRPr lang="en-US" sz="105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997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997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997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997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3949" y="5490029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“Design” matrix (X)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66686" y="548277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6358AE-5B8B-4D8B-849D-11D507EB9B81}"/>
              </a:ext>
            </a:extLst>
          </p:cNvPr>
          <p:cNvGrpSpPr/>
          <p:nvPr/>
        </p:nvGrpSpPr>
        <p:grpSpPr>
          <a:xfrm>
            <a:off x="329001" y="1295400"/>
            <a:ext cx="1652199" cy="1655884"/>
            <a:chOff x="4781550" y="1143000"/>
            <a:chExt cx="3638550" cy="340835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CCEF19-100D-41C0-878B-DC25D7E531AE}"/>
                </a:ext>
              </a:extLst>
            </p:cNvPr>
            <p:cNvSpPr txBox="1"/>
            <p:nvPr/>
          </p:nvSpPr>
          <p:spPr>
            <a:xfrm>
              <a:off x="4781550" y="3347696"/>
              <a:ext cx="3638548" cy="1203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Credit card transaction data</a:t>
              </a:r>
            </a:p>
          </p:txBody>
        </p:sp>
        <p:pic>
          <p:nvPicPr>
            <p:cNvPr id="13" name="Picture 2" descr="C:\Users\deepay\AppData\Local\Microsoft\Windows\Temporary Internet Files\Content.IE5\OODSAYQL\Chip%20Card[1].jpg">
              <a:extLst>
                <a:ext uri="{FF2B5EF4-FFF2-40B4-BE49-F238E27FC236}">
                  <a16:creationId xmlns:a16="http://schemas.microsoft.com/office/drawing/2014/main" id="{B36A13CF-18E8-4158-B5DB-35163E1C4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1143000"/>
              <a:ext cx="3543300" cy="223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Arrow: Down 14">
            <a:extLst>
              <a:ext uri="{FF2B5EF4-FFF2-40B4-BE49-F238E27FC236}">
                <a16:creationId xmlns:a16="http://schemas.microsoft.com/office/drawing/2014/main" id="{05EF9EB2-9195-488E-8096-BA273A349872}"/>
              </a:ext>
            </a:extLst>
          </p:cNvPr>
          <p:cNvSpPr/>
          <p:nvPr/>
        </p:nvSpPr>
        <p:spPr>
          <a:xfrm>
            <a:off x="860166" y="3055015"/>
            <a:ext cx="322653" cy="678364"/>
          </a:xfrm>
          <a:prstGeom prst="down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9FE0FBB-609D-4FAE-AFD6-5B65C5BD1D63}"/>
              </a:ext>
            </a:extLst>
          </p:cNvPr>
          <p:cNvSpPr/>
          <p:nvPr/>
        </p:nvSpPr>
        <p:spPr>
          <a:xfrm rot="16200000">
            <a:off x="2291895" y="3559247"/>
            <a:ext cx="270006" cy="4701395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17C08-162F-4B43-A350-D15216402DA4}"/>
              </a:ext>
            </a:extLst>
          </p:cNvPr>
          <p:cNvSpPr txBox="1"/>
          <p:nvPr/>
        </p:nvSpPr>
        <p:spPr>
          <a:xfrm>
            <a:off x="662798" y="589468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Training data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1E1ABF5-55A0-4284-8D83-7014865CD10C}"/>
              </a:ext>
            </a:extLst>
          </p:cNvPr>
          <p:cNvSpPr/>
          <p:nvPr/>
        </p:nvSpPr>
        <p:spPr>
          <a:xfrm>
            <a:off x="5736925" y="3822201"/>
            <a:ext cx="2146300" cy="1590256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Machine Learning Model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6AAE2A0-BA5C-4AE9-A09F-AA9A2BBA48E8}"/>
              </a:ext>
            </a:extLst>
          </p:cNvPr>
          <p:cNvSpPr/>
          <p:nvPr/>
        </p:nvSpPr>
        <p:spPr>
          <a:xfrm rot="16200000">
            <a:off x="5096474" y="4246595"/>
            <a:ext cx="322653" cy="762000"/>
          </a:xfrm>
          <a:prstGeom prst="down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93A3CE-8F60-478D-8E14-B43188DD7D99}"/>
              </a:ext>
            </a:extLst>
          </p:cNvPr>
          <p:cNvSpPr txBox="1"/>
          <p:nvPr/>
        </p:nvSpPr>
        <p:spPr>
          <a:xfrm>
            <a:off x="4891314" y="4188809"/>
            <a:ext cx="67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D36E18C-DE3F-492F-A503-43EDE718D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204051"/>
              </p:ext>
            </p:extLst>
          </p:nvPr>
        </p:nvGraphicFramePr>
        <p:xfrm>
          <a:off x="2971800" y="1274305"/>
          <a:ext cx="4518804" cy="148999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9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9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6600"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Fraction spent on essentials</a:t>
                      </a:r>
                      <a:br>
                        <a:rPr lang="en-US" sz="105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a:b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(float)</a:t>
                      </a:r>
                      <a:endParaRPr lang="en-US" sz="105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Number of merchants</a:t>
                      </a:r>
                      <a:br>
                        <a:rPr lang="en-US" sz="105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a:b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en-US" sz="105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int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  <a:endParaRPr lang="en-US" sz="105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Did transactions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on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e-Bay</a:t>
                      </a:r>
                      <a:b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a:br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boolean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16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New Customer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16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New Customer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16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New Customer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3</a:t>
                      </a:r>
                      <a:endParaRPr lang="en-US" sz="105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Arrow: Down 22">
            <a:extLst>
              <a:ext uri="{FF2B5EF4-FFF2-40B4-BE49-F238E27FC236}">
                <a16:creationId xmlns:a16="http://schemas.microsoft.com/office/drawing/2014/main" id="{18F7343A-8904-4A24-A579-685954B46787}"/>
              </a:ext>
            </a:extLst>
          </p:cNvPr>
          <p:cNvSpPr/>
          <p:nvPr/>
        </p:nvSpPr>
        <p:spPr>
          <a:xfrm rot="16200000">
            <a:off x="2356323" y="1582654"/>
            <a:ext cx="322653" cy="755900"/>
          </a:xfrm>
          <a:prstGeom prst="down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BD2C27-25BE-4687-ACAB-D8107C9329AA}"/>
              </a:ext>
            </a:extLst>
          </p:cNvPr>
          <p:cNvSpPr txBox="1"/>
          <p:nvPr/>
        </p:nvSpPr>
        <p:spPr>
          <a:xfrm>
            <a:off x="3431721" y="2722897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Test data (X only)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21D222-076E-4573-942D-C24463CDDF8B}"/>
              </a:ext>
            </a:extLst>
          </p:cNvPr>
          <p:cNvSpPr txBox="1"/>
          <p:nvPr/>
        </p:nvSpPr>
        <p:spPr>
          <a:xfrm>
            <a:off x="7490604" y="1483000"/>
            <a:ext cx="67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870E692F-ABB9-4B34-AB47-D54E46B10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37938"/>
              </p:ext>
            </p:extLst>
          </p:nvPr>
        </p:nvGraphicFramePr>
        <p:xfrm>
          <a:off x="8108698" y="1219927"/>
          <a:ext cx="882902" cy="149178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82902">
                  <a:extLst>
                    <a:ext uri="{9D8B030D-6E8A-4147-A177-3AD203B41FA5}">
                      <a16:colId xmlns:a16="http://schemas.microsoft.com/office/drawing/2014/main" val="1033892857"/>
                    </a:ext>
                  </a:extLst>
                </a:gridCol>
              </a:tblGrid>
              <a:tr h="73740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Fraudulent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customer</a:t>
                      </a:r>
                      <a:br>
                        <a:rPr lang="en-US" sz="105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a:b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en-US" sz="105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boolean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  <a:endParaRPr lang="en-US" sz="105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232618"/>
                  </a:ext>
                </a:extLst>
              </a:tr>
              <a:tr h="25086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928394"/>
                  </a:ext>
                </a:extLst>
              </a:tr>
              <a:tr h="25086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67012"/>
                  </a:ext>
                </a:extLst>
              </a:tr>
              <a:tr h="25086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38852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ABEAEAD0-6BB5-4956-91F1-5D437851F299}"/>
              </a:ext>
            </a:extLst>
          </p:cNvPr>
          <p:cNvSpPr txBox="1"/>
          <p:nvPr/>
        </p:nvSpPr>
        <p:spPr>
          <a:xfrm>
            <a:off x="1182549" y="3100862"/>
            <a:ext cx="1455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construction</a:t>
            </a:r>
          </a:p>
        </p:txBody>
      </p:sp>
      <p:sp>
        <p:nvSpPr>
          <p:cNvPr id="30" name="Arrow: Bent-Up 29">
            <a:extLst>
              <a:ext uri="{FF2B5EF4-FFF2-40B4-BE49-F238E27FC236}">
                <a16:creationId xmlns:a16="http://schemas.microsoft.com/office/drawing/2014/main" id="{BC961390-A4CC-4319-B9BC-0445E60A6DE6}"/>
              </a:ext>
            </a:extLst>
          </p:cNvPr>
          <p:cNvSpPr/>
          <p:nvPr/>
        </p:nvSpPr>
        <p:spPr>
          <a:xfrm>
            <a:off x="7995862" y="3169804"/>
            <a:ext cx="690937" cy="1491789"/>
          </a:xfrm>
          <a:prstGeom prst="bentUp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8E7D83E0-B40D-489D-9F2E-5EE7DC2B2F4A}"/>
              </a:ext>
            </a:extLst>
          </p:cNvPr>
          <p:cNvSpPr/>
          <p:nvPr/>
        </p:nvSpPr>
        <p:spPr>
          <a:xfrm rot="16200000">
            <a:off x="7614275" y="1740342"/>
            <a:ext cx="322653" cy="440526"/>
          </a:xfrm>
          <a:prstGeom prst="down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1F3396-9C81-4374-BDCC-68C971FCA8AB}"/>
              </a:ext>
            </a:extLst>
          </p:cNvPr>
          <p:cNvSpPr txBox="1"/>
          <p:nvPr/>
        </p:nvSpPr>
        <p:spPr>
          <a:xfrm>
            <a:off x="7555338" y="2669371"/>
            <a:ext cx="1713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Predicted y</a:t>
            </a:r>
          </a:p>
        </p:txBody>
      </p:sp>
    </p:spTree>
    <p:extLst>
      <p:ext uri="{BB962C8B-B14F-4D97-AF65-F5344CB8AC3E}">
        <p14:creationId xmlns:p14="http://schemas.microsoft.com/office/powerpoint/2010/main" val="181907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 animBg="1"/>
      <p:bldP spid="16" grpId="0" animBg="1"/>
      <p:bldP spid="17" grpId="0"/>
      <p:bldP spid="18" grpId="0" animBg="1"/>
      <p:bldP spid="19" grpId="0" animBg="1"/>
      <p:bldP spid="20" grpId="0"/>
      <p:bldP spid="23" grpId="0" animBg="1"/>
      <p:bldP spid="24" grpId="0"/>
      <p:bldP spid="26" grpId="0"/>
      <p:bldP spid="29" grpId="0"/>
      <p:bldP spid="30" grpId="0" animBg="1"/>
      <p:bldP spid="31" grpId="0" animBg="1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Many possible models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Nearest Neighbors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Decision Trees</a:t>
            </a:r>
          </a:p>
          <a:p>
            <a:pPr lvl="1"/>
            <a:r>
              <a:rPr lang="en-US" dirty="0"/>
              <a:t>Support Vector Machines (SVM)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i="1" dirty="0"/>
              <a:t>Each model makes its own assumptions</a:t>
            </a:r>
          </a:p>
        </p:txBody>
      </p:sp>
    </p:spTree>
    <p:extLst>
      <p:ext uri="{BB962C8B-B14F-4D97-AF65-F5344CB8AC3E}">
        <p14:creationId xmlns:p14="http://schemas.microsoft.com/office/powerpoint/2010/main" val="365920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222F-4ECE-4D43-8A8D-313D476A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83635-3643-488D-9BC4-1264A9A1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235EE-66B1-499E-8EDF-4A86FD29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25</a:t>
            </a:fld>
            <a:endParaRPr lang="en-US" dirty="0"/>
          </a:p>
        </p:txBody>
      </p:sp>
      <p:sp>
        <p:nvSpPr>
          <p:cNvPr id="72" name="Content Placeholder 71">
            <a:extLst>
              <a:ext uri="{FF2B5EF4-FFF2-40B4-BE49-F238E27FC236}">
                <a16:creationId xmlns:a16="http://schemas.microsoft.com/office/drawing/2014/main" id="{5CF1A7F0-A25D-483F-9B66-1461B2F59FF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Examples of model assumptions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7EF34C-5075-4A27-919E-0A338DC04ECC}"/>
              </a:ext>
            </a:extLst>
          </p:cNvPr>
          <p:cNvCxnSpPr/>
          <p:nvPr/>
        </p:nvCxnSpPr>
        <p:spPr>
          <a:xfrm>
            <a:off x="2443798" y="5132486"/>
            <a:ext cx="4495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C591-8023-490D-BEBB-676AA8E61908}"/>
              </a:ext>
            </a:extLst>
          </p:cNvPr>
          <p:cNvCxnSpPr/>
          <p:nvPr/>
        </p:nvCxnSpPr>
        <p:spPr>
          <a:xfrm flipV="1">
            <a:off x="2443798" y="1855886"/>
            <a:ext cx="0" cy="3276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C74B92-E6CC-4A65-9E98-1994B9CBC2E6}"/>
              </a:ext>
            </a:extLst>
          </p:cNvPr>
          <p:cNvSpPr txBox="1"/>
          <p:nvPr/>
        </p:nvSpPr>
        <p:spPr>
          <a:xfrm>
            <a:off x="2748598" y="5186431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Feature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E802C-3BEF-4974-B0F9-5CBCCB56B407}"/>
              </a:ext>
            </a:extLst>
          </p:cNvPr>
          <p:cNvSpPr txBox="1"/>
          <p:nvPr/>
        </p:nvSpPr>
        <p:spPr>
          <a:xfrm rot="16200000">
            <a:off x="-18991" y="316230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Feature 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E808EF-41EF-4241-9DD5-52214617D4B3}"/>
              </a:ext>
            </a:extLst>
          </p:cNvPr>
          <p:cNvGrpSpPr/>
          <p:nvPr/>
        </p:nvGrpSpPr>
        <p:grpSpPr>
          <a:xfrm>
            <a:off x="7244398" y="2036831"/>
            <a:ext cx="1676400" cy="1317486"/>
            <a:chOff x="7239000" y="1933545"/>
            <a:chExt cx="1676400" cy="1317486"/>
          </a:xfrm>
        </p:grpSpPr>
        <p:sp>
          <p:nvSpPr>
            <p:cNvPr id="11" name="Plus 14">
              <a:extLst>
                <a:ext uri="{FF2B5EF4-FFF2-40B4-BE49-F238E27FC236}">
                  <a16:creationId xmlns:a16="http://schemas.microsoft.com/office/drawing/2014/main" id="{6117ECAE-C659-4791-9DEA-C86E6016C6F9}"/>
                </a:ext>
              </a:extLst>
            </p:cNvPr>
            <p:cNvSpPr/>
            <p:nvPr/>
          </p:nvSpPr>
          <p:spPr>
            <a:xfrm>
              <a:off x="7239000" y="1968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Minus 15">
              <a:extLst>
                <a:ext uri="{FF2B5EF4-FFF2-40B4-BE49-F238E27FC236}">
                  <a16:creationId xmlns:a16="http://schemas.microsoft.com/office/drawing/2014/main" id="{C98509D0-AFC7-472C-B0E6-2154E2CD4047}"/>
                </a:ext>
              </a:extLst>
            </p:cNvPr>
            <p:cNvSpPr/>
            <p:nvPr/>
          </p:nvSpPr>
          <p:spPr>
            <a:xfrm>
              <a:off x="7239000" y="25908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90E522-0F85-4FC8-A1ED-928CC647E22C}"/>
                </a:ext>
              </a:extLst>
            </p:cNvPr>
            <p:cNvSpPr txBox="1"/>
            <p:nvPr/>
          </p:nvSpPr>
          <p:spPr>
            <a:xfrm>
              <a:off x="7696200" y="1933545"/>
              <a:ext cx="1219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Positive class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3E6701-9350-4FC7-A64C-862C5FC7C100}"/>
                </a:ext>
              </a:extLst>
            </p:cNvPr>
            <p:cNvSpPr txBox="1"/>
            <p:nvPr/>
          </p:nvSpPr>
          <p:spPr>
            <a:xfrm>
              <a:off x="7696200" y="2543145"/>
              <a:ext cx="1219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Negative class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4CAD07C-60E4-47CD-BB76-8F4EB441EEFE}"/>
              </a:ext>
            </a:extLst>
          </p:cNvPr>
          <p:cNvGrpSpPr/>
          <p:nvPr/>
        </p:nvGrpSpPr>
        <p:grpSpPr>
          <a:xfrm>
            <a:off x="2792849" y="4306291"/>
            <a:ext cx="825500" cy="660400"/>
            <a:chOff x="2792849" y="4306291"/>
            <a:chExt cx="825500" cy="660400"/>
          </a:xfrm>
        </p:grpSpPr>
        <p:sp>
          <p:nvSpPr>
            <p:cNvPr id="19" name="Plus 18">
              <a:extLst>
                <a:ext uri="{FF2B5EF4-FFF2-40B4-BE49-F238E27FC236}">
                  <a16:creationId xmlns:a16="http://schemas.microsoft.com/office/drawing/2014/main" id="{C0E4F397-B68A-4906-AAB2-D03798886489}"/>
                </a:ext>
              </a:extLst>
            </p:cNvPr>
            <p:cNvSpPr/>
            <p:nvPr/>
          </p:nvSpPr>
          <p:spPr>
            <a:xfrm>
              <a:off x="2792849" y="4306291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Plus 36">
              <a:extLst>
                <a:ext uri="{FF2B5EF4-FFF2-40B4-BE49-F238E27FC236}">
                  <a16:creationId xmlns:a16="http://schemas.microsoft.com/office/drawing/2014/main" id="{55882DEC-AB88-4E8E-9580-4C9FF8268692}"/>
                </a:ext>
              </a:extLst>
            </p:cNvPr>
            <p:cNvSpPr/>
            <p:nvPr/>
          </p:nvSpPr>
          <p:spPr>
            <a:xfrm>
              <a:off x="3072249" y="4661891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Plus 43">
              <a:extLst>
                <a:ext uri="{FF2B5EF4-FFF2-40B4-BE49-F238E27FC236}">
                  <a16:creationId xmlns:a16="http://schemas.microsoft.com/office/drawing/2014/main" id="{72E9089D-88AD-4167-AF82-B6B156453E49}"/>
                </a:ext>
              </a:extLst>
            </p:cNvPr>
            <p:cNvSpPr/>
            <p:nvPr/>
          </p:nvSpPr>
          <p:spPr>
            <a:xfrm>
              <a:off x="3313549" y="4507041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2A438B5-8E00-4944-94FC-0C7CA8B564A6}"/>
              </a:ext>
            </a:extLst>
          </p:cNvPr>
          <p:cNvGrpSpPr/>
          <p:nvPr/>
        </p:nvGrpSpPr>
        <p:grpSpPr>
          <a:xfrm>
            <a:off x="2965688" y="3976183"/>
            <a:ext cx="995561" cy="635603"/>
            <a:chOff x="2965688" y="3976183"/>
            <a:chExt cx="995561" cy="635603"/>
          </a:xfrm>
        </p:grpSpPr>
        <p:sp>
          <p:nvSpPr>
            <p:cNvPr id="22" name="Plus 21">
              <a:extLst>
                <a:ext uri="{FF2B5EF4-FFF2-40B4-BE49-F238E27FC236}">
                  <a16:creationId xmlns:a16="http://schemas.microsoft.com/office/drawing/2014/main" id="{E7DD4126-8869-41EC-A553-436EF36355DC}"/>
                </a:ext>
              </a:extLst>
            </p:cNvPr>
            <p:cNvSpPr/>
            <p:nvPr/>
          </p:nvSpPr>
          <p:spPr>
            <a:xfrm>
              <a:off x="3149356" y="4267617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" name="Plus 31">
              <a:extLst>
                <a:ext uri="{FF2B5EF4-FFF2-40B4-BE49-F238E27FC236}">
                  <a16:creationId xmlns:a16="http://schemas.microsoft.com/office/drawing/2014/main" id="{A9C004F4-C232-44B4-8F0B-091682889691}"/>
                </a:ext>
              </a:extLst>
            </p:cNvPr>
            <p:cNvSpPr/>
            <p:nvPr/>
          </p:nvSpPr>
          <p:spPr>
            <a:xfrm>
              <a:off x="2965688" y="3976183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Plus 33">
              <a:extLst>
                <a:ext uri="{FF2B5EF4-FFF2-40B4-BE49-F238E27FC236}">
                  <a16:creationId xmlns:a16="http://schemas.microsoft.com/office/drawing/2014/main" id="{06A551EA-E6AA-44CC-BB82-EC59B2B0BAE2}"/>
                </a:ext>
              </a:extLst>
            </p:cNvPr>
            <p:cNvSpPr/>
            <p:nvPr/>
          </p:nvSpPr>
          <p:spPr>
            <a:xfrm>
              <a:off x="3656449" y="3998981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Plus 49">
              <a:extLst>
                <a:ext uri="{FF2B5EF4-FFF2-40B4-BE49-F238E27FC236}">
                  <a16:creationId xmlns:a16="http://schemas.microsoft.com/office/drawing/2014/main" id="{2AF6AA7B-78AE-4809-B416-9718A8BA5FD5}"/>
                </a:ext>
              </a:extLst>
            </p:cNvPr>
            <p:cNvSpPr/>
            <p:nvPr/>
          </p:nvSpPr>
          <p:spPr>
            <a:xfrm>
              <a:off x="3465949" y="4306986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870F3F2-FF7E-444F-BAD8-82201F97BD22}"/>
              </a:ext>
            </a:extLst>
          </p:cNvPr>
          <p:cNvGrpSpPr/>
          <p:nvPr/>
        </p:nvGrpSpPr>
        <p:grpSpPr>
          <a:xfrm>
            <a:off x="5197231" y="2614953"/>
            <a:ext cx="1168400" cy="1437338"/>
            <a:chOff x="5372100" y="2601262"/>
            <a:chExt cx="1168400" cy="1437338"/>
          </a:xfrm>
        </p:grpSpPr>
        <p:sp>
          <p:nvSpPr>
            <p:cNvPr id="20" name="Plus 19">
              <a:extLst>
                <a:ext uri="{FF2B5EF4-FFF2-40B4-BE49-F238E27FC236}">
                  <a16:creationId xmlns:a16="http://schemas.microsoft.com/office/drawing/2014/main" id="{F7D39DFF-3609-449D-AF82-DCF102AA86B2}"/>
                </a:ext>
              </a:extLst>
            </p:cNvPr>
            <p:cNvSpPr/>
            <p:nvPr/>
          </p:nvSpPr>
          <p:spPr>
            <a:xfrm>
              <a:off x="5829300" y="36036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Plus 20">
              <a:extLst>
                <a:ext uri="{FF2B5EF4-FFF2-40B4-BE49-F238E27FC236}">
                  <a16:creationId xmlns:a16="http://schemas.microsoft.com/office/drawing/2014/main" id="{5A461D2F-81F3-44B2-AB57-6BC95B763F33}"/>
                </a:ext>
              </a:extLst>
            </p:cNvPr>
            <p:cNvSpPr/>
            <p:nvPr/>
          </p:nvSpPr>
          <p:spPr>
            <a:xfrm>
              <a:off x="6235700" y="3327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Plus 34">
              <a:extLst>
                <a:ext uri="{FF2B5EF4-FFF2-40B4-BE49-F238E27FC236}">
                  <a16:creationId xmlns:a16="http://schemas.microsoft.com/office/drawing/2014/main" id="{03AC0D72-0214-4E81-ADC4-11E209BC5887}"/>
                </a:ext>
              </a:extLst>
            </p:cNvPr>
            <p:cNvSpPr/>
            <p:nvPr/>
          </p:nvSpPr>
          <p:spPr>
            <a:xfrm>
              <a:off x="5918200" y="2601262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Plus 42">
              <a:extLst>
                <a:ext uri="{FF2B5EF4-FFF2-40B4-BE49-F238E27FC236}">
                  <a16:creationId xmlns:a16="http://schemas.microsoft.com/office/drawing/2014/main" id="{ED953F3F-53A2-4739-8001-C4A8AE09CCAC}"/>
                </a:ext>
              </a:extLst>
            </p:cNvPr>
            <p:cNvSpPr/>
            <p:nvPr/>
          </p:nvSpPr>
          <p:spPr>
            <a:xfrm>
              <a:off x="5390060" y="3181774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3" name="Plus 44">
              <a:extLst>
                <a:ext uri="{FF2B5EF4-FFF2-40B4-BE49-F238E27FC236}">
                  <a16:creationId xmlns:a16="http://schemas.microsoft.com/office/drawing/2014/main" id="{A277784C-D27B-41A2-BAB8-16908EFA5821}"/>
                </a:ext>
              </a:extLst>
            </p:cNvPr>
            <p:cNvSpPr/>
            <p:nvPr/>
          </p:nvSpPr>
          <p:spPr>
            <a:xfrm>
              <a:off x="5372100" y="3733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4" name="Plus 48">
              <a:extLst>
                <a:ext uri="{FF2B5EF4-FFF2-40B4-BE49-F238E27FC236}">
                  <a16:creationId xmlns:a16="http://schemas.microsoft.com/office/drawing/2014/main" id="{8C307C12-D377-4C48-86CE-CF30D195D1B7}"/>
                </a:ext>
              </a:extLst>
            </p:cNvPr>
            <p:cNvSpPr/>
            <p:nvPr/>
          </p:nvSpPr>
          <p:spPr>
            <a:xfrm>
              <a:off x="5570222" y="344487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6" name="Plus 50">
              <a:extLst>
                <a:ext uri="{FF2B5EF4-FFF2-40B4-BE49-F238E27FC236}">
                  <a16:creationId xmlns:a16="http://schemas.microsoft.com/office/drawing/2014/main" id="{6BF9EE32-D5D7-4CB1-BC9E-374A10C166E2}"/>
                </a:ext>
              </a:extLst>
            </p:cNvPr>
            <p:cNvSpPr/>
            <p:nvPr/>
          </p:nvSpPr>
          <p:spPr>
            <a:xfrm>
              <a:off x="56769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7" name="Plus 51">
              <a:extLst>
                <a:ext uri="{FF2B5EF4-FFF2-40B4-BE49-F238E27FC236}">
                  <a16:creationId xmlns:a16="http://schemas.microsoft.com/office/drawing/2014/main" id="{1BD6B756-87E7-4A54-A007-B289E4181136}"/>
                </a:ext>
              </a:extLst>
            </p:cNvPr>
            <p:cNvSpPr/>
            <p:nvPr/>
          </p:nvSpPr>
          <p:spPr>
            <a:xfrm>
              <a:off x="6134100" y="29432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7CE608E-292C-4354-891D-32FB9D4F6B12}"/>
              </a:ext>
            </a:extLst>
          </p:cNvPr>
          <p:cNvGrpSpPr/>
          <p:nvPr/>
        </p:nvGrpSpPr>
        <p:grpSpPr>
          <a:xfrm>
            <a:off x="4423621" y="1752600"/>
            <a:ext cx="1078410" cy="771979"/>
            <a:chOff x="4610100" y="1593850"/>
            <a:chExt cx="1078410" cy="771979"/>
          </a:xfrm>
        </p:grpSpPr>
        <p:sp>
          <p:nvSpPr>
            <p:cNvPr id="17" name="Plus 12">
              <a:extLst>
                <a:ext uri="{FF2B5EF4-FFF2-40B4-BE49-F238E27FC236}">
                  <a16:creationId xmlns:a16="http://schemas.microsoft.com/office/drawing/2014/main" id="{4E51A050-E14A-4947-9BC0-31ACC74ED063}"/>
                </a:ext>
              </a:extLst>
            </p:cNvPr>
            <p:cNvSpPr/>
            <p:nvPr/>
          </p:nvSpPr>
          <p:spPr>
            <a:xfrm>
              <a:off x="4968421" y="2061029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Plus 22">
              <a:extLst>
                <a:ext uri="{FF2B5EF4-FFF2-40B4-BE49-F238E27FC236}">
                  <a16:creationId xmlns:a16="http://schemas.microsoft.com/office/drawing/2014/main" id="{C924C929-33BE-4282-8B99-89976665A7BC}"/>
                </a:ext>
              </a:extLst>
            </p:cNvPr>
            <p:cNvSpPr/>
            <p:nvPr/>
          </p:nvSpPr>
          <p:spPr>
            <a:xfrm>
              <a:off x="4940300" y="159385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Plus 32">
              <a:extLst>
                <a:ext uri="{FF2B5EF4-FFF2-40B4-BE49-F238E27FC236}">
                  <a16:creationId xmlns:a16="http://schemas.microsoft.com/office/drawing/2014/main" id="{7D8AD4AB-65AC-472C-A95C-70AD81A5C64A}"/>
                </a:ext>
              </a:extLst>
            </p:cNvPr>
            <p:cNvSpPr/>
            <p:nvPr/>
          </p:nvSpPr>
          <p:spPr>
            <a:xfrm>
              <a:off x="4610100" y="1841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6" name="Plus 35">
              <a:extLst>
                <a:ext uri="{FF2B5EF4-FFF2-40B4-BE49-F238E27FC236}">
                  <a16:creationId xmlns:a16="http://schemas.microsoft.com/office/drawing/2014/main" id="{4B534B39-3094-45D7-9F63-A426632EE164}"/>
                </a:ext>
              </a:extLst>
            </p:cNvPr>
            <p:cNvSpPr/>
            <p:nvPr/>
          </p:nvSpPr>
          <p:spPr>
            <a:xfrm>
              <a:off x="5383710" y="1908629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8" name="Plus 52">
              <a:extLst>
                <a:ext uri="{FF2B5EF4-FFF2-40B4-BE49-F238E27FC236}">
                  <a16:creationId xmlns:a16="http://schemas.microsoft.com/office/drawing/2014/main" id="{3C3D15E7-0207-4ADD-8CD4-1E4DF0884D96}"/>
                </a:ext>
              </a:extLst>
            </p:cNvPr>
            <p:cNvSpPr/>
            <p:nvPr/>
          </p:nvSpPr>
          <p:spPr>
            <a:xfrm>
              <a:off x="5082179" y="18161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6F50FAD-2C78-4BC0-9024-3C1F26CB27F8}"/>
              </a:ext>
            </a:extLst>
          </p:cNvPr>
          <p:cNvGrpSpPr/>
          <p:nvPr/>
        </p:nvGrpSpPr>
        <p:grpSpPr>
          <a:xfrm>
            <a:off x="3630250" y="2601634"/>
            <a:ext cx="749300" cy="865172"/>
            <a:chOff x="2819400" y="2170128"/>
            <a:chExt cx="749300" cy="865172"/>
          </a:xfrm>
        </p:grpSpPr>
        <p:sp>
          <p:nvSpPr>
            <p:cNvPr id="28" name="Minus 27">
              <a:extLst>
                <a:ext uri="{FF2B5EF4-FFF2-40B4-BE49-F238E27FC236}">
                  <a16:creationId xmlns:a16="http://schemas.microsoft.com/office/drawing/2014/main" id="{331B1E34-D77A-4AC9-9E6F-224A6E155AFE}"/>
                </a:ext>
              </a:extLst>
            </p:cNvPr>
            <p:cNvSpPr/>
            <p:nvPr/>
          </p:nvSpPr>
          <p:spPr>
            <a:xfrm>
              <a:off x="2819400" y="2540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9" name="Minus 40">
              <a:extLst>
                <a:ext uri="{FF2B5EF4-FFF2-40B4-BE49-F238E27FC236}">
                  <a16:creationId xmlns:a16="http://schemas.microsoft.com/office/drawing/2014/main" id="{C008FD4A-864E-4C9B-96F4-B0F4EE068388}"/>
                </a:ext>
              </a:extLst>
            </p:cNvPr>
            <p:cNvSpPr/>
            <p:nvPr/>
          </p:nvSpPr>
          <p:spPr>
            <a:xfrm>
              <a:off x="3082561" y="2170128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1" name="Minus 55">
              <a:extLst>
                <a:ext uri="{FF2B5EF4-FFF2-40B4-BE49-F238E27FC236}">
                  <a16:creationId xmlns:a16="http://schemas.microsoft.com/office/drawing/2014/main" id="{0A0965BC-91F6-4D6B-B891-9F511E149EA8}"/>
                </a:ext>
              </a:extLst>
            </p:cNvPr>
            <p:cNvSpPr/>
            <p:nvPr/>
          </p:nvSpPr>
          <p:spPr>
            <a:xfrm>
              <a:off x="3187700" y="2730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2" name="Minus 56">
              <a:extLst>
                <a:ext uri="{FF2B5EF4-FFF2-40B4-BE49-F238E27FC236}">
                  <a16:creationId xmlns:a16="http://schemas.microsoft.com/office/drawing/2014/main" id="{6948B82B-231E-4518-880C-881582468C97}"/>
                </a:ext>
              </a:extLst>
            </p:cNvPr>
            <p:cNvSpPr/>
            <p:nvPr/>
          </p:nvSpPr>
          <p:spPr>
            <a:xfrm>
              <a:off x="3263900" y="238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F35A86A-94E2-46DD-98F8-2812DC83DBFD}"/>
              </a:ext>
            </a:extLst>
          </p:cNvPr>
          <p:cNvGrpSpPr/>
          <p:nvPr/>
        </p:nvGrpSpPr>
        <p:grpSpPr>
          <a:xfrm>
            <a:off x="6031348" y="3769262"/>
            <a:ext cx="1178196" cy="1126248"/>
            <a:chOff x="2774043" y="3530600"/>
            <a:chExt cx="1178196" cy="1126248"/>
          </a:xfrm>
        </p:grpSpPr>
        <p:sp>
          <p:nvSpPr>
            <p:cNvPr id="18" name="Minus 13">
              <a:extLst>
                <a:ext uri="{FF2B5EF4-FFF2-40B4-BE49-F238E27FC236}">
                  <a16:creationId xmlns:a16="http://schemas.microsoft.com/office/drawing/2014/main" id="{944C38C0-BC88-428D-AC35-9F6C175275C1}"/>
                </a:ext>
              </a:extLst>
            </p:cNvPr>
            <p:cNvSpPr/>
            <p:nvPr/>
          </p:nvSpPr>
          <p:spPr>
            <a:xfrm>
              <a:off x="3203665" y="4028198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Minus 23">
              <a:extLst>
                <a:ext uri="{FF2B5EF4-FFF2-40B4-BE49-F238E27FC236}">
                  <a16:creationId xmlns:a16="http://schemas.microsoft.com/office/drawing/2014/main" id="{2FF1EACC-B99A-407A-A3D9-74A92D5C980C}"/>
                </a:ext>
              </a:extLst>
            </p:cNvPr>
            <p:cNvSpPr/>
            <p:nvPr/>
          </p:nvSpPr>
          <p:spPr>
            <a:xfrm>
              <a:off x="3257550" y="3530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Minus 26">
              <a:extLst>
                <a:ext uri="{FF2B5EF4-FFF2-40B4-BE49-F238E27FC236}">
                  <a16:creationId xmlns:a16="http://schemas.microsoft.com/office/drawing/2014/main" id="{70418D09-D8CA-4D1B-90FF-D195645931AD}"/>
                </a:ext>
              </a:extLst>
            </p:cNvPr>
            <p:cNvSpPr/>
            <p:nvPr/>
          </p:nvSpPr>
          <p:spPr>
            <a:xfrm>
              <a:off x="2944222" y="38608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Minus 28">
              <a:extLst>
                <a:ext uri="{FF2B5EF4-FFF2-40B4-BE49-F238E27FC236}">
                  <a16:creationId xmlns:a16="http://schemas.microsoft.com/office/drawing/2014/main" id="{7E0847FC-8075-4EC8-B1EB-69F037E426B7}"/>
                </a:ext>
              </a:extLst>
            </p:cNvPr>
            <p:cNvSpPr/>
            <p:nvPr/>
          </p:nvSpPr>
          <p:spPr>
            <a:xfrm>
              <a:off x="28194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Minus 29">
              <a:extLst>
                <a:ext uri="{FF2B5EF4-FFF2-40B4-BE49-F238E27FC236}">
                  <a16:creationId xmlns:a16="http://schemas.microsoft.com/office/drawing/2014/main" id="{DE04DB69-E9E3-4C6F-8135-FF5689A8C75A}"/>
                </a:ext>
              </a:extLst>
            </p:cNvPr>
            <p:cNvSpPr/>
            <p:nvPr/>
          </p:nvSpPr>
          <p:spPr>
            <a:xfrm>
              <a:off x="3127829" y="4316428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Minus 30">
              <a:extLst>
                <a:ext uri="{FF2B5EF4-FFF2-40B4-BE49-F238E27FC236}">
                  <a16:creationId xmlns:a16="http://schemas.microsoft.com/office/drawing/2014/main" id="{FD1B4574-66E5-40C0-BF16-DD274D17067D}"/>
                </a:ext>
              </a:extLst>
            </p:cNvPr>
            <p:cNvSpPr/>
            <p:nvPr/>
          </p:nvSpPr>
          <p:spPr>
            <a:xfrm>
              <a:off x="3414122" y="3875798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8" name="Minus 39">
              <a:extLst>
                <a:ext uri="{FF2B5EF4-FFF2-40B4-BE49-F238E27FC236}">
                  <a16:creationId xmlns:a16="http://schemas.microsoft.com/office/drawing/2014/main" id="{3F0307FB-E9EF-4408-BEF5-BB53822FCC0A}"/>
                </a:ext>
              </a:extLst>
            </p:cNvPr>
            <p:cNvSpPr/>
            <p:nvPr/>
          </p:nvSpPr>
          <p:spPr>
            <a:xfrm>
              <a:off x="2774043" y="4118429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0" name="Minus 41">
              <a:extLst>
                <a:ext uri="{FF2B5EF4-FFF2-40B4-BE49-F238E27FC236}">
                  <a16:creationId xmlns:a16="http://schemas.microsoft.com/office/drawing/2014/main" id="{B7EB4894-C5DD-48C7-B581-277871077380}"/>
                </a:ext>
              </a:extLst>
            </p:cNvPr>
            <p:cNvSpPr/>
            <p:nvPr/>
          </p:nvSpPr>
          <p:spPr>
            <a:xfrm>
              <a:off x="3647439" y="40767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4" name="Minus 58">
              <a:extLst>
                <a:ext uri="{FF2B5EF4-FFF2-40B4-BE49-F238E27FC236}">
                  <a16:creationId xmlns:a16="http://schemas.microsoft.com/office/drawing/2014/main" id="{AB17CB4E-AC1D-444B-AB9E-4FE88DC951DE}"/>
                </a:ext>
              </a:extLst>
            </p:cNvPr>
            <p:cNvSpPr/>
            <p:nvPr/>
          </p:nvSpPr>
          <p:spPr>
            <a:xfrm>
              <a:off x="3465331" y="4352048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20C2C2D-CDC7-4180-95F2-8FC2F86EC03F}"/>
              </a:ext>
            </a:extLst>
          </p:cNvPr>
          <p:cNvGrpSpPr/>
          <p:nvPr/>
        </p:nvGrpSpPr>
        <p:grpSpPr>
          <a:xfrm>
            <a:off x="4227150" y="3875186"/>
            <a:ext cx="939800" cy="787400"/>
            <a:chOff x="6921500" y="3953933"/>
            <a:chExt cx="939800" cy="787400"/>
          </a:xfrm>
        </p:grpSpPr>
        <p:sp>
          <p:nvSpPr>
            <p:cNvPr id="49" name="Minus 53">
              <a:extLst>
                <a:ext uri="{FF2B5EF4-FFF2-40B4-BE49-F238E27FC236}">
                  <a16:creationId xmlns:a16="http://schemas.microsoft.com/office/drawing/2014/main" id="{273B9004-C885-4201-9B2E-FD340145C6C3}"/>
                </a:ext>
              </a:extLst>
            </p:cNvPr>
            <p:cNvSpPr/>
            <p:nvPr/>
          </p:nvSpPr>
          <p:spPr>
            <a:xfrm>
              <a:off x="7219497" y="4036483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0872D80-C95B-4405-B614-198BB712BB1F}"/>
                </a:ext>
              </a:extLst>
            </p:cNvPr>
            <p:cNvGrpSpPr/>
            <p:nvPr/>
          </p:nvGrpSpPr>
          <p:grpSpPr>
            <a:xfrm>
              <a:off x="6921500" y="3953933"/>
              <a:ext cx="939800" cy="787400"/>
              <a:chOff x="4584700" y="4000500"/>
              <a:chExt cx="939800" cy="787400"/>
            </a:xfrm>
          </p:grpSpPr>
          <p:sp>
            <p:nvSpPr>
              <p:cNvPr id="25" name="Minus 24">
                <a:extLst>
                  <a:ext uri="{FF2B5EF4-FFF2-40B4-BE49-F238E27FC236}">
                    <a16:creationId xmlns:a16="http://schemas.microsoft.com/office/drawing/2014/main" id="{914FB98F-B94E-444E-837C-42BF9E6D0178}"/>
                  </a:ext>
                </a:extLst>
              </p:cNvPr>
              <p:cNvSpPr/>
              <p:nvPr/>
            </p:nvSpPr>
            <p:spPr>
              <a:xfrm>
                <a:off x="4584700" y="400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Minus 25">
                <a:extLst>
                  <a:ext uri="{FF2B5EF4-FFF2-40B4-BE49-F238E27FC236}">
                    <a16:creationId xmlns:a16="http://schemas.microsoft.com/office/drawing/2014/main" id="{2D6C886F-F3B0-4875-A6C9-B5948ABE9DC8}"/>
                  </a:ext>
                </a:extLst>
              </p:cNvPr>
              <p:cNvSpPr/>
              <p:nvPr/>
            </p:nvSpPr>
            <p:spPr>
              <a:xfrm>
                <a:off x="50673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0" name="Minus 54">
                <a:extLst>
                  <a:ext uri="{FF2B5EF4-FFF2-40B4-BE49-F238E27FC236}">
                    <a16:creationId xmlns:a16="http://schemas.microsoft.com/office/drawing/2014/main" id="{263A2EAF-2C64-43E8-811F-A1BBC9D4C6D6}"/>
                  </a:ext>
                </a:extLst>
              </p:cNvPr>
              <p:cNvSpPr/>
              <p:nvPr/>
            </p:nvSpPr>
            <p:spPr>
              <a:xfrm>
                <a:off x="5219700" y="41529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Minus 57">
                <a:extLst>
                  <a:ext uri="{FF2B5EF4-FFF2-40B4-BE49-F238E27FC236}">
                    <a16:creationId xmlns:a16="http://schemas.microsoft.com/office/drawing/2014/main" id="{9988F369-5FDC-4E4F-BD7D-8064A855D470}"/>
                  </a:ext>
                </a:extLst>
              </p:cNvPr>
              <p:cNvSpPr/>
              <p:nvPr/>
            </p:nvSpPr>
            <p:spPr>
              <a:xfrm>
                <a:off x="45974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5" name="Minus 59">
                <a:extLst>
                  <a:ext uri="{FF2B5EF4-FFF2-40B4-BE49-F238E27FC236}">
                    <a16:creationId xmlns:a16="http://schemas.microsoft.com/office/drawing/2014/main" id="{ED797242-2708-4860-9C54-C7564A6108DE}"/>
                  </a:ext>
                </a:extLst>
              </p:cNvPr>
              <p:cNvSpPr/>
              <p:nvPr/>
            </p:nvSpPr>
            <p:spPr>
              <a:xfrm>
                <a:off x="4717597" y="4246578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4F886B7-A62B-42BE-96B2-C413C3A72156}"/>
              </a:ext>
            </a:extLst>
          </p:cNvPr>
          <p:cNvSpPr txBox="1"/>
          <p:nvPr/>
        </p:nvSpPr>
        <p:spPr>
          <a:xfrm rot="16200000">
            <a:off x="-267784" y="3037449"/>
            <a:ext cx="312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Scatter plot of training data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55C97F4-736F-4CD7-BE0F-69DCCE28BD77}"/>
              </a:ext>
            </a:extLst>
          </p:cNvPr>
          <p:cNvGrpSpPr/>
          <p:nvPr/>
        </p:nvGrpSpPr>
        <p:grpSpPr>
          <a:xfrm>
            <a:off x="2833851" y="3333623"/>
            <a:ext cx="1092108" cy="903957"/>
            <a:chOff x="2849629" y="3266421"/>
            <a:chExt cx="1092108" cy="903957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67CAC55-E338-40B1-87C3-C05F0B35AF64}"/>
                </a:ext>
              </a:extLst>
            </p:cNvPr>
            <p:cNvSpPr/>
            <p:nvPr/>
          </p:nvSpPr>
          <p:spPr>
            <a:xfrm>
              <a:off x="3411900" y="4056078"/>
              <a:ext cx="114329" cy="1143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3052C78-F8CD-4AAE-8248-CB4EB627D925}"/>
                </a:ext>
              </a:extLst>
            </p:cNvPr>
            <p:cNvSpPr txBox="1"/>
            <p:nvPr/>
          </p:nvSpPr>
          <p:spPr>
            <a:xfrm>
              <a:off x="2849629" y="3266421"/>
              <a:ext cx="109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test point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8D8F469-286F-4578-AE65-C0EF4A8F4E1F}"/>
                </a:ext>
              </a:extLst>
            </p:cNvPr>
            <p:cNvCxnSpPr>
              <a:cxnSpLocks/>
              <a:stCxn id="66" idx="2"/>
            </p:cNvCxnSpPr>
            <p:nvPr/>
          </p:nvCxnSpPr>
          <p:spPr>
            <a:xfrm>
              <a:off x="3395683" y="3635753"/>
              <a:ext cx="73382" cy="41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4F135374-DD79-465C-AF80-803544F06CA8}"/>
              </a:ext>
            </a:extLst>
          </p:cNvPr>
          <p:cNvSpPr/>
          <p:nvPr/>
        </p:nvSpPr>
        <p:spPr>
          <a:xfrm>
            <a:off x="3047101" y="3828016"/>
            <a:ext cx="819158" cy="739805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4E361D3-2FC9-4322-A6BC-913D814B9306}"/>
              </a:ext>
            </a:extLst>
          </p:cNvPr>
          <p:cNvSpPr txBox="1"/>
          <p:nvPr/>
        </p:nvSpPr>
        <p:spPr>
          <a:xfrm>
            <a:off x="762003" y="5533043"/>
            <a:ext cx="7924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Locality Assumption:</a:t>
            </a:r>
            <a:br>
              <a:rPr lang="en-US" sz="2400" b="1" dirty="0"/>
            </a:br>
            <a:r>
              <a:rPr lang="en-US" sz="2400" i="1" dirty="0"/>
              <a:t>“Predict positive class because similar training points are positive”</a:t>
            </a:r>
          </a:p>
        </p:txBody>
      </p:sp>
    </p:spTree>
    <p:extLst>
      <p:ext uri="{BB962C8B-B14F-4D97-AF65-F5344CB8AC3E}">
        <p14:creationId xmlns:p14="http://schemas.microsoft.com/office/powerpoint/2010/main" val="53467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9" grpId="0" animBg="1"/>
      <p:bldP spid="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222F-4ECE-4D43-8A8D-313D476A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83635-3643-488D-9BC4-1264A9A1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235EE-66B1-499E-8EDF-4A86FD29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26</a:t>
            </a:fld>
            <a:endParaRPr lang="en-US" dirty="0"/>
          </a:p>
        </p:txBody>
      </p:sp>
      <p:sp>
        <p:nvSpPr>
          <p:cNvPr id="72" name="Content Placeholder 71">
            <a:extLst>
              <a:ext uri="{FF2B5EF4-FFF2-40B4-BE49-F238E27FC236}">
                <a16:creationId xmlns:a16="http://schemas.microsoft.com/office/drawing/2014/main" id="{5CF1A7F0-A25D-483F-9B66-1461B2F59FF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5305"/>
            <a:ext cx="8229600" cy="4937760"/>
          </a:xfrm>
        </p:spPr>
        <p:txBody>
          <a:bodyPr/>
          <a:lstStyle/>
          <a:p>
            <a:r>
              <a:rPr lang="en-US" dirty="0"/>
              <a:t>Examples of model assumptions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4E361D3-2FC9-4322-A6BC-913D814B9306}"/>
              </a:ext>
            </a:extLst>
          </p:cNvPr>
          <p:cNvSpPr txBox="1"/>
          <p:nvPr/>
        </p:nvSpPr>
        <p:spPr>
          <a:xfrm>
            <a:off x="1772263" y="5323129"/>
            <a:ext cx="218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Locality Assumption</a:t>
            </a:r>
            <a:endParaRPr lang="en-US" sz="2400" i="1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BFFBE46-B5D2-45D6-88CD-407CA619BE24}"/>
              </a:ext>
            </a:extLst>
          </p:cNvPr>
          <p:cNvGrpSpPr/>
          <p:nvPr/>
        </p:nvGrpSpPr>
        <p:grpSpPr>
          <a:xfrm>
            <a:off x="653553" y="2056314"/>
            <a:ext cx="3747257" cy="3144249"/>
            <a:chOff x="653553" y="2056314"/>
            <a:chExt cx="3747257" cy="3144249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F85C2C3-347D-4E65-AE29-B587B3CDF944}"/>
                </a:ext>
              </a:extLst>
            </p:cNvPr>
            <p:cNvCxnSpPr/>
            <p:nvPr/>
          </p:nvCxnSpPr>
          <p:spPr>
            <a:xfrm>
              <a:off x="1080603" y="4821595"/>
              <a:ext cx="3320207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5C1E5173-C2FB-4236-81F9-E6D4B78B4201}"/>
                </a:ext>
              </a:extLst>
            </p:cNvPr>
            <p:cNvCxnSpPr/>
            <p:nvPr/>
          </p:nvCxnSpPr>
          <p:spPr>
            <a:xfrm flipV="1">
              <a:off x="1080603" y="2086845"/>
              <a:ext cx="0" cy="273475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2756316-0E5B-430A-AA3A-B3424CEEA918}"/>
                </a:ext>
              </a:extLst>
            </p:cNvPr>
            <p:cNvSpPr txBox="1"/>
            <p:nvPr/>
          </p:nvSpPr>
          <p:spPr>
            <a:xfrm>
              <a:off x="1305702" y="4866619"/>
              <a:ext cx="3095108" cy="333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Feature 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04F5B4F-4746-4E80-B060-3B32CF43D5CB}"/>
                </a:ext>
              </a:extLst>
            </p:cNvPr>
            <p:cNvSpPr txBox="1"/>
            <p:nvPr/>
          </p:nvSpPr>
          <p:spPr>
            <a:xfrm rot="16200000">
              <a:off x="-155277" y="3138212"/>
              <a:ext cx="20177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Feature 2</a:t>
              </a:r>
            </a:p>
          </p:txBody>
        </p:sp>
        <p:sp>
          <p:nvSpPr>
            <p:cNvPr id="83" name="Plus 18">
              <a:extLst>
                <a:ext uri="{FF2B5EF4-FFF2-40B4-BE49-F238E27FC236}">
                  <a16:creationId xmlns:a16="http://schemas.microsoft.com/office/drawing/2014/main" id="{5FFA6B8D-2007-452E-9960-C7000F98D929}"/>
                </a:ext>
              </a:extLst>
            </p:cNvPr>
            <p:cNvSpPr/>
            <p:nvPr/>
          </p:nvSpPr>
          <p:spPr>
            <a:xfrm>
              <a:off x="3995294" y="2688121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4" name="Plus 36">
              <a:extLst>
                <a:ext uri="{FF2B5EF4-FFF2-40B4-BE49-F238E27FC236}">
                  <a16:creationId xmlns:a16="http://schemas.microsoft.com/office/drawing/2014/main" id="{E4B87BAE-F58F-4D9D-A349-2D47800B24C0}"/>
                </a:ext>
              </a:extLst>
            </p:cNvPr>
            <p:cNvSpPr/>
            <p:nvPr/>
          </p:nvSpPr>
          <p:spPr>
            <a:xfrm>
              <a:off x="3770195" y="2175441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5" name="Plus 43">
              <a:extLst>
                <a:ext uri="{FF2B5EF4-FFF2-40B4-BE49-F238E27FC236}">
                  <a16:creationId xmlns:a16="http://schemas.microsoft.com/office/drawing/2014/main" id="{27E3141C-72E3-4D17-AB6F-9B00EEDB727F}"/>
                </a:ext>
              </a:extLst>
            </p:cNvPr>
            <p:cNvSpPr/>
            <p:nvPr/>
          </p:nvSpPr>
          <p:spPr>
            <a:xfrm>
              <a:off x="3273323" y="4467577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6" name="Plus 21">
              <a:extLst>
                <a:ext uri="{FF2B5EF4-FFF2-40B4-BE49-F238E27FC236}">
                  <a16:creationId xmlns:a16="http://schemas.microsoft.com/office/drawing/2014/main" id="{E1F3DBEC-3178-48C4-AA04-9DAA25923269}"/>
                </a:ext>
              </a:extLst>
            </p:cNvPr>
            <p:cNvSpPr/>
            <p:nvPr/>
          </p:nvSpPr>
          <p:spPr>
            <a:xfrm>
              <a:off x="3633574" y="3840314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8" name="Plus 33">
              <a:extLst>
                <a:ext uri="{FF2B5EF4-FFF2-40B4-BE49-F238E27FC236}">
                  <a16:creationId xmlns:a16="http://schemas.microsoft.com/office/drawing/2014/main" id="{6D8B98EB-CA42-4ADA-9D82-718676A7844D}"/>
                </a:ext>
              </a:extLst>
            </p:cNvPr>
            <p:cNvSpPr/>
            <p:nvPr/>
          </p:nvSpPr>
          <p:spPr>
            <a:xfrm>
              <a:off x="3980765" y="3282536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9" name="Plus 49">
              <a:extLst>
                <a:ext uri="{FF2B5EF4-FFF2-40B4-BE49-F238E27FC236}">
                  <a16:creationId xmlns:a16="http://schemas.microsoft.com/office/drawing/2014/main" id="{555E3B9B-C8BA-4D7C-AF4F-0B18F7820A2E}"/>
                </a:ext>
              </a:extLst>
            </p:cNvPr>
            <p:cNvSpPr/>
            <p:nvPr/>
          </p:nvSpPr>
          <p:spPr>
            <a:xfrm>
              <a:off x="3594484" y="4253660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0" name="Plus 19">
              <a:extLst>
                <a:ext uri="{FF2B5EF4-FFF2-40B4-BE49-F238E27FC236}">
                  <a16:creationId xmlns:a16="http://schemas.microsoft.com/office/drawing/2014/main" id="{ABDD0108-3DB0-40E2-8D55-6F8C8F5FECA1}"/>
                </a:ext>
              </a:extLst>
            </p:cNvPr>
            <p:cNvSpPr/>
            <p:nvPr/>
          </p:nvSpPr>
          <p:spPr>
            <a:xfrm>
              <a:off x="3498558" y="3556988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1" name="Plus 20">
              <a:extLst>
                <a:ext uri="{FF2B5EF4-FFF2-40B4-BE49-F238E27FC236}">
                  <a16:creationId xmlns:a16="http://schemas.microsoft.com/office/drawing/2014/main" id="{C54EDE3E-465E-4100-9E1C-DFA692DBCE29}"/>
                </a:ext>
              </a:extLst>
            </p:cNvPr>
            <p:cNvSpPr/>
            <p:nvPr/>
          </p:nvSpPr>
          <p:spPr>
            <a:xfrm>
              <a:off x="3731884" y="3316176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2" name="Plus 34">
              <a:extLst>
                <a:ext uri="{FF2B5EF4-FFF2-40B4-BE49-F238E27FC236}">
                  <a16:creationId xmlns:a16="http://schemas.microsoft.com/office/drawing/2014/main" id="{F6E6E5CD-36D8-46AB-B0BA-02A0FA5C70FA}"/>
                </a:ext>
              </a:extLst>
            </p:cNvPr>
            <p:cNvSpPr/>
            <p:nvPr/>
          </p:nvSpPr>
          <p:spPr>
            <a:xfrm>
              <a:off x="3629917" y="2751198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3" name="Plus 42">
              <a:extLst>
                <a:ext uri="{FF2B5EF4-FFF2-40B4-BE49-F238E27FC236}">
                  <a16:creationId xmlns:a16="http://schemas.microsoft.com/office/drawing/2014/main" id="{4D40252C-659A-473A-8FF0-B35916791840}"/>
                </a:ext>
              </a:extLst>
            </p:cNvPr>
            <p:cNvSpPr/>
            <p:nvPr/>
          </p:nvSpPr>
          <p:spPr>
            <a:xfrm>
              <a:off x="2821875" y="4208541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4" name="Plus 44">
              <a:extLst>
                <a:ext uri="{FF2B5EF4-FFF2-40B4-BE49-F238E27FC236}">
                  <a16:creationId xmlns:a16="http://schemas.microsoft.com/office/drawing/2014/main" id="{51CE3D6C-D4EB-4612-AE57-E914EF806801}"/>
                </a:ext>
              </a:extLst>
            </p:cNvPr>
            <p:cNvSpPr/>
            <p:nvPr/>
          </p:nvSpPr>
          <p:spPr>
            <a:xfrm>
              <a:off x="3088846" y="4035765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5" name="Plus 48">
              <a:extLst>
                <a:ext uri="{FF2B5EF4-FFF2-40B4-BE49-F238E27FC236}">
                  <a16:creationId xmlns:a16="http://schemas.microsoft.com/office/drawing/2014/main" id="{92529528-DAA0-4FC5-9B90-3EAEFB62CCE1}"/>
                </a:ext>
              </a:extLst>
            </p:cNvPr>
            <p:cNvSpPr/>
            <p:nvPr/>
          </p:nvSpPr>
          <p:spPr>
            <a:xfrm>
              <a:off x="3352278" y="3866812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6" name="Plus 50">
              <a:extLst>
                <a:ext uri="{FF2B5EF4-FFF2-40B4-BE49-F238E27FC236}">
                  <a16:creationId xmlns:a16="http://schemas.microsoft.com/office/drawing/2014/main" id="{AD45335E-7B3D-45A5-9308-DE2C5CB59B94}"/>
                </a:ext>
              </a:extLst>
            </p:cNvPr>
            <p:cNvSpPr/>
            <p:nvPr/>
          </p:nvSpPr>
          <p:spPr>
            <a:xfrm>
              <a:off x="3717917" y="3583796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7" name="Plus 51">
              <a:extLst>
                <a:ext uri="{FF2B5EF4-FFF2-40B4-BE49-F238E27FC236}">
                  <a16:creationId xmlns:a16="http://schemas.microsoft.com/office/drawing/2014/main" id="{5032257A-D42A-4128-ABDE-E93F85683CB4}"/>
                </a:ext>
              </a:extLst>
            </p:cNvPr>
            <p:cNvSpPr/>
            <p:nvPr/>
          </p:nvSpPr>
          <p:spPr>
            <a:xfrm>
              <a:off x="3875563" y="2986884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8" name="Plus 12">
              <a:extLst>
                <a:ext uri="{FF2B5EF4-FFF2-40B4-BE49-F238E27FC236}">
                  <a16:creationId xmlns:a16="http://schemas.microsoft.com/office/drawing/2014/main" id="{E45135D1-50CA-4BBF-8E12-4F9543F7A711}"/>
                </a:ext>
              </a:extLst>
            </p:cNvPr>
            <p:cNvSpPr/>
            <p:nvPr/>
          </p:nvSpPr>
          <p:spPr>
            <a:xfrm>
              <a:off x="3789346" y="2608709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9" name="Plus 22">
              <a:extLst>
                <a:ext uri="{FF2B5EF4-FFF2-40B4-BE49-F238E27FC236}">
                  <a16:creationId xmlns:a16="http://schemas.microsoft.com/office/drawing/2014/main" id="{DE5C97E0-28D0-47E3-9A95-86EC7BA0B5E1}"/>
                </a:ext>
              </a:extLst>
            </p:cNvPr>
            <p:cNvSpPr/>
            <p:nvPr/>
          </p:nvSpPr>
          <p:spPr>
            <a:xfrm>
              <a:off x="2970548" y="2056314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00" name="Plus 32">
              <a:extLst>
                <a:ext uri="{FF2B5EF4-FFF2-40B4-BE49-F238E27FC236}">
                  <a16:creationId xmlns:a16="http://schemas.microsoft.com/office/drawing/2014/main" id="{E315DEED-4DED-4D9E-99FF-1D696F7585B0}"/>
                </a:ext>
              </a:extLst>
            </p:cNvPr>
            <p:cNvSpPr/>
            <p:nvPr/>
          </p:nvSpPr>
          <p:spPr>
            <a:xfrm>
              <a:off x="3451697" y="2056314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01" name="Plus 35">
              <a:extLst>
                <a:ext uri="{FF2B5EF4-FFF2-40B4-BE49-F238E27FC236}">
                  <a16:creationId xmlns:a16="http://schemas.microsoft.com/office/drawing/2014/main" id="{A9FE330E-67B4-4D49-804F-6678FF8BA506}"/>
                </a:ext>
              </a:extLst>
            </p:cNvPr>
            <p:cNvSpPr/>
            <p:nvPr/>
          </p:nvSpPr>
          <p:spPr>
            <a:xfrm>
              <a:off x="3523535" y="2313748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02" name="Plus 52">
              <a:extLst>
                <a:ext uri="{FF2B5EF4-FFF2-40B4-BE49-F238E27FC236}">
                  <a16:creationId xmlns:a16="http://schemas.microsoft.com/office/drawing/2014/main" id="{5A47199F-6558-4B41-AB29-BD64C0B0E4F5}"/>
                </a:ext>
              </a:extLst>
            </p:cNvPr>
            <p:cNvSpPr/>
            <p:nvPr/>
          </p:nvSpPr>
          <p:spPr>
            <a:xfrm>
              <a:off x="3195647" y="2121578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03" name="Minus 27">
              <a:extLst>
                <a:ext uri="{FF2B5EF4-FFF2-40B4-BE49-F238E27FC236}">
                  <a16:creationId xmlns:a16="http://schemas.microsoft.com/office/drawing/2014/main" id="{1F05B237-4D8E-4A08-ACC7-7ACE031B58AE}"/>
                </a:ext>
              </a:extLst>
            </p:cNvPr>
            <p:cNvSpPr/>
            <p:nvPr/>
          </p:nvSpPr>
          <p:spPr>
            <a:xfrm>
              <a:off x="2134632" y="3202586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04" name="Minus 40">
              <a:extLst>
                <a:ext uri="{FF2B5EF4-FFF2-40B4-BE49-F238E27FC236}">
                  <a16:creationId xmlns:a16="http://schemas.microsoft.com/office/drawing/2014/main" id="{8EBCF0DB-9FB5-43D9-9F26-A258A1AEE0E0}"/>
                </a:ext>
              </a:extLst>
            </p:cNvPr>
            <p:cNvSpPr/>
            <p:nvPr/>
          </p:nvSpPr>
          <p:spPr>
            <a:xfrm>
              <a:off x="2328980" y="2893879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05" name="Minus 55">
              <a:extLst>
                <a:ext uri="{FF2B5EF4-FFF2-40B4-BE49-F238E27FC236}">
                  <a16:creationId xmlns:a16="http://schemas.microsoft.com/office/drawing/2014/main" id="{BA72149D-7934-4C73-9598-D1F8BB7E8DE1}"/>
                </a:ext>
              </a:extLst>
            </p:cNvPr>
            <p:cNvSpPr/>
            <p:nvPr/>
          </p:nvSpPr>
          <p:spPr>
            <a:xfrm>
              <a:off x="2307518" y="3364681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06" name="Minus 56">
              <a:extLst>
                <a:ext uri="{FF2B5EF4-FFF2-40B4-BE49-F238E27FC236}">
                  <a16:creationId xmlns:a16="http://schemas.microsoft.com/office/drawing/2014/main" id="{5738D4CC-EA8E-469A-9292-A113701DDCD7}"/>
                </a:ext>
              </a:extLst>
            </p:cNvPr>
            <p:cNvSpPr/>
            <p:nvPr/>
          </p:nvSpPr>
          <p:spPr>
            <a:xfrm>
              <a:off x="2462901" y="3075388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07" name="Minus 13">
              <a:extLst>
                <a:ext uri="{FF2B5EF4-FFF2-40B4-BE49-F238E27FC236}">
                  <a16:creationId xmlns:a16="http://schemas.microsoft.com/office/drawing/2014/main" id="{FDB0194B-1D10-4193-AD14-9E99D82FECA9}"/>
                </a:ext>
              </a:extLst>
            </p:cNvPr>
            <p:cNvSpPr/>
            <p:nvPr/>
          </p:nvSpPr>
          <p:spPr>
            <a:xfrm>
              <a:off x="2193380" y="2400369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08" name="Minus 23">
              <a:extLst>
                <a:ext uri="{FF2B5EF4-FFF2-40B4-BE49-F238E27FC236}">
                  <a16:creationId xmlns:a16="http://schemas.microsoft.com/office/drawing/2014/main" id="{16E28119-4C13-4A19-B659-9E1C6948C382}"/>
                </a:ext>
              </a:extLst>
            </p:cNvPr>
            <p:cNvSpPr/>
            <p:nvPr/>
          </p:nvSpPr>
          <p:spPr>
            <a:xfrm>
              <a:off x="2183118" y="3800333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09" name="Minus 26">
              <a:extLst>
                <a:ext uri="{FF2B5EF4-FFF2-40B4-BE49-F238E27FC236}">
                  <a16:creationId xmlns:a16="http://schemas.microsoft.com/office/drawing/2014/main" id="{18E1DA55-D648-41CA-9E96-2CF646BA040B}"/>
                </a:ext>
              </a:extLst>
            </p:cNvPr>
            <p:cNvSpPr/>
            <p:nvPr/>
          </p:nvSpPr>
          <p:spPr>
            <a:xfrm>
              <a:off x="1816472" y="2866010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10" name="Minus 28">
              <a:extLst>
                <a:ext uri="{FF2B5EF4-FFF2-40B4-BE49-F238E27FC236}">
                  <a16:creationId xmlns:a16="http://schemas.microsoft.com/office/drawing/2014/main" id="{4AB5D356-CE6E-4582-90F3-D061C0415DDC}"/>
                </a:ext>
              </a:extLst>
            </p:cNvPr>
            <p:cNvSpPr/>
            <p:nvPr/>
          </p:nvSpPr>
          <p:spPr>
            <a:xfrm>
              <a:off x="1678184" y="3187563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11" name="Minus 29">
              <a:extLst>
                <a:ext uri="{FF2B5EF4-FFF2-40B4-BE49-F238E27FC236}">
                  <a16:creationId xmlns:a16="http://schemas.microsoft.com/office/drawing/2014/main" id="{3824E33B-A9F4-4E1C-A9FA-9DB3728E7847}"/>
                </a:ext>
              </a:extLst>
            </p:cNvPr>
            <p:cNvSpPr/>
            <p:nvPr/>
          </p:nvSpPr>
          <p:spPr>
            <a:xfrm>
              <a:off x="2137374" y="2640935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12" name="Minus 30">
              <a:extLst>
                <a:ext uri="{FF2B5EF4-FFF2-40B4-BE49-F238E27FC236}">
                  <a16:creationId xmlns:a16="http://schemas.microsoft.com/office/drawing/2014/main" id="{7166A889-2ACA-417F-9DF4-80D14DDFEE3B}"/>
                </a:ext>
              </a:extLst>
            </p:cNvPr>
            <p:cNvSpPr/>
            <p:nvPr/>
          </p:nvSpPr>
          <p:spPr>
            <a:xfrm>
              <a:off x="2348805" y="2273171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13" name="Minus 39">
              <a:extLst>
                <a:ext uri="{FF2B5EF4-FFF2-40B4-BE49-F238E27FC236}">
                  <a16:creationId xmlns:a16="http://schemas.microsoft.com/office/drawing/2014/main" id="{40FE6176-61BC-4D87-BDF3-F931F1FE3805}"/>
                </a:ext>
              </a:extLst>
            </p:cNvPr>
            <p:cNvSpPr/>
            <p:nvPr/>
          </p:nvSpPr>
          <p:spPr>
            <a:xfrm>
              <a:off x="1876099" y="2475679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14" name="Minus 41">
              <a:extLst>
                <a:ext uri="{FF2B5EF4-FFF2-40B4-BE49-F238E27FC236}">
                  <a16:creationId xmlns:a16="http://schemas.microsoft.com/office/drawing/2014/main" id="{0C617C3D-92CF-427C-BACA-1CA028E0B839}"/>
                </a:ext>
              </a:extLst>
            </p:cNvPr>
            <p:cNvSpPr/>
            <p:nvPr/>
          </p:nvSpPr>
          <p:spPr>
            <a:xfrm>
              <a:off x="2521113" y="2440850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15" name="Minus 58">
              <a:extLst>
                <a:ext uri="{FF2B5EF4-FFF2-40B4-BE49-F238E27FC236}">
                  <a16:creationId xmlns:a16="http://schemas.microsoft.com/office/drawing/2014/main" id="{A57CB869-5861-4134-9E7A-6FDEE9D0BC5B}"/>
                </a:ext>
              </a:extLst>
            </p:cNvPr>
            <p:cNvSpPr/>
            <p:nvPr/>
          </p:nvSpPr>
          <p:spPr>
            <a:xfrm>
              <a:off x="2386624" y="2670664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16" name="Minus 53">
              <a:extLst>
                <a:ext uri="{FF2B5EF4-FFF2-40B4-BE49-F238E27FC236}">
                  <a16:creationId xmlns:a16="http://schemas.microsoft.com/office/drawing/2014/main" id="{C8B0B057-BAC2-4CEC-A92C-BF9790A220F7}"/>
                </a:ext>
              </a:extLst>
            </p:cNvPr>
            <p:cNvSpPr/>
            <p:nvPr/>
          </p:nvSpPr>
          <p:spPr>
            <a:xfrm>
              <a:off x="2120291" y="3572595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5CE846F-524E-481E-8676-8383203853D5}"/>
                </a:ext>
              </a:extLst>
            </p:cNvPr>
            <p:cNvGrpSpPr/>
            <p:nvPr/>
          </p:nvGrpSpPr>
          <p:grpSpPr>
            <a:xfrm>
              <a:off x="1519849" y="3320775"/>
              <a:ext cx="694055" cy="657188"/>
              <a:chOff x="4584700" y="4000500"/>
              <a:chExt cx="939800" cy="787400"/>
            </a:xfrm>
          </p:grpSpPr>
          <p:sp>
            <p:nvSpPr>
              <p:cNvPr id="119" name="Minus 24">
                <a:extLst>
                  <a:ext uri="{FF2B5EF4-FFF2-40B4-BE49-F238E27FC236}">
                    <a16:creationId xmlns:a16="http://schemas.microsoft.com/office/drawing/2014/main" id="{F75690D7-828C-40C8-A6A5-9050C7EF92B7}"/>
                  </a:ext>
                </a:extLst>
              </p:cNvPr>
              <p:cNvSpPr/>
              <p:nvPr/>
            </p:nvSpPr>
            <p:spPr>
              <a:xfrm>
                <a:off x="4584700" y="400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0" name="Minus 25">
                <a:extLst>
                  <a:ext uri="{FF2B5EF4-FFF2-40B4-BE49-F238E27FC236}">
                    <a16:creationId xmlns:a16="http://schemas.microsoft.com/office/drawing/2014/main" id="{A453E2B4-EFAC-4494-9CF1-338DF63F7643}"/>
                  </a:ext>
                </a:extLst>
              </p:cNvPr>
              <p:cNvSpPr/>
              <p:nvPr/>
            </p:nvSpPr>
            <p:spPr>
              <a:xfrm>
                <a:off x="50673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1" name="Minus 54">
                <a:extLst>
                  <a:ext uri="{FF2B5EF4-FFF2-40B4-BE49-F238E27FC236}">
                    <a16:creationId xmlns:a16="http://schemas.microsoft.com/office/drawing/2014/main" id="{6C8ABB17-7C9E-4E96-8C80-8B14A465B41A}"/>
                  </a:ext>
                </a:extLst>
              </p:cNvPr>
              <p:cNvSpPr/>
              <p:nvPr/>
            </p:nvSpPr>
            <p:spPr>
              <a:xfrm>
                <a:off x="5219700" y="41529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2" name="Minus 57">
                <a:extLst>
                  <a:ext uri="{FF2B5EF4-FFF2-40B4-BE49-F238E27FC236}">
                    <a16:creationId xmlns:a16="http://schemas.microsoft.com/office/drawing/2014/main" id="{A39E3772-3547-461D-A419-75D01EB10CBF}"/>
                  </a:ext>
                </a:extLst>
              </p:cNvPr>
              <p:cNvSpPr/>
              <p:nvPr/>
            </p:nvSpPr>
            <p:spPr>
              <a:xfrm>
                <a:off x="45974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3" name="Minus 59">
                <a:extLst>
                  <a:ext uri="{FF2B5EF4-FFF2-40B4-BE49-F238E27FC236}">
                    <a16:creationId xmlns:a16="http://schemas.microsoft.com/office/drawing/2014/main" id="{9650A0E7-0532-468D-A9D1-C5BDDAEB11FA}"/>
                  </a:ext>
                </a:extLst>
              </p:cNvPr>
              <p:cNvSpPr/>
              <p:nvPr/>
            </p:nvSpPr>
            <p:spPr>
              <a:xfrm>
                <a:off x="4717597" y="4246578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5E0DDF5E-0048-4962-8F0F-63389057112C}"/>
              </a:ext>
            </a:extLst>
          </p:cNvPr>
          <p:cNvSpPr/>
          <p:nvPr/>
        </p:nvSpPr>
        <p:spPr>
          <a:xfrm>
            <a:off x="2061482" y="1899616"/>
            <a:ext cx="1204686" cy="2830285"/>
          </a:xfrm>
          <a:custGeom>
            <a:avLst/>
            <a:gdLst>
              <a:gd name="connsiteX0" fmla="*/ 391886 w 1204686"/>
              <a:gd name="connsiteY0" fmla="*/ 0 h 2830285"/>
              <a:gd name="connsiteX1" fmla="*/ 674915 w 1204686"/>
              <a:gd name="connsiteY1" fmla="*/ 341085 h 2830285"/>
              <a:gd name="connsiteX2" fmla="*/ 1045029 w 1204686"/>
              <a:gd name="connsiteY2" fmla="*/ 740228 h 2830285"/>
              <a:gd name="connsiteX3" fmla="*/ 1204686 w 1204686"/>
              <a:gd name="connsiteY3" fmla="*/ 1240971 h 2830285"/>
              <a:gd name="connsiteX4" fmla="*/ 1045029 w 1204686"/>
              <a:gd name="connsiteY4" fmla="*/ 1741714 h 2830285"/>
              <a:gd name="connsiteX5" fmla="*/ 624115 w 1204686"/>
              <a:gd name="connsiteY5" fmla="*/ 2249714 h 2830285"/>
              <a:gd name="connsiteX6" fmla="*/ 0 w 1204686"/>
              <a:gd name="connsiteY6" fmla="*/ 2830285 h 283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4686" h="2830285">
                <a:moveTo>
                  <a:pt x="391886" y="0"/>
                </a:moveTo>
                <a:cubicBezTo>
                  <a:pt x="478972" y="108857"/>
                  <a:pt x="566058" y="217714"/>
                  <a:pt x="674915" y="341085"/>
                </a:cubicBezTo>
                <a:cubicBezTo>
                  <a:pt x="783772" y="464456"/>
                  <a:pt x="956734" y="590247"/>
                  <a:pt x="1045029" y="740228"/>
                </a:cubicBezTo>
                <a:cubicBezTo>
                  <a:pt x="1133324" y="890209"/>
                  <a:pt x="1204686" y="1074057"/>
                  <a:pt x="1204686" y="1240971"/>
                </a:cubicBezTo>
                <a:cubicBezTo>
                  <a:pt x="1204686" y="1407885"/>
                  <a:pt x="1141791" y="1573590"/>
                  <a:pt x="1045029" y="1741714"/>
                </a:cubicBezTo>
                <a:cubicBezTo>
                  <a:pt x="948267" y="1909838"/>
                  <a:pt x="798286" y="2068286"/>
                  <a:pt x="624115" y="2249714"/>
                </a:cubicBezTo>
                <a:cubicBezTo>
                  <a:pt x="449944" y="2431142"/>
                  <a:pt x="224972" y="2630713"/>
                  <a:pt x="0" y="2830285"/>
                </a:cubicBezTo>
              </a:path>
            </a:pathLst>
          </a:custGeom>
          <a:noFill/>
          <a:ln w="349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D063284-2239-4114-843B-7D6E00B24085}"/>
              </a:ext>
            </a:extLst>
          </p:cNvPr>
          <p:cNvSpPr txBox="1"/>
          <p:nvPr/>
        </p:nvSpPr>
        <p:spPr>
          <a:xfrm>
            <a:off x="5485283" y="5319848"/>
            <a:ext cx="2761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Linear Separator Assumption</a:t>
            </a:r>
            <a:endParaRPr lang="en-US" sz="2400" i="1" dirty="0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196CE93-85DD-48C2-AE13-58BABF1175CE}"/>
              </a:ext>
            </a:extLst>
          </p:cNvPr>
          <p:cNvGrpSpPr/>
          <p:nvPr/>
        </p:nvGrpSpPr>
        <p:grpSpPr>
          <a:xfrm>
            <a:off x="4778896" y="2010665"/>
            <a:ext cx="3747257" cy="3144249"/>
            <a:chOff x="653553" y="2056314"/>
            <a:chExt cx="3747257" cy="3144249"/>
          </a:xfrm>
        </p:grpSpPr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8B9320F-CF10-4A45-A04E-BF1124775A67}"/>
                </a:ext>
              </a:extLst>
            </p:cNvPr>
            <p:cNvCxnSpPr/>
            <p:nvPr/>
          </p:nvCxnSpPr>
          <p:spPr>
            <a:xfrm>
              <a:off x="1080603" y="4821595"/>
              <a:ext cx="3320207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934579E3-604A-4319-801B-708D191282D5}"/>
                </a:ext>
              </a:extLst>
            </p:cNvPr>
            <p:cNvCxnSpPr/>
            <p:nvPr/>
          </p:nvCxnSpPr>
          <p:spPr>
            <a:xfrm flipV="1">
              <a:off x="1080603" y="2086845"/>
              <a:ext cx="0" cy="273475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EF5A612-EBC1-4E6F-85A1-F8C196345ECE}"/>
                </a:ext>
              </a:extLst>
            </p:cNvPr>
            <p:cNvSpPr txBox="1"/>
            <p:nvPr/>
          </p:nvSpPr>
          <p:spPr>
            <a:xfrm>
              <a:off x="1305702" y="4866619"/>
              <a:ext cx="3095108" cy="333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Feature 1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1DB6F68-9D07-4303-90F3-5354615FD2C3}"/>
                </a:ext>
              </a:extLst>
            </p:cNvPr>
            <p:cNvSpPr txBox="1"/>
            <p:nvPr/>
          </p:nvSpPr>
          <p:spPr>
            <a:xfrm rot="16200000">
              <a:off x="-155277" y="3138212"/>
              <a:ext cx="20177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Feature 2</a:t>
              </a:r>
            </a:p>
          </p:txBody>
        </p:sp>
        <p:sp>
          <p:nvSpPr>
            <p:cNvPr id="135" name="Plus 18">
              <a:extLst>
                <a:ext uri="{FF2B5EF4-FFF2-40B4-BE49-F238E27FC236}">
                  <a16:creationId xmlns:a16="http://schemas.microsoft.com/office/drawing/2014/main" id="{5DC104CB-2EBF-4616-8770-894094A66A83}"/>
                </a:ext>
              </a:extLst>
            </p:cNvPr>
            <p:cNvSpPr/>
            <p:nvPr/>
          </p:nvSpPr>
          <p:spPr>
            <a:xfrm>
              <a:off x="3995294" y="2688121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6" name="Plus 36">
              <a:extLst>
                <a:ext uri="{FF2B5EF4-FFF2-40B4-BE49-F238E27FC236}">
                  <a16:creationId xmlns:a16="http://schemas.microsoft.com/office/drawing/2014/main" id="{84C39BEC-292E-4742-BDAB-AD6C67AEEBA9}"/>
                </a:ext>
              </a:extLst>
            </p:cNvPr>
            <p:cNvSpPr/>
            <p:nvPr/>
          </p:nvSpPr>
          <p:spPr>
            <a:xfrm>
              <a:off x="3770195" y="2175441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7" name="Plus 43">
              <a:extLst>
                <a:ext uri="{FF2B5EF4-FFF2-40B4-BE49-F238E27FC236}">
                  <a16:creationId xmlns:a16="http://schemas.microsoft.com/office/drawing/2014/main" id="{76DDA7B3-D401-4F05-88A0-A6EDBE05193C}"/>
                </a:ext>
              </a:extLst>
            </p:cNvPr>
            <p:cNvSpPr/>
            <p:nvPr/>
          </p:nvSpPr>
          <p:spPr>
            <a:xfrm>
              <a:off x="3273323" y="4467577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8" name="Plus 21">
              <a:extLst>
                <a:ext uri="{FF2B5EF4-FFF2-40B4-BE49-F238E27FC236}">
                  <a16:creationId xmlns:a16="http://schemas.microsoft.com/office/drawing/2014/main" id="{C6676379-D0FA-42B4-BA29-03BC1131078E}"/>
                </a:ext>
              </a:extLst>
            </p:cNvPr>
            <p:cNvSpPr/>
            <p:nvPr/>
          </p:nvSpPr>
          <p:spPr>
            <a:xfrm>
              <a:off x="3633574" y="3840314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9" name="Plus 33">
              <a:extLst>
                <a:ext uri="{FF2B5EF4-FFF2-40B4-BE49-F238E27FC236}">
                  <a16:creationId xmlns:a16="http://schemas.microsoft.com/office/drawing/2014/main" id="{C3BC2222-6174-47C2-B1AC-88B6BB15F8E2}"/>
                </a:ext>
              </a:extLst>
            </p:cNvPr>
            <p:cNvSpPr/>
            <p:nvPr/>
          </p:nvSpPr>
          <p:spPr>
            <a:xfrm>
              <a:off x="3980765" y="3282536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0" name="Plus 49">
              <a:extLst>
                <a:ext uri="{FF2B5EF4-FFF2-40B4-BE49-F238E27FC236}">
                  <a16:creationId xmlns:a16="http://schemas.microsoft.com/office/drawing/2014/main" id="{0B17CC49-0603-4C17-B76D-9921E8FCE7EE}"/>
                </a:ext>
              </a:extLst>
            </p:cNvPr>
            <p:cNvSpPr/>
            <p:nvPr/>
          </p:nvSpPr>
          <p:spPr>
            <a:xfrm>
              <a:off x="3594484" y="4253660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1" name="Plus 19">
              <a:extLst>
                <a:ext uri="{FF2B5EF4-FFF2-40B4-BE49-F238E27FC236}">
                  <a16:creationId xmlns:a16="http://schemas.microsoft.com/office/drawing/2014/main" id="{1D055421-789E-45F6-AD7D-6F5293BAA42C}"/>
                </a:ext>
              </a:extLst>
            </p:cNvPr>
            <p:cNvSpPr/>
            <p:nvPr/>
          </p:nvSpPr>
          <p:spPr>
            <a:xfrm>
              <a:off x="3498558" y="3556988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2" name="Plus 20">
              <a:extLst>
                <a:ext uri="{FF2B5EF4-FFF2-40B4-BE49-F238E27FC236}">
                  <a16:creationId xmlns:a16="http://schemas.microsoft.com/office/drawing/2014/main" id="{FEAC36A5-DA64-4073-AE49-07C07583428A}"/>
                </a:ext>
              </a:extLst>
            </p:cNvPr>
            <p:cNvSpPr/>
            <p:nvPr/>
          </p:nvSpPr>
          <p:spPr>
            <a:xfrm>
              <a:off x="3731884" y="3316176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3" name="Plus 34">
              <a:extLst>
                <a:ext uri="{FF2B5EF4-FFF2-40B4-BE49-F238E27FC236}">
                  <a16:creationId xmlns:a16="http://schemas.microsoft.com/office/drawing/2014/main" id="{62AFFEFD-A727-43F9-BEE6-D50F36429458}"/>
                </a:ext>
              </a:extLst>
            </p:cNvPr>
            <p:cNvSpPr/>
            <p:nvPr/>
          </p:nvSpPr>
          <p:spPr>
            <a:xfrm>
              <a:off x="3629917" y="2751198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4" name="Plus 42">
              <a:extLst>
                <a:ext uri="{FF2B5EF4-FFF2-40B4-BE49-F238E27FC236}">
                  <a16:creationId xmlns:a16="http://schemas.microsoft.com/office/drawing/2014/main" id="{0ED38AD4-E7CD-408F-832F-66BB209F0253}"/>
                </a:ext>
              </a:extLst>
            </p:cNvPr>
            <p:cNvSpPr/>
            <p:nvPr/>
          </p:nvSpPr>
          <p:spPr>
            <a:xfrm>
              <a:off x="2821875" y="4208541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5" name="Plus 44">
              <a:extLst>
                <a:ext uri="{FF2B5EF4-FFF2-40B4-BE49-F238E27FC236}">
                  <a16:creationId xmlns:a16="http://schemas.microsoft.com/office/drawing/2014/main" id="{68F55212-7358-45A6-9F7E-813534C18A61}"/>
                </a:ext>
              </a:extLst>
            </p:cNvPr>
            <p:cNvSpPr/>
            <p:nvPr/>
          </p:nvSpPr>
          <p:spPr>
            <a:xfrm>
              <a:off x="3088846" y="4035765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6" name="Plus 48">
              <a:extLst>
                <a:ext uri="{FF2B5EF4-FFF2-40B4-BE49-F238E27FC236}">
                  <a16:creationId xmlns:a16="http://schemas.microsoft.com/office/drawing/2014/main" id="{D0A42E03-2411-43BB-A81B-4D609D2EEB2F}"/>
                </a:ext>
              </a:extLst>
            </p:cNvPr>
            <p:cNvSpPr/>
            <p:nvPr/>
          </p:nvSpPr>
          <p:spPr>
            <a:xfrm>
              <a:off x="3352278" y="3866812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7" name="Plus 50">
              <a:extLst>
                <a:ext uri="{FF2B5EF4-FFF2-40B4-BE49-F238E27FC236}">
                  <a16:creationId xmlns:a16="http://schemas.microsoft.com/office/drawing/2014/main" id="{D992B0EF-FAC7-40D5-9498-3EFA5D3E46E1}"/>
                </a:ext>
              </a:extLst>
            </p:cNvPr>
            <p:cNvSpPr/>
            <p:nvPr/>
          </p:nvSpPr>
          <p:spPr>
            <a:xfrm>
              <a:off x="3717917" y="3583796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8" name="Plus 51">
              <a:extLst>
                <a:ext uri="{FF2B5EF4-FFF2-40B4-BE49-F238E27FC236}">
                  <a16:creationId xmlns:a16="http://schemas.microsoft.com/office/drawing/2014/main" id="{ECF3A7B1-5E6C-46C5-AEDF-E0A7ACBD8025}"/>
                </a:ext>
              </a:extLst>
            </p:cNvPr>
            <p:cNvSpPr/>
            <p:nvPr/>
          </p:nvSpPr>
          <p:spPr>
            <a:xfrm>
              <a:off x="3875563" y="2986884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9" name="Plus 12">
              <a:extLst>
                <a:ext uri="{FF2B5EF4-FFF2-40B4-BE49-F238E27FC236}">
                  <a16:creationId xmlns:a16="http://schemas.microsoft.com/office/drawing/2014/main" id="{F48D2F3F-7D88-4003-B897-A09071B3ED8B}"/>
                </a:ext>
              </a:extLst>
            </p:cNvPr>
            <p:cNvSpPr/>
            <p:nvPr/>
          </p:nvSpPr>
          <p:spPr>
            <a:xfrm>
              <a:off x="3789346" y="2608709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0" name="Plus 22">
              <a:extLst>
                <a:ext uri="{FF2B5EF4-FFF2-40B4-BE49-F238E27FC236}">
                  <a16:creationId xmlns:a16="http://schemas.microsoft.com/office/drawing/2014/main" id="{DD7BF10F-E77D-4DEB-8123-37F5F91E483D}"/>
                </a:ext>
              </a:extLst>
            </p:cNvPr>
            <p:cNvSpPr/>
            <p:nvPr/>
          </p:nvSpPr>
          <p:spPr>
            <a:xfrm>
              <a:off x="2970548" y="2056314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1" name="Plus 32">
              <a:extLst>
                <a:ext uri="{FF2B5EF4-FFF2-40B4-BE49-F238E27FC236}">
                  <a16:creationId xmlns:a16="http://schemas.microsoft.com/office/drawing/2014/main" id="{7D4C03DB-F42D-42E1-A8B5-27F2A87D3534}"/>
                </a:ext>
              </a:extLst>
            </p:cNvPr>
            <p:cNvSpPr/>
            <p:nvPr/>
          </p:nvSpPr>
          <p:spPr>
            <a:xfrm>
              <a:off x="3451697" y="2056314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2" name="Plus 35">
              <a:extLst>
                <a:ext uri="{FF2B5EF4-FFF2-40B4-BE49-F238E27FC236}">
                  <a16:creationId xmlns:a16="http://schemas.microsoft.com/office/drawing/2014/main" id="{076180FF-8B68-4EDD-A9F4-1DB88BF493D9}"/>
                </a:ext>
              </a:extLst>
            </p:cNvPr>
            <p:cNvSpPr/>
            <p:nvPr/>
          </p:nvSpPr>
          <p:spPr>
            <a:xfrm>
              <a:off x="3523535" y="2313748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3" name="Plus 52">
              <a:extLst>
                <a:ext uri="{FF2B5EF4-FFF2-40B4-BE49-F238E27FC236}">
                  <a16:creationId xmlns:a16="http://schemas.microsoft.com/office/drawing/2014/main" id="{4C42E432-1499-48E5-9DA7-BDD13DDD719E}"/>
                </a:ext>
              </a:extLst>
            </p:cNvPr>
            <p:cNvSpPr/>
            <p:nvPr/>
          </p:nvSpPr>
          <p:spPr>
            <a:xfrm>
              <a:off x="3195647" y="2121578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4" name="Minus 27">
              <a:extLst>
                <a:ext uri="{FF2B5EF4-FFF2-40B4-BE49-F238E27FC236}">
                  <a16:creationId xmlns:a16="http://schemas.microsoft.com/office/drawing/2014/main" id="{12A37B1C-60BC-412D-851B-C9C6C3BEC5F4}"/>
                </a:ext>
              </a:extLst>
            </p:cNvPr>
            <p:cNvSpPr/>
            <p:nvPr/>
          </p:nvSpPr>
          <p:spPr>
            <a:xfrm>
              <a:off x="2134632" y="3202586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5" name="Minus 40">
              <a:extLst>
                <a:ext uri="{FF2B5EF4-FFF2-40B4-BE49-F238E27FC236}">
                  <a16:creationId xmlns:a16="http://schemas.microsoft.com/office/drawing/2014/main" id="{41ECAF05-898D-440D-BF85-CA9DEDAF7FAF}"/>
                </a:ext>
              </a:extLst>
            </p:cNvPr>
            <p:cNvSpPr/>
            <p:nvPr/>
          </p:nvSpPr>
          <p:spPr>
            <a:xfrm>
              <a:off x="2328980" y="2893879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6" name="Minus 55">
              <a:extLst>
                <a:ext uri="{FF2B5EF4-FFF2-40B4-BE49-F238E27FC236}">
                  <a16:creationId xmlns:a16="http://schemas.microsoft.com/office/drawing/2014/main" id="{23883152-3949-45F6-98FC-B1432B241A4B}"/>
                </a:ext>
              </a:extLst>
            </p:cNvPr>
            <p:cNvSpPr/>
            <p:nvPr/>
          </p:nvSpPr>
          <p:spPr>
            <a:xfrm>
              <a:off x="2307518" y="3364681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7" name="Minus 56">
              <a:extLst>
                <a:ext uri="{FF2B5EF4-FFF2-40B4-BE49-F238E27FC236}">
                  <a16:creationId xmlns:a16="http://schemas.microsoft.com/office/drawing/2014/main" id="{B89D3368-C9EA-4670-B3E3-C946039B37A2}"/>
                </a:ext>
              </a:extLst>
            </p:cNvPr>
            <p:cNvSpPr/>
            <p:nvPr/>
          </p:nvSpPr>
          <p:spPr>
            <a:xfrm>
              <a:off x="2462901" y="3075388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8" name="Minus 13">
              <a:extLst>
                <a:ext uri="{FF2B5EF4-FFF2-40B4-BE49-F238E27FC236}">
                  <a16:creationId xmlns:a16="http://schemas.microsoft.com/office/drawing/2014/main" id="{6D6FAA39-DFE7-47ED-B5E8-406C7F76CAFB}"/>
                </a:ext>
              </a:extLst>
            </p:cNvPr>
            <p:cNvSpPr/>
            <p:nvPr/>
          </p:nvSpPr>
          <p:spPr>
            <a:xfrm>
              <a:off x="2193380" y="2400369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9" name="Minus 23">
              <a:extLst>
                <a:ext uri="{FF2B5EF4-FFF2-40B4-BE49-F238E27FC236}">
                  <a16:creationId xmlns:a16="http://schemas.microsoft.com/office/drawing/2014/main" id="{BAD8BD3C-CAC7-4AA4-95AD-DB01239C7F26}"/>
                </a:ext>
              </a:extLst>
            </p:cNvPr>
            <p:cNvSpPr/>
            <p:nvPr/>
          </p:nvSpPr>
          <p:spPr>
            <a:xfrm>
              <a:off x="2183118" y="3800333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0" name="Minus 26">
              <a:extLst>
                <a:ext uri="{FF2B5EF4-FFF2-40B4-BE49-F238E27FC236}">
                  <a16:creationId xmlns:a16="http://schemas.microsoft.com/office/drawing/2014/main" id="{D74EC60B-8502-452B-A2DA-40C81049D2AD}"/>
                </a:ext>
              </a:extLst>
            </p:cNvPr>
            <p:cNvSpPr/>
            <p:nvPr/>
          </p:nvSpPr>
          <p:spPr>
            <a:xfrm>
              <a:off x="1816472" y="2866010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1" name="Minus 28">
              <a:extLst>
                <a:ext uri="{FF2B5EF4-FFF2-40B4-BE49-F238E27FC236}">
                  <a16:creationId xmlns:a16="http://schemas.microsoft.com/office/drawing/2014/main" id="{E5D52400-5812-43B2-9C2E-F6B9031C6E6B}"/>
                </a:ext>
              </a:extLst>
            </p:cNvPr>
            <p:cNvSpPr/>
            <p:nvPr/>
          </p:nvSpPr>
          <p:spPr>
            <a:xfrm>
              <a:off x="1678184" y="3187563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2" name="Minus 29">
              <a:extLst>
                <a:ext uri="{FF2B5EF4-FFF2-40B4-BE49-F238E27FC236}">
                  <a16:creationId xmlns:a16="http://schemas.microsoft.com/office/drawing/2014/main" id="{A6AE39FC-873D-411E-A181-E712F2115E07}"/>
                </a:ext>
              </a:extLst>
            </p:cNvPr>
            <p:cNvSpPr/>
            <p:nvPr/>
          </p:nvSpPr>
          <p:spPr>
            <a:xfrm>
              <a:off x="2137374" y="2640935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3" name="Minus 30">
              <a:extLst>
                <a:ext uri="{FF2B5EF4-FFF2-40B4-BE49-F238E27FC236}">
                  <a16:creationId xmlns:a16="http://schemas.microsoft.com/office/drawing/2014/main" id="{19BE2C0D-9799-42D2-A149-0262A15CA3E0}"/>
                </a:ext>
              </a:extLst>
            </p:cNvPr>
            <p:cNvSpPr/>
            <p:nvPr/>
          </p:nvSpPr>
          <p:spPr>
            <a:xfrm>
              <a:off x="2348805" y="2273171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4" name="Minus 39">
              <a:extLst>
                <a:ext uri="{FF2B5EF4-FFF2-40B4-BE49-F238E27FC236}">
                  <a16:creationId xmlns:a16="http://schemas.microsoft.com/office/drawing/2014/main" id="{245593CE-184F-4509-8039-72EE3C3C5FD9}"/>
                </a:ext>
              </a:extLst>
            </p:cNvPr>
            <p:cNvSpPr/>
            <p:nvPr/>
          </p:nvSpPr>
          <p:spPr>
            <a:xfrm>
              <a:off x="1876099" y="2475679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5" name="Minus 41">
              <a:extLst>
                <a:ext uri="{FF2B5EF4-FFF2-40B4-BE49-F238E27FC236}">
                  <a16:creationId xmlns:a16="http://schemas.microsoft.com/office/drawing/2014/main" id="{2801DCFD-9A04-443F-A272-DD369C686E35}"/>
                </a:ext>
              </a:extLst>
            </p:cNvPr>
            <p:cNvSpPr/>
            <p:nvPr/>
          </p:nvSpPr>
          <p:spPr>
            <a:xfrm>
              <a:off x="2521113" y="2440850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6" name="Minus 58">
              <a:extLst>
                <a:ext uri="{FF2B5EF4-FFF2-40B4-BE49-F238E27FC236}">
                  <a16:creationId xmlns:a16="http://schemas.microsoft.com/office/drawing/2014/main" id="{46CA2259-F29C-4117-A9EC-289095AD9C56}"/>
                </a:ext>
              </a:extLst>
            </p:cNvPr>
            <p:cNvSpPr/>
            <p:nvPr/>
          </p:nvSpPr>
          <p:spPr>
            <a:xfrm>
              <a:off x="2386624" y="2670664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7" name="Minus 53">
              <a:extLst>
                <a:ext uri="{FF2B5EF4-FFF2-40B4-BE49-F238E27FC236}">
                  <a16:creationId xmlns:a16="http://schemas.microsoft.com/office/drawing/2014/main" id="{FE5F9D5C-59D0-43B6-90E2-257E8D3DF335}"/>
                </a:ext>
              </a:extLst>
            </p:cNvPr>
            <p:cNvSpPr/>
            <p:nvPr/>
          </p:nvSpPr>
          <p:spPr>
            <a:xfrm>
              <a:off x="2120291" y="3572595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BBF36AAF-80CC-4D0F-BB9B-9C568050181F}"/>
                </a:ext>
              </a:extLst>
            </p:cNvPr>
            <p:cNvGrpSpPr/>
            <p:nvPr/>
          </p:nvGrpSpPr>
          <p:grpSpPr>
            <a:xfrm>
              <a:off x="1519849" y="3320775"/>
              <a:ext cx="694055" cy="657188"/>
              <a:chOff x="4584700" y="4000500"/>
              <a:chExt cx="939800" cy="787400"/>
            </a:xfrm>
          </p:grpSpPr>
          <p:sp>
            <p:nvSpPr>
              <p:cNvPr id="169" name="Minus 24">
                <a:extLst>
                  <a:ext uri="{FF2B5EF4-FFF2-40B4-BE49-F238E27FC236}">
                    <a16:creationId xmlns:a16="http://schemas.microsoft.com/office/drawing/2014/main" id="{1654A2BE-038C-413C-8131-032411C8FE68}"/>
                  </a:ext>
                </a:extLst>
              </p:cNvPr>
              <p:cNvSpPr/>
              <p:nvPr/>
            </p:nvSpPr>
            <p:spPr>
              <a:xfrm>
                <a:off x="4584700" y="400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0" name="Minus 25">
                <a:extLst>
                  <a:ext uri="{FF2B5EF4-FFF2-40B4-BE49-F238E27FC236}">
                    <a16:creationId xmlns:a16="http://schemas.microsoft.com/office/drawing/2014/main" id="{32B5CE2B-870D-48B1-A6BF-D1078E32952B}"/>
                  </a:ext>
                </a:extLst>
              </p:cNvPr>
              <p:cNvSpPr/>
              <p:nvPr/>
            </p:nvSpPr>
            <p:spPr>
              <a:xfrm>
                <a:off x="50673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Minus 54">
                <a:extLst>
                  <a:ext uri="{FF2B5EF4-FFF2-40B4-BE49-F238E27FC236}">
                    <a16:creationId xmlns:a16="http://schemas.microsoft.com/office/drawing/2014/main" id="{09891B4B-AE77-4D2E-8E62-6F90C548312C}"/>
                  </a:ext>
                </a:extLst>
              </p:cNvPr>
              <p:cNvSpPr/>
              <p:nvPr/>
            </p:nvSpPr>
            <p:spPr>
              <a:xfrm>
                <a:off x="5219700" y="41529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2" name="Minus 57">
                <a:extLst>
                  <a:ext uri="{FF2B5EF4-FFF2-40B4-BE49-F238E27FC236}">
                    <a16:creationId xmlns:a16="http://schemas.microsoft.com/office/drawing/2014/main" id="{A178F50B-C7FD-436C-B2AF-69E7102A6648}"/>
                  </a:ext>
                </a:extLst>
              </p:cNvPr>
              <p:cNvSpPr/>
              <p:nvPr/>
            </p:nvSpPr>
            <p:spPr>
              <a:xfrm>
                <a:off x="45974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3" name="Minus 59">
                <a:extLst>
                  <a:ext uri="{FF2B5EF4-FFF2-40B4-BE49-F238E27FC236}">
                    <a16:creationId xmlns:a16="http://schemas.microsoft.com/office/drawing/2014/main" id="{6EA2E5AA-5079-416A-929C-7E12F26CB9C2}"/>
                  </a:ext>
                </a:extLst>
              </p:cNvPr>
              <p:cNvSpPr/>
              <p:nvPr/>
            </p:nvSpPr>
            <p:spPr>
              <a:xfrm>
                <a:off x="4717597" y="4246578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697A8C97-AEFA-4CDB-9C4A-1CEAB831BB6A}"/>
              </a:ext>
            </a:extLst>
          </p:cNvPr>
          <p:cNvCxnSpPr>
            <a:cxnSpLocks/>
          </p:cNvCxnSpPr>
          <p:nvPr/>
        </p:nvCxnSpPr>
        <p:spPr>
          <a:xfrm flipH="1">
            <a:off x="6737065" y="1899616"/>
            <a:ext cx="286644" cy="281299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C513650-88D6-4DFB-A71B-DC1BF02D59A0}"/>
              </a:ext>
            </a:extLst>
          </p:cNvPr>
          <p:cNvCxnSpPr/>
          <p:nvPr/>
        </p:nvCxnSpPr>
        <p:spPr>
          <a:xfrm>
            <a:off x="7023710" y="189961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4A963ED3-3FC7-4FD3-B987-AE6F12EBF305}"/>
              </a:ext>
            </a:extLst>
          </p:cNvPr>
          <p:cNvGrpSpPr/>
          <p:nvPr/>
        </p:nvGrpSpPr>
        <p:grpSpPr>
          <a:xfrm>
            <a:off x="5217632" y="1856073"/>
            <a:ext cx="3403600" cy="2873828"/>
            <a:chOff x="5203371" y="1872343"/>
            <a:chExt cx="3403600" cy="2873828"/>
          </a:xfrm>
        </p:grpSpPr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5CB5DF53-80EB-40D6-A61B-2669C0ED5CF9}"/>
                </a:ext>
              </a:extLst>
            </p:cNvPr>
            <p:cNvSpPr/>
            <p:nvPr/>
          </p:nvSpPr>
          <p:spPr>
            <a:xfrm>
              <a:off x="6770914" y="1872343"/>
              <a:ext cx="1836057" cy="2873828"/>
            </a:xfrm>
            <a:custGeom>
              <a:avLst/>
              <a:gdLst>
                <a:gd name="connsiteX0" fmla="*/ 290286 w 1836057"/>
                <a:gd name="connsiteY0" fmla="*/ 29028 h 2873828"/>
                <a:gd name="connsiteX1" fmla="*/ 0 w 1836057"/>
                <a:gd name="connsiteY1" fmla="*/ 2859314 h 2873828"/>
                <a:gd name="connsiteX2" fmla="*/ 1836057 w 1836057"/>
                <a:gd name="connsiteY2" fmla="*/ 2873828 h 2873828"/>
                <a:gd name="connsiteX3" fmla="*/ 1727200 w 1836057"/>
                <a:gd name="connsiteY3" fmla="*/ 0 h 2873828"/>
                <a:gd name="connsiteX4" fmla="*/ 290286 w 1836057"/>
                <a:gd name="connsiteY4" fmla="*/ 29028 h 287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6057" h="2873828">
                  <a:moveTo>
                    <a:pt x="290286" y="29028"/>
                  </a:moveTo>
                  <a:lnTo>
                    <a:pt x="0" y="2859314"/>
                  </a:lnTo>
                  <a:lnTo>
                    <a:pt x="1836057" y="2873828"/>
                  </a:lnTo>
                  <a:lnTo>
                    <a:pt x="1727200" y="0"/>
                  </a:lnTo>
                  <a:lnTo>
                    <a:pt x="290286" y="29028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AA6CEAC8-6F18-4320-82AE-031F705812EE}"/>
                </a:ext>
              </a:extLst>
            </p:cNvPr>
            <p:cNvSpPr/>
            <p:nvPr/>
          </p:nvSpPr>
          <p:spPr>
            <a:xfrm>
              <a:off x="5203371" y="1923143"/>
              <a:ext cx="1763486" cy="2808514"/>
            </a:xfrm>
            <a:custGeom>
              <a:avLst/>
              <a:gdLst>
                <a:gd name="connsiteX0" fmla="*/ 1763486 w 1763486"/>
                <a:gd name="connsiteY0" fmla="*/ 0 h 2808514"/>
                <a:gd name="connsiteX1" fmla="*/ 0 w 1763486"/>
                <a:gd name="connsiteY1" fmla="*/ 21771 h 2808514"/>
                <a:gd name="connsiteX2" fmla="*/ 14515 w 1763486"/>
                <a:gd name="connsiteY2" fmla="*/ 2808514 h 2808514"/>
                <a:gd name="connsiteX3" fmla="*/ 1487715 w 1763486"/>
                <a:gd name="connsiteY3" fmla="*/ 2786743 h 2808514"/>
                <a:gd name="connsiteX4" fmla="*/ 1763486 w 1763486"/>
                <a:gd name="connsiteY4" fmla="*/ 0 h 280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3486" h="2808514">
                  <a:moveTo>
                    <a:pt x="1763486" y="0"/>
                  </a:moveTo>
                  <a:lnTo>
                    <a:pt x="0" y="21771"/>
                  </a:lnTo>
                  <a:cubicBezTo>
                    <a:pt x="4838" y="950685"/>
                    <a:pt x="9677" y="1879600"/>
                    <a:pt x="14515" y="2808514"/>
                  </a:cubicBezTo>
                  <a:lnTo>
                    <a:pt x="1487715" y="2786743"/>
                  </a:lnTo>
                  <a:lnTo>
                    <a:pt x="1763486" y="0"/>
                  </a:lnTo>
                  <a:close/>
                </a:path>
              </a:pathLst>
            </a:custGeom>
            <a:solidFill>
              <a:srgbClr val="92D05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7E50FDCD-327C-4B20-A394-638C134793E5}"/>
              </a:ext>
            </a:extLst>
          </p:cNvPr>
          <p:cNvGrpSpPr/>
          <p:nvPr/>
        </p:nvGrpSpPr>
        <p:grpSpPr>
          <a:xfrm>
            <a:off x="1162759" y="1729590"/>
            <a:ext cx="3170647" cy="3047120"/>
            <a:chOff x="1162759" y="1729590"/>
            <a:chExt cx="3170647" cy="3047120"/>
          </a:xfrm>
        </p:grpSpPr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F6748F0-19FF-4738-A291-0D3B4E8CED00}"/>
                </a:ext>
              </a:extLst>
            </p:cNvPr>
            <p:cNvSpPr/>
            <p:nvPr/>
          </p:nvSpPr>
          <p:spPr>
            <a:xfrm>
              <a:off x="2149006" y="1729590"/>
              <a:ext cx="2184400" cy="3047120"/>
            </a:xfrm>
            <a:custGeom>
              <a:avLst/>
              <a:gdLst>
                <a:gd name="connsiteX0" fmla="*/ 377372 w 2169886"/>
                <a:gd name="connsiteY0" fmla="*/ 7257 h 2881086"/>
                <a:gd name="connsiteX1" fmla="*/ 747486 w 2169886"/>
                <a:gd name="connsiteY1" fmla="*/ 464457 h 2881086"/>
                <a:gd name="connsiteX2" fmla="*/ 1103086 w 2169886"/>
                <a:gd name="connsiteY2" fmla="*/ 827314 h 2881086"/>
                <a:gd name="connsiteX3" fmla="*/ 1211943 w 2169886"/>
                <a:gd name="connsiteY3" fmla="*/ 1211943 h 2881086"/>
                <a:gd name="connsiteX4" fmla="*/ 1088572 w 2169886"/>
                <a:gd name="connsiteY4" fmla="*/ 1748971 h 2881086"/>
                <a:gd name="connsiteX5" fmla="*/ 428172 w 2169886"/>
                <a:gd name="connsiteY5" fmla="*/ 2532743 h 2881086"/>
                <a:gd name="connsiteX6" fmla="*/ 0 w 2169886"/>
                <a:gd name="connsiteY6" fmla="*/ 2881086 h 2881086"/>
                <a:gd name="connsiteX7" fmla="*/ 0 w 2169886"/>
                <a:gd name="connsiteY7" fmla="*/ 2881086 h 2881086"/>
                <a:gd name="connsiteX8" fmla="*/ 2169886 w 2169886"/>
                <a:gd name="connsiteY8" fmla="*/ 2859314 h 2881086"/>
                <a:gd name="connsiteX9" fmla="*/ 2169886 w 2169886"/>
                <a:gd name="connsiteY9" fmla="*/ 2859314 h 2881086"/>
                <a:gd name="connsiteX10" fmla="*/ 2162629 w 2169886"/>
                <a:gd name="connsiteY10" fmla="*/ 0 h 2881086"/>
                <a:gd name="connsiteX0" fmla="*/ 377372 w 2177143"/>
                <a:gd name="connsiteY0" fmla="*/ 229772 h 3103601"/>
                <a:gd name="connsiteX1" fmla="*/ 747486 w 2177143"/>
                <a:gd name="connsiteY1" fmla="*/ 686972 h 3103601"/>
                <a:gd name="connsiteX2" fmla="*/ 1103086 w 2177143"/>
                <a:gd name="connsiteY2" fmla="*/ 1049829 h 3103601"/>
                <a:gd name="connsiteX3" fmla="*/ 1211943 w 2177143"/>
                <a:gd name="connsiteY3" fmla="*/ 1434458 h 3103601"/>
                <a:gd name="connsiteX4" fmla="*/ 1088572 w 2177143"/>
                <a:gd name="connsiteY4" fmla="*/ 1971486 h 3103601"/>
                <a:gd name="connsiteX5" fmla="*/ 428172 w 2177143"/>
                <a:gd name="connsiteY5" fmla="*/ 2755258 h 3103601"/>
                <a:gd name="connsiteX6" fmla="*/ 0 w 2177143"/>
                <a:gd name="connsiteY6" fmla="*/ 3103601 h 3103601"/>
                <a:gd name="connsiteX7" fmla="*/ 0 w 2177143"/>
                <a:gd name="connsiteY7" fmla="*/ 3103601 h 3103601"/>
                <a:gd name="connsiteX8" fmla="*/ 2169886 w 2177143"/>
                <a:gd name="connsiteY8" fmla="*/ 3081829 h 3103601"/>
                <a:gd name="connsiteX9" fmla="*/ 2169886 w 2177143"/>
                <a:gd name="connsiteY9" fmla="*/ 3081829 h 3103601"/>
                <a:gd name="connsiteX10" fmla="*/ 2162629 w 2177143"/>
                <a:gd name="connsiteY10" fmla="*/ 222515 h 3103601"/>
                <a:gd name="connsiteX11" fmla="*/ 2177143 w 2177143"/>
                <a:gd name="connsiteY11" fmla="*/ 186229 h 3103601"/>
                <a:gd name="connsiteX0" fmla="*/ 377372 w 2169886"/>
                <a:gd name="connsiteY0" fmla="*/ 223854 h 3097683"/>
                <a:gd name="connsiteX1" fmla="*/ 747486 w 2169886"/>
                <a:gd name="connsiteY1" fmla="*/ 681054 h 3097683"/>
                <a:gd name="connsiteX2" fmla="*/ 1103086 w 2169886"/>
                <a:gd name="connsiteY2" fmla="*/ 1043911 h 3097683"/>
                <a:gd name="connsiteX3" fmla="*/ 1211943 w 2169886"/>
                <a:gd name="connsiteY3" fmla="*/ 1428540 h 3097683"/>
                <a:gd name="connsiteX4" fmla="*/ 1088572 w 2169886"/>
                <a:gd name="connsiteY4" fmla="*/ 1965568 h 3097683"/>
                <a:gd name="connsiteX5" fmla="*/ 428172 w 2169886"/>
                <a:gd name="connsiteY5" fmla="*/ 2749340 h 3097683"/>
                <a:gd name="connsiteX6" fmla="*/ 0 w 2169886"/>
                <a:gd name="connsiteY6" fmla="*/ 3097683 h 3097683"/>
                <a:gd name="connsiteX7" fmla="*/ 0 w 2169886"/>
                <a:gd name="connsiteY7" fmla="*/ 3097683 h 3097683"/>
                <a:gd name="connsiteX8" fmla="*/ 2169886 w 2169886"/>
                <a:gd name="connsiteY8" fmla="*/ 3075911 h 3097683"/>
                <a:gd name="connsiteX9" fmla="*/ 2169886 w 2169886"/>
                <a:gd name="connsiteY9" fmla="*/ 3075911 h 3097683"/>
                <a:gd name="connsiteX10" fmla="*/ 2162629 w 2169886"/>
                <a:gd name="connsiteY10" fmla="*/ 216597 h 3097683"/>
                <a:gd name="connsiteX11" fmla="*/ 377371 w 2169886"/>
                <a:gd name="connsiteY11" fmla="*/ 202083 h 3097683"/>
                <a:gd name="connsiteX0" fmla="*/ 377372 w 2169886"/>
                <a:gd name="connsiteY0" fmla="*/ 223854 h 3097683"/>
                <a:gd name="connsiteX1" fmla="*/ 747486 w 2169886"/>
                <a:gd name="connsiteY1" fmla="*/ 681054 h 3097683"/>
                <a:gd name="connsiteX2" fmla="*/ 1103086 w 2169886"/>
                <a:gd name="connsiteY2" fmla="*/ 1043911 h 3097683"/>
                <a:gd name="connsiteX3" fmla="*/ 1211943 w 2169886"/>
                <a:gd name="connsiteY3" fmla="*/ 1428540 h 3097683"/>
                <a:gd name="connsiteX4" fmla="*/ 1088572 w 2169886"/>
                <a:gd name="connsiteY4" fmla="*/ 1965568 h 3097683"/>
                <a:gd name="connsiteX5" fmla="*/ 428172 w 2169886"/>
                <a:gd name="connsiteY5" fmla="*/ 2749340 h 3097683"/>
                <a:gd name="connsiteX6" fmla="*/ 0 w 2169886"/>
                <a:gd name="connsiteY6" fmla="*/ 3097683 h 3097683"/>
                <a:gd name="connsiteX7" fmla="*/ 0 w 2169886"/>
                <a:gd name="connsiteY7" fmla="*/ 3097683 h 3097683"/>
                <a:gd name="connsiteX8" fmla="*/ 2169886 w 2169886"/>
                <a:gd name="connsiteY8" fmla="*/ 3075911 h 3097683"/>
                <a:gd name="connsiteX9" fmla="*/ 2169886 w 2169886"/>
                <a:gd name="connsiteY9" fmla="*/ 3075911 h 3097683"/>
                <a:gd name="connsiteX10" fmla="*/ 2162629 w 2169886"/>
                <a:gd name="connsiteY10" fmla="*/ 216597 h 3097683"/>
                <a:gd name="connsiteX11" fmla="*/ 377371 w 2169886"/>
                <a:gd name="connsiteY11" fmla="*/ 202083 h 3097683"/>
                <a:gd name="connsiteX0" fmla="*/ 377372 w 2300271"/>
                <a:gd name="connsiteY0" fmla="*/ 218522 h 3092351"/>
                <a:gd name="connsiteX1" fmla="*/ 747486 w 2300271"/>
                <a:gd name="connsiteY1" fmla="*/ 675722 h 3092351"/>
                <a:gd name="connsiteX2" fmla="*/ 1103086 w 2300271"/>
                <a:gd name="connsiteY2" fmla="*/ 1038579 h 3092351"/>
                <a:gd name="connsiteX3" fmla="*/ 1211943 w 2300271"/>
                <a:gd name="connsiteY3" fmla="*/ 1423208 h 3092351"/>
                <a:gd name="connsiteX4" fmla="*/ 1088572 w 2300271"/>
                <a:gd name="connsiteY4" fmla="*/ 1960236 h 3092351"/>
                <a:gd name="connsiteX5" fmla="*/ 428172 w 2300271"/>
                <a:gd name="connsiteY5" fmla="*/ 2744008 h 3092351"/>
                <a:gd name="connsiteX6" fmla="*/ 0 w 2300271"/>
                <a:gd name="connsiteY6" fmla="*/ 3092351 h 3092351"/>
                <a:gd name="connsiteX7" fmla="*/ 0 w 2300271"/>
                <a:gd name="connsiteY7" fmla="*/ 3092351 h 3092351"/>
                <a:gd name="connsiteX8" fmla="*/ 2169886 w 2300271"/>
                <a:gd name="connsiteY8" fmla="*/ 3070579 h 3092351"/>
                <a:gd name="connsiteX9" fmla="*/ 2169886 w 2300271"/>
                <a:gd name="connsiteY9" fmla="*/ 3070579 h 3092351"/>
                <a:gd name="connsiteX10" fmla="*/ 2162629 w 2300271"/>
                <a:gd name="connsiteY10" fmla="*/ 211265 h 3092351"/>
                <a:gd name="connsiteX11" fmla="*/ 2169886 w 2300271"/>
                <a:gd name="connsiteY11" fmla="*/ 211266 h 3092351"/>
                <a:gd name="connsiteX12" fmla="*/ 377371 w 2300271"/>
                <a:gd name="connsiteY12" fmla="*/ 196751 h 3092351"/>
                <a:gd name="connsiteX0" fmla="*/ 377372 w 2300271"/>
                <a:gd name="connsiteY0" fmla="*/ 218522 h 3092351"/>
                <a:gd name="connsiteX1" fmla="*/ 747486 w 2300271"/>
                <a:gd name="connsiteY1" fmla="*/ 675722 h 3092351"/>
                <a:gd name="connsiteX2" fmla="*/ 1103086 w 2300271"/>
                <a:gd name="connsiteY2" fmla="*/ 1038579 h 3092351"/>
                <a:gd name="connsiteX3" fmla="*/ 1211943 w 2300271"/>
                <a:gd name="connsiteY3" fmla="*/ 1423208 h 3092351"/>
                <a:gd name="connsiteX4" fmla="*/ 1088572 w 2300271"/>
                <a:gd name="connsiteY4" fmla="*/ 1960236 h 3092351"/>
                <a:gd name="connsiteX5" fmla="*/ 428172 w 2300271"/>
                <a:gd name="connsiteY5" fmla="*/ 2744008 h 3092351"/>
                <a:gd name="connsiteX6" fmla="*/ 0 w 2300271"/>
                <a:gd name="connsiteY6" fmla="*/ 3092351 h 3092351"/>
                <a:gd name="connsiteX7" fmla="*/ 0 w 2300271"/>
                <a:gd name="connsiteY7" fmla="*/ 3092351 h 3092351"/>
                <a:gd name="connsiteX8" fmla="*/ 2169886 w 2300271"/>
                <a:gd name="connsiteY8" fmla="*/ 3070579 h 3092351"/>
                <a:gd name="connsiteX9" fmla="*/ 2169886 w 2300271"/>
                <a:gd name="connsiteY9" fmla="*/ 3070579 h 3092351"/>
                <a:gd name="connsiteX10" fmla="*/ 2162629 w 2300271"/>
                <a:gd name="connsiteY10" fmla="*/ 211265 h 3092351"/>
                <a:gd name="connsiteX11" fmla="*/ 2169886 w 2300271"/>
                <a:gd name="connsiteY11" fmla="*/ 211266 h 3092351"/>
                <a:gd name="connsiteX12" fmla="*/ 377371 w 2300271"/>
                <a:gd name="connsiteY12" fmla="*/ 196751 h 3092351"/>
                <a:gd name="connsiteX0" fmla="*/ 377372 w 2169886"/>
                <a:gd name="connsiteY0" fmla="*/ 174504 h 3048333"/>
                <a:gd name="connsiteX1" fmla="*/ 747486 w 2169886"/>
                <a:gd name="connsiteY1" fmla="*/ 631704 h 3048333"/>
                <a:gd name="connsiteX2" fmla="*/ 1103086 w 2169886"/>
                <a:gd name="connsiteY2" fmla="*/ 994561 h 3048333"/>
                <a:gd name="connsiteX3" fmla="*/ 1211943 w 2169886"/>
                <a:gd name="connsiteY3" fmla="*/ 1379190 h 3048333"/>
                <a:gd name="connsiteX4" fmla="*/ 1088572 w 2169886"/>
                <a:gd name="connsiteY4" fmla="*/ 1916218 h 3048333"/>
                <a:gd name="connsiteX5" fmla="*/ 428172 w 2169886"/>
                <a:gd name="connsiteY5" fmla="*/ 2699990 h 3048333"/>
                <a:gd name="connsiteX6" fmla="*/ 0 w 2169886"/>
                <a:gd name="connsiteY6" fmla="*/ 3048333 h 3048333"/>
                <a:gd name="connsiteX7" fmla="*/ 0 w 2169886"/>
                <a:gd name="connsiteY7" fmla="*/ 3048333 h 3048333"/>
                <a:gd name="connsiteX8" fmla="*/ 2169886 w 2169886"/>
                <a:gd name="connsiteY8" fmla="*/ 3026561 h 3048333"/>
                <a:gd name="connsiteX9" fmla="*/ 2169886 w 2169886"/>
                <a:gd name="connsiteY9" fmla="*/ 3026561 h 3048333"/>
                <a:gd name="connsiteX10" fmla="*/ 2162629 w 2169886"/>
                <a:gd name="connsiteY10" fmla="*/ 167247 h 3048333"/>
                <a:gd name="connsiteX11" fmla="*/ 2169886 w 2169886"/>
                <a:gd name="connsiteY11" fmla="*/ 167248 h 3048333"/>
                <a:gd name="connsiteX12" fmla="*/ 377371 w 2169886"/>
                <a:gd name="connsiteY12" fmla="*/ 152733 h 3048333"/>
                <a:gd name="connsiteX0" fmla="*/ 377372 w 2184400"/>
                <a:gd name="connsiteY0" fmla="*/ 173291 h 3047120"/>
                <a:gd name="connsiteX1" fmla="*/ 747486 w 2184400"/>
                <a:gd name="connsiteY1" fmla="*/ 630491 h 3047120"/>
                <a:gd name="connsiteX2" fmla="*/ 1103086 w 2184400"/>
                <a:gd name="connsiteY2" fmla="*/ 993348 h 3047120"/>
                <a:gd name="connsiteX3" fmla="*/ 1211943 w 2184400"/>
                <a:gd name="connsiteY3" fmla="*/ 1377977 h 3047120"/>
                <a:gd name="connsiteX4" fmla="*/ 1088572 w 2184400"/>
                <a:gd name="connsiteY4" fmla="*/ 1915005 h 3047120"/>
                <a:gd name="connsiteX5" fmla="*/ 428172 w 2184400"/>
                <a:gd name="connsiteY5" fmla="*/ 2698777 h 3047120"/>
                <a:gd name="connsiteX6" fmla="*/ 0 w 2184400"/>
                <a:gd name="connsiteY6" fmla="*/ 3047120 h 3047120"/>
                <a:gd name="connsiteX7" fmla="*/ 0 w 2184400"/>
                <a:gd name="connsiteY7" fmla="*/ 3047120 h 3047120"/>
                <a:gd name="connsiteX8" fmla="*/ 2169886 w 2184400"/>
                <a:gd name="connsiteY8" fmla="*/ 3025348 h 3047120"/>
                <a:gd name="connsiteX9" fmla="*/ 2169886 w 2184400"/>
                <a:gd name="connsiteY9" fmla="*/ 3025348 h 3047120"/>
                <a:gd name="connsiteX10" fmla="*/ 2162629 w 2184400"/>
                <a:gd name="connsiteY10" fmla="*/ 166034 h 3047120"/>
                <a:gd name="connsiteX11" fmla="*/ 2184400 w 2184400"/>
                <a:gd name="connsiteY11" fmla="*/ 173292 h 3047120"/>
                <a:gd name="connsiteX12" fmla="*/ 377371 w 2184400"/>
                <a:gd name="connsiteY12" fmla="*/ 151520 h 304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84400" h="3047120">
                  <a:moveTo>
                    <a:pt x="377372" y="173291"/>
                  </a:moveTo>
                  <a:cubicBezTo>
                    <a:pt x="501953" y="333553"/>
                    <a:pt x="626534" y="493815"/>
                    <a:pt x="747486" y="630491"/>
                  </a:cubicBezTo>
                  <a:cubicBezTo>
                    <a:pt x="868438" y="767167"/>
                    <a:pt x="1025677" y="868767"/>
                    <a:pt x="1103086" y="993348"/>
                  </a:cubicBezTo>
                  <a:cubicBezTo>
                    <a:pt x="1180495" y="1117929"/>
                    <a:pt x="1214362" y="1224368"/>
                    <a:pt x="1211943" y="1377977"/>
                  </a:cubicBezTo>
                  <a:cubicBezTo>
                    <a:pt x="1209524" y="1531586"/>
                    <a:pt x="1219200" y="1694872"/>
                    <a:pt x="1088572" y="1915005"/>
                  </a:cubicBezTo>
                  <a:cubicBezTo>
                    <a:pt x="957944" y="2135138"/>
                    <a:pt x="609601" y="2510091"/>
                    <a:pt x="428172" y="2698777"/>
                  </a:cubicBezTo>
                  <a:cubicBezTo>
                    <a:pt x="246743" y="2887463"/>
                    <a:pt x="0" y="3047120"/>
                    <a:pt x="0" y="3047120"/>
                  </a:cubicBezTo>
                  <a:lnTo>
                    <a:pt x="0" y="3047120"/>
                  </a:lnTo>
                  <a:lnTo>
                    <a:pt x="2169886" y="3025348"/>
                  </a:lnTo>
                  <a:lnTo>
                    <a:pt x="2169886" y="3025348"/>
                  </a:lnTo>
                  <a:cubicBezTo>
                    <a:pt x="2168677" y="2548796"/>
                    <a:pt x="2165653" y="1357415"/>
                    <a:pt x="2162629" y="166034"/>
                  </a:cubicBezTo>
                  <a:cubicBezTo>
                    <a:pt x="2162629" y="-310518"/>
                    <a:pt x="2162628" y="415197"/>
                    <a:pt x="2184400" y="173292"/>
                  </a:cubicBezTo>
                  <a:lnTo>
                    <a:pt x="377371" y="151520"/>
                  </a:lnTo>
                </a:path>
              </a:pathLst>
            </a:cu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EF81F7E9-E160-446A-A224-A87709EF02B7}"/>
                </a:ext>
              </a:extLst>
            </p:cNvPr>
            <p:cNvSpPr/>
            <p:nvPr/>
          </p:nvSpPr>
          <p:spPr>
            <a:xfrm>
              <a:off x="1162759" y="1823797"/>
              <a:ext cx="2045819" cy="2952100"/>
            </a:xfrm>
            <a:custGeom>
              <a:avLst/>
              <a:gdLst>
                <a:gd name="connsiteX0" fmla="*/ 384629 w 1218820"/>
                <a:gd name="connsiteY0" fmla="*/ 0 h 2801257"/>
                <a:gd name="connsiteX1" fmla="*/ 638629 w 1218820"/>
                <a:gd name="connsiteY1" fmla="*/ 333829 h 2801257"/>
                <a:gd name="connsiteX2" fmla="*/ 863600 w 1218820"/>
                <a:gd name="connsiteY2" fmla="*/ 580572 h 2801257"/>
                <a:gd name="connsiteX3" fmla="*/ 1074057 w 1218820"/>
                <a:gd name="connsiteY3" fmla="*/ 754743 h 2801257"/>
                <a:gd name="connsiteX4" fmla="*/ 1211943 w 1218820"/>
                <a:gd name="connsiteY4" fmla="*/ 1132114 h 2801257"/>
                <a:gd name="connsiteX5" fmla="*/ 1182914 w 1218820"/>
                <a:gd name="connsiteY5" fmla="*/ 1487714 h 2801257"/>
                <a:gd name="connsiteX6" fmla="*/ 1052286 w 1218820"/>
                <a:gd name="connsiteY6" fmla="*/ 1741714 h 2801257"/>
                <a:gd name="connsiteX7" fmla="*/ 798286 w 1218820"/>
                <a:gd name="connsiteY7" fmla="*/ 2061029 h 2801257"/>
                <a:gd name="connsiteX8" fmla="*/ 0 w 1218820"/>
                <a:gd name="connsiteY8" fmla="*/ 2801257 h 2801257"/>
                <a:gd name="connsiteX0" fmla="*/ 443761 w 1277952"/>
                <a:gd name="connsiteY0" fmla="*/ 0 h 2852095"/>
                <a:gd name="connsiteX1" fmla="*/ 697761 w 1277952"/>
                <a:gd name="connsiteY1" fmla="*/ 333829 h 2852095"/>
                <a:gd name="connsiteX2" fmla="*/ 922732 w 1277952"/>
                <a:gd name="connsiteY2" fmla="*/ 580572 h 2852095"/>
                <a:gd name="connsiteX3" fmla="*/ 1133189 w 1277952"/>
                <a:gd name="connsiteY3" fmla="*/ 754743 h 2852095"/>
                <a:gd name="connsiteX4" fmla="*/ 1271075 w 1277952"/>
                <a:gd name="connsiteY4" fmla="*/ 1132114 h 2852095"/>
                <a:gd name="connsiteX5" fmla="*/ 1242046 w 1277952"/>
                <a:gd name="connsiteY5" fmla="*/ 1487714 h 2852095"/>
                <a:gd name="connsiteX6" fmla="*/ 1111418 w 1277952"/>
                <a:gd name="connsiteY6" fmla="*/ 1741714 h 2852095"/>
                <a:gd name="connsiteX7" fmla="*/ 857418 w 1277952"/>
                <a:gd name="connsiteY7" fmla="*/ 2061029 h 2852095"/>
                <a:gd name="connsiteX8" fmla="*/ 59132 w 1277952"/>
                <a:gd name="connsiteY8" fmla="*/ 2801257 h 2852095"/>
                <a:gd name="connsiteX9" fmla="*/ 59132 w 1277952"/>
                <a:gd name="connsiteY9" fmla="*/ 2786743 h 2852095"/>
                <a:gd name="connsiteX0" fmla="*/ 1146629 w 1980820"/>
                <a:gd name="connsiteY0" fmla="*/ 0 h 2862118"/>
                <a:gd name="connsiteX1" fmla="*/ 1400629 w 1980820"/>
                <a:gd name="connsiteY1" fmla="*/ 333829 h 2862118"/>
                <a:gd name="connsiteX2" fmla="*/ 1625600 w 1980820"/>
                <a:gd name="connsiteY2" fmla="*/ 580572 h 2862118"/>
                <a:gd name="connsiteX3" fmla="*/ 1836057 w 1980820"/>
                <a:gd name="connsiteY3" fmla="*/ 754743 h 2862118"/>
                <a:gd name="connsiteX4" fmla="*/ 1973943 w 1980820"/>
                <a:gd name="connsiteY4" fmla="*/ 1132114 h 2862118"/>
                <a:gd name="connsiteX5" fmla="*/ 1944914 w 1980820"/>
                <a:gd name="connsiteY5" fmla="*/ 1487714 h 2862118"/>
                <a:gd name="connsiteX6" fmla="*/ 1814286 w 1980820"/>
                <a:gd name="connsiteY6" fmla="*/ 1741714 h 2862118"/>
                <a:gd name="connsiteX7" fmla="*/ 1560286 w 1980820"/>
                <a:gd name="connsiteY7" fmla="*/ 2061029 h 2862118"/>
                <a:gd name="connsiteX8" fmla="*/ 762000 w 1980820"/>
                <a:gd name="connsiteY8" fmla="*/ 2801257 h 2862118"/>
                <a:gd name="connsiteX9" fmla="*/ 0 w 1980820"/>
                <a:gd name="connsiteY9" fmla="*/ 2823029 h 2862118"/>
                <a:gd name="connsiteX0" fmla="*/ 1201033 w 2035224"/>
                <a:gd name="connsiteY0" fmla="*/ 0 h 2862118"/>
                <a:gd name="connsiteX1" fmla="*/ 1455033 w 2035224"/>
                <a:gd name="connsiteY1" fmla="*/ 333829 h 2862118"/>
                <a:gd name="connsiteX2" fmla="*/ 1680004 w 2035224"/>
                <a:gd name="connsiteY2" fmla="*/ 580572 h 2862118"/>
                <a:gd name="connsiteX3" fmla="*/ 1890461 w 2035224"/>
                <a:gd name="connsiteY3" fmla="*/ 754743 h 2862118"/>
                <a:gd name="connsiteX4" fmla="*/ 2028347 w 2035224"/>
                <a:gd name="connsiteY4" fmla="*/ 1132114 h 2862118"/>
                <a:gd name="connsiteX5" fmla="*/ 1999318 w 2035224"/>
                <a:gd name="connsiteY5" fmla="*/ 1487714 h 2862118"/>
                <a:gd name="connsiteX6" fmla="*/ 1868690 w 2035224"/>
                <a:gd name="connsiteY6" fmla="*/ 1741714 h 2862118"/>
                <a:gd name="connsiteX7" fmla="*/ 1614690 w 2035224"/>
                <a:gd name="connsiteY7" fmla="*/ 2061029 h 2862118"/>
                <a:gd name="connsiteX8" fmla="*/ 816404 w 2035224"/>
                <a:gd name="connsiteY8" fmla="*/ 2801257 h 2862118"/>
                <a:gd name="connsiteX9" fmla="*/ 54404 w 2035224"/>
                <a:gd name="connsiteY9" fmla="*/ 2823029 h 2862118"/>
                <a:gd name="connsiteX10" fmla="*/ 61661 w 2035224"/>
                <a:gd name="connsiteY10" fmla="*/ 2844799 h 2862118"/>
                <a:gd name="connsiteX0" fmla="*/ 1211627 w 2045818"/>
                <a:gd name="connsiteY0" fmla="*/ 0 h 2862118"/>
                <a:gd name="connsiteX1" fmla="*/ 1465627 w 2045818"/>
                <a:gd name="connsiteY1" fmla="*/ 333829 h 2862118"/>
                <a:gd name="connsiteX2" fmla="*/ 1690598 w 2045818"/>
                <a:gd name="connsiteY2" fmla="*/ 580572 h 2862118"/>
                <a:gd name="connsiteX3" fmla="*/ 1901055 w 2045818"/>
                <a:gd name="connsiteY3" fmla="*/ 754743 h 2862118"/>
                <a:gd name="connsiteX4" fmla="*/ 2038941 w 2045818"/>
                <a:gd name="connsiteY4" fmla="*/ 1132114 h 2862118"/>
                <a:gd name="connsiteX5" fmla="*/ 2009912 w 2045818"/>
                <a:gd name="connsiteY5" fmla="*/ 1487714 h 2862118"/>
                <a:gd name="connsiteX6" fmla="*/ 1879284 w 2045818"/>
                <a:gd name="connsiteY6" fmla="*/ 1741714 h 2862118"/>
                <a:gd name="connsiteX7" fmla="*/ 1625284 w 2045818"/>
                <a:gd name="connsiteY7" fmla="*/ 2061029 h 2862118"/>
                <a:gd name="connsiteX8" fmla="*/ 826998 w 2045818"/>
                <a:gd name="connsiteY8" fmla="*/ 2801257 h 2862118"/>
                <a:gd name="connsiteX9" fmla="*/ 64998 w 2045818"/>
                <a:gd name="connsiteY9" fmla="*/ 2823029 h 2862118"/>
                <a:gd name="connsiteX10" fmla="*/ 35969 w 2045818"/>
                <a:gd name="connsiteY10" fmla="*/ 65313 h 2862118"/>
                <a:gd name="connsiteX0" fmla="*/ 1211627 w 2045818"/>
                <a:gd name="connsiteY0" fmla="*/ 141057 h 3003175"/>
                <a:gd name="connsiteX1" fmla="*/ 1465627 w 2045818"/>
                <a:gd name="connsiteY1" fmla="*/ 474886 h 3003175"/>
                <a:gd name="connsiteX2" fmla="*/ 1690598 w 2045818"/>
                <a:gd name="connsiteY2" fmla="*/ 721629 h 3003175"/>
                <a:gd name="connsiteX3" fmla="*/ 1901055 w 2045818"/>
                <a:gd name="connsiteY3" fmla="*/ 895800 h 3003175"/>
                <a:gd name="connsiteX4" fmla="*/ 2038941 w 2045818"/>
                <a:gd name="connsiteY4" fmla="*/ 1273171 h 3003175"/>
                <a:gd name="connsiteX5" fmla="*/ 2009912 w 2045818"/>
                <a:gd name="connsiteY5" fmla="*/ 1628771 h 3003175"/>
                <a:gd name="connsiteX6" fmla="*/ 1879284 w 2045818"/>
                <a:gd name="connsiteY6" fmla="*/ 1882771 h 3003175"/>
                <a:gd name="connsiteX7" fmla="*/ 1625284 w 2045818"/>
                <a:gd name="connsiteY7" fmla="*/ 2202086 h 3003175"/>
                <a:gd name="connsiteX8" fmla="*/ 826998 w 2045818"/>
                <a:gd name="connsiteY8" fmla="*/ 2942314 h 3003175"/>
                <a:gd name="connsiteX9" fmla="*/ 64998 w 2045818"/>
                <a:gd name="connsiteY9" fmla="*/ 2964086 h 3003175"/>
                <a:gd name="connsiteX10" fmla="*/ 35969 w 2045818"/>
                <a:gd name="connsiteY10" fmla="*/ 206370 h 3003175"/>
                <a:gd name="connsiteX11" fmla="*/ 6941 w 2045818"/>
                <a:gd name="connsiteY11" fmla="*/ 199113 h 3003175"/>
                <a:gd name="connsiteX0" fmla="*/ 1211627 w 2045818"/>
                <a:gd name="connsiteY0" fmla="*/ 159775 h 3021893"/>
                <a:gd name="connsiteX1" fmla="*/ 1465627 w 2045818"/>
                <a:gd name="connsiteY1" fmla="*/ 493604 h 3021893"/>
                <a:gd name="connsiteX2" fmla="*/ 1690598 w 2045818"/>
                <a:gd name="connsiteY2" fmla="*/ 740347 h 3021893"/>
                <a:gd name="connsiteX3" fmla="*/ 1901055 w 2045818"/>
                <a:gd name="connsiteY3" fmla="*/ 914518 h 3021893"/>
                <a:gd name="connsiteX4" fmla="*/ 2038941 w 2045818"/>
                <a:gd name="connsiteY4" fmla="*/ 1291889 h 3021893"/>
                <a:gd name="connsiteX5" fmla="*/ 2009912 w 2045818"/>
                <a:gd name="connsiteY5" fmla="*/ 1647489 h 3021893"/>
                <a:gd name="connsiteX6" fmla="*/ 1879284 w 2045818"/>
                <a:gd name="connsiteY6" fmla="*/ 1901489 h 3021893"/>
                <a:gd name="connsiteX7" fmla="*/ 1625284 w 2045818"/>
                <a:gd name="connsiteY7" fmla="*/ 2220804 h 3021893"/>
                <a:gd name="connsiteX8" fmla="*/ 826998 w 2045818"/>
                <a:gd name="connsiteY8" fmla="*/ 2961032 h 3021893"/>
                <a:gd name="connsiteX9" fmla="*/ 64998 w 2045818"/>
                <a:gd name="connsiteY9" fmla="*/ 2982804 h 3021893"/>
                <a:gd name="connsiteX10" fmla="*/ 35969 w 2045818"/>
                <a:gd name="connsiteY10" fmla="*/ 225088 h 3021893"/>
                <a:gd name="connsiteX11" fmla="*/ 1204370 w 2045818"/>
                <a:gd name="connsiteY11" fmla="*/ 152516 h 3021893"/>
                <a:gd name="connsiteX0" fmla="*/ 1263290 w 2097481"/>
                <a:gd name="connsiteY0" fmla="*/ 143585 h 3005703"/>
                <a:gd name="connsiteX1" fmla="*/ 1517290 w 2097481"/>
                <a:gd name="connsiteY1" fmla="*/ 477414 h 3005703"/>
                <a:gd name="connsiteX2" fmla="*/ 1742261 w 2097481"/>
                <a:gd name="connsiteY2" fmla="*/ 724157 h 3005703"/>
                <a:gd name="connsiteX3" fmla="*/ 1952718 w 2097481"/>
                <a:gd name="connsiteY3" fmla="*/ 898328 h 3005703"/>
                <a:gd name="connsiteX4" fmla="*/ 2090604 w 2097481"/>
                <a:gd name="connsiteY4" fmla="*/ 1275699 h 3005703"/>
                <a:gd name="connsiteX5" fmla="*/ 2061575 w 2097481"/>
                <a:gd name="connsiteY5" fmla="*/ 1631299 h 3005703"/>
                <a:gd name="connsiteX6" fmla="*/ 1930947 w 2097481"/>
                <a:gd name="connsiteY6" fmla="*/ 1885299 h 3005703"/>
                <a:gd name="connsiteX7" fmla="*/ 1676947 w 2097481"/>
                <a:gd name="connsiteY7" fmla="*/ 2204614 h 3005703"/>
                <a:gd name="connsiteX8" fmla="*/ 878661 w 2097481"/>
                <a:gd name="connsiteY8" fmla="*/ 2944842 h 3005703"/>
                <a:gd name="connsiteX9" fmla="*/ 116661 w 2097481"/>
                <a:gd name="connsiteY9" fmla="*/ 2966614 h 3005703"/>
                <a:gd name="connsiteX10" fmla="*/ 87632 w 2097481"/>
                <a:gd name="connsiteY10" fmla="*/ 208898 h 3005703"/>
                <a:gd name="connsiteX11" fmla="*/ 87633 w 2097481"/>
                <a:gd name="connsiteY11" fmla="*/ 187128 h 3005703"/>
                <a:gd name="connsiteX12" fmla="*/ 1256033 w 2097481"/>
                <a:gd name="connsiteY12" fmla="*/ 136326 h 3005703"/>
                <a:gd name="connsiteX0" fmla="*/ 1211628 w 2045819"/>
                <a:gd name="connsiteY0" fmla="*/ 89982 h 2952100"/>
                <a:gd name="connsiteX1" fmla="*/ 1465628 w 2045819"/>
                <a:gd name="connsiteY1" fmla="*/ 423811 h 2952100"/>
                <a:gd name="connsiteX2" fmla="*/ 1690599 w 2045819"/>
                <a:gd name="connsiteY2" fmla="*/ 670554 h 2952100"/>
                <a:gd name="connsiteX3" fmla="*/ 1901056 w 2045819"/>
                <a:gd name="connsiteY3" fmla="*/ 844725 h 2952100"/>
                <a:gd name="connsiteX4" fmla="*/ 2038942 w 2045819"/>
                <a:gd name="connsiteY4" fmla="*/ 1222096 h 2952100"/>
                <a:gd name="connsiteX5" fmla="*/ 2009913 w 2045819"/>
                <a:gd name="connsiteY5" fmla="*/ 1577696 h 2952100"/>
                <a:gd name="connsiteX6" fmla="*/ 1879285 w 2045819"/>
                <a:gd name="connsiteY6" fmla="*/ 1831696 h 2952100"/>
                <a:gd name="connsiteX7" fmla="*/ 1625285 w 2045819"/>
                <a:gd name="connsiteY7" fmla="*/ 2151011 h 2952100"/>
                <a:gd name="connsiteX8" fmla="*/ 826999 w 2045819"/>
                <a:gd name="connsiteY8" fmla="*/ 2891239 h 2952100"/>
                <a:gd name="connsiteX9" fmla="*/ 64999 w 2045819"/>
                <a:gd name="connsiteY9" fmla="*/ 2913011 h 2952100"/>
                <a:gd name="connsiteX10" fmla="*/ 35970 w 2045819"/>
                <a:gd name="connsiteY10" fmla="*/ 155295 h 2952100"/>
                <a:gd name="connsiteX11" fmla="*/ 35971 w 2045819"/>
                <a:gd name="connsiteY11" fmla="*/ 133525 h 2952100"/>
                <a:gd name="connsiteX12" fmla="*/ 1204371 w 2045819"/>
                <a:gd name="connsiteY12" fmla="*/ 82723 h 295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45819" h="2952100">
                  <a:moveTo>
                    <a:pt x="1211628" y="89982"/>
                  </a:moveTo>
                  <a:cubicBezTo>
                    <a:pt x="1298714" y="208515"/>
                    <a:pt x="1385800" y="327049"/>
                    <a:pt x="1465628" y="423811"/>
                  </a:cubicBezTo>
                  <a:cubicBezTo>
                    <a:pt x="1545456" y="520573"/>
                    <a:pt x="1618028" y="600402"/>
                    <a:pt x="1690599" y="670554"/>
                  </a:cubicBezTo>
                  <a:cubicBezTo>
                    <a:pt x="1763170" y="740706"/>
                    <a:pt x="1842999" y="752801"/>
                    <a:pt x="1901056" y="844725"/>
                  </a:cubicBezTo>
                  <a:cubicBezTo>
                    <a:pt x="1959113" y="936649"/>
                    <a:pt x="2020799" y="1099934"/>
                    <a:pt x="2038942" y="1222096"/>
                  </a:cubicBezTo>
                  <a:cubicBezTo>
                    <a:pt x="2057085" y="1344258"/>
                    <a:pt x="2036522" y="1476096"/>
                    <a:pt x="2009913" y="1577696"/>
                  </a:cubicBezTo>
                  <a:cubicBezTo>
                    <a:pt x="1983304" y="1679296"/>
                    <a:pt x="1943390" y="1736144"/>
                    <a:pt x="1879285" y="1831696"/>
                  </a:cubicBezTo>
                  <a:cubicBezTo>
                    <a:pt x="1815180" y="1927248"/>
                    <a:pt x="1800666" y="1974421"/>
                    <a:pt x="1625285" y="2151011"/>
                  </a:cubicBezTo>
                  <a:cubicBezTo>
                    <a:pt x="1449904" y="2327601"/>
                    <a:pt x="1138451" y="2609420"/>
                    <a:pt x="826999" y="2891239"/>
                  </a:cubicBezTo>
                  <a:cubicBezTo>
                    <a:pt x="693951" y="3012191"/>
                    <a:pt x="64999" y="2916035"/>
                    <a:pt x="64999" y="2913011"/>
                  </a:cubicBezTo>
                  <a:cubicBezTo>
                    <a:pt x="-60792" y="2920268"/>
                    <a:pt x="34458" y="150760"/>
                    <a:pt x="35970" y="155295"/>
                  </a:cubicBezTo>
                  <a:cubicBezTo>
                    <a:pt x="31132" y="-307953"/>
                    <a:pt x="22666" y="443163"/>
                    <a:pt x="35971" y="133525"/>
                  </a:cubicBezTo>
                  <a:cubicBezTo>
                    <a:pt x="230704" y="121430"/>
                    <a:pt x="1009638" y="91190"/>
                    <a:pt x="1204371" y="82723"/>
                  </a:cubicBezTo>
                </a:path>
              </a:pathLst>
            </a:custGeom>
            <a:solidFill>
              <a:srgbClr val="92D05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060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127" grpId="0" animBg="1"/>
      <p:bldP spid="1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222F-4ECE-4D43-8A8D-313D476A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83635-3643-488D-9BC4-1264A9A1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235EE-66B1-499E-8EDF-4A86FD29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27</a:t>
            </a:fld>
            <a:endParaRPr lang="en-US" dirty="0"/>
          </a:p>
        </p:txBody>
      </p:sp>
      <p:sp>
        <p:nvSpPr>
          <p:cNvPr id="72" name="Content Placeholder 71">
            <a:extLst>
              <a:ext uri="{FF2B5EF4-FFF2-40B4-BE49-F238E27FC236}">
                <a16:creationId xmlns:a16="http://schemas.microsoft.com/office/drawing/2014/main" id="{5CF1A7F0-A25D-483F-9B66-1461B2F59FF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More possibilities under the linearity assumption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4E361D3-2FC9-4322-A6BC-913D814B9306}"/>
              </a:ext>
            </a:extLst>
          </p:cNvPr>
          <p:cNvSpPr txBox="1"/>
          <p:nvPr/>
        </p:nvSpPr>
        <p:spPr>
          <a:xfrm>
            <a:off x="762003" y="5533043"/>
            <a:ext cx="3320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Linearity Assumption</a:t>
            </a:r>
            <a:br>
              <a:rPr lang="en-US" sz="2400" b="1" dirty="0"/>
            </a:br>
            <a:r>
              <a:rPr lang="en-US" sz="2400" i="1" dirty="0"/>
              <a:t>allowing outliers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240344-A1A0-43C1-A5F2-562B87F2DCF3}"/>
              </a:ext>
            </a:extLst>
          </p:cNvPr>
          <p:cNvGrpSpPr/>
          <p:nvPr/>
        </p:nvGrpSpPr>
        <p:grpSpPr>
          <a:xfrm>
            <a:off x="5105400" y="1595222"/>
            <a:ext cx="3739198" cy="3605341"/>
            <a:chOff x="5105400" y="1595222"/>
            <a:chExt cx="3739198" cy="360534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37EF34C-5075-4A27-919E-0A338DC04ECC}"/>
                </a:ext>
              </a:extLst>
            </p:cNvPr>
            <p:cNvCxnSpPr/>
            <p:nvPr/>
          </p:nvCxnSpPr>
          <p:spPr>
            <a:xfrm>
              <a:off x="5524391" y="4821595"/>
              <a:ext cx="3320207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ACCC591-8023-490D-BEBB-676AA8E61908}"/>
                </a:ext>
              </a:extLst>
            </p:cNvPr>
            <p:cNvCxnSpPr/>
            <p:nvPr/>
          </p:nvCxnSpPr>
          <p:spPr>
            <a:xfrm flipV="1">
              <a:off x="5524391" y="2086845"/>
              <a:ext cx="0" cy="273475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C74B92-E6CC-4A65-9E98-1994B9CBC2E6}"/>
                </a:ext>
              </a:extLst>
            </p:cNvPr>
            <p:cNvSpPr txBox="1"/>
            <p:nvPr/>
          </p:nvSpPr>
          <p:spPr>
            <a:xfrm>
              <a:off x="5749490" y="4866619"/>
              <a:ext cx="3095108" cy="333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Feature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DE802C-3BEF-4974-B0F9-5CBCCB56B407}"/>
                </a:ext>
              </a:extLst>
            </p:cNvPr>
            <p:cNvSpPr txBox="1"/>
            <p:nvPr/>
          </p:nvSpPr>
          <p:spPr>
            <a:xfrm rot="16200000">
              <a:off x="3504175" y="3196447"/>
              <a:ext cx="3497936" cy="295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Feature 2</a:t>
              </a:r>
            </a:p>
          </p:txBody>
        </p:sp>
        <p:sp>
          <p:nvSpPr>
            <p:cNvPr id="19" name="Plus 18">
              <a:extLst>
                <a:ext uri="{FF2B5EF4-FFF2-40B4-BE49-F238E27FC236}">
                  <a16:creationId xmlns:a16="http://schemas.microsoft.com/office/drawing/2014/main" id="{C0E4F397-B68A-4906-AAB2-D03798886489}"/>
                </a:ext>
              </a:extLst>
            </p:cNvPr>
            <p:cNvSpPr/>
            <p:nvPr/>
          </p:nvSpPr>
          <p:spPr>
            <a:xfrm>
              <a:off x="8439082" y="2688121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Plus 36">
              <a:extLst>
                <a:ext uri="{FF2B5EF4-FFF2-40B4-BE49-F238E27FC236}">
                  <a16:creationId xmlns:a16="http://schemas.microsoft.com/office/drawing/2014/main" id="{55882DEC-AB88-4E8E-9580-4C9FF8268692}"/>
                </a:ext>
              </a:extLst>
            </p:cNvPr>
            <p:cNvSpPr/>
            <p:nvPr/>
          </p:nvSpPr>
          <p:spPr>
            <a:xfrm>
              <a:off x="8213983" y="2175441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Plus 43">
              <a:extLst>
                <a:ext uri="{FF2B5EF4-FFF2-40B4-BE49-F238E27FC236}">
                  <a16:creationId xmlns:a16="http://schemas.microsoft.com/office/drawing/2014/main" id="{72E9089D-88AD-4167-AF82-B6B156453E49}"/>
                </a:ext>
              </a:extLst>
            </p:cNvPr>
            <p:cNvSpPr/>
            <p:nvPr/>
          </p:nvSpPr>
          <p:spPr>
            <a:xfrm>
              <a:off x="7717111" y="4467577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Plus 21">
              <a:extLst>
                <a:ext uri="{FF2B5EF4-FFF2-40B4-BE49-F238E27FC236}">
                  <a16:creationId xmlns:a16="http://schemas.microsoft.com/office/drawing/2014/main" id="{E7DD4126-8869-41EC-A553-436EF36355DC}"/>
                </a:ext>
              </a:extLst>
            </p:cNvPr>
            <p:cNvSpPr/>
            <p:nvPr/>
          </p:nvSpPr>
          <p:spPr>
            <a:xfrm>
              <a:off x="8077362" y="3840314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" name="Plus 31">
              <a:extLst>
                <a:ext uri="{FF2B5EF4-FFF2-40B4-BE49-F238E27FC236}">
                  <a16:creationId xmlns:a16="http://schemas.microsoft.com/office/drawing/2014/main" id="{A9C004F4-C232-44B4-8F0B-091682889691}"/>
                </a:ext>
              </a:extLst>
            </p:cNvPr>
            <p:cNvSpPr/>
            <p:nvPr/>
          </p:nvSpPr>
          <p:spPr>
            <a:xfrm>
              <a:off x="5975060" y="4285446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Plus 33">
              <a:extLst>
                <a:ext uri="{FF2B5EF4-FFF2-40B4-BE49-F238E27FC236}">
                  <a16:creationId xmlns:a16="http://schemas.microsoft.com/office/drawing/2014/main" id="{06A551EA-E6AA-44CC-BB82-EC59B2B0BAE2}"/>
                </a:ext>
              </a:extLst>
            </p:cNvPr>
            <p:cNvSpPr/>
            <p:nvPr/>
          </p:nvSpPr>
          <p:spPr>
            <a:xfrm>
              <a:off x="8424553" y="3282536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Plus 49">
              <a:extLst>
                <a:ext uri="{FF2B5EF4-FFF2-40B4-BE49-F238E27FC236}">
                  <a16:creationId xmlns:a16="http://schemas.microsoft.com/office/drawing/2014/main" id="{2AF6AA7B-78AE-4809-B416-9718A8BA5FD5}"/>
                </a:ext>
              </a:extLst>
            </p:cNvPr>
            <p:cNvSpPr/>
            <p:nvPr/>
          </p:nvSpPr>
          <p:spPr>
            <a:xfrm>
              <a:off x="8038272" y="4253660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Plus 19">
              <a:extLst>
                <a:ext uri="{FF2B5EF4-FFF2-40B4-BE49-F238E27FC236}">
                  <a16:creationId xmlns:a16="http://schemas.microsoft.com/office/drawing/2014/main" id="{F7D39DFF-3609-449D-AF82-DCF102AA86B2}"/>
                </a:ext>
              </a:extLst>
            </p:cNvPr>
            <p:cNvSpPr/>
            <p:nvPr/>
          </p:nvSpPr>
          <p:spPr>
            <a:xfrm>
              <a:off x="7942346" y="3556988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Plus 20">
              <a:extLst>
                <a:ext uri="{FF2B5EF4-FFF2-40B4-BE49-F238E27FC236}">
                  <a16:creationId xmlns:a16="http://schemas.microsoft.com/office/drawing/2014/main" id="{5A461D2F-81F3-44B2-AB57-6BC95B763F33}"/>
                </a:ext>
              </a:extLst>
            </p:cNvPr>
            <p:cNvSpPr/>
            <p:nvPr/>
          </p:nvSpPr>
          <p:spPr>
            <a:xfrm>
              <a:off x="8175672" y="3316176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Plus 34">
              <a:extLst>
                <a:ext uri="{FF2B5EF4-FFF2-40B4-BE49-F238E27FC236}">
                  <a16:creationId xmlns:a16="http://schemas.microsoft.com/office/drawing/2014/main" id="{03AC0D72-0214-4E81-ADC4-11E209BC5887}"/>
                </a:ext>
              </a:extLst>
            </p:cNvPr>
            <p:cNvSpPr/>
            <p:nvPr/>
          </p:nvSpPr>
          <p:spPr>
            <a:xfrm>
              <a:off x="8073705" y="2751198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Plus 42">
              <a:extLst>
                <a:ext uri="{FF2B5EF4-FFF2-40B4-BE49-F238E27FC236}">
                  <a16:creationId xmlns:a16="http://schemas.microsoft.com/office/drawing/2014/main" id="{ED953F3F-53A2-4739-8001-C4A8AE09CCAC}"/>
                </a:ext>
              </a:extLst>
            </p:cNvPr>
            <p:cNvSpPr/>
            <p:nvPr/>
          </p:nvSpPr>
          <p:spPr>
            <a:xfrm>
              <a:off x="7265663" y="4208541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3" name="Plus 44">
              <a:extLst>
                <a:ext uri="{FF2B5EF4-FFF2-40B4-BE49-F238E27FC236}">
                  <a16:creationId xmlns:a16="http://schemas.microsoft.com/office/drawing/2014/main" id="{A277784C-D27B-41A2-BAB8-16908EFA5821}"/>
                </a:ext>
              </a:extLst>
            </p:cNvPr>
            <p:cNvSpPr/>
            <p:nvPr/>
          </p:nvSpPr>
          <p:spPr>
            <a:xfrm>
              <a:off x="7532634" y="4035765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4" name="Plus 48">
              <a:extLst>
                <a:ext uri="{FF2B5EF4-FFF2-40B4-BE49-F238E27FC236}">
                  <a16:creationId xmlns:a16="http://schemas.microsoft.com/office/drawing/2014/main" id="{8C307C12-D377-4C48-86CE-CF30D195D1B7}"/>
                </a:ext>
              </a:extLst>
            </p:cNvPr>
            <p:cNvSpPr/>
            <p:nvPr/>
          </p:nvSpPr>
          <p:spPr>
            <a:xfrm>
              <a:off x="7796066" y="3866812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6" name="Plus 50">
              <a:extLst>
                <a:ext uri="{FF2B5EF4-FFF2-40B4-BE49-F238E27FC236}">
                  <a16:creationId xmlns:a16="http://schemas.microsoft.com/office/drawing/2014/main" id="{6BF9EE32-D5D7-4CB1-BC9E-374A10C166E2}"/>
                </a:ext>
              </a:extLst>
            </p:cNvPr>
            <p:cNvSpPr/>
            <p:nvPr/>
          </p:nvSpPr>
          <p:spPr>
            <a:xfrm>
              <a:off x="8161705" y="3583796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7" name="Plus 51">
              <a:extLst>
                <a:ext uri="{FF2B5EF4-FFF2-40B4-BE49-F238E27FC236}">
                  <a16:creationId xmlns:a16="http://schemas.microsoft.com/office/drawing/2014/main" id="{1BD6B756-87E7-4A54-A007-B289E4181136}"/>
                </a:ext>
              </a:extLst>
            </p:cNvPr>
            <p:cNvSpPr/>
            <p:nvPr/>
          </p:nvSpPr>
          <p:spPr>
            <a:xfrm>
              <a:off x="8319351" y="2986884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Plus 12">
              <a:extLst>
                <a:ext uri="{FF2B5EF4-FFF2-40B4-BE49-F238E27FC236}">
                  <a16:creationId xmlns:a16="http://schemas.microsoft.com/office/drawing/2014/main" id="{4E51A050-E14A-4947-9BC0-31ACC74ED063}"/>
                </a:ext>
              </a:extLst>
            </p:cNvPr>
            <p:cNvSpPr/>
            <p:nvPr/>
          </p:nvSpPr>
          <p:spPr>
            <a:xfrm>
              <a:off x="8233134" y="2608709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Plus 22">
              <a:extLst>
                <a:ext uri="{FF2B5EF4-FFF2-40B4-BE49-F238E27FC236}">
                  <a16:creationId xmlns:a16="http://schemas.microsoft.com/office/drawing/2014/main" id="{C924C929-33BE-4282-8B99-89976665A7BC}"/>
                </a:ext>
              </a:extLst>
            </p:cNvPr>
            <p:cNvSpPr/>
            <p:nvPr/>
          </p:nvSpPr>
          <p:spPr>
            <a:xfrm>
              <a:off x="7414336" y="2056314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Plus 32">
              <a:extLst>
                <a:ext uri="{FF2B5EF4-FFF2-40B4-BE49-F238E27FC236}">
                  <a16:creationId xmlns:a16="http://schemas.microsoft.com/office/drawing/2014/main" id="{7D8AD4AB-65AC-472C-A95C-70AD81A5C64A}"/>
                </a:ext>
              </a:extLst>
            </p:cNvPr>
            <p:cNvSpPr/>
            <p:nvPr/>
          </p:nvSpPr>
          <p:spPr>
            <a:xfrm>
              <a:off x="7895485" y="2056314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6" name="Plus 35">
              <a:extLst>
                <a:ext uri="{FF2B5EF4-FFF2-40B4-BE49-F238E27FC236}">
                  <a16:creationId xmlns:a16="http://schemas.microsoft.com/office/drawing/2014/main" id="{4B534B39-3094-45D7-9F63-A426632EE164}"/>
                </a:ext>
              </a:extLst>
            </p:cNvPr>
            <p:cNvSpPr/>
            <p:nvPr/>
          </p:nvSpPr>
          <p:spPr>
            <a:xfrm>
              <a:off x="7967323" y="2313748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8" name="Plus 52">
              <a:extLst>
                <a:ext uri="{FF2B5EF4-FFF2-40B4-BE49-F238E27FC236}">
                  <a16:creationId xmlns:a16="http://schemas.microsoft.com/office/drawing/2014/main" id="{3C3D15E7-0207-4ADD-8CD4-1E4DF0884D96}"/>
                </a:ext>
              </a:extLst>
            </p:cNvPr>
            <p:cNvSpPr/>
            <p:nvPr/>
          </p:nvSpPr>
          <p:spPr>
            <a:xfrm>
              <a:off x="7639435" y="2121578"/>
              <a:ext cx="225099" cy="25439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Minus 27">
              <a:extLst>
                <a:ext uri="{FF2B5EF4-FFF2-40B4-BE49-F238E27FC236}">
                  <a16:creationId xmlns:a16="http://schemas.microsoft.com/office/drawing/2014/main" id="{331B1E34-D77A-4AC9-9E6F-224A6E155AFE}"/>
                </a:ext>
              </a:extLst>
            </p:cNvPr>
            <p:cNvSpPr/>
            <p:nvPr/>
          </p:nvSpPr>
          <p:spPr>
            <a:xfrm>
              <a:off x="6191639" y="3131200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9" name="Minus 40">
              <a:extLst>
                <a:ext uri="{FF2B5EF4-FFF2-40B4-BE49-F238E27FC236}">
                  <a16:creationId xmlns:a16="http://schemas.microsoft.com/office/drawing/2014/main" id="{C008FD4A-864E-4C9B-96F4-B0F4EE068388}"/>
                </a:ext>
              </a:extLst>
            </p:cNvPr>
            <p:cNvSpPr/>
            <p:nvPr/>
          </p:nvSpPr>
          <p:spPr>
            <a:xfrm>
              <a:off x="6385987" y="2822493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1" name="Minus 55">
              <a:extLst>
                <a:ext uri="{FF2B5EF4-FFF2-40B4-BE49-F238E27FC236}">
                  <a16:creationId xmlns:a16="http://schemas.microsoft.com/office/drawing/2014/main" id="{0A0965BC-91F6-4D6B-B891-9F511E149EA8}"/>
                </a:ext>
              </a:extLst>
            </p:cNvPr>
            <p:cNvSpPr/>
            <p:nvPr/>
          </p:nvSpPr>
          <p:spPr>
            <a:xfrm>
              <a:off x="6364525" y="3293295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2" name="Minus 56">
              <a:extLst>
                <a:ext uri="{FF2B5EF4-FFF2-40B4-BE49-F238E27FC236}">
                  <a16:creationId xmlns:a16="http://schemas.microsoft.com/office/drawing/2014/main" id="{6948B82B-231E-4518-880C-881582468C97}"/>
                </a:ext>
              </a:extLst>
            </p:cNvPr>
            <p:cNvSpPr/>
            <p:nvPr/>
          </p:nvSpPr>
          <p:spPr>
            <a:xfrm>
              <a:off x="6519908" y="3004002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" name="Minus 13">
              <a:extLst>
                <a:ext uri="{FF2B5EF4-FFF2-40B4-BE49-F238E27FC236}">
                  <a16:creationId xmlns:a16="http://schemas.microsoft.com/office/drawing/2014/main" id="{944C38C0-BC88-428D-AC35-9F6C175275C1}"/>
                </a:ext>
              </a:extLst>
            </p:cNvPr>
            <p:cNvSpPr/>
            <p:nvPr/>
          </p:nvSpPr>
          <p:spPr>
            <a:xfrm>
              <a:off x="6250387" y="2328983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Minus 23">
              <a:extLst>
                <a:ext uri="{FF2B5EF4-FFF2-40B4-BE49-F238E27FC236}">
                  <a16:creationId xmlns:a16="http://schemas.microsoft.com/office/drawing/2014/main" id="{2FF1EACC-B99A-407A-A3D9-74A92D5C980C}"/>
                </a:ext>
              </a:extLst>
            </p:cNvPr>
            <p:cNvSpPr/>
            <p:nvPr/>
          </p:nvSpPr>
          <p:spPr>
            <a:xfrm>
              <a:off x="5861213" y="3789019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Minus 26">
              <a:extLst>
                <a:ext uri="{FF2B5EF4-FFF2-40B4-BE49-F238E27FC236}">
                  <a16:creationId xmlns:a16="http://schemas.microsoft.com/office/drawing/2014/main" id="{70418D09-D8CA-4D1B-90FF-D195645931AD}"/>
                </a:ext>
              </a:extLst>
            </p:cNvPr>
            <p:cNvSpPr/>
            <p:nvPr/>
          </p:nvSpPr>
          <p:spPr>
            <a:xfrm>
              <a:off x="5873479" y="2794624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Minus 28">
              <a:extLst>
                <a:ext uri="{FF2B5EF4-FFF2-40B4-BE49-F238E27FC236}">
                  <a16:creationId xmlns:a16="http://schemas.microsoft.com/office/drawing/2014/main" id="{7E0847FC-8075-4EC8-B1EB-69F037E426B7}"/>
                </a:ext>
              </a:extLst>
            </p:cNvPr>
            <p:cNvSpPr/>
            <p:nvPr/>
          </p:nvSpPr>
          <p:spPr>
            <a:xfrm>
              <a:off x="5735191" y="3116177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Minus 29">
              <a:extLst>
                <a:ext uri="{FF2B5EF4-FFF2-40B4-BE49-F238E27FC236}">
                  <a16:creationId xmlns:a16="http://schemas.microsoft.com/office/drawing/2014/main" id="{DE04DB69-E9E3-4C6F-8135-FF5689A8C75A}"/>
                </a:ext>
              </a:extLst>
            </p:cNvPr>
            <p:cNvSpPr/>
            <p:nvPr/>
          </p:nvSpPr>
          <p:spPr>
            <a:xfrm>
              <a:off x="6194381" y="2569549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Minus 30">
              <a:extLst>
                <a:ext uri="{FF2B5EF4-FFF2-40B4-BE49-F238E27FC236}">
                  <a16:creationId xmlns:a16="http://schemas.microsoft.com/office/drawing/2014/main" id="{FD1B4574-66E5-40C0-BF16-DD274D17067D}"/>
                </a:ext>
              </a:extLst>
            </p:cNvPr>
            <p:cNvSpPr/>
            <p:nvPr/>
          </p:nvSpPr>
          <p:spPr>
            <a:xfrm>
              <a:off x="6405812" y="2201785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8" name="Minus 39">
              <a:extLst>
                <a:ext uri="{FF2B5EF4-FFF2-40B4-BE49-F238E27FC236}">
                  <a16:creationId xmlns:a16="http://schemas.microsoft.com/office/drawing/2014/main" id="{3F0307FB-E9EF-4408-BEF5-BB53822FCC0A}"/>
                </a:ext>
              </a:extLst>
            </p:cNvPr>
            <p:cNvSpPr/>
            <p:nvPr/>
          </p:nvSpPr>
          <p:spPr>
            <a:xfrm>
              <a:off x="5933106" y="2404293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0" name="Minus 41">
              <a:extLst>
                <a:ext uri="{FF2B5EF4-FFF2-40B4-BE49-F238E27FC236}">
                  <a16:creationId xmlns:a16="http://schemas.microsoft.com/office/drawing/2014/main" id="{B7EB4894-C5DD-48C7-B581-277871077380}"/>
                </a:ext>
              </a:extLst>
            </p:cNvPr>
            <p:cNvSpPr/>
            <p:nvPr/>
          </p:nvSpPr>
          <p:spPr>
            <a:xfrm>
              <a:off x="6578120" y="2369464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4" name="Minus 58">
              <a:extLst>
                <a:ext uri="{FF2B5EF4-FFF2-40B4-BE49-F238E27FC236}">
                  <a16:creationId xmlns:a16="http://schemas.microsoft.com/office/drawing/2014/main" id="{AB17CB4E-AC1D-444B-AB9E-4FE88DC951DE}"/>
                </a:ext>
              </a:extLst>
            </p:cNvPr>
            <p:cNvSpPr/>
            <p:nvPr/>
          </p:nvSpPr>
          <p:spPr>
            <a:xfrm>
              <a:off x="6443631" y="2599278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Minus 53">
              <a:extLst>
                <a:ext uri="{FF2B5EF4-FFF2-40B4-BE49-F238E27FC236}">
                  <a16:creationId xmlns:a16="http://schemas.microsoft.com/office/drawing/2014/main" id="{273B9004-C885-4201-9B2E-FD340145C6C3}"/>
                </a:ext>
              </a:extLst>
            </p:cNvPr>
            <p:cNvSpPr/>
            <p:nvPr/>
          </p:nvSpPr>
          <p:spPr>
            <a:xfrm>
              <a:off x="6177298" y="3501209"/>
              <a:ext cx="225099" cy="25439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0872D80-C95B-4405-B614-198BB712BB1F}"/>
                </a:ext>
              </a:extLst>
            </p:cNvPr>
            <p:cNvGrpSpPr/>
            <p:nvPr/>
          </p:nvGrpSpPr>
          <p:grpSpPr>
            <a:xfrm>
              <a:off x="5504807" y="3176968"/>
              <a:ext cx="694055" cy="657188"/>
              <a:chOff x="4584700" y="4000500"/>
              <a:chExt cx="939800" cy="787400"/>
            </a:xfrm>
          </p:grpSpPr>
          <p:sp>
            <p:nvSpPr>
              <p:cNvPr id="25" name="Minus 24">
                <a:extLst>
                  <a:ext uri="{FF2B5EF4-FFF2-40B4-BE49-F238E27FC236}">
                    <a16:creationId xmlns:a16="http://schemas.microsoft.com/office/drawing/2014/main" id="{914FB98F-B94E-444E-837C-42BF9E6D0178}"/>
                  </a:ext>
                </a:extLst>
              </p:cNvPr>
              <p:cNvSpPr/>
              <p:nvPr/>
            </p:nvSpPr>
            <p:spPr>
              <a:xfrm>
                <a:off x="4584700" y="400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Minus 25">
                <a:extLst>
                  <a:ext uri="{FF2B5EF4-FFF2-40B4-BE49-F238E27FC236}">
                    <a16:creationId xmlns:a16="http://schemas.microsoft.com/office/drawing/2014/main" id="{2D6C886F-F3B0-4875-A6C9-B5948ABE9DC8}"/>
                  </a:ext>
                </a:extLst>
              </p:cNvPr>
              <p:cNvSpPr/>
              <p:nvPr/>
            </p:nvSpPr>
            <p:spPr>
              <a:xfrm>
                <a:off x="50673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0" name="Minus 54">
                <a:extLst>
                  <a:ext uri="{FF2B5EF4-FFF2-40B4-BE49-F238E27FC236}">
                    <a16:creationId xmlns:a16="http://schemas.microsoft.com/office/drawing/2014/main" id="{263A2EAF-2C64-43E8-811F-A1BBC9D4C6D6}"/>
                  </a:ext>
                </a:extLst>
              </p:cNvPr>
              <p:cNvSpPr/>
              <p:nvPr/>
            </p:nvSpPr>
            <p:spPr>
              <a:xfrm>
                <a:off x="5219700" y="41529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Minus 57">
                <a:extLst>
                  <a:ext uri="{FF2B5EF4-FFF2-40B4-BE49-F238E27FC236}">
                    <a16:creationId xmlns:a16="http://schemas.microsoft.com/office/drawing/2014/main" id="{9988F369-5FDC-4E4F-BD7D-8064A855D470}"/>
                  </a:ext>
                </a:extLst>
              </p:cNvPr>
              <p:cNvSpPr/>
              <p:nvPr/>
            </p:nvSpPr>
            <p:spPr>
              <a:xfrm>
                <a:off x="45974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5" name="Minus 59">
                <a:extLst>
                  <a:ext uri="{FF2B5EF4-FFF2-40B4-BE49-F238E27FC236}">
                    <a16:creationId xmlns:a16="http://schemas.microsoft.com/office/drawing/2014/main" id="{ED797242-2708-4860-9C54-C7564A6108DE}"/>
                  </a:ext>
                </a:extLst>
              </p:cNvPr>
              <p:cNvSpPr/>
              <p:nvPr/>
            </p:nvSpPr>
            <p:spPr>
              <a:xfrm>
                <a:off x="4717597" y="4246578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7AFC8A-D09D-4059-937F-6FDEA4FFC18F}"/>
              </a:ext>
            </a:extLst>
          </p:cNvPr>
          <p:cNvCxnSpPr>
            <a:cxnSpLocks/>
          </p:cNvCxnSpPr>
          <p:nvPr/>
        </p:nvCxnSpPr>
        <p:spPr>
          <a:xfrm flipH="1">
            <a:off x="5800825" y="1865744"/>
            <a:ext cx="1787775" cy="279324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F85C2C3-347D-4E65-AE29-B587B3CDF944}"/>
              </a:ext>
            </a:extLst>
          </p:cNvPr>
          <p:cNvCxnSpPr/>
          <p:nvPr/>
        </p:nvCxnSpPr>
        <p:spPr>
          <a:xfrm>
            <a:off x="1080603" y="4821595"/>
            <a:ext cx="332020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C1E5173-C2FB-4236-81F9-E6D4B78B4201}"/>
              </a:ext>
            </a:extLst>
          </p:cNvPr>
          <p:cNvCxnSpPr/>
          <p:nvPr/>
        </p:nvCxnSpPr>
        <p:spPr>
          <a:xfrm flipV="1">
            <a:off x="1080603" y="2086845"/>
            <a:ext cx="0" cy="27347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2756316-0E5B-430A-AA3A-B3424CEEA918}"/>
              </a:ext>
            </a:extLst>
          </p:cNvPr>
          <p:cNvSpPr txBox="1"/>
          <p:nvPr/>
        </p:nvSpPr>
        <p:spPr>
          <a:xfrm>
            <a:off x="1305702" y="4866619"/>
            <a:ext cx="3095108" cy="333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Feature 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04F5B4F-4746-4E80-B060-3B32CF43D5CB}"/>
              </a:ext>
            </a:extLst>
          </p:cNvPr>
          <p:cNvSpPr txBox="1"/>
          <p:nvPr/>
        </p:nvSpPr>
        <p:spPr>
          <a:xfrm rot="16200000">
            <a:off x="-939613" y="3196447"/>
            <a:ext cx="3497936" cy="295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Feature 2</a:t>
            </a:r>
          </a:p>
        </p:txBody>
      </p:sp>
      <p:sp>
        <p:nvSpPr>
          <p:cNvPr id="83" name="Plus 18">
            <a:extLst>
              <a:ext uri="{FF2B5EF4-FFF2-40B4-BE49-F238E27FC236}">
                <a16:creationId xmlns:a16="http://schemas.microsoft.com/office/drawing/2014/main" id="{5FFA6B8D-2007-452E-9960-C7000F98D929}"/>
              </a:ext>
            </a:extLst>
          </p:cNvPr>
          <p:cNvSpPr/>
          <p:nvPr/>
        </p:nvSpPr>
        <p:spPr>
          <a:xfrm>
            <a:off x="3995294" y="2688121"/>
            <a:ext cx="225099" cy="25439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4" name="Plus 36">
            <a:extLst>
              <a:ext uri="{FF2B5EF4-FFF2-40B4-BE49-F238E27FC236}">
                <a16:creationId xmlns:a16="http://schemas.microsoft.com/office/drawing/2014/main" id="{E4B87BAE-F58F-4D9D-A349-2D47800B24C0}"/>
              </a:ext>
            </a:extLst>
          </p:cNvPr>
          <p:cNvSpPr/>
          <p:nvPr/>
        </p:nvSpPr>
        <p:spPr>
          <a:xfrm>
            <a:off x="3770195" y="2175441"/>
            <a:ext cx="225099" cy="25439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5" name="Plus 43">
            <a:extLst>
              <a:ext uri="{FF2B5EF4-FFF2-40B4-BE49-F238E27FC236}">
                <a16:creationId xmlns:a16="http://schemas.microsoft.com/office/drawing/2014/main" id="{27E3141C-72E3-4D17-AB6F-9B00EEDB727F}"/>
              </a:ext>
            </a:extLst>
          </p:cNvPr>
          <p:cNvSpPr/>
          <p:nvPr/>
        </p:nvSpPr>
        <p:spPr>
          <a:xfrm>
            <a:off x="3273323" y="4467577"/>
            <a:ext cx="225099" cy="25439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6" name="Plus 21">
            <a:extLst>
              <a:ext uri="{FF2B5EF4-FFF2-40B4-BE49-F238E27FC236}">
                <a16:creationId xmlns:a16="http://schemas.microsoft.com/office/drawing/2014/main" id="{E1F3DBEC-3178-48C4-AA04-9DAA25923269}"/>
              </a:ext>
            </a:extLst>
          </p:cNvPr>
          <p:cNvSpPr/>
          <p:nvPr/>
        </p:nvSpPr>
        <p:spPr>
          <a:xfrm>
            <a:off x="3633574" y="3840314"/>
            <a:ext cx="225099" cy="25439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7" name="Plus 31">
            <a:extLst>
              <a:ext uri="{FF2B5EF4-FFF2-40B4-BE49-F238E27FC236}">
                <a16:creationId xmlns:a16="http://schemas.microsoft.com/office/drawing/2014/main" id="{8FB9DB40-9397-47FF-9FD5-D1FF87EF79DF}"/>
              </a:ext>
            </a:extLst>
          </p:cNvPr>
          <p:cNvSpPr/>
          <p:nvPr/>
        </p:nvSpPr>
        <p:spPr>
          <a:xfrm>
            <a:off x="1531272" y="4285446"/>
            <a:ext cx="225099" cy="25439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8" name="Plus 33">
            <a:extLst>
              <a:ext uri="{FF2B5EF4-FFF2-40B4-BE49-F238E27FC236}">
                <a16:creationId xmlns:a16="http://schemas.microsoft.com/office/drawing/2014/main" id="{6D8B98EB-CA42-4ADA-9D82-718676A7844D}"/>
              </a:ext>
            </a:extLst>
          </p:cNvPr>
          <p:cNvSpPr/>
          <p:nvPr/>
        </p:nvSpPr>
        <p:spPr>
          <a:xfrm>
            <a:off x="3980765" y="3282536"/>
            <a:ext cx="225099" cy="25439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9" name="Plus 49">
            <a:extLst>
              <a:ext uri="{FF2B5EF4-FFF2-40B4-BE49-F238E27FC236}">
                <a16:creationId xmlns:a16="http://schemas.microsoft.com/office/drawing/2014/main" id="{555E3B9B-C8BA-4D7C-AF4F-0B18F7820A2E}"/>
              </a:ext>
            </a:extLst>
          </p:cNvPr>
          <p:cNvSpPr/>
          <p:nvPr/>
        </p:nvSpPr>
        <p:spPr>
          <a:xfrm>
            <a:off x="3594484" y="4253660"/>
            <a:ext cx="225099" cy="25439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0" name="Plus 19">
            <a:extLst>
              <a:ext uri="{FF2B5EF4-FFF2-40B4-BE49-F238E27FC236}">
                <a16:creationId xmlns:a16="http://schemas.microsoft.com/office/drawing/2014/main" id="{ABDD0108-3DB0-40E2-8D55-6F8C8F5FECA1}"/>
              </a:ext>
            </a:extLst>
          </p:cNvPr>
          <p:cNvSpPr/>
          <p:nvPr/>
        </p:nvSpPr>
        <p:spPr>
          <a:xfrm>
            <a:off x="3498558" y="3556988"/>
            <a:ext cx="225099" cy="25439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1" name="Plus 20">
            <a:extLst>
              <a:ext uri="{FF2B5EF4-FFF2-40B4-BE49-F238E27FC236}">
                <a16:creationId xmlns:a16="http://schemas.microsoft.com/office/drawing/2014/main" id="{C54EDE3E-465E-4100-9E1C-DFA692DBCE29}"/>
              </a:ext>
            </a:extLst>
          </p:cNvPr>
          <p:cNvSpPr/>
          <p:nvPr/>
        </p:nvSpPr>
        <p:spPr>
          <a:xfrm>
            <a:off x="3731884" y="3316176"/>
            <a:ext cx="225099" cy="25439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2" name="Plus 34">
            <a:extLst>
              <a:ext uri="{FF2B5EF4-FFF2-40B4-BE49-F238E27FC236}">
                <a16:creationId xmlns:a16="http://schemas.microsoft.com/office/drawing/2014/main" id="{F6E6E5CD-36D8-46AB-B0BA-02A0FA5C70FA}"/>
              </a:ext>
            </a:extLst>
          </p:cNvPr>
          <p:cNvSpPr/>
          <p:nvPr/>
        </p:nvSpPr>
        <p:spPr>
          <a:xfrm>
            <a:off x="3629917" y="2751198"/>
            <a:ext cx="225099" cy="25439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3" name="Plus 42">
            <a:extLst>
              <a:ext uri="{FF2B5EF4-FFF2-40B4-BE49-F238E27FC236}">
                <a16:creationId xmlns:a16="http://schemas.microsoft.com/office/drawing/2014/main" id="{4D40252C-659A-473A-8FF0-B35916791840}"/>
              </a:ext>
            </a:extLst>
          </p:cNvPr>
          <p:cNvSpPr/>
          <p:nvPr/>
        </p:nvSpPr>
        <p:spPr>
          <a:xfrm>
            <a:off x="2821875" y="4208541"/>
            <a:ext cx="225099" cy="25439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4" name="Plus 44">
            <a:extLst>
              <a:ext uri="{FF2B5EF4-FFF2-40B4-BE49-F238E27FC236}">
                <a16:creationId xmlns:a16="http://schemas.microsoft.com/office/drawing/2014/main" id="{51CE3D6C-D4EB-4612-AE57-E914EF806801}"/>
              </a:ext>
            </a:extLst>
          </p:cNvPr>
          <p:cNvSpPr/>
          <p:nvPr/>
        </p:nvSpPr>
        <p:spPr>
          <a:xfrm>
            <a:off x="3088846" y="4035765"/>
            <a:ext cx="225099" cy="25439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5" name="Plus 48">
            <a:extLst>
              <a:ext uri="{FF2B5EF4-FFF2-40B4-BE49-F238E27FC236}">
                <a16:creationId xmlns:a16="http://schemas.microsoft.com/office/drawing/2014/main" id="{92529528-DAA0-4FC5-9B90-3EAEFB62CCE1}"/>
              </a:ext>
            </a:extLst>
          </p:cNvPr>
          <p:cNvSpPr/>
          <p:nvPr/>
        </p:nvSpPr>
        <p:spPr>
          <a:xfrm>
            <a:off x="3352278" y="3866812"/>
            <a:ext cx="225099" cy="25439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6" name="Plus 50">
            <a:extLst>
              <a:ext uri="{FF2B5EF4-FFF2-40B4-BE49-F238E27FC236}">
                <a16:creationId xmlns:a16="http://schemas.microsoft.com/office/drawing/2014/main" id="{AD45335E-7B3D-45A5-9308-DE2C5CB59B94}"/>
              </a:ext>
            </a:extLst>
          </p:cNvPr>
          <p:cNvSpPr/>
          <p:nvPr/>
        </p:nvSpPr>
        <p:spPr>
          <a:xfrm>
            <a:off x="3717917" y="3583796"/>
            <a:ext cx="225099" cy="25439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7" name="Plus 51">
            <a:extLst>
              <a:ext uri="{FF2B5EF4-FFF2-40B4-BE49-F238E27FC236}">
                <a16:creationId xmlns:a16="http://schemas.microsoft.com/office/drawing/2014/main" id="{5032257A-D42A-4128-ABDE-E93F85683CB4}"/>
              </a:ext>
            </a:extLst>
          </p:cNvPr>
          <p:cNvSpPr/>
          <p:nvPr/>
        </p:nvSpPr>
        <p:spPr>
          <a:xfrm>
            <a:off x="3875563" y="2986884"/>
            <a:ext cx="225099" cy="25439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8" name="Plus 12">
            <a:extLst>
              <a:ext uri="{FF2B5EF4-FFF2-40B4-BE49-F238E27FC236}">
                <a16:creationId xmlns:a16="http://schemas.microsoft.com/office/drawing/2014/main" id="{E45135D1-50CA-4BBF-8E12-4F9543F7A711}"/>
              </a:ext>
            </a:extLst>
          </p:cNvPr>
          <p:cNvSpPr/>
          <p:nvPr/>
        </p:nvSpPr>
        <p:spPr>
          <a:xfrm>
            <a:off x="3789346" y="2608709"/>
            <a:ext cx="225099" cy="25439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9" name="Plus 22">
            <a:extLst>
              <a:ext uri="{FF2B5EF4-FFF2-40B4-BE49-F238E27FC236}">
                <a16:creationId xmlns:a16="http://schemas.microsoft.com/office/drawing/2014/main" id="{DE5C97E0-28D0-47E3-9A95-86EC7BA0B5E1}"/>
              </a:ext>
            </a:extLst>
          </p:cNvPr>
          <p:cNvSpPr/>
          <p:nvPr/>
        </p:nvSpPr>
        <p:spPr>
          <a:xfrm>
            <a:off x="2970548" y="2056314"/>
            <a:ext cx="225099" cy="25439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0" name="Plus 32">
            <a:extLst>
              <a:ext uri="{FF2B5EF4-FFF2-40B4-BE49-F238E27FC236}">
                <a16:creationId xmlns:a16="http://schemas.microsoft.com/office/drawing/2014/main" id="{E315DEED-4DED-4D9E-99FF-1D696F7585B0}"/>
              </a:ext>
            </a:extLst>
          </p:cNvPr>
          <p:cNvSpPr/>
          <p:nvPr/>
        </p:nvSpPr>
        <p:spPr>
          <a:xfrm>
            <a:off x="3451697" y="2056314"/>
            <a:ext cx="225099" cy="25439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1" name="Plus 35">
            <a:extLst>
              <a:ext uri="{FF2B5EF4-FFF2-40B4-BE49-F238E27FC236}">
                <a16:creationId xmlns:a16="http://schemas.microsoft.com/office/drawing/2014/main" id="{A9FE330E-67B4-4D49-804F-6678FF8BA506}"/>
              </a:ext>
            </a:extLst>
          </p:cNvPr>
          <p:cNvSpPr/>
          <p:nvPr/>
        </p:nvSpPr>
        <p:spPr>
          <a:xfrm>
            <a:off x="3523535" y="2313748"/>
            <a:ext cx="225099" cy="25439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2" name="Plus 52">
            <a:extLst>
              <a:ext uri="{FF2B5EF4-FFF2-40B4-BE49-F238E27FC236}">
                <a16:creationId xmlns:a16="http://schemas.microsoft.com/office/drawing/2014/main" id="{5A47199F-6558-4B41-AB29-BD64C0B0E4F5}"/>
              </a:ext>
            </a:extLst>
          </p:cNvPr>
          <p:cNvSpPr/>
          <p:nvPr/>
        </p:nvSpPr>
        <p:spPr>
          <a:xfrm>
            <a:off x="3195647" y="2121578"/>
            <a:ext cx="225099" cy="25439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3" name="Minus 27">
            <a:extLst>
              <a:ext uri="{FF2B5EF4-FFF2-40B4-BE49-F238E27FC236}">
                <a16:creationId xmlns:a16="http://schemas.microsoft.com/office/drawing/2014/main" id="{1F05B237-4D8E-4A08-ACC7-7ACE031B58AE}"/>
              </a:ext>
            </a:extLst>
          </p:cNvPr>
          <p:cNvSpPr/>
          <p:nvPr/>
        </p:nvSpPr>
        <p:spPr>
          <a:xfrm>
            <a:off x="1747851" y="3131200"/>
            <a:ext cx="225099" cy="254395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4" name="Minus 40">
            <a:extLst>
              <a:ext uri="{FF2B5EF4-FFF2-40B4-BE49-F238E27FC236}">
                <a16:creationId xmlns:a16="http://schemas.microsoft.com/office/drawing/2014/main" id="{8EBCF0DB-9FB5-43D9-9F26-A258A1AEE0E0}"/>
              </a:ext>
            </a:extLst>
          </p:cNvPr>
          <p:cNvSpPr/>
          <p:nvPr/>
        </p:nvSpPr>
        <p:spPr>
          <a:xfrm>
            <a:off x="1942199" y="2822493"/>
            <a:ext cx="225099" cy="254395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5" name="Minus 55">
            <a:extLst>
              <a:ext uri="{FF2B5EF4-FFF2-40B4-BE49-F238E27FC236}">
                <a16:creationId xmlns:a16="http://schemas.microsoft.com/office/drawing/2014/main" id="{BA72149D-7934-4C73-9598-D1F8BB7E8DE1}"/>
              </a:ext>
            </a:extLst>
          </p:cNvPr>
          <p:cNvSpPr/>
          <p:nvPr/>
        </p:nvSpPr>
        <p:spPr>
          <a:xfrm>
            <a:off x="1920737" y="3293295"/>
            <a:ext cx="225099" cy="254395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6" name="Minus 56">
            <a:extLst>
              <a:ext uri="{FF2B5EF4-FFF2-40B4-BE49-F238E27FC236}">
                <a16:creationId xmlns:a16="http://schemas.microsoft.com/office/drawing/2014/main" id="{5738D4CC-EA8E-469A-9292-A113701DDCD7}"/>
              </a:ext>
            </a:extLst>
          </p:cNvPr>
          <p:cNvSpPr/>
          <p:nvPr/>
        </p:nvSpPr>
        <p:spPr>
          <a:xfrm>
            <a:off x="2076120" y="3004002"/>
            <a:ext cx="225099" cy="254395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7" name="Minus 13">
            <a:extLst>
              <a:ext uri="{FF2B5EF4-FFF2-40B4-BE49-F238E27FC236}">
                <a16:creationId xmlns:a16="http://schemas.microsoft.com/office/drawing/2014/main" id="{FDB0194B-1D10-4193-AD14-9E99D82FECA9}"/>
              </a:ext>
            </a:extLst>
          </p:cNvPr>
          <p:cNvSpPr/>
          <p:nvPr/>
        </p:nvSpPr>
        <p:spPr>
          <a:xfrm>
            <a:off x="1806599" y="2328983"/>
            <a:ext cx="225099" cy="254395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8" name="Minus 23">
            <a:extLst>
              <a:ext uri="{FF2B5EF4-FFF2-40B4-BE49-F238E27FC236}">
                <a16:creationId xmlns:a16="http://schemas.microsoft.com/office/drawing/2014/main" id="{16E28119-4C13-4A19-B659-9E1C6948C382}"/>
              </a:ext>
            </a:extLst>
          </p:cNvPr>
          <p:cNvSpPr/>
          <p:nvPr/>
        </p:nvSpPr>
        <p:spPr>
          <a:xfrm>
            <a:off x="1417425" y="3789019"/>
            <a:ext cx="225099" cy="254395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9" name="Minus 26">
            <a:extLst>
              <a:ext uri="{FF2B5EF4-FFF2-40B4-BE49-F238E27FC236}">
                <a16:creationId xmlns:a16="http://schemas.microsoft.com/office/drawing/2014/main" id="{18E1DA55-D648-41CA-9E96-2CF646BA040B}"/>
              </a:ext>
            </a:extLst>
          </p:cNvPr>
          <p:cNvSpPr/>
          <p:nvPr/>
        </p:nvSpPr>
        <p:spPr>
          <a:xfrm>
            <a:off x="1429691" y="2794624"/>
            <a:ext cx="225099" cy="254395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0" name="Minus 28">
            <a:extLst>
              <a:ext uri="{FF2B5EF4-FFF2-40B4-BE49-F238E27FC236}">
                <a16:creationId xmlns:a16="http://schemas.microsoft.com/office/drawing/2014/main" id="{4AB5D356-CE6E-4582-90F3-D061C0415DDC}"/>
              </a:ext>
            </a:extLst>
          </p:cNvPr>
          <p:cNvSpPr/>
          <p:nvPr/>
        </p:nvSpPr>
        <p:spPr>
          <a:xfrm>
            <a:off x="1291403" y="3116177"/>
            <a:ext cx="225099" cy="254395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1" name="Minus 29">
            <a:extLst>
              <a:ext uri="{FF2B5EF4-FFF2-40B4-BE49-F238E27FC236}">
                <a16:creationId xmlns:a16="http://schemas.microsoft.com/office/drawing/2014/main" id="{3824E33B-A9F4-4E1C-A9FA-9DB3728E7847}"/>
              </a:ext>
            </a:extLst>
          </p:cNvPr>
          <p:cNvSpPr/>
          <p:nvPr/>
        </p:nvSpPr>
        <p:spPr>
          <a:xfrm>
            <a:off x="1750593" y="2569549"/>
            <a:ext cx="225099" cy="254395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2" name="Minus 30">
            <a:extLst>
              <a:ext uri="{FF2B5EF4-FFF2-40B4-BE49-F238E27FC236}">
                <a16:creationId xmlns:a16="http://schemas.microsoft.com/office/drawing/2014/main" id="{7166A889-2ACA-417F-9DF4-80D14DDFEE3B}"/>
              </a:ext>
            </a:extLst>
          </p:cNvPr>
          <p:cNvSpPr/>
          <p:nvPr/>
        </p:nvSpPr>
        <p:spPr>
          <a:xfrm>
            <a:off x="1962024" y="2201785"/>
            <a:ext cx="225099" cy="254395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3" name="Minus 39">
            <a:extLst>
              <a:ext uri="{FF2B5EF4-FFF2-40B4-BE49-F238E27FC236}">
                <a16:creationId xmlns:a16="http://schemas.microsoft.com/office/drawing/2014/main" id="{40FE6176-61BC-4D87-BDF3-F931F1FE3805}"/>
              </a:ext>
            </a:extLst>
          </p:cNvPr>
          <p:cNvSpPr/>
          <p:nvPr/>
        </p:nvSpPr>
        <p:spPr>
          <a:xfrm>
            <a:off x="1489318" y="2404293"/>
            <a:ext cx="225099" cy="254395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4" name="Minus 41">
            <a:extLst>
              <a:ext uri="{FF2B5EF4-FFF2-40B4-BE49-F238E27FC236}">
                <a16:creationId xmlns:a16="http://schemas.microsoft.com/office/drawing/2014/main" id="{0C617C3D-92CF-427C-BACA-1CA028E0B839}"/>
              </a:ext>
            </a:extLst>
          </p:cNvPr>
          <p:cNvSpPr/>
          <p:nvPr/>
        </p:nvSpPr>
        <p:spPr>
          <a:xfrm>
            <a:off x="2134332" y="2369464"/>
            <a:ext cx="225099" cy="254395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5" name="Minus 58">
            <a:extLst>
              <a:ext uri="{FF2B5EF4-FFF2-40B4-BE49-F238E27FC236}">
                <a16:creationId xmlns:a16="http://schemas.microsoft.com/office/drawing/2014/main" id="{A57CB869-5861-4134-9E7A-6FDEE9D0BC5B}"/>
              </a:ext>
            </a:extLst>
          </p:cNvPr>
          <p:cNvSpPr/>
          <p:nvPr/>
        </p:nvSpPr>
        <p:spPr>
          <a:xfrm>
            <a:off x="1999843" y="2599278"/>
            <a:ext cx="225099" cy="254395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6" name="Minus 53">
            <a:extLst>
              <a:ext uri="{FF2B5EF4-FFF2-40B4-BE49-F238E27FC236}">
                <a16:creationId xmlns:a16="http://schemas.microsoft.com/office/drawing/2014/main" id="{C8B0B057-BAC2-4CEC-A92C-BF9790A220F7}"/>
              </a:ext>
            </a:extLst>
          </p:cNvPr>
          <p:cNvSpPr/>
          <p:nvPr/>
        </p:nvSpPr>
        <p:spPr>
          <a:xfrm>
            <a:off x="1733510" y="3501209"/>
            <a:ext cx="225099" cy="254395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5CE846F-524E-481E-8676-8383203853D5}"/>
              </a:ext>
            </a:extLst>
          </p:cNvPr>
          <p:cNvGrpSpPr/>
          <p:nvPr/>
        </p:nvGrpSpPr>
        <p:grpSpPr>
          <a:xfrm>
            <a:off x="1061019" y="3176968"/>
            <a:ext cx="694055" cy="657188"/>
            <a:chOff x="4584700" y="4000500"/>
            <a:chExt cx="939800" cy="787400"/>
          </a:xfrm>
        </p:grpSpPr>
        <p:sp>
          <p:nvSpPr>
            <p:cNvPr id="119" name="Minus 24">
              <a:extLst>
                <a:ext uri="{FF2B5EF4-FFF2-40B4-BE49-F238E27FC236}">
                  <a16:creationId xmlns:a16="http://schemas.microsoft.com/office/drawing/2014/main" id="{F75690D7-828C-40C8-A6A5-9050C7EF92B7}"/>
                </a:ext>
              </a:extLst>
            </p:cNvPr>
            <p:cNvSpPr/>
            <p:nvPr/>
          </p:nvSpPr>
          <p:spPr>
            <a:xfrm>
              <a:off x="4584700" y="4000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0" name="Minus 25">
              <a:extLst>
                <a:ext uri="{FF2B5EF4-FFF2-40B4-BE49-F238E27FC236}">
                  <a16:creationId xmlns:a16="http://schemas.microsoft.com/office/drawing/2014/main" id="{A453E2B4-EFAC-4494-9CF1-338DF63F7643}"/>
                </a:ext>
              </a:extLst>
            </p:cNvPr>
            <p:cNvSpPr/>
            <p:nvPr/>
          </p:nvSpPr>
          <p:spPr>
            <a:xfrm>
              <a:off x="5067300" y="4343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1" name="Minus 54">
              <a:extLst>
                <a:ext uri="{FF2B5EF4-FFF2-40B4-BE49-F238E27FC236}">
                  <a16:creationId xmlns:a16="http://schemas.microsoft.com/office/drawing/2014/main" id="{6C8ABB17-7C9E-4E96-8C80-8B14A465B41A}"/>
                </a:ext>
              </a:extLst>
            </p:cNvPr>
            <p:cNvSpPr/>
            <p:nvPr/>
          </p:nvSpPr>
          <p:spPr>
            <a:xfrm>
              <a:off x="5219700" y="41529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2" name="Minus 57">
              <a:extLst>
                <a:ext uri="{FF2B5EF4-FFF2-40B4-BE49-F238E27FC236}">
                  <a16:creationId xmlns:a16="http://schemas.microsoft.com/office/drawing/2014/main" id="{A39E3772-3547-461D-A419-75D01EB10CBF}"/>
                </a:ext>
              </a:extLst>
            </p:cNvPr>
            <p:cNvSpPr/>
            <p:nvPr/>
          </p:nvSpPr>
          <p:spPr>
            <a:xfrm>
              <a:off x="4597400" y="4483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3" name="Minus 59">
              <a:extLst>
                <a:ext uri="{FF2B5EF4-FFF2-40B4-BE49-F238E27FC236}">
                  <a16:creationId xmlns:a16="http://schemas.microsoft.com/office/drawing/2014/main" id="{9650A0E7-0532-468D-A9D1-C5BDDAEB11FA}"/>
                </a:ext>
              </a:extLst>
            </p:cNvPr>
            <p:cNvSpPr/>
            <p:nvPr/>
          </p:nvSpPr>
          <p:spPr>
            <a:xfrm>
              <a:off x="4717597" y="4246578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AB98EF9-1816-4F2D-94BF-9FF8E8BBE222}"/>
              </a:ext>
            </a:extLst>
          </p:cNvPr>
          <p:cNvCxnSpPr>
            <a:cxnSpLocks/>
          </p:cNvCxnSpPr>
          <p:nvPr/>
        </p:nvCxnSpPr>
        <p:spPr>
          <a:xfrm flipH="1">
            <a:off x="2508250" y="1921181"/>
            <a:ext cx="227771" cy="280079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647E3D2-9FA9-4F65-A6EB-86E66D534BF4}"/>
              </a:ext>
            </a:extLst>
          </p:cNvPr>
          <p:cNvSpPr txBox="1"/>
          <p:nvPr/>
        </p:nvSpPr>
        <p:spPr>
          <a:xfrm>
            <a:off x="5445492" y="5496202"/>
            <a:ext cx="3320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Linearity Assumption</a:t>
            </a:r>
            <a:br>
              <a:rPr lang="en-US" sz="2400" b="1" dirty="0"/>
            </a:br>
            <a:r>
              <a:rPr lang="en-US" sz="2400" i="1" dirty="0"/>
              <a:t>without outliers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721F90-12A2-47DC-8BA0-24D7E6FEED89}"/>
              </a:ext>
            </a:extLst>
          </p:cNvPr>
          <p:cNvGrpSpPr/>
          <p:nvPr/>
        </p:nvGrpSpPr>
        <p:grpSpPr>
          <a:xfrm>
            <a:off x="1726780" y="3721683"/>
            <a:ext cx="1145578" cy="690961"/>
            <a:chOff x="1726780" y="3721683"/>
            <a:chExt cx="1145578" cy="69096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DED7E8E-C491-4899-8374-35EC4717B9F3}"/>
                </a:ext>
              </a:extLst>
            </p:cNvPr>
            <p:cNvSpPr txBox="1"/>
            <p:nvPr/>
          </p:nvSpPr>
          <p:spPr>
            <a:xfrm>
              <a:off x="1780250" y="3721683"/>
              <a:ext cx="109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Outlier?</a:t>
              </a: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A8CC3F37-A712-4122-BE61-EC2B9E5371DF}"/>
                </a:ext>
              </a:extLst>
            </p:cNvPr>
            <p:cNvCxnSpPr>
              <a:cxnSpLocks/>
              <a:stCxn id="127" idx="2"/>
            </p:cNvCxnSpPr>
            <p:nvPr/>
          </p:nvCxnSpPr>
          <p:spPr>
            <a:xfrm flipH="1">
              <a:off x="1726780" y="4091015"/>
              <a:ext cx="599524" cy="3216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791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1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Clustering</a:t>
            </a:r>
          </a:p>
          <a:p>
            <a:endParaRPr lang="en-US" dirty="0"/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Steps</a:t>
            </a:r>
          </a:p>
          <a:p>
            <a:pPr lvl="1"/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6" name="Right Arrow 9">
            <a:extLst>
              <a:ext uri="{FF2B5EF4-FFF2-40B4-BE49-F238E27FC236}">
                <a16:creationId xmlns:a16="http://schemas.microsoft.com/office/drawing/2014/main" id="{D49B9D20-AB29-486C-9C63-888EFE0EB084}"/>
              </a:ext>
            </a:extLst>
          </p:cNvPr>
          <p:cNvSpPr/>
          <p:nvPr/>
        </p:nvSpPr>
        <p:spPr>
          <a:xfrm>
            <a:off x="269748" y="4343400"/>
            <a:ext cx="685800" cy="3048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224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29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82424" y="5029200"/>
            <a:ext cx="4495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482424" y="1752600"/>
            <a:ext cx="0" cy="3276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87224" y="5083145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Number of different merchants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974967" y="316230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Number of foreign transactions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0477" y="5638800"/>
            <a:ext cx="536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How do we predict fraud versus safe?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863424" y="1689100"/>
            <a:ext cx="3797300" cy="3213100"/>
            <a:chOff x="2819400" y="1689100"/>
            <a:chExt cx="3797300" cy="3213100"/>
          </a:xfrm>
        </p:grpSpPr>
        <p:sp>
          <p:nvSpPr>
            <p:cNvPr id="13" name="Plus 12"/>
            <p:cNvSpPr/>
            <p:nvPr/>
          </p:nvSpPr>
          <p:spPr>
            <a:xfrm>
              <a:off x="5105400" y="2133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Minus 13"/>
            <p:cNvSpPr/>
            <p:nvPr/>
          </p:nvSpPr>
          <p:spPr>
            <a:xfrm>
              <a:off x="35052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Plus 18"/>
            <p:cNvSpPr/>
            <p:nvPr/>
          </p:nvSpPr>
          <p:spPr>
            <a:xfrm>
              <a:off x="41148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Plus 19"/>
            <p:cNvSpPr/>
            <p:nvPr/>
          </p:nvSpPr>
          <p:spPr>
            <a:xfrm>
              <a:off x="5829300" y="36036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Plus 20"/>
            <p:cNvSpPr/>
            <p:nvPr/>
          </p:nvSpPr>
          <p:spPr>
            <a:xfrm>
              <a:off x="6235700" y="3327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Plus 21"/>
            <p:cNvSpPr/>
            <p:nvPr/>
          </p:nvSpPr>
          <p:spPr>
            <a:xfrm>
              <a:off x="3898900" y="254314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Plus 22"/>
            <p:cNvSpPr/>
            <p:nvPr/>
          </p:nvSpPr>
          <p:spPr>
            <a:xfrm>
              <a:off x="3810000" y="1752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Minus 23"/>
            <p:cNvSpPr/>
            <p:nvPr/>
          </p:nvSpPr>
          <p:spPr>
            <a:xfrm>
              <a:off x="3784600" y="3429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Minus 24"/>
            <p:cNvSpPr/>
            <p:nvPr/>
          </p:nvSpPr>
          <p:spPr>
            <a:xfrm>
              <a:off x="4584700" y="4000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Minus 25"/>
            <p:cNvSpPr/>
            <p:nvPr/>
          </p:nvSpPr>
          <p:spPr>
            <a:xfrm>
              <a:off x="5067300" y="4343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Minus 26"/>
            <p:cNvSpPr/>
            <p:nvPr/>
          </p:nvSpPr>
          <p:spPr>
            <a:xfrm>
              <a:off x="3467100" y="3149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Minus 27"/>
            <p:cNvSpPr/>
            <p:nvPr/>
          </p:nvSpPr>
          <p:spPr>
            <a:xfrm>
              <a:off x="2819400" y="2540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Minus 28"/>
            <p:cNvSpPr/>
            <p:nvPr/>
          </p:nvSpPr>
          <p:spPr>
            <a:xfrm>
              <a:off x="28194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Minus 29"/>
            <p:cNvSpPr/>
            <p:nvPr/>
          </p:nvSpPr>
          <p:spPr>
            <a:xfrm>
              <a:off x="3314700" y="4343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Minus 30"/>
            <p:cNvSpPr/>
            <p:nvPr/>
          </p:nvSpPr>
          <p:spPr>
            <a:xfrm>
              <a:off x="4051300" y="4038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" name="Plus 31"/>
            <p:cNvSpPr/>
            <p:nvPr/>
          </p:nvSpPr>
          <p:spPr>
            <a:xfrm>
              <a:off x="4533900" y="2438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Plus 32"/>
            <p:cNvSpPr/>
            <p:nvPr/>
          </p:nvSpPr>
          <p:spPr>
            <a:xfrm>
              <a:off x="4610100" y="1841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Plus 33"/>
            <p:cNvSpPr/>
            <p:nvPr/>
          </p:nvSpPr>
          <p:spPr>
            <a:xfrm>
              <a:off x="5257800" y="26384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Plus 34"/>
            <p:cNvSpPr/>
            <p:nvPr/>
          </p:nvSpPr>
          <p:spPr>
            <a:xfrm>
              <a:off x="5918200" y="2387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6" name="Plus 35"/>
            <p:cNvSpPr/>
            <p:nvPr/>
          </p:nvSpPr>
          <p:spPr>
            <a:xfrm>
              <a:off x="5943600" y="16891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Plus 36"/>
            <p:cNvSpPr/>
            <p:nvPr/>
          </p:nvSpPr>
          <p:spPr>
            <a:xfrm>
              <a:off x="4394200" y="3352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0" name="Minus 39"/>
            <p:cNvSpPr/>
            <p:nvPr/>
          </p:nvSpPr>
          <p:spPr>
            <a:xfrm>
              <a:off x="2997200" y="31877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Minus 40"/>
            <p:cNvSpPr/>
            <p:nvPr/>
          </p:nvSpPr>
          <p:spPr>
            <a:xfrm>
              <a:off x="3886200" y="2035145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Minus 41"/>
            <p:cNvSpPr/>
            <p:nvPr/>
          </p:nvSpPr>
          <p:spPr>
            <a:xfrm>
              <a:off x="41910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3" name="Plus 42"/>
            <p:cNvSpPr/>
            <p:nvPr/>
          </p:nvSpPr>
          <p:spPr>
            <a:xfrm>
              <a:off x="6311900" y="4127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4" name="Plus 43"/>
            <p:cNvSpPr/>
            <p:nvPr/>
          </p:nvSpPr>
          <p:spPr>
            <a:xfrm>
              <a:off x="5283200" y="32480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Plus 44"/>
            <p:cNvSpPr/>
            <p:nvPr/>
          </p:nvSpPr>
          <p:spPr>
            <a:xfrm>
              <a:off x="5372100" y="3733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Plus 48"/>
            <p:cNvSpPr/>
            <p:nvPr/>
          </p:nvSpPr>
          <p:spPr>
            <a:xfrm>
              <a:off x="4889500" y="36671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0" name="Plus 49"/>
            <p:cNvSpPr/>
            <p:nvPr/>
          </p:nvSpPr>
          <p:spPr>
            <a:xfrm>
              <a:off x="47879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1" name="Plus 50"/>
            <p:cNvSpPr/>
            <p:nvPr/>
          </p:nvSpPr>
          <p:spPr>
            <a:xfrm>
              <a:off x="56769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2" name="Plus 51"/>
            <p:cNvSpPr/>
            <p:nvPr/>
          </p:nvSpPr>
          <p:spPr>
            <a:xfrm>
              <a:off x="6134100" y="29432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3" name="Plus 52"/>
            <p:cNvSpPr/>
            <p:nvPr/>
          </p:nvSpPr>
          <p:spPr>
            <a:xfrm>
              <a:off x="5575300" y="2006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4" name="Minus 53"/>
            <p:cNvSpPr/>
            <p:nvPr/>
          </p:nvSpPr>
          <p:spPr>
            <a:xfrm>
              <a:off x="5765800" y="4127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5" name="Minus 54"/>
            <p:cNvSpPr/>
            <p:nvPr/>
          </p:nvSpPr>
          <p:spPr>
            <a:xfrm>
              <a:off x="5219700" y="41529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6" name="Minus 55"/>
            <p:cNvSpPr/>
            <p:nvPr/>
          </p:nvSpPr>
          <p:spPr>
            <a:xfrm>
              <a:off x="3187700" y="2730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7" name="Minus 56"/>
            <p:cNvSpPr/>
            <p:nvPr/>
          </p:nvSpPr>
          <p:spPr>
            <a:xfrm>
              <a:off x="3263900" y="238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8" name="Minus 57"/>
            <p:cNvSpPr/>
            <p:nvPr/>
          </p:nvSpPr>
          <p:spPr>
            <a:xfrm>
              <a:off x="4597400" y="4483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9" name="Minus 58"/>
            <p:cNvSpPr/>
            <p:nvPr/>
          </p:nvSpPr>
          <p:spPr>
            <a:xfrm>
              <a:off x="3898900" y="4597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0" name="Minus 59"/>
            <p:cNvSpPr/>
            <p:nvPr/>
          </p:nvSpPr>
          <p:spPr>
            <a:xfrm>
              <a:off x="5829300" y="4483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127249" y="1162311"/>
            <a:ext cx="2621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Training Data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9BC48B-039D-4A8A-BE84-6714C174B6F7}"/>
              </a:ext>
            </a:extLst>
          </p:cNvPr>
          <p:cNvGrpSpPr/>
          <p:nvPr/>
        </p:nvGrpSpPr>
        <p:grpSpPr>
          <a:xfrm>
            <a:off x="5840026" y="1539971"/>
            <a:ext cx="3095793" cy="1320548"/>
            <a:chOff x="5435600" y="285690"/>
            <a:chExt cx="3095793" cy="1320548"/>
          </a:xfrm>
        </p:grpSpPr>
        <p:sp>
          <p:nvSpPr>
            <p:cNvPr id="15" name="Plus 14"/>
            <p:cNvSpPr/>
            <p:nvPr/>
          </p:nvSpPr>
          <p:spPr>
            <a:xfrm>
              <a:off x="7460723" y="343441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Minus 15"/>
            <p:cNvSpPr/>
            <p:nvPr/>
          </p:nvSpPr>
          <p:spPr>
            <a:xfrm>
              <a:off x="7467600" y="747728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737179" y="285690"/>
              <a:ext cx="794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Fraud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2400" y="685800"/>
              <a:ext cx="758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Safe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620F6AA-9770-4B51-9366-C58B55647BE3}"/>
                </a:ext>
              </a:extLst>
            </p:cNvPr>
            <p:cNvSpPr txBox="1"/>
            <p:nvPr/>
          </p:nvSpPr>
          <p:spPr>
            <a:xfrm>
              <a:off x="5435600" y="959907"/>
              <a:ext cx="1685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credit card transactions</a:t>
              </a:r>
            </a:p>
          </p:txBody>
        </p:sp>
        <p:sp>
          <p:nvSpPr>
            <p:cNvPr id="64" name="Right Arrow 10">
              <a:extLst>
                <a:ext uri="{FF2B5EF4-FFF2-40B4-BE49-F238E27FC236}">
                  <a16:creationId xmlns:a16="http://schemas.microsoft.com/office/drawing/2014/main" id="{5B3410EF-8810-4C6D-A9D3-2F2089A4B27A}"/>
                </a:ext>
              </a:extLst>
            </p:cNvPr>
            <p:cNvSpPr/>
            <p:nvPr/>
          </p:nvSpPr>
          <p:spPr>
            <a:xfrm>
              <a:off x="7035559" y="587881"/>
              <a:ext cx="318048" cy="219743"/>
            </a:xfrm>
            <a:prstGeom prst="rightArrow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pic>
          <p:nvPicPr>
            <p:cNvPr id="66" name="Picture 2" descr="C:\Users\deepay\AppData\Local\Microsoft\Windows\Temporary Internet Files\Content.IE5\OODSAYQL\Chip%20Card[1].jpg">
              <a:extLst>
                <a:ext uri="{FF2B5EF4-FFF2-40B4-BE49-F238E27FC236}">
                  <a16:creationId xmlns:a16="http://schemas.microsoft.com/office/drawing/2014/main" id="{9F47EF8A-56CE-4970-A724-051BDEEA8C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7654" y="343441"/>
              <a:ext cx="1231760" cy="637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473CC0-1810-4EAB-B95F-325376A99556}"/>
              </a:ext>
            </a:extLst>
          </p:cNvPr>
          <p:cNvSpPr/>
          <p:nvPr/>
        </p:nvSpPr>
        <p:spPr>
          <a:xfrm>
            <a:off x="5943600" y="1371600"/>
            <a:ext cx="3015860" cy="157165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1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What is Machine Learning?</a:t>
            </a:r>
          </a:p>
          <a:p>
            <a:endParaRPr lang="en-US" dirty="0"/>
          </a:p>
          <a:p>
            <a:pPr lvl="1"/>
            <a:r>
              <a:rPr lang="en-US" dirty="0"/>
              <a:t>How do you </a:t>
            </a:r>
            <a:r>
              <a:rPr lang="en-US" i="1" dirty="0"/>
              <a:t>get better</a:t>
            </a:r>
          </a:p>
          <a:p>
            <a:pPr lvl="1"/>
            <a:r>
              <a:rPr lang="en-US" dirty="0"/>
              <a:t>at solving some </a:t>
            </a:r>
            <a:r>
              <a:rPr lang="en-US" i="1" dirty="0"/>
              <a:t>task</a:t>
            </a:r>
            <a:endParaRPr lang="en-US" dirty="0"/>
          </a:p>
          <a:p>
            <a:pPr lvl="1"/>
            <a:r>
              <a:rPr lang="en-US" dirty="0"/>
              <a:t>as you get more and more </a:t>
            </a:r>
            <a:r>
              <a:rPr lang="en-US" i="1" dirty="0"/>
              <a:t>data?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172200" y="4076700"/>
            <a:ext cx="1828800" cy="9906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Machine Learning</a:t>
            </a:r>
          </a:p>
        </p:txBody>
      </p:sp>
      <p:sp>
        <p:nvSpPr>
          <p:cNvPr id="7" name="Oval 6"/>
          <p:cNvSpPr/>
          <p:nvPr/>
        </p:nvSpPr>
        <p:spPr>
          <a:xfrm>
            <a:off x="3886200" y="4229100"/>
            <a:ext cx="1371600" cy="68580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8400" y="2895600"/>
            <a:ext cx="1676400" cy="584775"/>
          </a:xfrm>
          <a:prstGeom prst="rect">
            <a:avLst/>
          </a:prstGeom>
          <a:noFill/>
          <a:ln w="25400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8000"/>
                </a:solidFill>
              </a:rPr>
              <a:t>Results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33048" y="5702585"/>
            <a:ext cx="1259505" cy="584775"/>
          </a:xfrm>
          <a:prstGeom prst="rect">
            <a:avLst/>
          </a:prstGeom>
          <a:noFill/>
          <a:ln w="25400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8000"/>
                </a:solidFill>
              </a:rPr>
              <a:t>Task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5359400" y="4419600"/>
            <a:ext cx="685800" cy="304800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" name="Up Arrow 10"/>
          <p:cNvSpPr/>
          <p:nvPr/>
        </p:nvSpPr>
        <p:spPr>
          <a:xfrm>
            <a:off x="7035800" y="5130800"/>
            <a:ext cx="228600" cy="520985"/>
          </a:xfrm>
          <a:prstGeom prst="up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7035800" y="3504915"/>
            <a:ext cx="228600" cy="520985"/>
          </a:xfrm>
          <a:prstGeom prst="up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498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45"/>
          <p:cNvSpPr/>
          <p:nvPr/>
        </p:nvSpPr>
        <p:spPr>
          <a:xfrm>
            <a:off x="2438400" y="1651000"/>
            <a:ext cx="3340100" cy="3403600"/>
          </a:xfrm>
          <a:custGeom>
            <a:avLst/>
            <a:gdLst>
              <a:gd name="connsiteX0" fmla="*/ 177800 w 3340100"/>
              <a:gd name="connsiteY0" fmla="*/ 0 h 3403600"/>
              <a:gd name="connsiteX1" fmla="*/ 3340100 w 3340100"/>
              <a:gd name="connsiteY1" fmla="*/ 3403600 h 3403600"/>
              <a:gd name="connsiteX2" fmla="*/ 25400 w 3340100"/>
              <a:gd name="connsiteY2" fmla="*/ 3365500 h 3403600"/>
              <a:gd name="connsiteX3" fmla="*/ 0 w 3340100"/>
              <a:gd name="connsiteY3" fmla="*/ 0 h 3403600"/>
              <a:gd name="connsiteX4" fmla="*/ 177800 w 3340100"/>
              <a:gd name="connsiteY4" fmla="*/ 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0100" h="3403600">
                <a:moveTo>
                  <a:pt x="177800" y="0"/>
                </a:moveTo>
                <a:lnTo>
                  <a:pt x="3340100" y="3403600"/>
                </a:lnTo>
                <a:lnTo>
                  <a:pt x="25400" y="3365500"/>
                </a:lnTo>
                <a:lnTo>
                  <a:pt x="0" y="0"/>
                </a:lnTo>
                <a:lnTo>
                  <a:pt x="177800" y="0"/>
                </a:lnTo>
                <a:close/>
              </a:path>
            </a:pathLst>
          </a:custGeom>
          <a:pattFill prst="ltUpDiag">
            <a:fgClr>
              <a:srgbClr val="00FF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2692400" y="1536700"/>
            <a:ext cx="4152900" cy="3492500"/>
          </a:xfrm>
          <a:custGeom>
            <a:avLst/>
            <a:gdLst>
              <a:gd name="connsiteX0" fmla="*/ 63500 w 4152900"/>
              <a:gd name="connsiteY0" fmla="*/ 127000 h 3492500"/>
              <a:gd name="connsiteX1" fmla="*/ 3149600 w 4152900"/>
              <a:gd name="connsiteY1" fmla="*/ 3492500 h 3492500"/>
              <a:gd name="connsiteX2" fmla="*/ 4152900 w 4152900"/>
              <a:gd name="connsiteY2" fmla="*/ 3479800 h 3492500"/>
              <a:gd name="connsiteX3" fmla="*/ 4089400 w 4152900"/>
              <a:gd name="connsiteY3" fmla="*/ 0 h 3492500"/>
              <a:gd name="connsiteX4" fmla="*/ 0 w 4152900"/>
              <a:gd name="connsiteY4" fmla="*/ 38100 h 3492500"/>
              <a:gd name="connsiteX5" fmla="*/ 63500 w 4152900"/>
              <a:gd name="connsiteY5" fmla="*/ 127000 h 34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52900" h="3492500">
                <a:moveTo>
                  <a:pt x="63500" y="127000"/>
                </a:moveTo>
                <a:lnTo>
                  <a:pt x="3149600" y="3492500"/>
                </a:lnTo>
                <a:lnTo>
                  <a:pt x="4152900" y="3479800"/>
                </a:lnTo>
                <a:lnTo>
                  <a:pt x="4089400" y="0"/>
                </a:lnTo>
                <a:lnTo>
                  <a:pt x="0" y="38100"/>
                </a:lnTo>
                <a:lnTo>
                  <a:pt x="63500" y="127000"/>
                </a:lnTo>
                <a:close/>
              </a:path>
            </a:pathLst>
          </a:custGeom>
          <a:pattFill prst="ltDn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30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38400" y="5029200"/>
            <a:ext cx="4495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438400" y="1752600"/>
            <a:ext cx="0" cy="3276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43200" y="5083145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Number of different merchants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8991" y="316230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Number of foreign transactions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239000" y="1933545"/>
            <a:ext cx="1676400" cy="1009710"/>
            <a:chOff x="7239000" y="1933545"/>
            <a:chExt cx="1676400" cy="1009710"/>
          </a:xfrm>
        </p:grpSpPr>
        <p:sp>
          <p:nvSpPr>
            <p:cNvPr id="15" name="Plus 14"/>
            <p:cNvSpPr/>
            <p:nvPr/>
          </p:nvSpPr>
          <p:spPr>
            <a:xfrm>
              <a:off x="7239000" y="1968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Minus 15"/>
            <p:cNvSpPr/>
            <p:nvPr/>
          </p:nvSpPr>
          <p:spPr>
            <a:xfrm>
              <a:off x="7239000" y="25908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96200" y="1933545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Fraud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96200" y="2543145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Safe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876453" y="5638800"/>
            <a:ext cx="536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How do we predict fraud versus safe?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2819400" y="1689100"/>
            <a:ext cx="3797300" cy="3213100"/>
            <a:chOff x="2819400" y="1689100"/>
            <a:chExt cx="3797300" cy="3213100"/>
          </a:xfrm>
        </p:grpSpPr>
        <p:sp>
          <p:nvSpPr>
            <p:cNvPr id="13" name="Plus 12"/>
            <p:cNvSpPr/>
            <p:nvPr/>
          </p:nvSpPr>
          <p:spPr>
            <a:xfrm>
              <a:off x="5105400" y="2133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Minus 13"/>
            <p:cNvSpPr/>
            <p:nvPr/>
          </p:nvSpPr>
          <p:spPr>
            <a:xfrm>
              <a:off x="35052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Plus 18"/>
            <p:cNvSpPr/>
            <p:nvPr/>
          </p:nvSpPr>
          <p:spPr>
            <a:xfrm>
              <a:off x="41148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Plus 19"/>
            <p:cNvSpPr/>
            <p:nvPr/>
          </p:nvSpPr>
          <p:spPr>
            <a:xfrm>
              <a:off x="5829300" y="36036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Plus 20"/>
            <p:cNvSpPr/>
            <p:nvPr/>
          </p:nvSpPr>
          <p:spPr>
            <a:xfrm>
              <a:off x="6235700" y="3327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Plus 21"/>
            <p:cNvSpPr/>
            <p:nvPr/>
          </p:nvSpPr>
          <p:spPr>
            <a:xfrm>
              <a:off x="3898900" y="254314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Plus 22"/>
            <p:cNvSpPr/>
            <p:nvPr/>
          </p:nvSpPr>
          <p:spPr>
            <a:xfrm>
              <a:off x="3810000" y="1752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Minus 23"/>
            <p:cNvSpPr/>
            <p:nvPr/>
          </p:nvSpPr>
          <p:spPr>
            <a:xfrm>
              <a:off x="3784600" y="3429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Minus 24"/>
            <p:cNvSpPr/>
            <p:nvPr/>
          </p:nvSpPr>
          <p:spPr>
            <a:xfrm>
              <a:off x="4584700" y="4000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Minus 25"/>
            <p:cNvSpPr/>
            <p:nvPr/>
          </p:nvSpPr>
          <p:spPr>
            <a:xfrm>
              <a:off x="5067300" y="4343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Minus 26"/>
            <p:cNvSpPr/>
            <p:nvPr/>
          </p:nvSpPr>
          <p:spPr>
            <a:xfrm>
              <a:off x="3467100" y="3149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Minus 27"/>
            <p:cNvSpPr/>
            <p:nvPr/>
          </p:nvSpPr>
          <p:spPr>
            <a:xfrm>
              <a:off x="2819400" y="2540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Minus 28"/>
            <p:cNvSpPr/>
            <p:nvPr/>
          </p:nvSpPr>
          <p:spPr>
            <a:xfrm>
              <a:off x="28194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Minus 29"/>
            <p:cNvSpPr/>
            <p:nvPr/>
          </p:nvSpPr>
          <p:spPr>
            <a:xfrm>
              <a:off x="3314700" y="4343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Minus 30"/>
            <p:cNvSpPr/>
            <p:nvPr/>
          </p:nvSpPr>
          <p:spPr>
            <a:xfrm>
              <a:off x="4051300" y="4038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" name="Plus 31"/>
            <p:cNvSpPr/>
            <p:nvPr/>
          </p:nvSpPr>
          <p:spPr>
            <a:xfrm>
              <a:off x="4533900" y="2438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Plus 32"/>
            <p:cNvSpPr/>
            <p:nvPr/>
          </p:nvSpPr>
          <p:spPr>
            <a:xfrm>
              <a:off x="4610100" y="1841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Plus 33"/>
            <p:cNvSpPr/>
            <p:nvPr/>
          </p:nvSpPr>
          <p:spPr>
            <a:xfrm>
              <a:off x="5257800" y="26384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Plus 34"/>
            <p:cNvSpPr/>
            <p:nvPr/>
          </p:nvSpPr>
          <p:spPr>
            <a:xfrm>
              <a:off x="5918200" y="2387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6" name="Plus 35"/>
            <p:cNvSpPr/>
            <p:nvPr/>
          </p:nvSpPr>
          <p:spPr>
            <a:xfrm>
              <a:off x="5943600" y="16891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Plus 36"/>
            <p:cNvSpPr/>
            <p:nvPr/>
          </p:nvSpPr>
          <p:spPr>
            <a:xfrm>
              <a:off x="4394200" y="3352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0" name="Minus 39"/>
            <p:cNvSpPr/>
            <p:nvPr/>
          </p:nvSpPr>
          <p:spPr>
            <a:xfrm>
              <a:off x="2997200" y="31877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Minus 40"/>
            <p:cNvSpPr/>
            <p:nvPr/>
          </p:nvSpPr>
          <p:spPr>
            <a:xfrm>
              <a:off x="3886200" y="2035145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Minus 41"/>
            <p:cNvSpPr/>
            <p:nvPr/>
          </p:nvSpPr>
          <p:spPr>
            <a:xfrm>
              <a:off x="41910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3" name="Plus 42"/>
            <p:cNvSpPr/>
            <p:nvPr/>
          </p:nvSpPr>
          <p:spPr>
            <a:xfrm>
              <a:off x="6311900" y="4127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4" name="Plus 43"/>
            <p:cNvSpPr/>
            <p:nvPr/>
          </p:nvSpPr>
          <p:spPr>
            <a:xfrm>
              <a:off x="5283200" y="32480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Plus 44"/>
            <p:cNvSpPr/>
            <p:nvPr/>
          </p:nvSpPr>
          <p:spPr>
            <a:xfrm>
              <a:off x="5372100" y="3733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Plus 48"/>
            <p:cNvSpPr/>
            <p:nvPr/>
          </p:nvSpPr>
          <p:spPr>
            <a:xfrm>
              <a:off x="4889500" y="36671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0" name="Plus 49"/>
            <p:cNvSpPr/>
            <p:nvPr/>
          </p:nvSpPr>
          <p:spPr>
            <a:xfrm>
              <a:off x="47879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1" name="Plus 50"/>
            <p:cNvSpPr/>
            <p:nvPr/>
          </p:nvSpPr>
          <p:spPr>
            <a:xfrm>
              <a:off x="56769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2" name="Plus 51"/>
            <p:cNvSpPr/>
            <p:nvPr/>
          </p:nvSpPr>
          <p:spPr>
            <a:xfrm>
              <a:off x="6134100" y="29432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3" name="Plus 52"/>
            <p:cNvSpPr/>
            <p:nvPr/>
          </p:nvSpPr>
          <p:spPr>
            <a:xfrm>
              <a:off x="5575300" y="2006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4" name="Minus 53"/>
            <p:cNvSpPr/>
            <p:nvPr/>
          </p:nvSpPr>
          <p:spPr>
            <a:xfrm>
              <a:off x="5765800" y="4127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5" name="Minus 54"/>
            <p:cNvSpPr/>
            <p:nvPr/>
          </p:nvSpPr>
          <p:spPr>
            <a:xfrm>
              <a:off x="5219700" y="41529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6" name="Minus 55"/>
            <p:cNvSpPr/>
            <p:nvPr/>
          </p:nvSpPr>
          <p:spPr>
            <a:xfrm>
              <a:off x="3187700" y="2730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7" name="Minus 56"/>
            <p:cNvSpPr/>
            <p:nvPr/>
          </p:nvSpPr>
          <p:spPr>
            <a:xfrm>
              <a:off x="3263900" y="238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8" name="Minus 57"/>
            <p:cNvSpPr/>
            <p:nvPr/>
          </p:nvSpPr>
          <p:spPr>
            <a:xfrm>
              <a:off x="4597400" y="4483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9" name="Minus 58"/>
            <p:cNvSpPr/>
            <p:nvPr/>
          </p:nvSpPr>
          <p:spPr>
            <a:xfrm>
              <a:off x="3898900" y="4597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0" name="Minus 59"/>
            <p:cNvSpPr/>
            <p:nvPr/>
          </p:nvSpPr>
          <p:spPr>
            <a:xfrm>
              <a:off x="5829300" y="4483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2743200" y="1689100"/>
            <a:ext cx="3086100" cy="3340100"/>
          </a:xfrm>
          <a:prstGeom prst="line">
            <a:avLst/>
          </a:prstGeom>
          <a:ln w="508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39000" y="4232701"/>
            <a:ext cx="1447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Linear separator</a:t>
            </a:r>
          </a:p>
        </p:txBody>
      </p:sp>
      <p:cxnSp>
        <p:nvCxnSpPr>
          <p:cNvPr id="38" name="Straight Arrow Connector 37"/>
          <p:cNvCxnSpPr>
            <a:stCxn id="9" idx="1"/>
          </p:cNvCxnSpPr>
          <p:nvPr/>
        </p:nvCxnSpPr>
        <p:spPr>
          <a:xfrm flipH="1">
            <a:off x="5829300" y="4648200"/>
            <a:ext cx="1409700" cy="25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5194300" y="3971955"/>
            <a:ext cx="1117600" cy="815945"/>
          </a:xfrm>
          <a:prstGeom prst="ellipse">
            <a:avLst/>
          </a:prstGeom>
          <a:solidFill>
            <a:srgbClr val="FFFF00">
              <a:alpha val="49000"/>
            </a:srgb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3657600" y="2006601"/>
            <a:ext cx="698500" cy="431800"/>
          </a:xfrm>
          <a:prstGeom prst="ellipse">
            <a:avLst/>
          </a:prstGeom>
          <a:solidFill>
            <a:srgbClr val="FFFF00">
              <a:alpha val="49000"/>
            </a:srgb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73900" y="3089701"/>
            <a:ext cx="18415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 customers misclassified</a:t>
            </a:r>
          </a:p>
        </p:txBody>
      </p:sp>
      <p:cxnSp>
        <p:nvCxnSpPr>
          <p:cNvPr id="67" name="Straight Arrow Connector 66"/>
          <p:cNvCxnSpPr>
            <a:stCxn id="66" idx="1"/>
            <a:endCxn id="64" idx="7"/>
          </p:cNvCxnSpPr>
          <p:nvPr/>
        </p:nvCxnSpPr>
        <p:spPr>
          <a:xfrm flipH="1">
            <a:off x="6148231" y="3505200"/>
            <a:ext cx="925669" cy="5862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6" idx="1"/>
          </p:cNvCxnSpPr>
          <p:nvPr/>
        </p:nvCxnSpPr>
        <p:spPr>
          <a:xfrm flipH="1" flipV="1">
            <a:off x="4356100" y="2286000"/>
            <a:ext cx="27178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28600" y="2959269"/>
            <a:ext cx="14192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382298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9" grpId="0" animBg="1"/>
      <p:bldP spid="9" grpId="0" animBg="1"/>
      <p:bldP spid="64" grpId="0" animBg="1"/>
      <p:bldP spid="65" grpId="0" animBg="1"/>
      <p:bldP spid="6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31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38400" y="5029200"/>
            <a:ext cx="4495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438400" y="1752600"/>
            <a:ext cx="0" cy="3276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43200" y="5083145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Number of different merchants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8991" y="316230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Number of foreign transactions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239000" y="1933545"/>
            <a:ext cx="1676400" cy="1009710"/>
            <a:chOff x="7239000" y="1933545"/>
            <a:chExt cx="1676400" cy="1009710"/>
          </a:xfrm>
        </p:grpSpPr>
        <p:sp>
          <p:nvSpPr>
            <p:cNvPr id="15" name="Plus 14"/>
            <p:cNvSpPr/>
            <p:nvPr/>
          </p:nvSpPr>
          <p:spPr>
            <a:xfrm>
              <a:off x="7239000" y="1968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Minus 15"/>
            <p:cNvSpPr/>
            <p:nvPr/>
          </p:nvSpPr>
          <p:spPr>
            <a:xfrm>
              <a:off x="7239000" y="25908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96200" y="1933545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Fraud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96200" y="2543145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Safe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876453" y="5638800"/>
            <a:ext cx="536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How do we predict fraud versus safe?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2819400" y="1689100"/>
            <a:ext cx="3797300" cy="3213100"/>
            <a:chOff x="2819400" y="1689100"/>
            <a:chExt cx="3797300" cy="3213100"/>
          </a:xfrm>
        </p:grpSpPr>
        <p:sp>
          <p:nvSpPr>
            <p:cNvPr id="13" name="Plus 12"/>
            <p:cNvSpPr/>
            <p:nvPr/>
          </p:nvSpPr>
          <p:spPr>
            <a:xfrm>
              <a:off x="5105400" y="2133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Minus 13"/>
            <p:cNvSpPr/>
            <p:nvPr/>
          </p:nvSpPr>
          <p:spPr>
            <a:xfrm>
              <a:off x="35052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Plus 18"/>
            <p:cNvSpPr/>
            <p:nvPr/>
          </p:nvSpPr>
          <p:spPr>
            <a:xfrm>
              <a:off x="41148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Plus 19"/>
            <p:cNvSpPr/>
            <p:nvPr/>
          </p:nvSpPr>
          <p:spPr>
            <a:xfrm>
              <a:off x="5829300" y="36036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Plus 20"/>
            <p:cNvSpPr/>
            <p:nvPr/>
          </p:nvSpPr>
          <p:spPr>
            <a:xfrm>
              <a:off x="6235700" y="3327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Plus 21"/>
            <p:cNvSpPr/>
            <p:nvPr/>
          </p:nvSpPr>
          <p:spPr>
            <a:xfrm>
              <a:off x="3898900" y="254314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Plus 22"/>
            <p:cNvSpPr/>
            <p:nvPr/>
          </p:nvSpPr>
          <p:spPr>
            <a:xfrm>
              <a:off x="3810000" y="1752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Minus 23"/>
            <p:cNvSpPr/>
            <p:nvPr/>
          </p:nvSpPr>
          <p:spPr>
            <a:xfrm>
              <a:off x="3784600" y="3429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Minus 24"/>
            <p:cNvSpPr/>
            <p:nvPr/>
          </p:nvSpPr>
          <p:spPr>
            <a:xfrm>
              <a:off x="4584700" y="4000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Minus 25"/>
            <p:cNvSpPr/>
            <p:nvPr/>
          </p:nvSpPr>
          <p:spPr>
            <a:xfrm>
              <a:off x="5067300" y="4343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Minus 26"/>
            <p:cNvSpPr/>
            <p:nvPr/>
          </p:nvSpPr>
          <p:spPr>
            <a:xfrm>
              <a:off x="3467100" y="3149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Minus 27"/>
            <p:cNvSpPr/>
            <p:nvPr/>
          </p:nvSpPr>
          <p:spPr>
            <a:xfrm>
              <a:off x="2819400" y="2540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Minus 28"/>
            <p:cNvSpPr/>
            <p:nvPr/>
          </p:nvSpPr>
          <p:spPr>
            <a:xfrm>
              <a:off x="28194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Minus 29"/>
            <p:cNvSpPr/>
            <p:nvPr/>
          </p:nvSpPr>
          <p:spPr>
            <a:xfrm>
              <a:off x="3314700" y="4343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Minus 30"/>
            <p:cNvSpPr/>
            <p:nvPr/>
          </p:nvSpPr>
          <p:spPr>
            <a:xfrm>
              <a:off x="4051300" y="4038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" name="Plus 31"/>
            <p:cNvSpPr/>
            <p:nvPr/>
          </p:nvSpPr>
          <p:spPr>
            <a:xfrm>
              <a:off x="4533900" y="2438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Plus 32"/>
            <p:cNvSpPr/>
            <p:nvPr/>
          </p:nvSpPr>
          <p:spPr>
            <a:xfrm>
              <a:off x="4610100" y="1841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Plus 33"/>
            <p:cNvSpPr/>
            <p:nvPr/>
          </p:nvSpPr>
          <p:spPr>
            <a:xfrm>
              <a:off x="5257800" y="26384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Plus 34"/>
            <p:cNvSpPr/>
            <p:nvPr/>
          </p:nvSpPr>
          <p:spPr>
            <a:xfrm>
              <a:off x="5918200" y="2387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6" name="Plus 35"/>
            <p:cNvSpPr/>
            <p:nvPr/>
          </p:nvSpPr>
          <p:spPr>
            <a:xfrm>
              <a:off x="5943600" y="16891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Plus 36"/>
            <p:cNvSpPr/>
            <p:nvPr/>
          </p:nvSpPr>
          <p:spPr>
            <a:xfrm>
              <a:off x="4394200" y="3352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0" name="Minus 39"/>
            <p:cNvSpPr/>
            <p:nvPr/>
          </p:nvSpPr>
          <p:spPr>
            <a:xfrm>
              <a:off x="2997200" y="31877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Minus 40"/>
            <p:cNvSpPr/>
            <p:nvPr/>
          </p:nvSpPr>
          <p:spPr>
            <a:xfrm>
              <a:off x="3886200" y="2035145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Minus 41"/>
            <p:cNvSpPr/>
            <p:nvPr/>
          </p:nvSpPr>
          <p:spPr>
            <a:xfrm>
              <a:off x="41910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3" name="Plus 42"/>
            <p:cNvSpPr/>
            <p:nvPr/>
          </p:nvSpPr>
          <p:spPr>
            <a:xfrm>
              <a:off x="6311900" y="4127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4" name="Plus 43"/>
            <p:cNvSpPr/>
            <p:nvPr/>
          </p:nvSpPr>
          <p:spPr>
            <a:xfrm>
              <a:off x="5283200" y="32480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Plus 44"/>
            <p:cNvSpPr/>
            <p:nvPr/>
          </p:nvSpPr>
          <p:spPr>
            <a:xfrm>
              <a:off x="5372100" y="3733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Plus 48"/>
            <p:cNvSpPr/>
            <p:nvPr/>
          </p:nvSpPr>
          <p:spPr>
            <a:xfrm>
              <a:off x="4889500" y="36671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0" name="Plus 49"/>
            <p:cNvSpPr/>
            <p:nvPr/>
          </p:nvSpPr>
          <p:spPr>
            <a:xfrm>
              <a:off x="47879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1" name="Plus 50"/>
            <p:cNvSpPr/>
            <p:nvPr/>
          </p:nvSpPr>
          <p:spPr>
            <a:xfrm>
              <a:off x="56769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2" name="Plus 51"/>
            <p:cNvSpPr/>
            <p:nvPr/>
          </p:nvSpPr>
          <p:spPr>
            <a:xfrm>
              <a:off x="6134100" y="29432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3" name="Plus 52"/>
            <p:cNvSpPr/>
            <p:nvPr/>
          </p:nvSpPr>
          <p:spPr>
            <a:xfrm>
              <a:off x="5575300" y="2006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4" name="Minus 53"/>
            <p:cNvSpPr/>
            <p:nvPr/>
          </p:nvSpPr>
          <p:spPr>
            <a:xfrm>
              <a:off x="5765800" y="4127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5" name="Minus 54"/>
            <p:cNvSpPr/>
            <p:nvPr/>
          </p:nvSpPr>
          <p:spPr>
            <a:xfrm>
              <a:off x="5219700" y="41529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6" name="Minus 55"/>
            <p:cNvSpPr/>
            <p:nvPr/>
          </p:nvSpPr>
          <p:spPr>
            <a:xfrm>
              <a:off x="3187700" y="2730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7" name="Minus 56"/>
            <p:cNvSpPr/>
            <p:nvPr/>
          </p:nvSpPr>
          <p:spPr>
            <a:xfrm>
              <a:off x="3263900" y="238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8" name="Minus 57"/>
            <p:cNvSpPr/>
            <p:nvPr/>
          </p:nvSpPr>
          <p:spPr>
            <a:xfrm>
              <a:off x="4597400" y="4483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9" name="Minus 58"/>
            <p:cNvSpPr/>
            <p:nvPr/>
          </p:nvSpPr>
          <p:spPr>
            <a:xfrm>
              <a:off x="3898900" y="4597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0" name="Minus 59"/>
            <p:cNvSpPr/>
            <p:nvPr/>
          </p:nvSpPr>
          <p:spPr>
            <a:xfrm>
              <a:off x="5829300" y="4483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Freeform 5"/>
          <p:cNvSpPr/>
          <p:nvPr/>
        </p:nvSpPr>
        <p:spPr>
          <a:xfrm>
            <a:off x="3581400" y="1689100"/>
            <a:ext cx="3340100" cy="2360782"/>
          </a:xfrm>
          <a:custGeom>
            <a:avLst/>
            <a:gdLst>
              <a:gd name="connsiteX0" fmla="*/ 0 w 3340100"/>
              <a:gd name="connsiteY0" fmla="*/ 0 h 2360782"/>
              <a:gd name="connsiteX1" fmla="*/ 952500 w 3340100"/>
              <a:gd name="connsiteY1" fmla="*/ 2133600 h 2360782"/>
              <a:gd name="connsiteX2" fmla="*/ 3340100 w 3340100"/>
              <a:gd name="connsiteY2" fmla="*/ 2197100 h 23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100" h="2360782">
                <a:moveTo>
                  <a:pt x="0" y="0"/>
                </a:moveTo>
                <a:cubicBezTo>
                  <a:pt x="197908" y="883708"/>
                  <a:pt x="395817" y="1767417"/>
                  <a:pt x="952500" y="2133600"/>
                </a:cubicBezTo>
                <a:cubicBezTo>
                  <a:pt x="1509183" y="2499783"/>
                  <a:pt x="2424641" y="2348441"/>
                  <a:pt x="3340100" y="2197100"/>
                </a:cubicBezTo>
              </a:path>
            </a:pathLst>
          </a:custGeom>
          <a:noFill/>
          <a:ln w="508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97750" y="4223603"/>
            <a:ext cx="1447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Quadratic separator</a:t>
            </a:r>
          </a:p>
        </p:txBody>
      </p:sp>
      <p:cxnSp>
        <p:nvCxnSpPr>
          <p:cNvPr id="63" name="Straight Arrow Connector 62"/>
          <p:cNvCxnSpPr>
            <a:stCxn id="61" idx="1"/>
          </p:cNvCxnSpPr>
          <p:nvPr/>
        </p:nvCxnSpPr>
        <p:spPr>
          <a:xfrm flipH="1" flipV="1">
            <a:off x="6954923" y="3908455"/>
            <a:ext cx="442827" cy="730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172200" y="4051300"/>
            <a:ext cx="584200" cy="508000"/>
          </a:xfrm>
          <a:prstGeom prst="ellipse">
            <a:avLst/>
          </a:prstGeom>
          <a:solidFill>
            <a:srgbClr val="FFFF00">
              <a:alpha val="49000"/>
            </a:srgb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3657600" y="2006601"/>
            <a:ext cx="698500" cy="431800"/>
          </a:xfrm>
          <a:prstGeom prst="ellipse">
            <a:avLst/>
          </a:prstGeom>
          <a:solidFill>
            <a:srgbClr val="FFFF00">
              <a:alpha val="49000"/>
            </a:srgb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239000" y="3055203"/>
            <a:ext cx="17653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 customers misclassified</a:t>
            </a:r>
          </a:p>
        </p:txBody>
      </p:sp>
      <p:cxnSp>
        <p:nvCxnSpPr>
          <p:cNvPr id="67" name="Straight Arrow Connector 66"/>
          <p:cNvCxnSpPr>
            <a:stCxn id="66" idx="1"/>
            <a:endCxn id="64" idx="7"/>
          </p:cNvCxnSpPr>
          <p:nvPr/>
        </p:nvCxnSpPr>
        <p:spPr>
          <a:xfrm flipH="1">
            <a:off x="6670846" y="3470702"/>
            <a:ext cx="568154" cy="6549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6" idx="1"/>
            <a:endCxn id="65" idx="6"/>
          </p:cNvCxnSpPr>
          <p:nvPr/>
        </p:nvCxnSpPr>
        <p:spPr>
          <a:xfrm flipH="1" flipV="1">
            <a:off x="4356100" y="2222501"/>
            <a:ext cx="2882900" cy="12482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28600" y="2959269"/>
            <a:ext cx="14192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111012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1" grpId="0" animBg="1"/>
      <p:bldP spid="64" grpId="0" animBg="1"/>
      <p:bldP spid="65" grpId="0" animBg="1"/>
      <p:bldP spid="6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32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38400" y="5029200"/>
            <a:ext cx="4495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438400" y="1752600"/>
            <a:ext cx="0" cy="3276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43200" y="5083145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Number of different merchants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8991" y="316230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Number of foreign transactions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239000" y="1933545"/>
            <a:ext cx="1676400" cy="1009710"/>
            <a:chOff x="7239000" y="1933545"/>
            <a:chExt cx="1676400" cy="1009710"/>
          </a:xfrm>
        </p:grpSpPr>
        <p:sp>
          <p:nvSpPr>
            <p:cNvPr id="15" name="Plus 14"/>
            <p:cNvSpPr/>
            <p:nvPr/>
          </p:nvSpPr>
          <p:spPr>
            <a:xfrm>
              <a:off x="7239000" y="1968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Minus 15"/>
            <p:cNvSpPr/>
            <p:nvPr/>
          </p:nvSpPr>
          <p:spPr>
            <a:xfrm>
              <a:off x="7239000" y="25908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96200" y="1933545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Fraud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96200" y="2543145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Safe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876453" y="5638800"/>
            <a:ext cx="536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How do we predict fraud versus safe?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2819400" y="1689100"/>
            <a:ext cx="3797300" cy="3213100"/>
            <a:chOff x="2819400" y="1689100"/>
            <a:chExt cx="3797300" cy="3213100"/>
          </a:xfrm>
        </p:grpSpPr>
        <p:sp>
          <p:nvSpPr>
            <p:cNvPr id="13" name="Plus 12"/>
            <p:cNvSpPr/>
            <p:nvPr/>
          </p:nvSpPr>
          <p:spPr>
            <a:xfrm>
              <a:off x="5105400" y="2133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Minus 13"/>
            <p:cNvSpPr/>
            <p:nvPr/>
          </p:nvSpPr>
          <p:spPr>
            <a:xfrm>
              <a:off x="35052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Plus 18"/>
            <p:cNvSpPr/>
            <p:nvPr/>
          </p:nvSpPr>
          <p:spPr>
            <a:xfrm>
              <a:off x="41148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Plus 19"/>
            <p:cNvSpPr/>
            <p:nvPr/>
          </p:nvSpPr>
          <p:spPr>
            <a:xfrm>
              <a:off x="5829300" y="36036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Plus 20"/>
            <p:cNvSpPr/>
            <p:nvPr/>
          </p:nvSpPr>
          <p:spPr>
            <a:xfrm>
              <a:off x="6235700" y="3327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Plus 21"/>
            <p:cNvSpPr/>
            <p:nvPr/>
          </p:nvSpPr>
          <p:spPr>
            <a:xfrm>
              <a:off x="3898900" y="254314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Plus 22"/>
            <p:cNvSpPr/>
            <p:nvPr/>
          </p:nvSpPr>
          <p:spPr>
            <a:xfrm>
              <a:off x="3810000" y="1752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Minus 23"/>
            <p:cNvSpPr/>
            <p:nvPr/>
          </p:nvSpPr>
          <p:spPr>
            <a:xfrm>
              <a:off x="3784600" y="3429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Minus 24"/>
            <p:cNvSpPr/>
            <p:nvPr/>
          </p:nvSpPr>
          <p:spPr>
            <a:xfrm>
              <a:off x="4584700" y="4000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Minus 25"/>
            <p:cNvSpPr/>
            <p:nvPr/>
          </p:nvSpPr>
          <p:spPr>
            <a:xfrm>
              <a:off x="5067300" y="4343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Minus 26"/>
            <p:cNvSpPr/>
            <p:nvPr/>
          </p:nvSpPr>
          <p:spPr>
            <a:xfrm>
              <a:off x="3467100" y="3149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Minus 27"/>
            <p:cNvSpPr/>
            <p:nvPr/>
          </p:nvSpPr>
          <p:spPr>
            <a:xfrm>
              <a:off x="2819400" y="2540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Minus 28"/>
            <p:cNvSpPr/>
            <p:nvPr/>
          </p:nvSpPr>
          <p:spPr>
            <a:xfrm>
              <a:off x="28194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Minus 29"/>
            <p:cNvSpPr/>
            <p:nvPr/>
          </p:nvSpPr>
          <p:spPr>
            <a:xfrm>
              <a:off x="3314700" y="4343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Minus 30"/>
            <p:cNvSpPr/>
            <p:nvPr/>
          </p:nvSpPr>
          <p:spPr>
            <a:xfrm>
              <a:off x="4051300" y="4038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" name="Plus 31"/>
            <p:cNvSpPr/>
            <p:nvPr/>
          </p:nvSpPr>
          <p:spPr>
            <a:xfrm>
              <a:off x="4533900" y="2438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Plus 32"/>
            <p:cNvSpPr/>
            <p:nvPr/>
          </p:nvSpPr>
          <p:spPr>
            <a:xfrm>
              <a:off x="4610100" y="1841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Plus 33"/>
            <p:cNvSpPr/>
            <p:nvPr/>
          </p:nvSpPr>
          <p:spPr>
            <a:xfrm>
              <a:off x="5257800" y="26384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Plus 34"/>
            <p:cNvSpPr/>
            <p:nvPr/>
          </p:nvSpPr>
          <p:spPr>
            <a:xfrm>
              <a:off x="5918200" y="2387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6" name="Plus 35"/>
            <p:cNvSpPr/>
            <p:nvPr/>
          </p:nvSpPr>
          <p:spPr>
            <a:xfrm>
              <a:off x="5943600" y="16891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Plus 36"/>
            <p:cNvSpPr/>
            <p:nvPr/>
          </p:nvSpPr>
          <p:spPr>
            <a:xfrm>
              <a:off x="4394200" y="3352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0" name="Minus 39"/>
            <p:cNvSpPr/>
            <p:nvPr/>
          </p:nvSpPr>
          <p:spPr>
            <a:xfrm>
              <a:off x="2997200" y="31877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Minus 40"/>
            <p:cNvSpPr/>
            <p:nvPr/>
          </p:nvSpPr>
          <p:spPr>
            <a:xfrm>
              <a:off x="3886200" y="2035145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Minus 41"/>
            <p:cNvSpPr/>
            <p:nvPr/>
          </p:nvSpPr>
          <p:spPr>
            <a:xfrm>
              <a:off x="41910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3" name="Plus 42"/>
            <p:cNvSpPr/>
            <p:nvPr/>
          </p:nvSpPr>
          <p:spPr>
            <a:xfrm>
              <a:off x="6311900" y="4127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4" name="Plus 43"/>
            <p:cNvSpPr/>
            <p:nvPr/>
          </p:nvSpPr>
          <p:spPr>
            <a:xfrm>
              <a:off x="5283200" y="32480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Plus 44"/>
            <p:cNvSpPr/>
            <p:nvPr/>
          </p:nvSpPr>
          <p:spPr>
            <a:xfrm>
              <a:off x="5372100" y="3733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Plus 48"/>
            <p:cNvSpPr/>
            <p:nvPr/>
          </p:nvSpPr>
          <p:spPr>
            <a:xfrm>
              <a:off x="4889500" y="36671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0" name="Plus 49"/>
            <p:cNvSpPr/>
            <p:nvPr/>
          </p:nvSpPr>
          <p:spPr>
            <a:xfrm>
              <a:off x="47879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1" name="Plus 50"/>
            <p:cNvSpPr/>
            <p:nvPr/>
          </p:nvSpPr>
          <p:spPr>
            <a:xfrm>
              <a:off x="56769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2" name="Plus 51"/>
            <p:cNvSpPr/>
            <p:nvPr/>
          </p:nvSpPr>
          <p:spPr>
            <a:xfrm>
              <a:off x="6134100" y="29432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3" name="Plus 52"/>
            <p:cNvSpPr/>
            <p:nvPr/>
          </p:nvSpPr>
          <p:spPr>
            <a:xfrm>
              <a:off x="5575300" y="2006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4" name="Minus 53"/>
            <p:cNvSpPr/>
            <p:nvPr/>
          </p:nvSpPr>
          <p:spPr>
            <a:xfrm>
              <a:off x="5765800" y="4127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5" name="Minus 54"/>
            <p:cNvSpPr/>
            <p:nvPr/>
          </p:nvSpPr>
          <p:spPr>
            <a:xfrm>
              <a:off x="5219700" y="41529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6" name="Minus 55"/>
            <p:cNvSpPr/>
            <p:nvPr/>
          </p:nvSpPr>
          <p:spPr>
            <a:xfrm>
              <a:off x="3187700" y="2730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7" name="Minus 56"/>
            <p:cNvSpPr/>
            <p:nvPr/>
          </p:nvSpPr>
          <p:spPr>
            <a:xfrm>
              <a:off x="3263900" y="238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8" name="Minus 57"/>
            <p:cNvSpPr/>
            <p:nvPr/>
          </p:nvSpPr>
          <p:spPr>
            <a:xfrm>
              <a:off x="4597400" y="4483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9" name="Minus 58"/>
            <p:cNvSpPr/>
            <p:nvPr/>
          </p:nvSpPr>
          <p:spPr>
            <a:xfrm>
              <a:off x="3898900" y="4597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0" name="Minus 59"/>
            <p:cNvSpPr/>
            <p:nvPr/>
          </p:nvSpPr>
          <p:spPr>
            <a:xfrm>
              <a:off x="5829300" y="4483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Freeform 5"/>
          <p:cNvSpPr/>
          <p:nvPr/>
        </p:nvSpPr>
        <p:spPr>
          <a:xfrm>
            <a:off x="3136900" y="1778000"/>
            <a:ext cx="3492500" cy="2781300"/>
          </a:xfrm>
          <a:custGeom>
            <a:avLst/>
            <a:gdLst>
              <a:gd name="connsiteX0" fmla="*/ 3492500 w 3492500"/>
              <a:gd name="connsiteY0" fmla="*/ 2781300 h 2781300"/>
              <a:gd name="connsiteX1" fmla="*/ 2959100 w 3492500"/>
              <a:gd name="connsiteY1" fmla="*/ 2374900 h 2781300"/>
              <a:gd name="connsiteX2" fmla="*/ 1943100 w 3492500"/>
              <a:gd name="connsiteY2" fmla="*/ 2336800 h 2781300"/>
              <a:gd name="connsiteX3" fmla="*/ 685800 w 3492500"/>
              <a:gd name="connsiteY3" fmla="*/ 1092200 h 2781300"/>
              <a:gd name="connsiteX4" fmla="*/ 1168400 w 3492500"/>
              <a:gd name="connsiteY4" fmla="*/ 469900 h 2781300"/>
              <a:gd name="connsiteX5" fmla="*/ 1092200 w 3492500"/>
              <a:gd name="connsiteY5" fmla="*/ 266700 h 2781300"/>
              <a:gd name="connsiteX6" fmla="*/ 520700 w 3492500"/>
              <a:gd name="connsiteY6" fmla="*/ 304800 h 2781300"/>
              <a:gd name="connsiteX7" fmla="*/ 0 w 3492500"/>
              <a:gd name="connsiteY7" fmla="*/ 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2500" h="2781300">
                <a:moveTo>
                  <a:pt x="3492500" y="2781300"/>
                </a:moveTo>
                <a:cubicBezTo>
                  <a:pt x="3354916" y="2615141"/>
                  <a:pt x="3217333" y="2448983"/>
                  <a:pt x="2959100" y="2374900"/>
                </a:cubicBezTo>
                <a:cubicBezTo>
                  <a:pt x="2700867" y="2300817"/>
                  <a:pt x="2321983" y="2550583"/>
                  <a:pt x="1943100" y="2336800"/>
                </a:cubicBezTo>
                <a:cubicBezTo>
                  <a:pt x="1564217" y="2123017"/>
                  <a:pt x="814917" y="1403350"/>
                  <a:pt x="685800" y="1092200"/>
                </a:cubicBezTo>
                <a:cubicBezTo>
                  <a:pt x="556683" y="781050"/>
                  <a:pt x="1100667" y="607483"/>
                  <a:pt x="1168400" y="469900"/>
                </a:cubicBezTo>
                <a:cubicBezTo>
                  <a:pt x="1236133" y="332317"/>
                  <a:pt x="1200150" y="294217"/>
                  <a:pt x="1092200" y="266700"/>
                </a:cubicBezTo>
                <a:cubicBezTo>
                  <a:pt x="984250" y="239183"/>
                  <a:pt x="702733" y="349250"/>
                  <a:pt x="520700" y="304800"/>
                </a:cubicBezTo>
                <a:cubicBezTo>
                  <a:pt x="338667" y="260350"/>
                  <a:pt x="169333" y="130175"/>
                  <a:pt x="0" y="0"/>
                </a:cubicBezTo>
              </a:path>
            </a:pathLst>
          </a:custGeom>
          <a:noFill/>
          <a:ln w="508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63" idx="1"/>
          </p:cNvCxnSpPr>
          <p:nvPr/>
        </p:nvCxnSpPr>
        <p:spPr>
          <a:xfrm flipH="1" flipV="1">
            <a:off x="6711949" y="4597400"/>
            <a:ext cx="527051" cy="2263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239000" y="4223603"/>
            <a:ext cx="1828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Very complicated separator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239000" y="3055203"/>
            <a:ext cx="17653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0 customers misclassified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28600" y="2959269"/>
            <a:ext cx="14192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158317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3" grpId="0" animBg="1"/>
      <p:bldP spid="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Which classifier should we use?</a:t>
            </a:r>
          </a:p>
          <a:p>
            <a:endParaRPr lang="en-US" dirty="0"/>
          </a:p>
          <a:p>
            <a:pPr lvl="1"/>
            <a:r>
              <a:rPr lang="en-US" dirty="0"/>
              <a:t>Linear separator</a:t>
            </a:r>
          </a:p>
          <a:p>
            <a:pPr lvl="2"/>
            <a:r>
              <a:rPr lang="en-US" dirty="0"/>
              <a:t>Simplest</a:t>
            </a:r>
          </a:p>
          <a:p>
            <a:pPr lvl="2"/>
            <a:r>
              <a:rPr lang="en-US" dirty="0"/>
              <a:t>4 classification errors on training 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Quadratic separator</a:t>
            </a:r>
          </a:p>
          <a:p>
            <a:pPr lvl="2"/>
            <a:r>
              <a:rPr lang="en-US" dirty="0"/>
              <a:t>Slightly more complicated than a linear separator (extra </a:t>
            </a:r>
            <a:r>
              <a:rPr lang="en-US" dirty="0" err="1"/>
              <a:t>params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2 classification errors on training 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Funky separator</a:t>
            </a:r>
          </a:p>
          <a:p>
            <a:pPr lvl="2"/>
            <a:r>
              <a:rPr lang="en-US" dirty="0"/>
              <a:t>Super complicated</a:t>
            </a:r>
          </a:p>
          <a:p>
            <a:pPr lvl="2"/>
            <a:r>
              <a:rPr lang="en-US" dirty="0"/>
              <a:t>0 mistakes on training data</a:t>
            </a:r>
          </a:p>
        </p:txBody>
      </p:sp>
    </p:spTree>
    <p:extLst>
      <p:ext uri="{BB962C8B-B14F-4D97-AF65-F5344CB8AC3E}">
        <p14:creationId xmlns:p14="http://schemas.microsoft.com/office/powerpoint/2010/main" val="4607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Why not just minimize misclassifications on training data?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Because we need to be accurate on </a:t>
            </a:r>
            <a:r>
              <a:rPr lang="en-US" i="1" dirty="0">
                <a:solidFill>
                  <a:srgbClr val="FF0000"/>
                </a:solidFill>
              </a:rPr>
              <a:t>test</a:t>
            </a:r>
            <a:r>
              <a:rPr lang="en-US" dirty="0">
                <a:solidFill>
                  <a:srgbClr val="FF0000"/>
                </a:solidFill>
              </a:rPr>
              <a:t> data</a:t>
            </a:r>
          </a:p>
          <a:p>
            <a:pPr lvl="1"/>
            <a:r>
              <a:rPr lang="en-US" dirty="0"/>
              <a:t>Training data may be noisy</a:t>
            </a:r>
          </a:p>
          <a:p>
            <a:pPr lvl="2"/>
            <a:r>
              <a:rPr lang="en-US" dirty="0"/>
              <a:t>0 error on training data </a:t>
            </a:r>
            <a:r>
              <a:rPr lang="en-US" dirty="0">
                <a:sym typeface="Wingdings" panose="05000000000000000000" pitchFamily="2" charset="2"/>
              </a:rPr>
              <a:t> accommodating every single noisy </a:t>
            </a:r>
            <a:r>
              <a:rPr lang="en-US" dirty="0" err="1">
                <a:sym typeface="Wingdings" panose="05000000000000000000" pitchFamily="2" charset="2"/>
              </a:rPr>
              <a:t>datapoint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Won’t help with test data</a:t>
            </a:r>
            <a:endParaRPr lang="en-US" dirty="0"/>
          </a:p>
          <a:p>
            <a:pPr lvl="1"/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833064" y="3617425"/>
            <a:ext cx="3520178" cy="2211918"/>
            <a:chOff x="1055663" y="1854201"/>
            <a:chExt cx="5624537" cy="4238654"/>
          </a:xfrm>
        </p:grpSpPr>
        <p:sp>
          <p:nvSpPr>
            <p:cNvPr id="6" name="Freeform 5"/>
            <p:cNvSpPr/>
            <p:nvPr/>
          </p:nvSpPr>
          <p:spPr>
            <a:xfrm>
              <a:off x="2184400" y="2260600"/>
              <a:ext cx="3340100" cy="3403600"/>
            </a:xfrm>
            <a:custGeom>
              <a:avLst/>
              <a:gdLst>
                <a:gd name="connsiteX0" fmla="*/ 177800 w 3340100"/>
                <a:gd name="connsiteY0" fmla="*/ 0 h 3403600"/>
                <a:gd name="connsiteX1" fmla="*/ 3340100 w 3340100"/>
                <a:gd name="connsiteY1" fmla="*/ 3403600 h 3403600"/>
                <a:gd name="connsiteX2" fmla="*/ 25400 w 3340100"/>
                <a:gd name="connsiteY2" fmla="*/ 3365500 h 3403600"/>
                <a:gd name="connsiteX3" fmla="*/ 0 w 3340100"/>
                <a:gd name="connsiteY3" fmla="*/ 0 h 3403600"/>
                <a:gd name="connsiteX4" fmla="*/ 177800 w 3340100"/>
                <a:gd name="connsiteY4" fmla="*/ 0 h 340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0100" h="3403600">
                  <a:moveTo>
                    <a:pt x="177800" y="0"/>
                  </a:moveTo>
                  <a:lnTo>
                    <a:pt x="3340100" y="3403600"/>
                  </a:lnTo>
                  <a:lnTo>
                    <a:pt x="25400" y="3365500"/>
                  </a:lnTo>
                  <a:lnTo>
                    <a:pt x="0" y="0"/>
                  </a:lnTo>
                  <a:lnTo>
                    <a:pt x="177800" y="0"/>
                  </a:lnTo>
                  <a:close/>
                </a:path>
              </a:pathLst>
            </a:custGeom>
            <a:pattFill prst="ltUpDiag">
              <a:fgClr>
                <a:srgbClr val="00FF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438400" y="2146300"/>
              <a:ext cx="4152900" cy="3492500"/>
            </a:xfrm>
            <a:custGeom>
              <a:avLst/>
              <a:gdLst>
                <a:gd name="connsiteX0" fmla="*/ 63500 w 4152900"/>
                <a:gd name="connsiteY0" fmla="*/ 127000 h 3492500"/>
                <a:gd name="connsiteX1" fmla="*/ 3149600 w 4152900"/>
                <a:gd name="connsiteY1" fmla="*/ 3492500 h 3492500"/>
                <a:gd name="connsiteX2" fmla="*/ 4152900 w 4152900"/>
                <a:gd name="connsiteY2" fmla="*/ 3479800 h 3492500"/>
                <a:gd name="connsiteX3" fmla="*/ 4089400 w 4152900"/>
                <a:gd name="connsiteY3" fmla="*/ 0 h 3492500"/>
                <a:gd name="connsiteX4" fmla="*/ 0 w 4152900"/>
                <a:gd name="connsiteY4" fmla="*/ 38100 h 3492500"/>
                <a:gd name="connsiteX5" fmla="*/ 63500 w 4152900"/>
                <a:gd name="connsiteY5" fmla="*/ 127000 h 349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52900" h="3492500">
                  <a:moveTo>
                    <a:pt x="63500" y="127000"/>
                  </a:moveTo>
                  <a:lnTo>
                    <a:pt x="3149600" y="3492500"/>
                  </a:lnTo>
                  <a:lnTo>
                    <a:pt x="4152900" y="3479800"/>
                  </a:lnTo>
                  <a:lnTo>
                    <a:pt x="4089400" y="0"/>
                  </a:lnTo>
                  <a:lnTo>
                    <a:pt x="0" y="38100"/>
                  </a:lnTo>
                  <a:lnTo>
                    <a:pt x="63500" y="127000"/>
                  </a:lnTo>
                  <a:close/>
                </a:path>
              </a:pathLst>
            </a:custGeom>
            <a:pattFill prst="ltDn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184400" y="5638800"/>
              <a:ext cx="449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184400" y="2362200"/>
              <a:ext cx="0" cy="3276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489200" y="5692745"/>
              <a:ext cx="419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Number of different merchants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-839782" y="3749646"/>
              <a:ext cx="4190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Number of foreign transactions</a:t>
              </a:r>
            </a:p>
          </p:txBody>
        </p:sp>
        <p:sp>
          <p:nvSpPr>
            <p:cNvPr id="13" name="Plus 12"/>
            <p:cNvSpPr/>
            <p:nvPr/>
          </p:nvSpPr>
          <p:spPr>
            <a:xfrm>
              <a:off x="4851400" y="2743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Minus 13"/>
            <p:cNvSpPr/>
            <p:nvPr/>
          </p:nvSpPr>
          <p:spPr>
            <a:xfrm>
              <a:off x="3251200" y="426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" name="Plus 14"/>
            <p:cNvSpPr/>
            <p:nvPr/>
          </p:nvSpPr>
          <p:spPr>
            <a:xfrm>
              <a:off x="3860800" y="3606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Plus 15"/>
            <p:cNvSpPr/>
            <p:nvPr/>
          </p:nvSpPr>
          <p:spPr>
            <a:xfrm>
              <a:off x="5575300" y="42132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Plus 16"/>
            <p:cNvSpPr/>
            <p:nvPr/>
          </p:nvSpPr>
          <p:spPr>
            <a:xfrm>
              <a:off x="5981700" y="39370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" name="Plus 17"/>
            <p:cNvSpPr/>
            <p:nvPr/>
          </p:nvSpPr>
          <p:spPr>
            <a:xfrm>
              <a:off x="3644900" y="315274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Plus 18"/>
            <p:cNvSpPr/>
            <p:nvPr/>
          </p:nvSpPr>
          <p:spPr>
            <a:xfrm>
              <a:off x="3556000" y="2362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Minus 19"/>
            <p:cNvSpPr/>
            <p:nvPr/>
          </p:nvSpPr>
          <p:spPr>
            <a:xfrm>
              <a:off x="3530600" y="4038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Minus 20"/>
            <p:cNvSpPr/>
            <p:nvPr/>
          </p:nvSpPr>
          <p:spPr>
            <a:xfrm>
              <a:off x="4330700" y="4610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Minus 21"/>
            <p:cNvSpPr/>
            <p:nvPr/>
          </p:nvSpPr>
          <p:spPr>
            <a:xfrm>
              <a:off x="4813300" y="4953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Minus 22"/>
            <p:cNvSpPr/>
            <p:nvPr/>
          </p:nvSpPr>
          <p:spPr>
            <a:xfrm>
              <a:off x="3213100" y="3759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Minus 23"/>
            <p:cNvSpPr/>
            <p:nvPr/>
          </p:nvSpPr>
          <p:spPr>
            <a:xfrm>
              <a:off x="2565400" y="3149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Minus 24"/>
            <p:cNvSpPr/>
            <p:nvPr/>
          </p:nvSpPr>
          <p:spPr>
            <a:xfrm>
              <a:off x="2565400" y="426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Minus 25"/>
            <p:cNvSpPr/>
            <p:nvPr/>
          </p:nvSpPr>
          <p:spPr>
            <a:xfrm>
              <a:off x="3060700" y="4953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Minus 26"/>
            <p:cNvSpPr/>
            <p:nvPr/>
          </p:nvSpPr>
          <p:spPr>
            <a:xfrm>
              <a:off x="3797300" y="4648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Plus 27"/>
            <p:cNvSpPr/>
            <p:nvPr/>
          </p:nvSpPr>
          <p:spPr>
            <a:xfrm>
              <a:off x="4279900" y="30480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Plus 28"/>
            <p:cNvSpPr/>
            <p:nvPr/>
          </p:nvSpPr>
          <p:spPr>
            <a:xfrm>
              <a:off x="4356100" y="24511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Plus 29"/>
            <p:cNvSpPr/>
            <p:nvPr/>
          </p:nvSpPr>
          <p:spPr>
            <a:xfrm>
              <a:off x="5003800" y="32480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Plus 30"/>
            <p:cNvSpPr/>
            <p:nvPr/>
          </p:nvSpPr>
          <p:spPr>
            <a:xfrm>
              <a:off x="56642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" name="Plus 31"/>
            <p:cNvSpPr/>
            <p:nvPr/>
          </p:nvSpPr>
          <p:spPr>
            <a:xfrm>
              <a:off x="5689600" y="22987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Plus 32"/>
            <p:cNvSpPr/>
            <p:nvPr/>
          </p:nvSpPr>
          <p:spPr>
            <a:xfrm>
              <a:off x="4140200" y="3962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Minus 33"/>
            <p:cNvSpPr/>
            <p:nvPr/>
          </p:nvSpPr>
          <p:spPr>
            <a:xfrm>
              <a:off x="2743200" y="37973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Minus 34"/>
            <p:cNvSpPr/>
            <p:nvPr/>
          </p:nvSpPr>
          <p:spPr>
            <a:xfrm>
              <a:off x="3632200" y="2644745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6" name="Minus 35"/>
            <p:cNvSpPr/>
            <p:nvPr/>
          </p:nvSpPr>
          <p:spPr>
            <a:xfrm>
              <a:off x="3937000" y="426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Plus 36"/>
            <p:cNvSpPr/>
            <p:nvPr/>
          </p:nvSpPr>
          <p:spPr>
            <a:xfrm>
              <a:off x="6057900" y="47371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8" name="Plus 37"/>
            <p:cNvSpPr/>
            <p:nvPr/>
          </p:nvSpPr>
          <p:spPr>
            <a:xfrm>
              <a:off x="5029200" y="38576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9" name="Plus 38"/>
            <p:cNvSpPr/>
            <p:nvPr/>
          </p:nvSpPr>
          <p:spPr>
            <a:xfrm>
              <a:off x="5118100" y="4343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0" name="Plus 39"/>
            <p:cNvSpPr/>
            <p:nvPr/>
          </p:nvSpPr>
          <p:spPr>
            <a:xfrm>
              <a:off x="4635500" y="42767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Plus 40"/>
            <p:cNvSpPr/>
            <p:nvPr/>
          </p:nvSpPr>
          <p:spPr>
            <a:xfrm>
              <a:off x="4533900" y="3606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Plus 41"/>
            <p:cNvSpPr/>
            <p:nvPr/>
          </p:nvSpPr>
          <p:spPr>
            <a:xfrm>
              <a:off x="5422900" y="3606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3" name="Plus 42"/>
            <p:cNvSpPr/>
            <p:nvPr/>
          </p:nvSpPr>
          <p:spPr>
            <a:xfrm>
              <a:off x="5880100" y="35528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4" name="Plus 43"/>
            <p:cNvSpPr/>
            <p:nvPr/>
          </p:nvSpPr>
          <p:spPr>
            <a:xfrm>
              <a:off x="5321300" y="2616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Minus 44"/>
            <p:cNvSpPr/>
            <p:nvPr/>
          </p:nvSpPr>
          <p:spPr>
            <a:xfrm>
              <a:off x="5511800" y="4737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6" name="Minus 45"/>
            <p:cNvSpPr/>
            <p:nvPr/>
          </p:nvSpPr>
          <p:spPr>
            <a:xfrm>
              <a:off x="4965700" y="4762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7" name="Minus 46"/>
            <p:cNvSpPr/>
            <p:nvPr/>
          </p:nvSpPr>
          <p:spPr>
            <a:xfrm>
              <a:off x="2933700" y="3340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8" name="Minus 47"/>
            <p:cNvSpPr/>
            <p:nvPr/>
          </p:nvSpPr>
          <p:spPr>
            <a:xfrm>
              <a:off x="3009900" y="299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Minus 48"/>
            <p:cNvSpPr/>
            <p:nvPr/>
          </p:nvSpPr>
          <p:spPr>
            <a:xfrm>
              <a:off x="4343400" y="50927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0" name="Minus 49"/>
            <p:cNvSpPr/>
            <p:nvPr/>
          </p:nvSpPr>
          <p:spPr>
            <a:xfrm>
              <a:off x="3644900" y="5207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1" name="Minus 50"/>
            <p:cNvSpPr/>
            <p:nvPr/>
          </p:nvSpPr>
          <p:spPr>
            <a:xfrm>
              <a:off x="5575300" y="50927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489200" y="2298700"/>
              <a:ext cx="3086100" cy="3340100"/>
            </a:xfrm>
            <a:prstGeom prst="line">
              <a:avLst/>
            </a:prstGeom>
            <a:ln w="508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5107747" y="3448800"/>
            <a:ext cx="3190876" cy="2376343"/>
            <a:chOff x="1247203" y="1304955"/>
            <a:chExt cx="5686997" cy="4191000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2438400" y="5029200"/>
              <a:ext cx="449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2438400" y="1752600"/>
              <a:ext cx="0" cy="3276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743200" y="5083145"/>
              <a:ext cx="419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Number of different merchants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-648242" y="3200400"/>
              <a:ext cx="419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Number of foreign transactions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2819400" y="1689100"/>
              <a:ext cx="3797300" cy="3213100"/>
              <a:chOff x="2819400" y="1689100"/>
              <a:chExt cx="3797300" cy="3213100"/>
            </a:xfrm>
          </p:grpSpPr>
          <p:sp>
            <p:nvSpPr>
              <p:cNvPr id="64" name="Plus 63"/>
              <p:cNvSpPr/>
              <p:nvPr/>
            </p:nvSpPr>
            <p:spPr>
              <a:xfrm>
                <a:off x="5105400" y="2133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5" name="Minus 64"/>
              <p:cNvSpPr/>
              <p:nvPr/>
            </p:nvSpPr>
            <p:spPr>
              <a:xfrm>
                <a:off x="35052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6" name="Plus 65"/>
              <p:cNvSpPr/>
              <p:nvPr/>
            </p:nvSpPr>
            <p:spPr>
              <a:xfrm>
                <a:off x="41148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7" name="Plus 66"/>
              <p:cNvSpPr/>
              <p:nvPr/>
            </p:nvSpPr>
            <p:spPr>
              <a:xfrm>
                <a:off x="5829300" y="36036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8" name="Plus 67"/>
              <p:cNvSpPr/>
              <p:nvPr/>
            </p:nvSpPr>
            <p:spPr>
              <a:xfrm>
                <a:off x="6235700" y="3327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9" name="Plus 68"/>
              <p:cNvSpPr/>
              <p:nvPr/>
            </p:nvSpPr>
            <p:spPr>
              <a:xfrm>
                <a:off x="3898900" y="254314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0" name="Plus 69"/>
              <p:cNvSpPr/>
              <p:nvPr/>
            </p:nvSpPr>
            <p:spPr>
              <a:xfrm>
                <a:off x="3810000" y="1752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Minus 70"/>
              <p:cNvSpPr/>
              <p:nvPr/>
            </p:nvSpPr>
            <p:spPr>
              <a:xfrm>
                <a:off x="3784600" y="3429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Minus 71"/>
              <p:cNvSpPr/>
              <p:nvPr/>
            </p:nvSpPr>
            <p:spPr>
              <a:xfrm>
                <a:off x="4584700" y="400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Minus 72"/>
              <p:cNvSpPr/>
              <p:nvPr/>
            </p:nvSpPr>
            <p:spPr>
              <a:xfrm>
                <a:off x="50673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Minus 73"/>
              <p:cNvSpPr/>
              <p:nvPr/>
            </p:nvSpPr>
            <p:spPr>
              <a:xfrm>
                <a:off x="3467100" y="3149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Minus 74"/>
              <p:cNvSpPr/>
              <p:nvPr/>
            </p:nvSpPr>
            <p:spPr>
              <a:xfrm>
                <a:off x="2819400" y="2540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Minus 75"/>
              <p:cNvSpPr/>
              <p:nvPr/>
            </p:nvSpPr>
            <p:spPr>
              <a:xfrm>
                <a:off x="28194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Minus 76"/>
              <p:cNvSpPr/>
              <p:nvPr/>
            </p:nvSpPr>
            <p:spPr>
              <a:xfrm>
                <a:off x="33147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Minus 77"/>
              <p:cNvSpPr/>
              <p:nvPr/>
            </p:nvSpPr>
            <p:spPr>
              <a:xfrm>
                <a:off x="4051300" y="4038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9" name="Plus 78"/>
              <p:cNvSpPr/>
              <p:nvPr/>
            </p:nvSpPr>
            <p:spPr>
              <a:xfrm>
                <a:off x="4533900" y="2438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0" name="Plus 79"/>
              <p:cNvSpPr/>
              <p:nvPr/>
            </p:nvSpPr>
            <p:spPr>
              <a:xfrm>
                <a:off x="4610100" y="1841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Plus 80"/>
              <p:cNvSpPr/>
              <p:nvPr/>
            </p:nvSpPr>
            <p:spPr>
              <a:xfrm>
                <a:off x="5257800" y="26384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2" name="Plus 81"/>
              <p:cNvSpPr/>
              <p:nvPr/>
            </p:nvSpPr>
            <p:spPr>
              <a:xfrm>
                <a:off x="5918200" y="2387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Plus 82"/>
              <p:cNvSpPr/>
              <p:nvPr/>
            </p:nvSpPr>
            <p:spPr>
              <a:xfrm>
                <a:off x="5943600" y="16891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4" name="Plus 83"/>
              <p:cNvSpPr/>
              <p:nvPr/>
            </p:nvSpPr>
            <p:spPr>
              <a:xfrm>
                <a:off x="4394200" y="3352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5" name="Minus 84"/>
              <p:cNvSpPr/>
              <p:nvPr/>
            </p:nvSpPr>
            <p:spPr>
              <a:xfrm>
                <a:off x="2997200" y="31877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6" name="Minus 85"/>
              <p:cNvSpPr/>
              <p:nvPr/>
            </p:nvSpPr>
            <p:spPr>
              <a:xfrm>
                <a:off x="3886200" y="2035145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7" name="Minus 86"/>
              <p:cNvSpPr/>
              <p:nvPr/>
            </p:nvSpPr>
            <p:spPr>
              <a:xfrm>
                <a:off x="41910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8" name="Plus 87"/>
              <p:cNvSpPr/>
              <p:nvPr/>
            </p:nvSpPr>
            <p:spPr>
              <a:xfrm>
                <a:off x="6311900" y="4127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Plus 88"/>
              <p:cNvSpPr/>
              <p:nvPr/>
            </p:nvSpPr>
            <p:spPr>
              <a:xfrm>
                <a:off x="5283200" y="32480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Plus 89"/>
              <p:cNvSpPr/>
              <p:nvPr/>
            </p:nvSpPr>
            <p:spPr>
              <a:xfrm>
                <a:off x="5372100" y="3733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Plus 90"/>
              <p:cNvSpPr/>
              <p:nvPr/>
            </p:nvSpPr>
            <p:spPr>
              <a:xfrm>
                <a:off x="4889500" y="36671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Plus 91"/>
              <p:cNvSpPr/>
              <p:nvPr/>
            </p:nvSpPr>
            <p:spPr>
              <a:xfrm>
                <a:off x="4787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Plus 92"/>
              <p:cNvSpPr/>
              <p:nvPr/>
            </p:nvSpPr>
            <p:spPr>
              <a:xfrm>
                <a:off x="5676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Plus 93"/>
              <p:cNvSpPr/>
              <p:nvPr/>
            </p:nvSpPr>
            <p:spPr>
              <a:xfrm>
                <a:off x="6134100" y="29432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Plus 94"/>
              <p:cNvSpPr/>
              <p:nvPr/>
            </p:nvSpPr>
            <p:spPr>
              <a:xfrm>
                <a:off x="5575300" y="2006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Minus 95"/>
              <p:cNvSpPr/>
              <p:nvPr/>
            </p:nvSpPr>
            <p:spPr>
              <a:xfrm>
                <a:off x="5765800" y="4127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Minus 96"/>
              <p:cNvSpPr/>
              <p:nvPr/>
            </p:nvSpPr>
            <p:spPr>
              <a:xfrm>
                <a:off x="5219700" y="41529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8" name="Minus 97"/>
              <p:cNvSpPr/>
              <p:nvPr/>
            </p:nvSpPr>
            <p:spPr>
              <a:xfrm>
                <a:off x="3187700" y="273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9" name="Minus 98"/>
              <p:cNvSpPr/>
              <p:nvPr/>
            </p:nvSpPr>
            <p:spPr>
              <a:xfrm>
                <a:off x="3263900" y="238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0" name="Minus 99"/>
              <p:cNvSpPr/>
              <p:nvPr/>
            </p:nvSpPr>
            <p:spPr>
              <a:xfrm>
                <a:off x="45974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1" name="Minus 100"/>
              <p:cNvSpPr/>
              <p:nvPr/>
            </p:nvSpPr>
            <p:spPr>
              <a:xfrm>
                <a:off x="3898900" y="4597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2" name="Minus 101"/>
              <p:cNvSpPr/>
              <p:nvPr/>
            </p:nvSpPr>
            <p:spPr>
              <a:xfrm>
                <a:off x="58293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3" name="Freeform 102"/>
            <p:cNvSpPr/>
            <p:nvPr/>
          </p:nvSpPr>
          <p:spPr>
            <a:xfrm>
              <a:off x="3581401" y="1689099"/>
              <a:ext cx="3340101" cy="2360781"/>
            </a:xfrm>
            <a:custGeom>
              <a:avLst/>
              <a:gdLst>
                <a:gd name="connsiteX0" fmla="*/ 0 w 3340100"/>
                <a:gd name="connsiteY0" fmla="*/ 0 h 2360782"/>
                <a:gd name="connsiteX1" fmla="*/ 952500 w 3340100"/>
                <a:gd name="connsiteY1" fmla="*/ 2133600 h 2360782"/>
                <a:gd name="connsiteX2" fmla="*/ 3340100 w 3340100"/>
                <a:gd name="connsiteY2" fmla="*/ 2197100 h 236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0100" h="2360782">
                  <a:moveTo>
                    <a:pt x="0" y="0"/>
                  </a:moveTo>
                  <a:cubicBezTo>
                    <a:pt x="197908" y="883708"/>
                    <a:pt x="395817" y="1767417"/>
                    <a:pt x="952500" y="2133600"/>
                  </a:cubicBezTo>
                  <a:cubicBezTo>
                    <a:pt x="1509183" y="2499783"/>
                    <a:pt x="2424641" y="2348441"/>
                    <a:pt x="3340100" y="2197100"/>
                  </a:cubicBezTo>
                </a:path>
              </a:pathLst>
            </a:cu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908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Why not just minimize misclassifications on training data?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Because we need to be accurate on </a:t>
            </a:r>
            <a:r>
              <a:rPr lang="en-US" i="1" dirty="0">
                <a:solidFill>
                  <a:srgbClr val="FF0000"/>
                </a:solidFill>
              </a:rPr>
              <a:t>test</a:t>
            </a:r>
            <a:r>
              <a:rPr lang="en-US" dirty="0">
                <a:solidFill>
                  <a:srgbClr val="FF0000"/>
                </a:solidFill>
              </a:rPr>
              <a:t> data</a:t>
            </a:r>
          </a:p>
          <a:p>
            <a:pPr lvl="1"/>
            <a:r>
              <a:rPr lang="en-US" dirty="0"/>
              <a:t>Training data may be noisy</a:t>
            </a:r>
          </a:p>
          <a:p>
            <a:pPr lvl="2"/>
            <a:r>
              <a:rPr lang="en-US" dirty="0"/>
              <a:t>0 error on training data </a:t>
            </a:r>
            <a:r>
              <a:rPr lang="en-US" dirty="0">
                <a:sym typeface="Wingdings" panose="05000000000000000000" pitchFamily="2" charset="2"/>
              </a:rPr>
              <a:t> accommodating every single noisy </a:t>
            </a:r>
            <a:r>
              <a:rPr lang="en-US" dirty="0" err="1">
                <a:sym typeface="Wingdings" panose="05000000000000000000" pitchFamily="2" charset="2"/>
              </a:rPr>
              <a:t>datapoint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Won’t help with test data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Problem: We could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overfit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on the training data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How do we guard against overfitting?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That is, how do we pick the right </a:t>
            </a:r>
            <a:r>
              <a:rPr lang="en-US" i="1" dirty="0">
                <a:sym typeface="Wingdings" panose="05000000000000000000" pitchFamily="2" charset="2"/>
              </a:rPr>
              <a:t>model class?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24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36</a:t>
            </a:fld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 rot="16200000">
            <a:off x="-631087" y="3275581"/>
            <a:ext cx="2716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Model classes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763395" y="1227126"/>
            <a:ext cx="2158447" cy="1281088"/>
            <a:chOff x="2184400" y="2298700"/>
            <a:chExt cx="4495800" cy="334010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2184400" y="5638800"/>
              <a:ext cx="449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2184400" y="2362200"/>
              <a:ext cx="0" cy="3276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Plus 31"/>
            <p:cNvSpPr/>
            <p:nvPr/>
          </p:nvSpPr>
          <p:spPr>
            <a:xfrm>
              <a:off x="4851400" y="2743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Minus 32"/>
            <p:cNvSpPr/>
            <p:nvPr/>
          </p:nvSpPr>
          <p:spPr>
            <a:xfrm>
              <a:off x="3251200" y="426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Plus 33"/>
            <p:cNvSpPr/>
            <p:nvPr/>
          </p:nvSpPr>
          <p:spPr>
            <a:xfrm>
              <a:off x="3860800" y="3606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Plus 34"/>
            <p:cNvSpPr/>
            <p:nvPr/>
          </p:nvSpPr>
          <p:spPr>
            <a:xfrm>
              <a:off x="5575300" y="42132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6" name="Plus 35"/>
            <p:cNvSpPr/>
            <p:nvPr/>
          </p:nvSpPr>
          <p:spPr>
            <a:xfrm>
              <a:off x="5981700" y="39370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Plus 36"/>
            <p:cNvSpPr/>
            <p:nvPr/>
          </p:nvSpPr>
          <p:spPr>
            <a:xfrm>
              <a:off x="3644900" y="315274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8" name="Plus 37"/>
            <p:cNvSpPr/>
            <p:nvPr/>
          </p:nvSpPr>
          <p:spPr>
            <a:xfrm>
              <a:off x="3556000" y="2362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9" name="Minus 38"/>
            <p:cNvSpPr/>
            <p:nvPr/>
          </p:nvSpPr>
          <p:spPr>
            <a:xfrm>
              <a:off x="3530600" y="4038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0" name="Minus 39"/>
            <p:cNvSpPr/>
            <p:nvPr/>
          </p:nvSpPr>
          <p:spPr>
            <a:xfrm>
              <a:off x="4330700" y="4610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Minus 40"/>
            <p:cNvSpPr/>
            <p:nvPr/>
          </p:nvSpPr>
          <p:spPr>
            <a:xfrm>
              <a:off x="4813300" y="4953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Minus 41"/>
            <p:cNvSpPr/>
            <p:nvPr/>
          </p:nvSpPr>
          <p:spPr>
            <a:xfrm>
              <a:off x="3213100" y="3759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3" name="Minus 42"/>
            <p:cNvSpPr/>
            <p:nvPr/>
          </p:nvSpPr>
          <p:spPr>
            <a:xfrm>
              <a:off x="2565400" y="3149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4" name="Minus 43"/>
            <p:cNvSpPr/>
            <p:nvPr/>
          </p:nvSpPr>
          <p:spPr>
            <a:xfrm>
              <a:off x="2565400" y="426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Minus 44"/>
            <p:cNvSpPr/>
            <p:nvPr/>
          </p:nvSpPr>
          <p:spPr>
            <a:xfrm>
              <a:off x="3060700" y="4953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6" name="Minus 45"/>
            <p:cNvSpPr/>
            <p:nvPr/>
          </p:nvSpPr>
          <p:spPr>
            <a:xfrm>
              <a:off x="3797300" y="4648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7" name="Plus 46"/>
            <p:cNvSpPr/>
            <p:nvPr/>
          </p:nvSpPr>
          <p:spPr>
            <a:xfrm>
              <a:off x="4279900" y="30480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8" name="Plus 47"/>
            <p:cNvSpPr/>
            <p:nvPr/>
          </p:nvSpPr>
          <p:spPr>
            <a:xfrm>
              <a:off x="4356100" y="24511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Plus 48"/>
            <p:cNvSpPr/>
            <p:nvPr/>
          </p:nvSpPr>
          <p:spPr>
            <a:xfrm>
              <a:off x="5003800" y="32480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0" name="Plus 49"/>
            <p:cNvSpPr/>
            <p:nvPr/>
          </p:nvSpPr>
          <p:spPr>
            <a:xfrm>
              <a:off x="56642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1" name="Plus 50"/>
            <p:cNvSpPr/>
            <p:nvPr/>
          </p:nvSpPr>
          <p:spPr>
            <a:xfrm>
              <a:off x="5689600" y="22987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2" name="Plus 51"/>
            <p:cNvSpPr/>
            <p:nvPr/>
          </p:nvSpPr>
          <p:spPr>
            <a:xfrm>
              <a:off x="4140200" y="3962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3" name="Minus 52"/>
            <p:cNvSpPr/>
            <p:nvPr/>
          </p:nvSpPr>
          <p:spPr>
            <a:xfrm>
              <a:off x="2743200" y="37973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4" name="Minus 53"/>
            <p:cNvSpPr/>
            <p:nvPr/>
          </p:nvSpPr>
          <p:spPr>
            <a:xfrm>
              <a:off x="3632200" y="2644745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5" name="Minus 54"/>
            <p:cNvSpPr/>
            <p:nvPr/>
          </p:nvSpPr>
          <p:spPr>
            <a:xfrm>
              <a:off x="3937000" y="426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6" name="Plus 55"/>
            <p:cNvSpPr/>
            <p:nvPr/>
          </p:nvSpPr>
          <p:spPr>
            <a:xfrm>
              <a:off x="6057900" y="47371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7" name="Plus 56"/>
            <p:cNvSpPr/>
            <p:nvPr/>
          </p:nvSpPr>
          <p:spPr>
            <a:xfrm>
              <a:off x="5029200" y="38576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8" name="Plus 57"/>
            <p:cNvSpPr/>
            <p:nvPr/>
          </p:nvSpPr>
          <p:spPr>
            <a:xfrm>
              <a:off x="5118100" y="4343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9" name="Plus 58"/>
            <p:cNvSpPr/>
            <p:nvPr/>
          </p:nvSpPr>
          <p:spPr>
            <a:xfrm>
              <a:off x="4635500" y="42767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0" name="Plus 59"/>
            <p:cNvSpPr/>
            <p:nvPr/>
          </p:nvSpPr>
          <p:spPr>
            <a:xfrm>
              <a:off x="4533900" y="3606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1" name="Plus 60"/>
            <p:cNvSpPr/>
            <p:nvPr/>
          </p:nvSpPr>
          <p:spPr>
            <a:xfrm>
              <a:off x="5422900" y="3606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2" name="Plus 61"/>
            <p:cNvSpPr/>
            <p:nvPr/>
          </p:nvSpPr>
          <p:spPr>
            <a:xfrm>
              <a:off x="5880100" y="35528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3" name="Plus 62"/>
            <p:cNvSpPr/>
            <p:nvPr/>
          </p:nvSpPr>
          <p:spPr>
            <a:xfrm>
              <a:off x="5321300" y="2616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4" name="Minus 63"/>
            <p:cNvSpPr/>
            <p:nvPr/>
          </p:nvSpPr>
          <p:spPr>
            <a:xfrm>
              <a:off x="5511800" y="4737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5" name="Minus 64"/>
            <p:cNvSpPr/>
            <p:nvPr/>
          </p:nvSpPr>
          <p:spPr>
            <a:xfrm>
              <a:off x="4965700" y="4762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6" name="Minus 65"/>
            <p:cNvSpPr/>
            <p:nvPr/>
          </p:nvSpPr>
          <p:spPr>
            <a:xfrm>
              <a:off x="2933700" y="3340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7" name="Minus 66"/>
            <p:cNvSpPr/>
            <p:nvPr/>
          </p:nvSpPr>
          <p:spPr>
            <a:xfrm>
              <a:off x="3009900" y="299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8" name="Minus 67"/>
            <p:cNvSpPr/>
            <p:nvPr/>
          </p:nvSpPr>
          <p:spPr>
            <a:xfrm>
              <a:off x="4343400" y="50927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9" name="Minus 68"/>
            <p:cNvSpPr/>
            <p:nvPr/>
          </p:nvSpPr>
          <p:spPr>
            <a:xfrm>
              <a:off x="3644900" y="5207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0" name="Minus 69"/>
            <p:cNvSpPr/>
            <p:nvPr/>
          </p:nvSpPr>
          <p:spPr>
            <a:xfrm>
              <a:off x="5575300" y="50927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2191709" y="3492499"/>
              <a:ext cx="2011991" cy="2146301"/>
            </a:xfrm>
            <a:prstGeom prst="line">
              <a:avLst/>
            </a:prstGeom>
            <a:ln w="508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793882" y="2649320"/>
            <a:ext cx="2158447" cy="1492170"/>
            <a:chOff x="2438400" y="1689100"/>
            <a:chExt cx="4495800" cy="3340100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2438400" y="5029200"/>
              <a:ext cx="449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2438400" y="1752600"/>
              <a:ext cx="0" cy="3276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2819400" y="1689100"/>
              <a:ext cx="3797300" cy="3213100"/>
              <a:chOff x="2819400" y="1689100"/>
              <a:chExt cx="3797300" cy="3213100"/>
            </a:xfrm>
          </p:grpSpPr>
          <p:sp>
            <p:nvSpPr>
              <p:cNvPr id="79" name="Plus 78"/>
              <p:cNvSpPr/>
              <p:nvPr/>
            </p:nvSpPr>
            <p:spPr>
              <a:xfrm>
                <a:off x="5105400" y="2133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0" name="Minus 79"/>
              <p:cNvSpPr/>
              <p:nvPr/>
            </p:nvSpPr>
            <p:spPr>
              <a:xfrm>
                <a:off x="35052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Plus 80"/>
              <p:cNvSpPr/>
              <p:nvPr/>
            </p:nvSpPr>
            <p:spPr>
              <a:xfrm>
                <a:off x="41148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2" name="Plus 81"/>
              <p:cNvSpPr/>
              <p:nvPr/>
            </p:nvSpPr>
            <p:spPr>
              <a:xfrm>
                <a:off x="5829300" y="36036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Plus 82"/>
              <p:cNvSpPr/>
              <p:nvPr/>
            </p:nvSpPr>
            <p:spPr>
              <a:xfrm>
                <a:off x="6235700" y="3327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4" name="Plus 83"/>
              <p:cNvSpPr/>
              <p:nvPr/>
            </p:nvSpPr>
            <p:spPr>
              <a:xfrm>
                <a:off x="3898900" y="254314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5" name="Plus 84"/>
              <p:cNvSpPr/>
              <p:nvPr/>
            </p:nvSpPr>
            <p:spPr>
              <a:xfrm>
                <a:off x="3810000" y="1752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6" name="Minus 85"/>
              <p:cNvSpPr/>
              <p:nvPr/>
            </p:nvSpPr>
            <p:spPr>
              <a:xfrm>
                <a:off x="3784600" y="3429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7" name="Minus 86"/>
              <p:cNvSpPr/>
              <p:nvPr/>
            </p:nvSpPr>
            <p:spPr>
              <a:xfrm>
                <a:off x="4584700" y="400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8" name="Minus 87"/>
              <p:cNvSpPr/>
              <p:nvPr/>
            </p:nvSpPr>
            <p:spPr>
              <a:xfrm>
                <a:off x="50673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Minus 88"/>
              <p:cNvSpPr/>
              <p:nvPr/>
            </p:nvSpPr>
            <p:spPr>
              <a:xfrm>
                <a:off x="3467100" y="3149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Minus 89"/>
              <p:cNvSpPr/>
              <p:nvPr/>
            </p:nvSpPr>
            <p:spPr>
              <a:xfrm>
                <a:off x="2819400" y="2540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Minus 90"/>
              <p:cNvSpPr/>
              <p:nvPr/>
            </p:nvSpPr>
            <p:spPr>
              <a:xfrm>
                <a:off x="28194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Minus 91"/>
              <p:cNvSpPr/>
              <p:nvPr/>
            </p:nvSpPr>
            <p:spPr>
              <a:xfrm>
                <a:off x="33147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Minus 92"/>
              <p:cNvSpPr/>
              <p:nvPr/>
            </p:nvSpPr>
            <p:spPr>
              <a:xfrm>
                <a:off x="4051300" y="4038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Plus 93"/>
              <p:cNvSpPr/>
              <p:nvPr/>
            </p:nvSpPr>
            <p:spPr>
              <a:xfrm>
                <a:off x="4533900" y="2438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Plus 94"/>
              <p:cNvSpPr/>
              <p:nvPr/>
            </p:nvSpPr>
            <p:spPr>
              <a:xfrm>
                <a:off x="4610100" y="1841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Plus 95"/>
              <p:cNvSpPr/>
              <p:nvPr/>
            </p:nvSpPr>
            <p:spPr>
              <a:xfrm>
                <a:off x="5257800" y="26384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Plus 96"/>
              <p:cNvSpPr/>
              <p:nvPr/>
            </p:nvSpPr>
            <p:spPr>
              <a:xfrm>
                <a:off x="5918200" y="2387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8" name="Plus 97"/>
              <p:cNvSpPr/>
              <p:nvPr/>
            </p:nvSpPr>
            <p:spPr>
              <a:xfrm>
                <a:off x="5943600" y="16891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9" name="Plus 98"/>
              <p:cNvSpPr/>
              <p:nvPr/>
            </p:nvSpPr>
            <p:spPr>
              <a:xfrm>
                <a:off x="4394200" y="3352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0" name="Minus 99"/>
              <p:cNvSpPr/>
              <p:nvPr/>
            </p:nvSpPr>
            <p:spPr>
              <a:xfrm>
                <a:off x="2997200" y="31877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1" name="Minus 100"/>
              <p:cNvSpPr/>
              <p:nvPr/>
            </p:nvSpPr>
            <p:spPr>
              <a:xfrm>
                <a:off x="3886200" y="2035145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2" name="Minus 101"/>
              <p:cNvSpPr/>
              <p:nvPr/>
            </p:nvSpPr>
            <p:spPr>
              <a:xfrm>
                <a:off x="41910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3" name="Plus 102"/>
              <p:cNvSpPr/>
              <p:nvPr/>
            </p:nvSpPr>
            <p:spPr>
              <a:xfrm>
                <a:off x="6311900" y="4127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4" name="Plus 103"/>
              <p:cNvSpPr/>
              <p:nvPr/>
            </p:nvSpPr>
            <p:spPr>
              <a:xfrm>
                <a:off x="5283199" y="3248054"/>
                <a:ext cx="304800" cy="30480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5" name="Plus 104"/>
              <p:cNvSpPr/>
              <p:nvPr/>
            </p:nvSpPr>
            <p:spPr>
              <a:xfrm>
                <a:off x="5372100" y="3733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6" name="Plus 105"/>
              <p:cNvSpPr/>
              <p:nvPr/>
            </p:nvSpPr>
            <p:spPr>
              <a:xfrm>
                <a:off x="4889500" y="36671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7" name="Plus 106"/>
              <p:cNvSpPr/>
              <p:nvPr/>
            </p:nvSpPr>
            <p:spPr>
              <a:xfrm>
                <a:off x="4787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8" name="Plus 107"/>
              <p:cNvSpPr/>
              <p:nvPr/>
            </p:nvSpPr>
            <p:spPr>
              <a:xfrm>
                <a:off x="5676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9" name="Plus 108"/>
              <p:cNvSpPr/>
              <p:nvPr/>
            </p:nvSpPr>
            <p:spPr>
              <a:xfrm>
                <a:off x="6134100" y="29432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0" name="Plus 109"/>
              <p:cNvSpPr/>
              <p:nvPr/>
            </p:nvSpPr>
            <p:spPr>
              <a:xfrm>
                <a:off x="5575300" y="2006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1" name="Minus 110"/>
              <p:cNvSpPr/>
              <p:nvPr/>
            </p:nvSpPr>
            <p:spPr>
              <a:xfrm>
                <a:off x="5765800" y="4127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2" name="Minus 111"/>
              <p:cNvSpPr/>
              <p:nvPr/>
            </p:nvSpPr>
            <p:spPr>
              <a:xfrm>
                <a:off x="5219700" y="41529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3" name="Minus 112"/>
              <p:cNvSpPr/>
              <p:nvPr/>
            </p:nvSpPr>
            <p:spPr>
              <a:xfrm>
                <a:off x="3187700" y="273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Minus 113"/>
              <p:cNvSpPr/>
              <p:nvPr/>
            </p:nvSpPr>
            <p:spPr>
              <a:xfrm>
                <a:off x="3263900" y="238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5" name="Minus 114"/>
              <p:cNvSpPr/>
              <p:nvPr/>
            </p:nvSpPr>
            <p:spPr>
              <a:xfrm>
                <a:off x="45974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6" name="Minus 115"/>
              <p:cNvSpPr/>
              <p:nvPr/>
            </p:nvSpPr>
            <p:spPr>
              <a:xfrm>
                <a:off x="3898900" y="4597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7" name="Minus 116"/>
              <p:cNvSpPr/>
              <p:nvPr/>
            </p:nvSpPr>
            <p:spPr>
              <a:xfrm>
                <a:off x="58293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8" name="Freeform 77"/>
            <p:cNvSpPr/>
            <p:nvPr/>
          </p:nvSpPr>
          <p:spPr>
            <a:xfrm>
              <a:off x="2952748" y="2096919"/>
              <a:ext cx="3340100" cy="2360782"/>
            </a:xfrm>
            <a:custGeom>
              <a:avLst/>
              <a:gdLst>
                <a:gd name="connsiteX0" fmla="*/ 0 w 3340100"/>
                <a:gd name="connsiteY0" fmla="*/ 0 h 2360782"/>
                <a:gd name="connsiteX1" fmla="*/ 952500 w 3340100"/>
                <a:gd name="connsiteY1" fmla="*/ 2133600 h 2360782"/>
                <a:gd name="connsiteX2" fmla="*/ 3340100 w 3340100"/>
                <a:gd name="connsiteY2" fmla="*/ 2197100 h 236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0100" h="2360782">
                  <a:moveTo>
                    <a:pt x="0" y="0"/>
                  </a:moveTo>
                  <a:cubicBezTo>
                    <a:pt x="197908" y="883708"/>
                    <a:pt x="395817" y="1767417"/>
                    <a:pt x="952500" y="2133600"/>
                  </a:cubicBezTo>
                  <a:cubicBezTo>
                    <a:pt x="1509183" y="2499783"/>
                    <a:pt x="2424641" y="2348441"/>
                    <a:pt x="3340100" y="2197100"/>
                  </a:cubicBezTo>
                </a:path>
              </a:pathLst>
            </a:cu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3825687" y="4285312"/>
            <a:ext cx="2277757" cy="1431842"/>
            <a:chOff x="2438400" y="1689100"/>
            <a:chExt cx="4495800" cy="3340100"/>
          </a:xfrm>
        </p:grpSpPr>
        <p:cxnSp>
          <p:nvCxnSpPr>
            <p:cNvPr id="118" name="Straight Arrow Connector 117"/>
            <p:cNvCxnSpPr/>
            <p:nvPr/>
          </p:nvCxnSpPr>
          <p:spPr>
            <a:xfrm>
              <a:off x="2438400" y="5029200"/>
              <a:ext cx="449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V="1">
              <a:off x="2438400" y="1752600"/>
              <a:ext cx="0" cy="3276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>
              <a:off x="2819400" y="1689100"/>
              <a:ext cx="3797300" cy="3213100"/>
              <a:chOff x="2819400" y="1689100"/>
              <a:chExt cx="3797300" cy="3213100"/>
            </a:xfrm>
          </p:grpSpPr>
          <p:sp>
            <p:nvSpPr>
              <p:cNvPr id="121" name="Plus 120"/>
              <p:cNvSpPr/>
              <p:nvPr/>
            </p:nvSpPr>
            <p:spPr>
              <a:xfrm>
                <a:off x="5105400" y="2133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2" name="Minus 121"/>
              <p:cNvSpPr/>
              <p:nvPr/>
            </p:nvSpPr>
            <p:spPr>
              <a:xfrm>
                <a:off x="35052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3" name="Plus 122"/>
              <p:cNvSpPr/>
              <p:nvPr/>
            </p:nvSpPr>
            <p:spPr>
              <a:xfrm>
                <a:off x="41148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4" name="Plus 123"/>
              <p:cNvSpPr/>
              <p:nvPr/>
            </p:nvSpPr>
            <p:spPr>
              <a:xfrm>
                <a:off x="5829300" y="36036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5" name="Plus 124"/>
              <p:cNvSpPr/>
              <p:nvPr/>
            </p:nvSpPr>
            <p:spPr>
              <a:xfrm>
                <a:off x="6235700" y="3327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6" name="Plus 125"/>
              <p:cNvSpPr/>
              <p:nvPr/>
            </p:nvSpPr>
            <p:spPr>
              <a:xfrm>
                <a:off x="3898900" y="254314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7" name="Plus 126"/>
              <p:cNvSpPr/>
              <p:nvPr/>
            </p:nvSpPr>
            <p:spPr>
              <a:xfrm>
                <a:off x="3810000" y="1752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8" name="Minus 127"/>
              <p:cNvSpPr/>
              <p:nvPr/>
            </p:nvSpPr>
            <p:spPr>
              <a:xfrm>
                <a:off x="3784600" y="3429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9" name="Minus 128"/>
              <p:cNvSpPr/>
              <p:nvPr/>
            </p:nvSpPr>
            <p:spPr>
              <a:xfrm>
                <a:off x="4584700" y="400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0" name="Minus 129"/>
              <p:cNvSpPr/>
              <p:nvPr/>
            </p:nvSpPr>
            <p:spPr>
              <a:xfrm>
                <a:off x="50673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1" name="Minus 130"/>
              <p:cNvSpPr/>
              <p:nvPr/>
            </p:nvSpPr>
            <p:spPr>
              <a:xfrm>
                <a:off x="3467100" y="3149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2" name="Minus 131"/>
              <p:cNvSpPr/>
              <p:nvPr/>
            </p:nvSpPr>
            <p:spPr>
              <a:xfrm>
                <a:off x="2819400" y="2540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3" name="Minus 132"/>
              <p:cNvSpPr/>
              <p:nvPr/>
            </p:nvSpPr>
            <p:spPr>
              <a:xfrm>
                <a:off x="28194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4" name="Minus 133"/>
              <p:cNvSpPr/>
              <p:nvPr/>
            </p:nvSpPr>
            <p:spPr>
              <a:xfrm>
                <a:off x="33147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5" name="Minus 134"/>
              <p:cNvSpPr/>
              <p:nvPr/>
            </p:nvSpPr>
            <p:spPr>
              <a:xfrm>
                <a:off x="4051300" y="4038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6" name="Plus 135"/>
              <p:cNvSpPr/>
              <p:nvPr/>
            </p:nvSpPr>
            <p:spPr>
              <a:xfrm>
                <a:off x="4533900" y="2438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7" name="Plus 136"/>
              <p:cNvSpPr/>
              <p:nvPr/>
            </p:nvSpPr>
            <p:spPr>
              <a:xfrm>
                <a:off x="4610100" y="1841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8" name="Plus 137"/>
              <p:cNvSpPr/>
              <p:nvPr/>
            </p:nvSpPr>
            <p:spPr>
              <a:xfrm>
                <a:off x="5257800" y="26384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9" name="Plus 138"/>
              <p:cNvSpPr/>
              <p:nvPr/>
            </p:nvSpPr>
            <p:spPr>
              <a:xfrm>
                <a:off x="5918200" y="2387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0" name="Plus 139"/>
              <p:cNvSpPr/>
              <p:nvPr/>
            </p:nvSpPr>
            <p:spPr>
              <a:xfrm>
                <a:off x="5943600" y="16891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1" name="Plus 140"/>
              <p:cNvSpPr/>
              <p:nvPr/>
            </p:nvSpPr>
            <p:spPr>
              <a:xfrm>
                <a:off x="4394200" y="3352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2" name="Minus 141"/>
              <p:cNvSpPr/>
              <p:nvPr/>
            </p:nvSpPr>
            <p:spPr>
              <a:xfrm>
                <a:off x="2997200" y="31877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3" name="Minus 142"/>
              <p:cNvSpPr/>
              <p:nvPr/>
            </p:nvSpPr>
            <p:spPr>
              <a:xfrm>
                <a:off x="3886200" y="2035145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4" name="Minus 143"/>
              <p:cNvSpPr/>
              <p:nvPr/>
            </p:nvSpPr>
            <p:spPr>
              <a:xfrm>
                <a:off x="41910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Plus 144"/>
              <p:cNvSpPr/>
              <p:nvPr/>
            </p:nvSpPr>
            <p:spPr>
              <a:xfrm>
                <a:off x="6311900" y="4127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6" name="Plus 145"/>
              <p:cNvSpPr/>
              <p:nvPr/>
            </p:nvSpPr>
            <p:spPr>
              <a:xfrm>
                <a:off x="5283200" y="32480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7" name="Plus 146"/>
              <p:cNvSpPr/>
              <p:nvPr/>
            </p:nvSpPr>
            <p:spPr>
              <a:xfrm>
                <a:off x="5372100" y="3733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8" name="Plus 147"/>
              <p:cNvSpPr/>
              <p:nvPr/>
            </p:nvSpPr>
            <p:spPr>
              <a:xfrm>
                <a:off x="4889500" y="36671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9" name="Plus 148"/>
              <p:cNvSpPr/>
              <p:nvPr/>
            </p:nvSpPr>
            <p:spPr>
              <a:xfrm>
                <a:off x="4787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0" name="Plus 149"/>
              <p:cNvSpPr/>
              <p:nvPr/>
            </p:nvSpPr>
            <p:spPr>
              <a:xfrm>
                <a:off x="5676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1" name="Plus 150"/>
              <p:cNvSpPr/>
              <p:nvPr/>
            </p:nvSpPr>
            <p:spPr>
              <a:xfrm>
                <a:off x="6134100" y="29432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2" name="Plus 151"/>
              <p:cNvSpPr/>
              <p:nvPr/>
            </p:nvSpPr>
            <p:spPr>
              <a:xfrm>
                <a:off x="5575300" y="2006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3" name="Minus 152"/>
              <p:cNvSpPr/>
              <p:nvPr/>
            </p:nvSpPr>
            <p:spPr>
              <a:xfrm>
                <a:off x="5765800" y="4127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4" name="Minus 153"/>
              <p:cNvSpPr/>
              <p:nvPr/>
            </p:nvSpPr>
            <p:spPr>
              <a:xfrm>
                <a:off x="5219700" y="41529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5" name="Minus 154"/>
              <p:cNvSpPr/>
              <p:nvPr/>
            </p:nvSpPr>
            <p:spPr>
              <a:xfrm>
                <a:off x="3187700" y="273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6" name="Minus 155"/>
              <p:cNvSpPr/>
              <p:nvPr/>
            </p:nvSpPr>
            <p:spPr>
              <a:xfrm>
                <a:off x="3263900" y="238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7" name="Minus 156"/>
              <p:cNvSpPr/>
              <p:nvPr/>
            </p:nvSpPr>
            <p:spPr>
              <a:xfrm>
                <a:off x="45974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8" name="Minus 157"/>
              <p:cNvSpPr/>
              <p:nvPr/>
            </p:nvSpPr>
            <p:spPr>
              <a:xfrm>
                <a:off x="3898900" y="4597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9" name="Minus 158"/>
              <p:cNvSpPr/>
              <p:nvPr/>
            </p:nvSpPr>
            <p:spPr>
              <a:xfrm>
                <a:off x="58293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60" name="Freeform 159"/>
            <p:cNvSpPr/>
            <p:nvPr/>
          </p:nvSpPr>
          <p:spPr>
            <a:xfrm>
              <a:off x="3136900" y="1778000"/>
              <a:ext cx="3492500" cy="2781299"/>
            </a:xfrm>
            <a:custGeom>
              <a:avLst/>
              <a:gdLst>
                <a:gd name="connsiteX0" fmla="*/ 3492500 w 3492500"/>
                <a:gd name="connsiteY0" fmla="*/ 2781300 h 2781300"/>
                <a:gd name="connsiteX1" fmla="*/ 2959100 w 3492500"/>
                <a:gd name="connsiteY1" fmla="*/ 2374900 h 2781300"/>
                <a:gd name="connsiteX2" fmla="*/ 1943100 w 3492500"/>
                <a:gd name="connsiteY2" fmla="*/ 2336800 h 2781300"/>
                <a:gd name="connsiteX3" fmla="*/ 685800 w 3492500"/>
                <a:gd name="connsiteY3" fmla="*/ 1092200 h 2781300"/>
                <a:gd name="connsiteX4" fmla="*/ 1168400 w 3492500"/>
                <a:gd name="connsiteY4" fmla="*/ 469900 h 2781300"/>
                <a:gd name="connsiteX5" fmla="*/ 1092200 w 3492500"/>
                <a:gd name="connsiteY5" fmla="*/ 266700 h 2781300"/>
                <a:gd name="connsiteX6" fmla="*/ 520700 w 3492500"/>
                <a:gd name="connsiteY6" fmla="*/ 304800 h 2781300"/>
                <a:gd name="connsiteX7" fmla="*/ 0 w 3492500"/>
                <a:gd name="connsiteY7" fmla="*/ 0 h 2781300"/>
                <a:gd name="connsiteX0" fmla="*/ 3492500 w 3492500"/>
                <a:gd name="connsiteY0" fmla="*/ 2781300 h 2781300"/>
                <a:gd name="connsiteX1" fmla="*/ 2959100 w 3492500"/>
                <a:gd name="connsiteY1" fmla="*/ 2374900 h 2781300"/>
                <a:gd name="connsiteX2" fmla="*/ 2584289 w 3492500"/>
                <a:gd name="connsiteY2" fmla="*/ 1410609 h 2781300"/>
                <a:gd name="connsiteX3" fmla="*/ 685800 w 3492500"/>
                <a:gd name="connsiteY3" fmla="*/ 1092200 h 2781300"/>
                <a:gd name="connsiteX4" fmla="*/ 1168400 w 3492500"/>
                <a:gd name="connsiteY4" fmla="*/ 469900 h 2781300"/>
                <a:gd name="connsiteX5" fmla="*/ 1092200 w 3492500"/>
                <a:gd name="connsiteY5" fmla="*/ 266700 h 2781300"/>
                <a:gd name="connsiteX6" fmla="*/ 520700 w 3492500"/>
                <a:gd name="connsiteY6" fmla="*/ 304800 h 2781300"/>
                <a:gd name="connsiteX7" fmla="*/ 0 w 3492500"/>
                <a:gd name="connsiteY7" fmla="*/ 0 h 2781300"/>
                <a:gd name="connsiteX0" fmla="*/ 3492500 w 3492500"/>
                <a:gd name="connsiteY0" fmla="*/ 2781300 h 2781300"/>
                <a:gd name="connsiteX1" fmla="*/ 2959100 w 3492500"/>
                <a:gd name="connsiteY1" fmla="*/ 2374900 h 2781300"/>
                <a:gd name="connsiteX2" fmla="*/ 2584289 w 3492500"/>
                <a:gd name="connsiteY2" fmla="*/ 1410609 h 2781300"/>
                <a:gd name="connsiteX3" fmla="*/ 543314 w 3492500"/>
                <a:gd name="connsiteY3" fmla="*/ 2046460 h 2781300"/>
                <a:gd name="connsiteX4" fmla="*/ 1168400 w 3492500"/>
                <a:gd name="connsiteY4" fmla="*/ 469900 h 2781300"/>
                <a:gd name="connsiteX5" fmla="*/ 1092200 w 3492500"/>
                <a:gd name="connsiteY5" fmla="*/ 266700 h 2781300"/>
                <a:gd name="connsiteX6" fmla="*/ 520700 w 3492500"/>
                <a:gd name="connsiteY6" fmla="*/ 304800 h 2781300"/>
                <a:gd name="connsiteX7" fmla="*/ 0 w 3492500"/>
                <a:gd name="connsiteY7" fmla="*/ 0 h 27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2500" h="2781300">
                  <a:moveTo>
                    <a:pt x="3492500" y="2781300"/>
                  </a:moveTo>
                  <a:cubicBezTo>
                    <a:pt x="3354916" y="2615141"/>
                    <a:pt x="3110468" y="2603348"/>
                    <a:pt x="2959100" y="2374900"/>
                  </a:cubicBezTo>
                  <a:cubicBezTo>
                    <a:pt x="2807732" y="2146452"/>
                    <a:pt x="2986920" y="1465349"/>
                    <a:pt x="2584289" y="1410609"/>
                  </a:cubicBezTo>
                  <a:cubicBezTo>
                    <a:pt x="2181658" y="1355869"/>
                    <a:pt x="779295" y="2203245"/>
                    <a:pt x="543314" y="2046460"/>
                  </a:cubicBezTo>
                  <a:cubicBezTo>
                    <a:pt x="307333" y="1889675"/>
                    <a:pt x="1076919" y="766527"/>
                    <a:pt x="1168400" y="469900"/>
                  </a:cubicBezTo>
                  <a:cubicBezTo>
                    <a:pt x="1259881" y="173273"/>
                    <a:pt x="1200150" y="294217"/>
                    <a:pt x="1092200" y="266700"/>
                  </a:cubicBezTo>
                  <a:cubicBezTo>
                    <a:pt x="984250" y="239183"/>
                    <a:pt x="702733" y="349250"/>
                    <a:pt x="520700" y="304800"/>
                  </a:cubicBezTo>
                  <a:cubicBezTo>
                    <a:pt x="338667" y="260350"/>
                    <a:pt x="169333" y="130175"/>
                    <a:pt x="0" y="0"/>
                  </a:cubicBezTo>
                </a:path>
              </a:pathLst>
            </a:cu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1218424" y="1246249"/>
            <a:ext cx="2158447" cy="1281088"/>
            <a:chOff x="2184400" y="2298700"/>
            <a:chExt cx="4495800" cy="3340100"/>
          </a:xfrm>
        </p:grpSpPr>
        <p:cxnSp>
          <p:nvCxnSpPr>
            <p:cNvPr id="165" name="Straight Arrow Connector 164"/>
            <p:cNvCxnSpPr/>
            <p:nvPr/>
          </p:nvCxnSpPr>
          <p:spPr>
            <a:xfrm>
              <a:off x="2184400" y="5638800"/>
              <a:ext cx="449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 flipV="1">
              <a:off x="2184400" y="2362200"/>
              <a:ext cx="0" cy="3276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Plus 167"/>
            <p:cNvSpPr/>
            <p:nvPr/>
          </p:nvSpPr>
          <p:spPr>
            <a:xfrm>
              <a:off x="4851400" y="2743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0" name="Minus 169"/>
            <p:cNvSpPr/>
            <p:nvPr/>
          </p:nvSpPr>
          <p:spPr>
            <a:xfrm>
              <a:off x="3251200" y="426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1" name="Plus 170"/>
            <p:cNvSpPr/>
            <p:nvPr/>
          </p:nvSpPr>
          <p:spPr>
            <a:xfrm>
              <a:off x="3860800" y="3606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2" name="Plus 171"/>
            <p:cNvSpPr/>
            <p:nvPr/>
          </p:nvSpPr>
          <p:spPr>
            <a:xfrm>
              <a:off x="5575300" y="42132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3" name="Plus 172"/>
            <p:cNvSpPr/>
            <p:nvPr/>
          </p:nvSpPr>
          <p:spPr>
            <a:xfrm>
              <a:off x="5981700" y="39370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5" name="Plus 174"/>
            <p:cNvSpPr/>
            <p:nvPr/>
          </p:nvSpPr>
          <p:spPr>
            <a:xfrm>
              <a:off x="3644900" y="315274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6" name="Plus 175"/>
            <p:cNvSpPr/>
            <p:nvPr/>
          </p:nvSpPr>
          <p:spPr>
            <a:xfrm>
              <a:off x="3556000" y="2362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7" name="Minus 176"/>
            <p:cNvSpPr/>
            <p:nvPr/>
          </p:nvSpPr>
          <p:spPr>
            <a:xfrm>
              <a:off x="3530600" y="4038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8" name="Minus 177"/>
            <p:cNvSpPr/>
            <p:nvPr/>
          </p:nvSpPr>
          <p:spPr>
            <a:xfrm>
              <a:off x="4330700" y="4610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9" name="Minus 178"/>
            <p:cNvSpPr/>
            <p:nvPr/>
          </p:nvSpPr>
          <p:spPr>
            <a:xfrm>
              <a:off x="4813300" y="4953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0" name="Minus 179"/>
            <p:cNvSpPr/>
            <p:nvPr/>
          </p:nvSpPr>
          <p:spPr>
            <a:xfrm>
              <a:off x="3213100" y="3759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1" name="Minus 180"/>
            <p:cNvSpPr/>
            <p:nvPr/>
          </p:nvSpPr>
          <p:spPr>
            <a:xfrm>
              <a:off x="2565400" y="3149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2" name="Minus 181"/>
            <p:cNvSpPr/>
            <p:nvPr/>
          </p:nvSpPr>
          <p:spPr>
            <a:xfrm>
              <a:off x="2565400" y="426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3" name="Minus 182"/>
            <p:cNvSpPr/>
            <p:nvPr/>
          </p:nvSpPr>
          <p:spPr>
            <a:xfrm>
              <a:off x="3060700" y="4953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4" name="Minus 183"/>
            <p:cNvSpPr/>
            <p:nvPr/>
          </p:nvSpPr>
          <p:spPr>
            <a:xfrm>
              <a:off x="3797300" y="4648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5" name="Plus 184"/>
            <p:cNvSpPr/>
            <p:nvPr/>
          </p:nvSpPr>
          <p:spPr>
            <a:xfrm>
              <a:off x="4279900" y="30480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6" name="Plus 185"/>
            <p:cNvSpPr/>
            <p:nvPr/>
          </p:nvSpPr>
          <p:spPr>
            <a:xfrm>
              <a:off x="4356100" y="24511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7" name="Plus 186"/>
            <p:cNvSpPr/>
            <p:nvPr/>
          </p:nvSpPr>
          <p:spPr>
            <a:xfrm>
              <a:off x="5003800" y="32480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8" name="Plus 187"/>
            <p:cNvSpPr/>
            <p:nvPr/>
          </p:nvSpPr>
          <p:spPr>
            <a:xfrm>
              <a:off x="56642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9" name="Plus 188"/>
            <p:cNvSpPr/>
            <p:nvPr/>
          </p:nvSpPr>
          <p:spPr>
            <a:xfrm>
              <a:off x="5689600" y="22987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0" name="Plus 189"/>
            <p:cNvSpPr/>
            <p:nvPr/>
          </p:nvSpPr>
          <p:spPr>
            <a:xfrm>
              <a:off x="4140200" y="3962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1" name="Minus 190"/>
            <p:cNvSpPr/>
            <p:nvPr/>
          </p:nvSpPr>
          <p:spPr>
            <a:xfrm>
              <a:off x="2743200" y="37973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2" name="Minus 191"/>
            <p:cNvSpPr/>
            <p:nvPr/>
          </p:nvSpPr>
          <p:spPr>
            <a:xfrm>
              <a:off x="3632200" y="2644745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3" name="Minus 192"/>
            <p:cNvSpPr/>
            <p:nvPr/>
          </p:nvSpPr>
          <p:spPr>
            <a:xfrm>
              <a:off x="3937000" y="426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4" name="Plus 193"/>
            <p:cNvSpPr/>
            <p:nvPr/>
          </p:nvSpPr>
          <p:spPr>
            <a:xfrm>
              <a:off x="6057900" y="47371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5" name="Plus 194"/>
            <p:cNvSpPr/>
            <p:nvPr/>
          </p:nvSpPr>
          <p:spPr>
            <a:xfrm>
              <a:off x="5029200" y="38576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6" name="Plus 195"/>
            <p:cNvSpPr/>
            <p:nvPr/>
          </p:nvSpPr>
          <p:spPr>
            <a:xfrm>
              <a:off x="5118100" y="4343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7" name="Plus 196"/>
            <p:cNvSpPr/>
            <p:nvPr/>
          </p:nvSpPr>
          <p:spPr>
            <a:xfrm>
              <a:off x="4635500" y="42767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8" name="Plus 197"/>
            <p:cNvSpPr/>
            <p:nvPr/>
          </p:nvSpPr>
          <p:spPr>
            <a:xfrm>
              <a:off x="4533900" y="3606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9" name="Plus 198"/>
            <p:cNvSpPr/>
            <p:nvPr/>
          </p:nvSpPr>
          <p:spPr>
            <a:xfrm>
              <a:off x="5422900" y="3606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0" name="Plus 199"/>
            <p:cNvSpPr/>
            <p:nvPr/>
          </p:nvSpPr>
          <p:spPr>
            <a:xfrm>
              <a:off x="5880100" y="35528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1" name="Plus 200"/>
            <p:cNvSpPr/>
            <p:nvPr/>
          </p:nvSpPr>
          <p:spPr>
            <a:xfrm>
              <a:off x="5321300" y="2616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2" name="Minus 201"/>
            <p:cNvSpPr/>
            <p:nvPr/>
          </p:nvSpPr>
          <p:spPr>
            <a:xfrm>
              <a:off x="5511800" y="4737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3" name="Minus 202"/>
            <p:cNvSpPr/>
            <p:nvPr/>
          </p:nvSpPr>
          <p:spPr>
            <a:xfrm>
              <a:off x="4965700" y="4762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4" name="Minus 203"/>
            <p:cNvSpPr/>
            <p:nvPr/>
          </p:nvSpPr>
          <p:spPr>
            <a:xfrm>
              <a:off x="2933700" y="3340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5" name="Minus 204"/>
            <p:cNvSpPr/>
            <p:nvPr/>
          </p:nvSpPr>
          <p:spPr>
            <a:xfrm>
              <a:off x="3009900" y="299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6" name="Minus 205"/>
            <p:cNvSpPr/>
            <p:nvPr/>
          </p:nvSpPr>
          <p:spPr>
            <a:xfrm>
              <a:off x="4343400" y="50927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7" name="Minus 206"/>
            <p:cNvSpPr/>
            <p:nvPr/>
          </p:nvSpPr>
          <p:spPr>
            <a:xfrm>
              <a:off x="3644900" y="5207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8" name="Minus 207"/>
            <p:cNvSpPr/>
            <p:nvPr/>
          </p:nvSpPr>
          <p:spPr>
            <a:xfrm>
              <a:off x="5575300" y="50927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09" name="Straight Connector 208"/>
            <p:cNvCxnSpPr/>
            <p:nvPr/>
          </p:nvCxnSpPr>
          <p:spPr>
            <a:xfrm>
              <a:off x="2489200" y="2298700"/>
              <a:ext cx="3086100" cy="3340100"/>
            </a:xfrm>
            <a:prstGeom prst="line">
              <a:avLst/>
            </a:prstGeom>
            <a:ln w="508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>
            <a:off x="6339304" y="891022"/>
            <a:ext cx="2325662" cy="1605826"/>
            <a:chOff x="2184400" y="1452031"/>
            <a:chExt cx="4844089" cy="4186769"/>
          </a:xfrm>
        </p:grpSpPr>
        <p:cxnSp>
          <p:nvCxnSpPr>
            <p:cNvPr id="211" name="Straight Arrow Connector 210"/>
            <p:cNvCxnSpPr/>
            <p:nvPr/>
          </p:nvCxnSpPr>
          <p:spPr>
            <a:xfrm>
              <a:off x="2184400" y="5638800"/>
              <a:ext cx="449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/>
            <p:nvPr/>
          </p:nvCxnSpPr>
          <p:spPr>
            <a:xfrm flipV="1">
              <a:off x="2184400" y="2362200"/>
              <a:ext cx="0" cy="3276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Plus 212"/>
            <p:cNvSpPr/>
            <p:nvPr/>
          </p:nvSpPr>
          <p:spPr>
            <a:xfrm>
              <a:off x="4851400" y="2743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4" name="Minus 213"/>
            <p:cNvSpPr/>
            <p:nvPr/>
          </p:nvSpPr>
          <p:spPr>
            <a:xfrm>
              <a:off x="3251200" y="426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5" name="Plus 214"/>
            <p:cNvSpPr/>
            <p:nvPr/>
          </p:nvSpPr>
          <p:spPr>
            <a:xfrm>
              <a:off x="3860800" y="3606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6" name="Plus 215"/>
            <p:cNvSpPr/>
            <p:nvPr/>
          </p:nvSpPr>
          <p:spPr>
            <a:xfrm>
              <a:off x="5575300" y="42132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7" name="Plus 216"/>
            <p:cNvSpPr/>
            <p:nvPr/>
          </p:nvSpPr>
          <p:spPr>
            <a:xfrm>
              <a:off x="5981700" y="39370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8" name="Plus 217"/>
            <p:cNvSpPr/>
            <p:nvPr/>
          </p:nvSpPr>
          <p:spPr>
            <a:xfrm>
              <a:off x="3644900" y="315274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9" name="Plus 218"/>
            <p:cNvSpPr/>
            <p:nvPr/>
          </p:nvSpPr>
          <p:spPr>
            <a:xfrm>
              <a:off x="3556000" y="2362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0" name="Minus 219"/>
            <p:cNvSpPr/>
            <p:nvPr/>
          </p:nvSpPr>
          <p:spPr>
            <a:xfrm>
              <a:off x="3530600" y="4038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1" name="Minus 220"/>
            <p:cNvSpPr/>
            <p:nvPr/>
          </p:nvSpPr>
          <p:spPr>
            <a:xfrm>
              <a:off x="4330700" y="4610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2" name="Minus 221"/>
            <p:cNvSpPr/>
            <p:nvPr/>
          </p:nvSpPr>
          <p:spPr>
            <a:xfrm>
              <a:off x="4813300" y="4953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3" name="Minus 222"/>
            <p:cNvSpPr/>
            <p:nvPr/>
          </p:nvSpPr>
          <p:spPr>
            <a:xfrm>
              <a:off x="3213100" y="3759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4" name="Minus 223"/>
            <p:cNvSpPr/>
            <p:nvPr/>
          </p:nvSpPr>
          <p:spPr>
            <a:xfrm>
              <a:off x="2565400" y="3149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5" name="Minus 224"/>
            <p:cNvSpPr/>
            <p:nvPr/>
          </p:nvSpPr>
          <p:spPr>
            <a:xfrm>
              <a:off x="2565400" y="426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6" name="Minus 225"/>
            <p:cNvSpPr/>
            <p:nvPr/>
          </p:nvSpPr>
          <p:spPr>
            <a:xfrm>
              <a:off x="3060700" y="4953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7" name="Minus 226"/>
            <p:cNvSpPr/>
            <p:nvPr/>
          </p:nvSpPr>
          <p:spPr>
            <a:xfrm>
              <a:off x="3797300" y="4648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8" name="Plus 227"/>
            <p:cNvSpPr/>
            <p:nvPr/>
          </p:nvSpPr>
          <p:spPr>
            <a:xfrm>
              <a:off x="4279900" y="30480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9" name="Plus 228"/>
            <p:cNvSpPr/>
            <p:nvPr/>
          </p:nvSpPr>
          <p:spPr>
            <a:xfrm>
              <a:off x="4356100" y="24511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0" name="Plus 229"/>
            <p:cNvSpPr/>
            <p:nvPr/>
          </p:nvSpPr>
          <p:spPr>
            <a:xfrm>
              <a:off x="5003800" y="32480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1" name="Plus 230"/>
            <p:cNvSpPr/>
            <p:nvPr/>
          </p:nvSpPr>
          <p:spPr>
            <a:xfrm>
              <a:off x="56642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2" name="Plus 231"/>
            <p:cNvSpPr/>
            <p:nvPr/>
          </p:nvSpPr>
          <p:spPr>
            <a:xfrm>
              <a:off x="5689600" y="22987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3" name="Plus 232"/>
            <p:cNvSpPr/>
            <p:nvPr/>
          </p:nvSpPr>
          <p:spPr>
            <a:xfrm>
              <a:off x="4140200" y="3962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4" name="Minus 233"/>
            <p:cNvSpPr/>
            <p:nvPr/>
          </p:nvSpPr>
          <p:spPr>
            <a:xfrm>
              <a:off x="2743200" y="37973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5" name="Minus 234"/>
            <p:cNvSpPr/>
            <p:nvPr/>
          </p:nvSpPr>
          <p:spPr>
            <a:xfrm>
              <a:off x="3632200" y="2644745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6" name="Minus 235"/>
            <p:cNvSpPr/>
            <p:nvPr/>
          </p:nvSpPr>
          <p:spPr>
            <a:xfrm>
              <a:off x="3937000" y="426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7" name="Plus 236"/>
            <p:cNvSpPr/>
            <p:nvPr/>
          </p:nvSpPr>
          <p:spPr>
            <a:xfrm>
              <a:off x="6057900" y="47371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8" name="Plus 237"/>
            <p:cNvSpPr/>
            <p:nvPr/>
          </p:nvSpPr>
          <p:spPr>
            <a:xfrm>
              <a:off x="5029200" y="38576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9" name="Plus 238"/>
            <p:cNvSpPr/>
            <p:nvPr/>
          </p:nvSpPr>
          <p:spPr>
            <a:xfrm>
              <a:off x="5118100" y="4343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0" name="Plus 239"/>
            <p:cNvSpPr/>
            <p:nvPr/>
          </p:nvSpPr>
          <p:spPr>
            <a:xfrm>
              <a:off x="4635500" y="42767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1" name="Plus 240"/>
            <p:cNvSpPr/>
            <p:nvPr/>
          </p:nvSpPr>
          <p:spPr>
            <a:xfrm>
              <a:off x="4533900" y="3606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2" name="Plus 241"/>
            <p:cNvSpPr/>
            <p:nvPr/>
          </p:nvSpPr>
          <p:spPr>
            <a:xfrm>
              <a:off x="5422900" y="3606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3" name="Plus 242"/>
            <p:cNvSpPr/>
            <p:nvPr/>
          </p:nvSpPr>
          <p:spPr>
            <a:xfrm>
              <a:off x="5880100" y="35528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4" name="Plus 243"/>
            <p:cNvSpPr/>
            <p:nvPr/>
          </p:nvSpPr>
          <p:spPr>
            <a:xfrm>
              <a:off x="5321300" y="2616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5" name="Minus 244"/>
            <p:cNvSpPr/>
            <p:nvPr/>
          </p:nvSpPr>
          <p:spPr>
            <a:xfrm>
              <a:off x="5511800" y="4737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6" name="Minus 245"/>
            <p:cNvSpPr/>
            <p:nvPr/>
          </p:nvSpPr>
          <p:spPr>
            <a:xfrm>
              <a:off x="4965700" y="4762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7" name="Minus 246"/>
            <p:cNvSpPr/>
            <p:nvPr/>
          </p:nvSpPr>
          <p:spPr>
            <a:xfrm>
              <a:off x="2933700" y="3340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8" name="Minus 247"/>
            <p:cNvSpPr/>
            <p:nvPr/>
          </p:nvSpPr>
          <p:spPr>
            <a:xfrm>
              <a:off x="3009900" y="299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9" name="Minus 248"/>
            <p:cNvSpPr/>
            <p:nvPr/>
          </p:nvSpPr>
          <p:spPr>
            <a:xfrm>
              <a:off x="4343400" y="50927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0" name="Minus 249"/>
            <p:cNvSpPr/>
            <p:nvPr/>
          </p:nvSpPr>
          <p:spPr>
            <a:xfrm>
              <a:off x="3644900" y="5207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1" name="Minus 250"/>
            <p:cNvSpPr/>
            <p:nvPr/>
          </p:nvSpPr>
          <p:spPr>
            <a:xfrm>
              <a:off x="5575300" y="50927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52" name="Straight Connector 251"/>
            <p:cNvCxnSpPr/>
            <p:nvPr/>
          </p:nvCxnSpPr>
          <p:spPr>
            <a:xfrm>
              <a:off x="3942389" y="1452031"/>
              <a:ext cx="3086100" cy="3340100"/>
            </a:xfrm>
            <a:prstGeom prst="line">
              <a:avLst/>
            </a:prstGeom>
            <a:ln w="508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Group 252"/>
          <p:cNvGrpSpPr/>
          <p:nvPr/>
        </p:nvGrpSpPr>
        <p:grpSpPr>
          <a:xfrm>
            <a:off x="6339304" y="2680524"/>
            <a:ext cx="2614857" cy="1492170"/>
            <a:chOff x="2438400" y="1689100"/>
            <a:chExt cx="5446450" cy="3340100"/>
          </a:xfrm>
        </p:grpSpPr>
        <p:cxnSp>
          <p:nvCxnSpPr>
            <p:cNvPr id="254" name="Straight Arrow Connector 253"/>
            <p:cNvCxnSpPr/>
            <p:nvPr/>
          </p:nvCxnSpPr>
          <p:spPr>
            <a:xfrm>
              <a:off x="2438400" y="5029200"/>
              <a:ext cx="449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 flipV="1">
              <a:off x="2438400" y="1752600"/>
              <a:ext cx="0" cy="3276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6" name="Group 255"/>
            <p:cNvGrpSpPr/>
            <p:nvPr/>
          </p:nvGrpSpPr>
          <p:grpSpPr>
            <a:xfrm>
              <a:off x="2819400" y="1689100"/>
              <a:ext cx="3797300" cy="3213100"/>
              <a:chOff x="2819400" y="1689100"/>
              <a:chExt cx="3797300" cy="3213100"/>
            </a:xfrm>
          </p:grpSpPr>
          <p:sp>
            <p:nvSpPr>
              <p:cNvPr id="258" name="Plus 257"/>
              <p:cNvSpPr/>
              <p:nvPr/>
            </p:nvSpPr>
            <p:spPr>
              <a:xfrm>
                <a:off x="5105400" y="2133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9" name="Minus 258"/>
              <p:cNvSpPr/>
              <p:nvPr/>
            </p:nvSpPr>
            <p:spPr>
              <a:xfrm>
                <a:off x="35052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0" name="Plus 259"/>
              <p:cNvSpPr/>
              <p:nvPr/>
            </p:nvSpPr>
            <p:spPr>
              <a:xfrm>
                <a:off x="41148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1" name="Plus 260"/>
              <p:cNvSpPr/>
              <p:nvPr/>
            </p:nvSpPr>
            <p:spPr>
              <a:xfrm>
                <a:off x="5829300" y="36036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2" name="Plus 261"/>
              <p:cNvSpPr/>
              <p:nvPr/>
            </p:nvSpPr>
            <p:spPr>
              <a:xfrm>
                <a:off x="6235700" y="3327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3" name="Plus 262"/>
              <p:cNvSpPr/>
              <p:nvPr/>
            </p:nvSpPr>
            <p:spPr>
              <a:xfrm>
                <a:off x="3898900" y="254314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4" name="Plus 263"/>
              <p:cNvSpPr/>
              <p:nvPr/>
            </p:nvSpPr>
            <p:spPr>
              <a:xfrm>
                <a:off x="3810000" y="1752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5" name="Minus 264"/>
              <p:cNvSpPr/>
              <p:nvPr/>
            </p:nvSpPr>
            <p:spPr>
              <a:xfrm>
                <a:off x="3784600" y="3429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6" name="Minus 265"/>
              <p:cNvSpPr/>
              <p:nvPr/>
            </p:nvSpPr>
            <p:spPr>
              <a:xfrm>
                <a:off x="4584700" y="400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7" name="Minus 266"/>
              <p:cNvSpPr/>
              <p:nvPr/>
            </p:nvSpPr>
            <p:spPr>
              <a:xfrm>
                <a:off x="50673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8" name="Minus 267"/>
              <p:cNvSpPr/>
              <p:nvPr/>
            </p:nvSpPr>
            <p:spPr>
              <a:xfrm>
                <a:off x="3467100" y="3149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9" name="Minus 268"/>
              <p:cNvSpPr/>
              <p:nvPr/>
            </p:nvSpPr>
            <p:spPr>
              <a:xfrm>
                <a:off x="2819400" y="2540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0" name="Minus 269"/>
              <p:cNvSpPr/>
              <p:nvPr/>
            </p:nvSpPr>
            <p:spPr>
              <a:xfrm>
                <a:off x="28194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1" name="Minus 270"/>
              <p:cNvSpPr/>
              <p:nvPr/>
            </p:nvSpPr>
            <p:spPr>
              <a:xfrm>
                <a:off x="33147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2" name="Minus 271"/>
              <p:cNvSpPr/>
              <p:nvPr/>
            </p:nvSpPr>
            <p:spPr>
              <a:xfrm>
                <a:off x="4051300" y="4038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3" name="Plus 272"/>
              <p:cNvSpPr/>
              <p:nvPr/>
            </p:nvSpPr>
            <p:spPr>
              <a:xfrm>
                <a:off x="4533900" y="2438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4" name="Plus 273"/>
              <p:cNvSpPr/>
              <p:nvPr/>
            </p:nvSpPr>
            <p:spPr>
              <a:xfrm>
                <a:off x="4610100" y="1841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5" name="Plus 274"/>
              <p:cNvSpPr/>
              <p:nvPr/>
            </p:nvSpPr>
            <p:spPr>
              <a:xfrm>
                <a:off x="5257800" y="26384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6" name="Plus 275"/>
              <p:cNvSpPr/>
              <p:nvPr/>
            </p:nvSpPr>
            <p:spPr>
              <a:xfrm>
                <a:off x="5918200" y="2387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7" name="Plus 276"/>
              <p:cNvSpPr/>
              <p:nvPr/>
            </p:nvSpPr>
            <p:spPr>
              <a:xfrm>
                <a:off x="5943600" y="16891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8" name="Plus 277"/>
              <p:cNvSpPr/>
              <p:nvPr/>
            </p:nvSpPr>
            <p:spPr>
              <a:xfrm>
                <a:off x="4394200" y="3352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9" name="Minus 278"/>
              <p:cNvSpPr/>
              <p:nvPr/>
            </p:nvSpPr>
            <p:spPr>
              <a:xfrm>
                <a:off x="2997200" y="31877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0" name="Minus 279"/>
              <p:cNvSpPr/>
              <p:nvPr/>
            </p:nvSpPr>
            <p:spPr>
              <a:xfrm>
                <a:off x="3886200" y="2035145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1" name="Minus 280"/>
              <p:cNvSpPr/>
              <p:nvPr/>
            </p:nvSpPr>
            <p:spPr>
              <a:xfrm>
                <a:off x="41910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2" name="Plus 281"/>
              <p:cNvSpPr/>
              <p:nvPr/>
            </p:nvSpPr>
            <p:spPr>
              <a:xfrm>
                <a:off x="6311900" y="4127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3" name="Plus 282"/>
              <p:cNvSpPr/>
              <p:nvPr/>
            </p:nvSpPr>
            <p:spPr>
              <a:xfrm>
                <a:off x="5283199" y="3248054"/>
                <a:ext cx="304800" cy="30480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Plus 283"/>
              <p:cNvSpPr/>
              <p:nvPr/>
            </p:nvSpPr>
            <p:spPr>
              <a:xfrm>
                <a:off x="5372100" y="3733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Plus 284"/>
              <p:cNvSpPr/>
              <p:nvPr/>
            </p:nvSpPr>
            <p:spPr>
              <a:xfrm>
                <a:off x="4889500" y="36671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Plus 285"/>
              <p:cNvSpPr/>
              <p:nvPr/>
            </p:nvSpPr>
            <p:spPr>
              <a:xfrm>
                <a:off x="4787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Plus 286"/>
              <p:cNvSpPr/>
              <p:nvPr/>
            </p:nvSpPr>
            <p:spPr>
              <a:xfrm>
                <a:off x="5676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Plus 287"/>
              <p:cNvSpPr/>
              <p:nvPr/>
            </p:nvSpPr>
            <p:spPr>
              <a:xfrm>
                <a:off x="6134100" y="29432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Plus 288"/>
              <p:cNvSpPr/>
              <p:nvPr/>
            </p:nvSpPr>
            <p:spPr>
              <a:xfrm>
                <a:off x="5575300" y="2006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Minus 289"/>
              <p:cNvSpPr/>
              <p:nvPr/>
            </p:nvSpPr>
            <p:spPr>
              <a:xfrm>
                <a:off x="5765800" y="4127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Minus 290"/>
              <p:cNvSpPr/>
              <p:nvPr/>
            </p:nvSpPr>
            <p:spPr>
              <a:xfrm>
                <a:off x="5219700" y="41529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Minus 291"/>
              <p:cNvSpPr/>
              <p:nvPr/>
            </p:nvSpPr>
            <p:spPr>
              <a:xfrm>
                <a:off x="3187700" y="273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3" name="Minus 292"/>
              <p:cNvSpPr/>
              <p:nvPr/>
            </p:nvSpPr>
            <p:spPr>
              <a:xfrm>
                <a:off x="3263900" y="238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4" name="Minus 293"/>
              <p:cNvSpPr/>
              <p:nvPr/>
            </p:nvSpPr>
            <p:spPr>
              <a:xfrm>
                <a:off x="45974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5" name="Minus 294"/>
              <p:cNvSpPr/>
              <p:nvPr/>
            </p:nvSpPr>
            <p:spPr>
              <a:xfrm>
                <a:off x="3898900" y="4597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6" name="Minus 295"/>
              <p:cNvSpPr/>
              <p:nvPr/>
            </p:nvSpPr>
            <p:spPr>
              <a:xfrm>
                <a:off x="58293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57" name="Freeform 256"/>
            <p:cNvSpPr/>
            <p:nvPr/>
          </p:nvSpPr>
          <p:spPr>
            <a:xfrm rot="966900">
              <a:off x="4544750" y="2147011"/>
              <a:ext cx="3340100" cy="2360781"/>
            </a:xfrm>
            <a:custGeom>
              <a:avLst/>
              <a:gdLst>
                <a:gd name="connsiteX0" fmla="*/ 0 w 3340100"/>
                <a:gd name="connsiteY0" fmla="*/ 0 h 2360782"/>
                <a:gd name="connsiteX1" fmla="*/ 952500 w 3340100"/>
                <a:gd name="connsiteY1" fmla="*/ 2133600 h 2360782"/>
                <a:gd name="connsiteX2" fmla="*/ 3340100 w 3340100"/>
                <a:gd name="connsiteY2" fmla="*/ 2197100 h 236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0100" h="2360782">
                  <a:moveTo>
                    <a:pt x="0" y="0"/>
                  </a:moveTo>
                  <a:cubicBezTo>
                    <a:pt x="197908" y="883708"/>
                    <a:pt x="395817" y="1767417"/>
                    <a:pt x="952500" y="2133600"/>
                  </a:cubicBezTo>
                  <a:cubicBezTo>
                    <a:pt x="1509183" y="2499783"/>
                    <a:pt x="2424641" y="2348441"/>
                    <a:pt x="3340100" y="2197100"/>
                  </a:cubicBezTo>
                </a:path>
              </a:pathLst>
            </a:cu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1224522" y="2649319"/>
            <a:ext cx="2158447" cy="1492170"/>
            <a:chOff x="2438400" y="1689099"/>
            <a:chExt cx="4495800" cy="3340101"/>
          </a:xfrm>
        </p:grpSpPr>
        <p:cxnSp>
          <p:nvCxnSpPr>
            <p:cNvPr id="298" name="Straight Arrow Connector 297"/>
            <p:cNvCxnSpPr/>
            <p:nvPr/>
          </p:nvCxnSpPr>
          <p:spPr>
            <a:xfrm>
              <a:off x="2438400" y="5029200"/>
              <a:ext cx="449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/>
            <p:nvPr/>
          </p:nvCxnSpPr>
          <p:spPr>
            <a:xfrm flipV="1">
              <a:off x="2438400" y="1752600"/>
              <a:ext cx="0" cy="3276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0" name="Group 299"/>
            <p:cNvGrpSpPr/>
            <p:nvPr/>
          </p:nvGrpSpPr>
          <p:grpSpPr>
            <a:xfrm>
              <a:off x="2819400" y="1689100"/>
              <a:ext cx="3797300" cy="3213100"/>
              <a:chOff x="2819400" y="1689100"/>
              <a:chExt cx="3797300" cy="3213100"/>
            </a:xfrm>
          </p:grpSpPr>
          <p:sp>
            <p:nvSpPr>
              <p:cNvPr id="302" name="Plus 301"/>
              <p:cNvSpPr/>
              <p:nvPr/>
            </p:nvSpPr>
            <p:spPr>
              <a:xfrm>
                <a:off x="5105400" y="2133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3" name="Minus 302"/>
              <p:cNvSpPr/>
              <p:nvPr/>
            </p:nvSpPr>
            <p:spPr>
              <a:xfrm>
                <a:off x="35052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4" name="Plus 303"/>
              <p:cNvSpPr/>
              <p:nvPr/>
            </p:nvSpPr>
            <p:spPr>
              <a:xfrm>
                <a:off x="41148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5" name="Plus 304"/>
              <p:cNvSpPr/>
              <p:nvPr/>
            </p:nvSpPr>
            <p:spPr>
              <a:xfrm>
                <a:off x="5829300" y="36036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6" name="Plus 305"/>
              <p:cNvSpPr/>
              <p:nvPr/>
            </p:nvSpPr>
            <p:spPr>
              <a:xfrm>
                <a:off x="6235700" y="3327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7" name="Plus 306"/>
              <p:cNvSpPr/>
              <p:nvPr/>
            </p:nvSpPr>
            <p:spPr>
              <a:xfrm>
                <a:off x="3898900" y="254314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8" name="Plus 307"/>
              <p:cNvSpPr/>
              <p:nvPr/>
            </p:nvSpPr>
            <p:spPr>
              <a:xfrm>
                <a:off x="3810000" y="1752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9" name="Minus 308"/>
              <p:cNvSpPr/>
              <p:nvPr/>
            </p:nvSpPr>
            <p:spPr>
              <a:xfrm>
                <a:off x="3784600" y="3429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0" name="Minus 309"/>
              <p:cNvSpPr/>
              <p:nvPr/>
            </p:nvSpPr>
            <p:spPr>
              <a:xfrm>
                <a:off x="4584700" y="400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1" name="Minus 310"/>
              <p:cNvSpPr/>
              <p:nvPr/>
            </p:nvSpPr>
            <p:spPr>
              <a:xfrm>
                <a:off x="50673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2" name="Minus 311"/>
              <p:cNvSpPr/>
              <p:nvPr/>
            </p:nvSpPr>
            <p:spPr>
              <a:xfrm>
                <a:off x="3467100" y="3149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3" name="Minus 312"/>
              <p:cNvSpPr/>
              <p:nvPr/>
            </p:nvSpPr>
            <p:spPr>
              <a:xfrm>
                <a:off x="2819400" y="2540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4" name="Minus 313"/>
              <p:cNvSpPr/>
              <p:nvPr/>
            </p:nvSpPr>
            <p:spPr>
              <a:xfrm>
                <a:off x="28194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5" name="Minus 314"/>
              <p:cNvSpPr/>
              <p:nvPr/>
            </p:nvSpPr>
            <p:spPr>
              <a:xfrm>
                <a:off x="33147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6" name="Minus 315"/>
              <p:cNvSpPr/>
              <p:nvPr/>
            </p:nvSpPr>
            <p:spPr>
              <a:xfrm>
                <a:off x="4051300" y="4038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7" name="Plus 316"/>
              <p:cNvSpPr/>
              <p:nvPr/>
            </p:nvSpPr>
            <p:spPr>
              <a:xfrm>
                <a:off x="4533900" y="2438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8" name="Plus 317"/>
              <p:cNvSpPr/>
              <p:nvPr/>
            </p:nvSpPr>
            <p:spPr>
              <a:xfrm>
                <a:off x="4610100" y="1841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9" name="Plus 318"/>
              <p:cNvSpPr/>
              <p:nvPr/>
            </p:nvSpPr>
            <p:spPr>
              <a:xfrm>
                <a:off x="5257800" y="26384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0" name="Plus 319"/>
              <p:cNvSpPr/>
              <p:nvPr/>
            </p:nvSpPr>
            <p:spPr>
              <a:xfrm>
                <a:off x="5918200" y="2387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1" name="Plus 320"/>
              <p:cNvSpPr/>
              <p:nvPr/>
            </p:nvSpPr>
            <p:spPr>
              <a:xfrm>
                <a:off x="5943600" y="16891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2" name="Plus 321"/>
              <p:cNvSpPr/>
              <p:nvPr/>
            </p:nvSpPr>
            <p:spPr>
              <a:xfrm>
                <a:off x="4394200" y="3352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3" name="Minus 322"/>
              <p:cNvSpPr/>
              <p:nvPr/>
            </p:nvSpPr>
            <p:spPr>
              <a:xfrm>
                <a:off x="2997200" y="31877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4" name="Minus 323"/>
              <p:cNvSpPr/>
              <p:nvPr/>
            </p:nvSpPr>
            <p:spPr>
              <a:xfrm>
                <a:off x="3886200" y="2035145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5" name="Minus 324"/>
              <p:cNvSpPr/>
              <p:nvPr/>
            </p:nvSpPr>
            <p:spPr>
              <a:xfrm>
                <a:off x="41910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6" name="Plus 325"/>
              <p:cNvSpPr/>
              <p:nvPr/>
            </p:nvSpPr>
            <p:spPr>
              <a:xfrm>
                <a:off x="6311900" y="4127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7" name="Plus 326"/>
              <p:cNvSpPr/>
              <p:nvPr/>
            </p:nvSpPr>
            <p:spPr>
              <a:xfrm>
                <a:off x="5283199" y="3248054"/>
                <a:ext cx="304800" cy="30480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8" name="Plus 327"/>
              <p:cNvSpPr/>
              <p:nvPr/>
            </p:nvSpPr>
            <p:spPr>
              <a:xfrm>
                <a:off x="5372100" y="3733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9" name="Plus 328"/>
              <p:cNvSpPr/>
              <p:nvPr/>
            </p:nvSpPr>
            <p:spPr>
              <a:xfrm>
                <a:off x="4889500" y="36671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0" name="Plus 329"/>
              <p:cNvSpPr/>
              <p:nvPr/>
            </p:nvSpPr>
            <p:spPr>
              <a:xfrm>
                <a:off x="4787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1" name="Plus 330"/>
              <p:cNvSpPr/>
              <p:nvPr/>
            </p:nvSpPr>
            <p:spPr>
              <a:xfrm>
                <a:off x="5676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2" name="Plus 331"/>
              <p:cNvSpPr/>
              <p:nvPr/>
            </p:nvSpPr>
            <p:spPr>
              <a:xfrm>
                <a:off x="6134100" y="29432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3" name="Plus 332"/>
              <p:cNvSpPr/>
              <p:nvPr/>
            </p:nvSpPr>
            <p:spPr>
              <a:xfrm>
                <a:off x="5575300" y="2006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4" name="Minus 333"/>
              <p:cNvSpPr/>
              <p:nvPr/>
            </p:nvSpPr>
            <p:spPr>
              <a:xfrm>
                <a:off x="5765800" y="4127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5" name="Minus 334"/>
              <p:cNvSpPr/>
              <p:nvPr/>
            </p:nvSpPr>
            <p:spPr>
              <a:xfrm>
                <a:off x="5219700" y="41529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6" name="Minus 335"/>
              <p:cNvSpPr/>
              <p:nvPr/>
            </p:nvSpPr>
            <p:spPr>
              <a:xfrm>
                <a:off x="3187700" y="273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7" name="Minus 336"/>
              <p:cNvSpPr/>
              <p:nvPr/>
            </p:nvSpPr>
            <p:spPr>
              <a:xfrm>
                <a:off x="3263900" y="238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8" name="Minus 337"/>
              <p:cNvSpPr/>
              <p:nvPr/>
            </p:nvSpPr>
            <p:spPr>
              <a:xfrm>
                <a:off x="45974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9" name="Minus 338"/>
              <p:cNvSpPr/>
              <p:nvPr/>
            </p:nvSpPr>
            <p:spPr>
              <a:xfrm>
                <a:off x="3898900" y="4597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0" name="Minus 339"/>
              <p:cNvSpPr/>
              <p:nvPr/>
            </p:nvSpPr>
            <p:spPr>
              <a:xfrm>
                <a:off x="58293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01" name="Freeform 300"/>
            <p:cNvSpPr/>
            <p:nvPr/>
          </p:nvSpPr>
          <p:spPr>
            <a:xfrm>
              <a:off x="3581401" y="1689099"/>
              <a:ext cx="3340101" cy="2360781"/>
            </a:xfrm>
            <a:custGeom>
              <a:avLst/>
              <a:gdLst>
                <a:gd name="connsiteX0" fmla="*/ 0 w 3340100"/>
                <a:gd name="connsiteY0" fmla="*/ 0 h 2360782"/>
                <a:gd name="connsiteX1" fmla="*/ 952500 w 3340100"/>
                <a:gd name="connsiteY1" fmla="*/ 2133600 h 2360782"/>
                <a:gd name="connsiteX2" fmla="*/ 3340100 w 3340100"/>
                <a:gd name="connsiteY2" fmla="*/ 2197100 h 236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0100" h="2360782">
                  <a:moveTo>
                    <a:pt x="0" y="0"/>
                  </a:moveTo>
                  <a:cubicBezTo>
                    <a:pt x="197908" y="883708"/>
                    <a:pt x="395817" y="1767417"/>
                    <a:pt x="952500" y="2133600"/>
                  </a:cubicBezTo>
                  <a:cubicBezTo>
                    <a:pt x="1509183" y="2499783"/>
                    <a:pt x="2424641" y="2348441"/>
                    <a:pt x="3340100" y="2197100"/>
                  </a:cubicBezTo>
                </a:path>
              </a:pathLst>
            </a:cu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6328427" y="4255507"/>
            <a:ext cx="2277757" cy="1431842"/>
            <a:chOff x="2438400" y="1689100"/>
            <a:chExt cx="4495800" cy="3340100"/>
          </a:xfrm>
        </p:grpSpPr>
        <p:cxnSp>
          <p:nvCxnSpPr>
            <p:cNvPr id="342" name="Straight Arrow Connector 341"/>
            <p:cNvCxnSpPr/>
            <p:nvPr/>
          </p:nvCxnSpPr>
          <p:spPr>
            <a:xfrm>
              <a:off x="2438400" y="5029200"/>
              <a:ext cx="449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/>
            <p:cNvCxnSpPr/>
            <p:nvPr/>
          </p:nvCxnSpPr>
          <p:spPr>
            <a:xfrm flipV="1">
              <a:off x="2438400" y="1752600"/>
              <a:ext cx="0" cy="3276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4" name="Group 343"/>
            <p:cNvGrpSpPr/>
            <p:nvPr/>
          </p:nvGrpSpPr>
          <p:grpSpPr>
            <a:xfrm>
              <a:off x="2819400" y="1689100"/>
              <a:ext cx="3797300" cy="3213100"/>
              <a:chOff x="2819400" y="1689100"/>
              <a:chExt cx="3797300" cy="3213100"/>
            </a:xfrm>
          </p:grpSpPr>
          <p:sp>
            <p:nvSpPr>
              <p:cNvPr id="346" name="Plus 345"/>
              <p:cNvSpPr/>
              <p:nvPr/>
            </p:nvSpPr>
            <p:spPr>
              <a:xfrm>
                <a:off x="5105400" y="2133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7" name="Minus 346"/>
              <p:cNvSpPr/>
              <p:nvPr/>
            </p:nvSpPr>
            <p:spPr>
              <a:xfrm>
                <a:off x="35052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8" name="Plus 347"/>
              <p:cNvSpPr/>
              <p:nvPr/>
            </p:nvSpPr>
            <p:spPr>
              <a:xfrm>
                <a:off x="41148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9" name="Plus 348"/>
              <p:cNvSpPr/>
              <p:nvPr/>
            </p:nvSpPr>
            <p:spPr>
              <a:xfrm>
                <a:off x="5829300" y="36036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0" name="Plus 349"/>
              <p:cNvSpPr/>
              <p:nvPr/>
            </p:nvSpPr>
            <p:spPr>
              <a:xfrm>
                <a:off x="6235700" y="3327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1" name="Plus 350"/>
              <p:cNvSpPr/>
              <p:nvPr/>
            </p:nvSpPr>
            <p:spPr>
              <a:xfrm>
                <a:off x="3898900" y="254314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2" name="Plus 351"/>
              <p:cNvSpPr/>
              <p:nvPr/>
            </p:nvSpPr>
            <p:spPr>
              <a:xfrm>
                <a:off x="3810000" y="1752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3" name="Minus 352"/>
              <p:cNvSpPr/>
              <p:nvPr/>
            </p:nvSpPr>
            <p:spPr>
              <a:xfrm>
                <a:off x="3784600" y="3429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4" name="Minus 353"/>
              <p:cNvSpPr/>
              <p:nvPr/>
            </p:nvSpPr>
            <p:spPr>
              <a:xfrm>
                <a:off x="4584700" y="400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5" name="Minus 354"/>
              <p:cNvSpPr/>
              <p:nvPr/>
            </p:nvSpPr>
            <p:spPr>
              <a:xfrm>
                <a:off x="50673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6" name="Minus 355"/>
              <p:cNvSpPr/>
              <p:nvPr/>
            </p:nvSpPr>
            <p:spPr>
              <a:xfrm>
                <a:off x="3467100" y="3149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7" name="Minus 356"/>
              <p:cNvSpPr/>
              <p:nvPr/>
            </p:nvSpPr>
            <p:spPr>
              <a:xfrm>
                <a:off x="2819400" y="2540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8" name="Minus 357"/>
              <p:cNvSpPr/>
              <p:nvPr/>
            </p:nvSpPr>
            <p:spPr>
              <a:xfrm>
                <a:off x="28194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9" name="Minus 358"/>
              <p:cNvSpPr/>
              <p:nvPr/>
            </p:nvSpPr>
            <p:spPr>
              <a:xfrm>
                <a:off x="33147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0" name="Minus 359"/>
              <p:cNvSpPr/>
              <p:nvPr/>
            </p:nvSpPr>
            <p:spPr>
              <a:xfrm>
                <a:off x="4051300" y="4038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1" name="Plus 360"/>
              <p:cNvSpPr/>
              <p:nvPr/>
            </p:nvSpPr>
            <p:spPr>
              <a:xfrm>
                <a:off x="4533900" y="2438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2" name="Plus 361"/>
              <p:cNvSpPr/>
              <p:nvPr/>
            </p:nvSpPr>
            <p:spPr>
              <a:xfrm>
                <a:off x="4610100" y="1841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3" name="Plus 362"/>
              <p:cNvSpPr/>
              <p:nvPr/>
            </p:nvSpPr>
            <p:spPr>
              <a:xfrm>
                <a:off x="5257800" y="26384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4" name="Plus 363"/>
              <p:cNvSpPr/>
              <p:nvPr/>
            </p:nvSpPr>
            <p:spPr>
              <a:xfrm>
                <a:off x="5918200" y="2387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5" name="Plus 364"/>
              <p:cNvSpPr/>
              <p:nvPr/>
            </p:nvSpPr>
            <p:spPr>
              <a:xfrm>
                <a:off x="5943600" y="16891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6" name="Plus 365"/>
              <p:cNvSpPr/>
              <p:nvPr/>
            </p:nvSpPr>
            <p:spPr>
              <a:xfrm>
                <a:off x="4394200" y="3352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7" name="Minus 366"/>
              <p:cNvSpPr/>
              <p:nvPr/>
            </p:nvSpPr>
            <p:spPr>
              <a:xfrm>
                <a:off x="2997200" y="31877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8" name="Minus 367"/>
              <p:cNvSpPr/>
              <p:nvPr/>
            </p:nvSpPr>
            <p:spPr>
              <a:xfrm>
                <a:off x="3886200" y="2035145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9" name="Minus 368"/>
              <p:cNvSpPr/>
              <p:nvPr/>
            </p:nvSpPr>
            <p:spPr>
              <a:xfrm>
                <a:off x="41910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0" name="Plus 369"/>
              <p:cNvSpPr/>
              <p:nvPr/>
            </p:nvSpPr>
            <p:spPr>
              <a:xfrm>
                <a:off x="6311900" y="4127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1" name="Plus 370"/>
              <p:cNvSpPr/>
              <p:nvPr/>
            </p:nvSpPr>
            <p:spPr>
              <a:xfrm>
                <a:off x="5283200" y="32480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2" name="Plus 371"/>
              <p:cNvSpPr/>
              <p:nvPr/>
            </p:nvSpPr>
            <p:spPr>
              <a:xfrm>
                <a:off x="5372100" y="3733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3" name="Plus 372"/>
              <p:cNvSpPr/>
              <p:nvPr/>
            </p:nvSpPr>
            <p:spPr>
              <a:xfrm>
                <a:off x="4889500" y="36671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4" name="Plus 373"/>
              <p:cNvSpPr/>
              <p:nvPr/>
            </p:nvSpPr>
            <p:spPr>
              <a:xfrm>
                <a:off x="4787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5" name="Plus 374"/>
              <p:cNvSpPr/>
              <p:nvPr/>
            </p:nvSpPr>
            <p:spPr>
              <a:xfrm>
                <a:off x="5676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6" name="Plus 375"/>
              <p:cNvSpPr/>
              <p:nvPr/>
            </p:nvSpPr>
            <p:spPr>
              <a:xfrm>
                <a:off x="6134100" y="29432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7" name="Plus 376"/>
              <p:cNvSpPr/>
              <p:nvPr/>
            </p:nvSpPr>
            <p:spPr>
              <a:xfrm>
                <a:off x="5575300" y="2006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8" name="Minus 377"/>
              <p:cNvSpPr/>
              <p:nvPr/>
            </p:nvSpPr>
            <p:spPr>
              <a:xfrm>
                <a:off x="5765800" y="4127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9" name="Minus 378"/>
              <p:cNvSpPr/>
              <p:nvPr/>
            </p:nvSpPr>
            <p:spPr>
              <a:xfrm>
                <a:off x="5219700" y="41529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0" name="Minus 379"/>
              <p:cNvSpPr/>
              <p:nvPr/>
            </p:nvSpPr>
            <p:spPr>
              <a:xfrm>
                <a:off x="3187700" y="273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1" name="Minus 380"/>
              <p:cNvSpPr/>
              <p:nvPr/>
            </p:nvSpPr>
            <p:spPr>
              <a:xfrm>
                <a:off x="3263900" y="238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2" name="Minus 381"/>
              <p:cNvSpPr/>
              <p:nvPr/>
            </p:nvSpPr>
            <p:spPr>
              <a:xfrm>
                <a:off x="45974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3" name="Minus 382"/>
              <p:cNvSpPr/>
              <p:nvPr/>
            </p:nvSpPr>
            <p:spPr>
              <a:xfrm>
                <a:off x="3898900" y="4597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4" name="Minus 383"/>
              <p:cNvSpPr/>
              <p:nvPr/>
            </p:nvSpPr>
            <p:spPr>
              <a:xfrm>
                <a:off x="58293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45" name="Freeform 344"/>
            <p:cNvSpPr/>
            <p:nvPr/>
          </p:nvSpPr>
          <p:spPr>
            <a:xfrm>
              <a:off x="3136898" y="1778000"/>
              <a:ext cx="2305113" cy="3118096"/>
            </a:xfrm>
            <a:custGeom>
              <a:avLst/>
              <a:gdLst>
                <a:gd name="connsiteX0" fmla="*/ 3492500 w 3492500"/>
                <a:gd name="connsiteY0" fmla="*/ 2781300 h 2781300"/>
                <a:gd name="connsiteX1" fmla="*/ 2959100 w 3492500"/>
                <a:gd name="connsiteY1" fmla="*/ 2374900 h 2781300"/>
                <a:gd name="connsiteX2" fmla="*/ 1943100 w 3492500"/>
                <a:gd name="connsiteY2" fmla="*/ 2336800 h 2781300"/>
                <a:gd name="connsiteX3" fmla="*/ 685800 w 3492500"/>
                <a:gd name="connsiteY3" fmla="*/ 1092200 h 2781300"/>
                <a:gd name="connsiteX4" fmla="*/ 1168400 w 3492500"/>
                <a:gd name="connsiteY4" fmla="*/ 469900 h 2781300"/>
                <a:gd name="connsiteX5" fmla="*/ 1092200 w 3492500"/>
                <a:gd name="connsiteY5" fmla="*/ 266700 h 2781300"/>
                <a:gd name="connsiteX6" fmla="*/ 520700 w 3492500"/>
                <a:gd name="connsiteY6" fmla="*/ 304800 h 2781300"/>
                <a:gd name="connsiteX7" fmla="*/ 0 w 3492500"/>
                <a:gd name="connsiteY7" fmla="*/ 0 h 2781300"/>
                <a:gd name="connsiteX0" fmla="*/ 2305113 w 2962164"/>
                <a:gd name="connsiteY0" fmla="*/ 3118097 h 3118097"/>
                <a:gd name="connsiteX1" fmla="*/ 2959100 w 2962164"/>
                <a:gd name="connsiteY1" fmla="*/ 2374900 h 3118097"/>
                <a:gd name="connsiteX2" fmla="*/ 1943100 w 2962164"/>
                <a:gd name="connsiteY2" fmla="*/ 2336800 h 3118097"/>
                <a:gd name="connsiteX3" fmla="*/ 685800 w 2962164"/>
                <a:gd name="connsiteY3" fmla="*/ 1092200 h 3118097"/>
                <a:gd name="connsiteX4" fmla="*/ 1168400 w 2962164"/>
                <a:gd name="connsiteY4" fmla="*/ 469900 h 3118097"/>
                <a:gd name="connsiteX5" fmla="*/ 1092200 w 2962164"/>
                <a:gd name="connsiteY5" fmla="*/ 266700 h 3118097"/>
                <a:gd name="connsiteX6" fmla="*/ 520700 w 2962164"/>
                <a:gd name="connsiteY6" fmla="*/ 304800 h 3118097"/>
                <a:gd name="connsiteX7" fmla="*/ 0 w 2962164"/>
                <a:gd name="connsiteY7" fmla="*/ 0 h 3118097"/>
                <a:gd name="connsiteX0" fmla="*/ 2305113 w 2305113"/>
                <a:gd name="connsiteY0" fmla="*/ 3118097 h 3118097"/>
                <a:gd name="connsiteX1" fmla="*/ 1534236 w 2305113"/>
                <a:gd name="connsiteY1" fmla="*/ 2739766 h 3118097"/>
                <a:gd name="connsiteX2" fmla="*/ 1943100 w 2305113"/>
                <a:gd name="connsiteY2" fmla="*/ 2336800 h 3118097"/>
                <a:gd name="connsiteX3" fmla="*/ 685800 w 2305113"/>
                <a:gd name="connsiteY3" fmla="*/ 1092200 h 3118097"/>
                <a:gd name="connsiteX4" fmla="*/ 1168400 w 2305113"/>
                <a:gd name="connsiteY4" fmla="*/ 469900 h 3118097"/>
                <a:gd name="connsiteX5" fmla="*/ 1092200 w 2305113"/>
                <a:gd name="connsiteY5" fmla="*/ 266700 h 3118097"/>
                <a:gd name="connsiteX6" fmla="*/ 520700 w 2305113"/>
                <a:gd name="connsiteY6" fmla="*/ 304800 h 3118097"/>
                <a:gd name="connsiteX7" fmla="*/ 0 w 2305113"/>
                <a:gd name="connsiteY7" fmla="*/ 0 h 3118097"/>
                <a:gd name="connsiteX0" fmla="*/ 2305113 w 2305113"/>
                <a:gd name="connsiteY0" fmla="*/ 3118097 h 3118097"/>
                <a:gd name="connsiteX1" fmla="*/ 1534236 w 2305113"/>
                <a:gd name="connsiteY1" fmla="*/ 2739766 h 3118097"/>
                <a:gd name="connsiteX2" fmla="*/ 2204326 w 2305113"/>
                <a:gd name="connsiteY2" fmla="*/ 2280668 h 3118097"/>
                <a:gd name="connsiteX3" fmla="*/ 685800 w 2305113"/>
                <a:gd name="connsiteY3" fmla="*/ 1092200 h 3118097"/>
                <a:gd name="connsiteX4" fmla="*/ 1168400 w 2305113"/>
                <a:gd name="connsiteY4" fmla="*/ 469900 h 3118097"/>
                <a:gd name="connsiteX5" fmla="*/ 1092200 w 2305113"/>
                <a:gd name="connsiteY5" fmla="*/ 266700 h 3118097"/>
                <a:gd name="connsiteX6" fmla="*/ 520700 w 2305113"/>
                <a:gd name="connsiteY6" fmla="*/ 304800 h 3118097"/>
                <a:gd name="connsiteX7" fmla="*/ 0 w 2305113"/>
                <a:gd name="connsiteY7" fmla="*/ 0 h 3118097"/>
                <a:gd name="connsiteX0" fmla="*/ 2305113 w 2305113"/>
                <a:gd name="connsiteY0" fmla="*/ 3118097 h 3118097"/>
                <a:gd name="connsiteX1" fmla="*/ 1534236 w 2305113"/>
                <a:gd name="connsiteY1" fmla="*/ 2739766 h 3118097"/>
                <a:gd name="connsiteX2" fmla="*/ 2204326 w 2305113"/>
                <a:gd name="connsiteY2" fmla="*/ 2280668 h 3118097"/>
                <a:gd name="connsiteX3" fmla="*/ 1421979 w 2305113"/>
                <a:gd name="connsiteY3" fmla="*/ 1148333 h 3118097"/>
                <a:gd name="connsiteX4" fmla="*/ 1168400 w 2305113"/>
                <a:gd name="connsiteY4" fmla="*/ 469900 h 3118097"/>
                <a:gd name="connsiteX5" fmla="*/ 1092200 w 2305113"/>
                <a:gd name="connsiteY5" fmla="*/ 266700 h 3118097"/>
                <a:gd name="connsiteX6" fmla="*/ 520700 w 2305113"/>
                <a:gd name="connsiteY6" fmla="*/ 304800 h 3118097"/>
                <a:gd name="connsiteX7" fmla="*/ 0 w 2305113"/>
                <a:gd name="connsiteY7" fmla="*/ 0 h 3118097"/>
                <a:gd name="connsiteX0" fmla="*/ 2305113 w 2305113"/>
                <a:gd name="connsiteY0" fmla="*/ 3118097 h 3118097"/>
                <a:gd name="connsiteX1" fmla="*/ 1534236 w 2305113"/>
                <a:gd name="connsiteY1" fmla="*/ 2739766 h 3118097"/>
                <a:gd name="connsiteX2" fmla="*/ 2204326 w 2305113"/>
                <a:gd name="connsiteY2" fmla="*/ 2280668 h 3118097"/>
                <a:gd name="connsiteX3" fmla="*/ 1421979 w 2305113"/>
                <a:gd name="connsiteY3" fmla="*/ 1148333 h 3118097"/>
                <a:gd name="connsiteX4" fmla="*/ 1168400 w 2305113"/>
                <a:gd name="connsiteY4" fmla="*/ 469900 h 3118097"/>
                <a:gd name="connsiteX5" fmla="*/ 735983 w 2305113"/>
                <a:gd name="connsiteY5" fmla="*/ 1249028 h 3118097"/>
                <a:gd name="connsiteX6" fmla="*/ 520700 w 2305113"/>
                <a:gd name="connsiteY6" fmla="*/ 304800 h 3118097"/>
                <a:gd name="connsiteX7" fmla="*/ 0 w 2305113"/>
                <a:gd name="connsiteY7" fmla="*/ 0 h 311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5113" h="3118097">
                  <a:moveTo>
                    <a:pt x="2305113" y="3118097"/>
                  </a:moveTo>
                  <a:cubicBezTo>
                    <a:pt x="2167529" y="2951938"/>
                    <a:pt x="1551034" y="2879337"/>
                    <a:pt x="1534236" y="2739766"/>
                  </a:cubicBezTo>
                  <a:cubicBezTo>
                    <a:pt x="1517438" y="2600195"/>
                    <a:pt x="2223035" y="2545907"/>
                    <a:pt x="2204326" y="2280668"/>
                  </a:cubicBezTo>
                  <a:cubicBezTo>
                    <a:pt x="2185617" y="2015429"/>
                    <a:pt x="1594633" y="1450128"/>
                    <a:pt x="1421979" y="1148333"/>
                  </a:cubicBezTo>
                  <a:cubicBezTo>
                    <a:pt x="1249325" y="846538"/>
                    <a:pt x="1282733" y="453118"/>
                    <a:pt x="1168400" y="469900"/>
                  </a:cubicBezTo>
                  <a:cubicBezTo>
                    <a:pt x="1054067" y="486682"/>
                    <a:pt x="843933" y="1276545"/>
                    <a:pt x="735983" y="1249028"/>
                  </a:cubicBezTo>
                  <a:cubicBezTo>
                    <a:pt x="628033" y="1221511"/>
                    <a:pt x="643364" y="512971"/>
                    <a:pt x="520700" y="304800"/>
                  </a:cubicBezTo>
                  <a:cubicBezTo>
                    <a:pt x="398036" y="96629"/>
                    <a:pt x="169333" y="130175"/>
                    <a:pt x="0" y="0"/>
                  </a:cubicBezTo>
                </a:path>
              </a:pathLst>
            </a:cu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5" name="Group 384"/>
          <p:cNvGrpSpPr/>
          <p:nvPr/>
        </p:nvGrpSpPr>
        <p:grpSpPr>
          <a:xfrm>
            <a:off x="1218424" y="4269117"/>
            <a:ext cx="2277757" cy="1431842"/>
            <a:chOff x="2438400" y="1689100"/>
            <a:chExt cx="4495800" cy="3340100"/>
          </a:xfrm>
        </p:grpSpPr>
        <p:cxnSp>
          <p:nvCxnSpPr>
            <p:cNvPr id="386" name="Straight Arrow Connector 385"/>
            <p:cNvCxnSpPr/>
            <p:nvPr/>
          </p:nvCxnSpPr>
          <p:spPr>
            <a:xfrm>
              <a:off x="2438400" y="5029200"/>
              <a:ext cx="449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Arrow Connector 386"/>
            <p:cNvCxnSpPr/>
            <p:nvPr/>
          </p:nvCxnSpPr>
          <p:spPr>
            <a:xfrm flipV="1">
              <a:off x="2438400" y="1752600"/>
              <a:ext cx="0" cy="3276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8" name="Group 387"/>
            <p:cNvGrpSpPr/>
            <p:nvPr/>
          </p:nvGrpSpPr>
          <p:grpSpPr>
            <a:xfrm>
              <a:off x="2819400" y="1689100"/>
              <a:ext cx="3797300" cy="3213100"/>
              <a:chOff x="2819400" y="1689100"/>
              <a:chExt cx="3797300" cy="3213100"/>
            </a:xfrm>
          </p:grpSpPr>
          <p:sp>
            <p:nvSpPr>
              <p:cNvPr id="390" name="Plus 389"/>
              <p:cNvSpPr/>
              <p:nvPr/>
            </p:nvSpPr>
            <p:spPr>
              <a:xfrm>
                <a:off x="5105400" y="2133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1" name="Minus 390"/>
              <p:cNvSpPr/>
              <p:nvPr/>
            </p:nvSpPr>
            <p:spPr>
              <a:xfrm>
                <a:off x="35052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2" name="Plus 391"/>
              <p:cNvSpPr/>
              <p:nvPr/>
            </p:nvSpPr>
            <p:spPr>
              <a:xfrm>
                <a:off x="41148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3" name="Plus 392"/>
              <p:cNvSpPr/>
              <p:nvPr/>
            </p:nvSpPr>
            <p:spPr>
              <a:xfrm>
                <a:off x="5829300" y="36036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4" name="Plus 393"/>
              <p:cNvSpPr/>
              <p:nvPr/>
            </p:nvSpPr>
            <p:spPr>
              <a:xfrm>
                <a:off x="6235700" y="3327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5" name="Plus 394"/>
              <p:cNvSpPr/>
              <p:nvPr/>
            </p:nvSpPr>
            <p:spPr>
              <a:xfrm>
                <a:off x="3898900" y="254314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6" name="Plus 395"/>
              <p:cNvSpPr/>
              <p:nvPr/>
            </p:nvSpPr>
            <p:spPr>
              <a:xfrm>
                <a:off x="3810000" y="1752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7" name="Minus 396"/>
              <p:cNvSpPr/>
              <p:nvPr/>
            </p:nvSpPr>
            <p:spPr>
              <a:xfrm>
                <a:off x="3784600" y="3429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8" name="Minus 397"/>
              <p:cNvSpPr/>
              <p:nvPr/>
            </p:nvSpPr>
            <p:spPr>
              <a:xfrm>
                <a:off x="4584700" y="400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9" name="Minus 398"/>
              <p:cNvSpPr/>
              <p:nvPr/>
            </p:nvSpPr>
            <p:spPr>
              <a:xfrm>
                <a:off x="50673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0" name="Minus 399"/>
              <p:cNvSpPr/>
              <p:nvPr/>
            </p:nvSpPr>
            <p:spPr>
              <a:xfrm>
                <a:off x="3467100" y="3149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1" name="Minus 400"/>
              <p:cNvSpPr/>
              <p:nvPr/>
            </p:nvSpPr>
            <p:spPr>
              <a:xfrm>
                <a:off x="2819400" y="2540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2" name="Minus 401"/>
              <p:cNvSpPr/>
              <p:nvPr/>
            </p:nvSpPr>
            <p:spPr>
              <a:xfrm>
                <a:off x="28194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3" name="Minus 402"/>
              <p:cNvSpPr/>
              <p:nvPr/>
            </p:nvSpPr>
            <p:spPr>
              <a:xfrm>
                <a:off x="33147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4" name="Minus 403"/>
              <p:cNvSpPr/>
              <p:nvPr/>
            </p:nvSpPr>
            <p:spPr>
              <a:xfrm>
                <a:off x="4051300" y="4038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5" name="Plus 404"/>
              <p:cNvSpPr/>
              <p:nvPr/>
            </p:nvSpPr>
            <p:spPr>
              <a:xfrm>
                <a:off x="4533900" y="2438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6" name="Plus 405"/>
              <p:cNvSpPr/>
              <p:nvPr/>
            </p:nvSpPr>
            <p:spPr>
              <a:xfrm>
                <a:off x="4610100" y="1841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7" name="Plus 406"/>
              <p:cNvSpPr/>
              <p:nvPr/>
            </p:nvSpPr>
            <p:spPr>
              <a:xfrm>
                <a:off x="5257800" y="26384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8" name="Plus 407"/>
              <p:cNvSpPr/>
              <p:nvPr/>
            </p:nvSpPr>
            <p:spPr>
              <a:xfrm>
                <a:off x="5918200" y="2387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9" name="Plus 408"/>
              <p:cNvSpPr/>
              <p:nvPr/>
            </p:nvSpPr>
            <p:spPr>
              <a:xfrm>
                <a:off x="5943600" y="16891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0" name="Plus 409"/>
              <p:cNvSpPr/>
              <p:nvPr/>
            </p:nvSpPr>
            <p:spPr>
              <a:xfrm>
                <a:off x="4394200" y="3352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1" name="Minus 410"/>
              <p:cNvSpPr/>
              <p:nvPr/>
            </p:nvSpPr>
            <p:spPr>
              <a:xfrm>
                <a:off x="2997200" y="31877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2" name="Minus 411"/>
              <p:cNvSpPr/>
              <p:nvPr/>
            </p:nvSpPr>
            <p:spPr>
              <a:xfrm>
                <a:off x="3886200" y="2035145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3" name="Minus 412"/>
              <p:cNvSpPr/>
              <p:nvPr/>
            </p:nvSpPr>
            <p:spPr>
              <a:xfrm>
                <a:off x="41910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4" name="Plus 413"/>
              <p:cNvSpPr/>
              <p:nvPr/>
            </p:nvSpPr>
            <p:spPr>
              <a:xfrm>
                <a:off x="6311900" y="4127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5" name="Plus 414"/>
              <p:cNvSpPr/>
              <p:nvPr/>
            </p:nvSpPr>
            <p:spPr>
              <a:xfrm>
                <a:off x="5283200" y="32480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6" name="Plus 415"/>
              <p:cNvSpPr/>
              <p:nvPr/>
            </p:nvSpPr>
            <p:spPr>
              <a:xfrm>
                <a:off x="5372100" y="3733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7" name="Plus 416"/>
              <p:cNvSpPr/>
              <p:nvPr/>
            </p:nvSpPr>
            <p:spPr>
              <a:xfrm>
                <a:off x="4889500" y="36671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8" name="Plus 417"/>
              <p:cNvSpPr/>
              <p:nvPr/>
            </p:nvSpPr>
            <p:spPr>
              <a:xfrm>
                <a:off x="4787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9" name="Plus 418"/>
              <p:cNvSpPr/>
              <p:nvPr/>
            </p:nvSpPr>
            <p:spPr>
              <a:xfrm>
                <a:off x="5676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0" name="Plus 419"/>
              <p:cNvSpPr/>
              <p:nvPr/>
            </p:nvSpPr>
            <p:spPr>
              <a:xfrm>
                <a:off x="6134100" y="29432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1" name="Plus 420"/>
              <p:cNvSpPr/>
              <p:nvPr/>
            </p:nvSpPr>
            <p:spPr>
              <a:xfrm>
                <a:off x="5575300" y="2006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2" name="Minus 421"/>
              <p:cNvSpPr/>
              <p:nvPr/>
            </p:nvSpPr>
            <p:spPr>
              <a:xfrm>
                <a:off x="5765800" y="4127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3" name="Minus 422"/>
              <p:cNvSpPr/>
              <p:nvPr/>
            </p:nvSpPr>
            <p:spPr>
              <a:xfrm>
                <a:off x="5219700" y="41529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4" name="Minus 423"/>
              <p:cNvSpPr/>
              <p:nvPr/>
            </p:nvSpPr>
            <p:spPr>
              <a:xfrm>
                <a:off x="3187700" y="273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5" name="Minus 424"/>
              <p:cNvSpPr/>
              <p:nvPr/>
            </p:nvSpPr>
            <p:spPr>
              <a:xfrm>
                <a:off x="3263900" y="238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6" name="Minus 425"/>
              <p:cNvSpPr/>
              <p:nvPr/>
            </p:nvSpPr>
            <p:spPr>
              <a:xfrm>
                <a:off x="45974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7" name="Minus 426"/>
              <p:cNvSpPr/>
              <p:nvPr/>
            </p:nvSpPr>
            <p:spPr>
              <a:xfrm>
                <a:off x="3898900" y="4597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8" name="Minus 427"/>
              <p:cNvSpPr/>
              <p:nvPr/>
            </p:nvSpPr>
            <p:spPr>
              <a:xfrm>
                <a:off x="58293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89" name="Freeform 388"/>
            <p:cNvSpPr/>
            <p:nvPr/>
          </p:nvSpPr>
          <p:spPr>
            <a:xfrm>
              <a:off x="3136900" y="1778000"/>
              <a:ext cx="3492500" cy="2781300"/>
            </a:xfrm>
            <a:custGeom>
              <a:avLst/>
              <a:gdLst>
                <a:gd name="connsiteX0" fmla="*/ 3492500 w 3492500"/>
                <a:gd name="connsiteY0" fmla="*/ 2781300 h 2781300"/>
                <a:gd name="connsiteX1" fmla="*/ 2959100 w 3492500"/>
                <a:gd name="connsiteY1" fmla="*/ 2374900 h 2781300"/>
                <a:gd name="connsiteX2" fmla="*/ 1943100 w 3492500"/>
                <a:gd name="connsiteY2" fmla="*/ 2336800 h 2781300"/>
                <a:gd name="connsiteX3" fmla="*/ 685800 w 3492500"/>
                <a:gd name="connsiteY3" fmla="*/ 1092200 h 2781300"/>
                <a:gd name="connsiteX4" fmla="*/ 1168400 w 3492500"/>
                <a:gd name="connsiteY4" fmla="*/ 469900 h 2781300"/>
                <a:gd name="connsiteX5" fmla="*/ 1092200 w 3492500"/>
                <a:gd name="connsiteY5" fmla="*/ 266700 h 2781300"/>
                <a:gd name="connsiteX6" fmla="*/ 520700 w 3492500"/>
                <a:gd name="connsiteY6" fmla="*/ 304800 h 2781300"/>
                <a:gd name="connsiteX7" fmla="*/ 0 w 3492500"/>
                <a:gd name="connsiteY7" fmla="*/ 0 h 27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2500" h="2781300">
                  <a:moveTo>
                    <a:pt x="3492500" y="2781300"/>
                  </a:moveTo>
                  <a:cubicBezTo>
                    <a:pt x="3354916" y="2615141"/>
                    <a:pt x="3217333" y="2448983"/>
                    <a:pt x="2959100" y="2374900"/>
                  </a:cubicBezTo>
                  <a:cubicBezTo>
                    <a:pt x="2700867" y="2300817"/>
                    <a:pt x="2321983" y="2550583"/>
                    <a:pt x="1943100" y="2336800"/>
                  </a:cubicBezTo>
                  <a:cubicBezTo>
                    <a:pt x="1564217" y="2123017"/>
                    <a:pt x="814917" y="1403350"/>
                    <a:pt x="685800" y="1092200"/>
                  </a:cubicBezTo>
                  <a:cubicBezTo>
                    <a:pt x="556683" y="781050"/>
                    <a:pt x="1100667" y="607483"/>
                    <a:pt x="1168400" y="469900"/>
                  </a:cubicBezTo>
                  <a:cubicBezTo>
                    <a:pt x="1236133" y="332317"/>
                    <a:pt x="1200150" y="294217"/>
                    <a:pt x="1092200" y="266700"/>
                  </a:cubicBezTo>
                  <a:cubicBezTo>
                    <a:pt x="984250" y="239183"/>
                    <a:pt x="702733" y="349250"/>
                    <a:pt x="520700" y="304800"/>
                  </a:cubicBezTo>
                  <a:cubicBezTo>
                    <a:pt x="338667" y="260350"/>
                    <a:pt x="169333" y="130175"/>
                    <a:pt x="0" y="0"/>
                  </a:cubicBezTo>
                </a:path>
              </a:pathLst>
            </a:cu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9" name="TextBox 428"/>
          <p:cNvSpPr txBox="1"/>
          <p:nvPr/>
        </p:nvSpPr>
        <p:spPr>
          <a:xfrm>
            <a:off x="2769682" y="5851358"/>
            <a:ext cx="4337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Changing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290412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Works only if we know the best model class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Wrong model class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 overfitting</a:t>
            </a: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How do we pick the right model class?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2752" y="3248859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Training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37214" y="3219784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Testing data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5823ADD-DA94-4711-99BC-CEDCBBE5D46F}"/>
              </a:ext>
            </a:extLst>
          </p:cNvPr>
          <p:cNvGrpSpPr/>
          <p:nvPr/>
        </p:nvGrpSpPr>
        <p:grpSpPr>
          <a:xfrm>
            <a:off x="1936637" y="1759007"/>
            <a:ext cx="1295400" cy="879308"/>
            <a:chOff x="2895600" y="3630649"/>
            <a:chExt cx="1295400" cy="879308"/>
          </a:xfrm>
        </p:grpSpPr>
        <p:sp>
          <p:nvSpPr>
            <p:cNvPr id="16" name="Right Arrow 15"/>
            <p:cNvSpPr/>
            <p:nvPr/>
          </p:nvSpPr>
          <p:spPr>
            <a:xfrm>
              <a:off x="3124200" y="4259299"/>
              <a:ext cx="838200" cy="250658"/>
            </a:xfrm>
            <a:prstGeom prst="rightArrow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95600" y="3630649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Parameter fitting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B9F9C4F-8364-4A60-8A8A-B96395392E99}"/>
              </a:ext>
            </a:extLst>
          </p:cNvPr>
          <p:cNvGrpSpPr/>
          <p:nvPr/>
        </p:nvGrpSpPr>
        <p:grpSpPr>
          <a:xfrm>
            <a:off x="5512897" y="2005783"/>
            <a:ext cx="1295400" cy="626644"/>
            <a:chOff x="6734080" y="3869633"/>
            <a:chExt cx="1295400" cy="626644"/>
          </a:xfrm>
        </p:grpSpPr>
        <p:sp>
          <p:nvSpPr>
            <p:cNvPr id="18" name="Right Arrow 17"/>
            <p:cNvSpPr/>
            <p:nvPr/>
          </p:nvSpPr>
          <p:spPr>
            <a:xfrm>
              <a:off x="6838352" y="4245619"/>
              <a:ext cx="1066800" cy="250658"/>
            </a:xfrm>
            <a:prstGeom prst="rightArrow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34080" y="3869633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Prediction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D961EB0-10ED-4B6F-8937-1279E8F21A32}"/>
              </a:ext>
            </a:extLst>
          </p:cNvPr>
          <p:cNvGrpSpPr/>
          <p:nvPr/>
        </p:nvGrpSpPr>
        <p:grpSpPr>
          <a:xfrm>
            <a:off x="336414" y="1657750"/>
            <a:ext cx="1701138" cy="1416971"/>
            <a:chOff x="986589" y="3546079"/>
            <a:chExt cx="2158447" cy="1281088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BC315DC-3F40-44DC-A26E-B59798C0EBE2}"/>
                </a:ext>
              </a:extLst>
            </p:cNvPr>
            <p:cNvCxnSpPr/>
            <p:nvPr/>
          </p:nvCxnSpPr>
          <p:spPr>
            <a:xfrm>
              <a:off x="986589" y="4827167"/>
              <a:ext cx="2158447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D7A453D-F173-4AC9-8BE9-AF31DB315478}"/>
                </a:ext>
              </a:extLst>
            </p:cNvPr>
            <p:cNvCxnSpPr/>
            <p:nvPr/>
          </p:nvCxnSpPr>
          <p:spPr>
            <a:xfrm flipV="1">
              <a:off x="986589" y="3570434"/>
              <a:ext cx="0" cy="125673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Plus 167">
              <a:extLst>
                <a:ext uri="{FF2B5EF4-FFF2-40B4-BE49-F238E27FC236}">
                  <a16:creationId xmlns:a16="http://schemas.microsoft.com/office/drawing/2014/main" id="{78E7C9B6-22AC-4B1C-B30E-7675A57CE091}"/>
                </a:ext>
              </a:extLst>
            </p:cNvPr>
            <p:cNvSpPr/>
            <p:nvPr/>
          </p:nvSpPr>
          <p:spPr>
            <a:xfrm>
              <a:off x="2267024" y="3716566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Minus 169">
              <a:extLst>
                <a:ext uri="{FF2B5EF4-FFF2-40B4-BE49-F238E27FC236}">
                  <a16:creationId xmlns:a16="http://schemas.microsoft.com/office/drawing/2014/main" id="{9048C67C-E4F4-4A78-8C10-B32E8CA6F639}"/>
                </a:ext>
              </a:extLst>
            </p:cNvPr>
            <p:cNvSpPr/>
            <p:nvPr/>
          </p:nvSpPr>
          <p:spPr>
            <a:xfrm>
              <a:off x="1498763" y="4301093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Plus 170">
              <a:extLst>
                <a:ext uri="{FF2B5EF4-FFF2-40B4-BE49-F238E27FC236}">
                  <a16:creationId xmlns:a16="http://schemas.microsoft.com/office/drawing/2014/main" id="{865A25BB-65C2-46DF-A131-F8D610CD27F5}"/>
                </a:ext>
              </a:extLst>
            </p:cNvPr>
            <p:cNvSpPr/>
            <p:nvPr/>
          </p:nvSpPr>
          <p:spPr>
            <a:xfrm>
              <a:off x="1791434" y="4047798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Plus 171">
              <a:extLst>
                <a:ext uri="{FF2B5EF4-FFF2-40B4-BE49-F238E27FC236}">
                  <a16:creationId xmlns:a16="http://schemas.microsoft.com/office/drawing/2014/main" id="{707F7645-A88A-4C4E-A4A9-BF5D38E95760}"/>
                </a:ext>
              </a:extLst>
            </p:cNvPr>
            <p:cNvSpPr/>
            <p:nvPr/>
          </p:nvSpPr>
          <p:spPr>
            <a:xfrm>
              <a:off x="2614570" y="4280402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Plus 172">
              <a:extLst>
                <a:ext uri="{FF2B5EF4-FFF2-40B4-BE49-F238E27FC236}">
                  <a16:creationId xmlns:a16="http://schemas.microsoft.com/office/drawing/2014/main" id="{22EA28AE-CDB4-48F7-B89B-E26BE4793CA7}"/>
                </a:ext>
              </a:extLst>
            </p:cNvPr>
            <p:cNvSpPr/>
            <p:nvPr/>
          </p:nvSpPr>
          <p:spPr>
            <a:xfrm>
              <a:off x="2809684" y="4174445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Plus 174">
              <a:extLst>
                <a:ext uri="{FF2B5EF4-FFF2-40B4-BE49-F238E27FC236}">
                  <a16:creationId xmlns:a16="http://schemas.microsoft.com/office/drawing/2014/main" id="{27DCABD6-B25E-481D-B4C3-E1872D560E5F}"/>
                </a:ext>
              </a:extLst>
            </p:cNvPr>
            <p:cNvSpPr/>
            <p:nvPr/>
          </p:nvSpPr>
          <p:spPr>
            <a:xfrm>
              <a:off x="1687779" y="3873646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Plus 175">
              <a:extLst>
                <a:ext uri="{FF2B5EF4-FFF2-40B4-BE49-F238E27FC236}">
                  <a16:creationId xmlns:a16="http://schemas.microsoft.com/office/drawing/2014/main" id="{B1BB647E-B750-432C-A421-6892CF0FCCC3}"/>
                </a:ext>
              </a:extLst>
            </p:cNvPr>
            <p:cNvSpPr/>
            <p:nvPr/>
          </p:nvSpPr>
          <p:spPr>
            <a:xfrm>
              <a:off x="1645098" y="3570434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Minus 176">
              <a:extLst>
                <a:ext uri="{FF2B5EF4-FFF2-40B4-BE49-F238E27FC236}">
                  <a16:creationId xmlns:a16="http://schemas.microsoft.com/office/drawing/2014/main" id="{3ADC5CAF-C74D-4F06-A395-BEB2C5338331}"/>
                </a:ext>
              </a:extLst>
            </p:cNvPr>
            <p:cNvSpPr/>
            <p:nvPr/>
          </p:nvSpPr>
          <p:spPr>
            <a:xfrm>
              <a:off x="1632904" y="4213414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" name="Minus 177">
              <a:extLst>
                <a:ext uri="{FF2B5EF4-FFF2-40B4-BE49-F238E27FC236}">
                  <a16:creationId xmlns:a16="http://schemas.microsoft.com/office/drawing/2014/main" id="{43CCB180-5872-46A7-8674-8F5A287C1314}"/>
                </a:ext>
              </a:extLst>
            </p:cNvPr>
            <p:cNvSpPr/>
            <p:nvPr/>
          </p:nvSpPr>
          <p:spPr>
            <a:xfrm>
              <a:off x="2017034" y="4432611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Minus 178">
              <a:extLst>
                <a:ext uri="{FF2B5EF4-FFF2-40B4-BE49-F238E27FC236}">
                  <a16:creationId xmlns:a16="http://schemas.microsoft.com/office/drawing/2014/main" id="{32FF0D54-4C57-46BE-BF27-B35FCCC0D54A}"/>
                </a:ext>
              </a:extLst>
            </p:cNvPr>
            <p:cNvSpPr/>
            <p:nvPr/>
          </p:nvSpPr>
          <p:spPr>
            <a:xfrm>
              <a:off x="2248732" y="4564130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Minus 179">
              <a:extLst>
                <a:ext uri="{FF2B5EF4-FFF2-40B4-BE49-F238E27FC236}">
                  <a16:creationId xmlns:a16="http://schemas.microsoft.com/office/drawing/2014/main" id="{3D5F67C7-B798-4410-8FD2-225F93351373}"/>
                </a:ext>
              </a:extLst>
            </p:cNvPr>
            <p:cNvSpPr/>
            <p:nvPr/>
          </p:nvSpPr>
          <p:spPr>
            <a:xfrm>
              <a:off x="1480471" y="4106251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Minus 180">
              <a:extLst>
                <a:ext uri="{FF2B5EF4-FFF2-40B4-BE49-F238E27FC236}">
                  <a16:creationId xmlns:a16="http://schemas.microsoft.com/office/drawing/2014/main" id="{2675918C-AF83-45A0-B18D-96B68B4C572D}"/>
                </a:ext>
              </a:extLst>
            </p:cNvPr>
            <p:cNvSpPr/>
            <p:nvPr/>
          </p:nvSpPr>
          <p:spPr>
            <a:xfrm>
              <a:off x="1169508" y="3872440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6" name="Minus 181">
              <a:extLst>
                <a:ext uri="{FF2B5EF4-FFF2-40B4-BE49-F238E27FC236}">
                  <a16:creationId xmlns:a16="http://schemas.microsoft.com/office/drawing/2014/main" id="{06065C61-BFA0-4170-AE71-DC124C604220}"/>
                </a:ext>
              </a:extLst>
            </p:cNvPr>
            <p:cNvSpPr/>
            <p:nvPr/>
          </p:nvSpPr>
          <p:spPr>
            <a:xfrm>
              <a:off x="1169508" y="4301093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Minus 182">
              <a:extLst>
                <a:ext uri="{FF2B5EF4-FFF2-40B4-BE49-F238E27FC236}">
                  <a16:creationId xmlns:a16="http://schemas.microsoft.com/office/drawing/2014/main" id="{D7D6CDCE-953E-44DF-9ED3-501C68B2060F}"/>
                </a:ext>
              </a:extLst>
            </p:cNvPr>
            <p:cNvSpPr/>
            <p:nvPr/>
          </p:nvSpPr>
          <p:spPr>
            <a:xfrm>
              <a:off x="1407303" y="4564130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8" name="Minus 183">
              <a:extLst>
                <a:ext uri="{FF2B5EF4-FFF2-40B4-BE49-F238E27FC236}">
                  <a16:creationId xmlns:a16="http://schemas.microsoft.com/office/drawing/2014/main" id="{D5B7C9F2-ADE7-4400-9BB7-E1FF95623D99}"/>
                </a:ext>
              </a:extLst>
            </p:cNvPr>
            <p:cNvSpPr/>
            <p:nvPr/>
          </p:nvSpPr>
          <p:spPr>
            <a:xfrm>
              <a:off x="1760947" y="4447225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9" name="Plus 184">
              <a:extLst>
                <a:ext uri="{FF2B5EF4-FFF2-40B4-BE49-F238E27FC236}">
                  <a16:creationId xmlns:a16="http://schemas.microsoft.com/office/drawing/2014/main" id="{74312790-A5A8-4258-A54B-DB41309F04CF}"/>
                </a:ext>
              </a:extLst>
            </p:cNvPr>
            <p:cNvSpPr/>
            <p:nvPr/>
          </p:nvSpPr>
          <p:spPr>
            <a:xfrm>
              <a:off x="1992645" y="3833471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0" name="Plus 185">
              <a:extLst>
                <a:ext uri="{FF2B5EF4-FFF2-40B4-BE49-F238E27FC236}">
                  <a16:creationId xmlns:a16="http://schemas.microsoft.com/office/drawing/2014/main" id="{203EFF82-7ABB-4B68-A0B4-FF5B00C0B825}"/>
                </a:ext>
              </a:extLst>
            </p:cNvPr>
            <p:cNvSpPr/>
            <p:nvPr/>
          </p:nvSpPr>
          <p:spPr>
            <a:xfrm>
              <a:off x="2029229" y="3604532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Plus 186">
              <a:extLst>
                <a:ext uri="{FF2B5EF4-FFF2-40B4-BE49-F238E27FC236}">
                  <a16:creationId xmlns:a16="http://schemas.microsoft.com/office/drawing/2014/main" id="{3F6DDCED-EF19-4180-B820-4D4D2870A2B4}"/>
                </a:ext>
              </a:extLst>
            </p:cNvPr>
            <p:cNvSpPr/>
            <p:nvPr/>
          </p:nvSpPr>
          <p:spPr>
            <a:xfrm>
              <a:off x="2340191" y="3910202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Plus 187">
              <a:extLst>
                <a:ext uri="{FF2B5EF4-FFF2-40B4-BE49-F238E27FC236}">
                  <a16:creationId xmlns:a16="http://schemas.microsoft.com/office/drawing/2014/main" id="{93ECE396-5920-4874-A0FA-0DADF7EA64FB}"/>
                </a:ext>
              </a:extLst>
            </p:cNvPr>
            <p:cNvSpPr/>
            <p:nvPr/>
          </p:nvSpPr>
          <p:spPr>
            <a:xfrm>
              <a:off x="2657251" y="3813987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3" name="Plus 188">
              <a:extLst>
                <a:ext uri="{FF2B5EF4-FFF2-40B4-BE49-F238E27FC236}">
                  <a16:creationId xmlns:a16="http://schemas.microsoft.com/office/drawing/2014/main" id="{1EDEB796-86F5-4E39-97F1-38F0CDB03952}"/>
                </a:ext>
              </a:extLst>
            </p:cNvPr>
            <p:cNvSpPr/>
            <p:nvPr/>
          </p:nvSpPr>
          <p:spPr>
            <a:xfrm>
              <a:off x="2669446" y="3546079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4" name="Plus 189">
              <a:extLst>
                <a:ext uri="{FF2B5EF4-FFF2-40B4-BE49-F238E27FC236}">
                  <a16:creationId xmlns:a16="http://schemas.microsoft.com/office/drawing/2014/main" id="{A8F421F6-5EF8-4FC3-AE3E-AFD0B865045A}"/>
                </a:ext>
              </a:extLst>
            </p:cNvPr>
            <p:cNvSpPr/>
            <p:nvPr/>
          </p:nvSpPr>
          <p:spPr>
            <a:xfrm>
              <a:off x="1925574" y="4184187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Minus 190">
              <a:extLst>
                <a:ext uri="{FF2B5EF4-FFF2-40B4-BE49-F238E27FC236}">
                  <a16:creationId xmlns:a16="http://schemas.microsoft.com/office/drawing/2014/main" id="{E920C4EB-BB50-4BD0-8F35-C060519B4E00}"/>
                </a:ext>
              </a:extLst>
            </p:cNvPr>
            <p:cNvSpPr/>
            <p:nvPr/>
          </p:nvSpPr>
          <p:spPr>
            <a:xfrm>
              <a:off x="1254871" y="4120864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6" name="Minus 191">
              <a:extLst>
                <a:ext uri="{FF2B5EF4-FFF2-40B4-BE49-F238E27FC236}">
                  <a16:creationId xmlns:a16="http://schemas.microsoft.com/office/drawing/2014/main" id="{B786ACEC-87B0-4401-89D9-BE1ECDDCE0CA}"/>
                </a:ext>
              </a:extLst>
            </p:cNvPr>
            <p:cNvSpPr/>
            <p:nvPr/>
          </p:nvSpPr>
          <p:spPr>
            <a:xfrm>
              <a:off x="1681682" y="3678804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7" name="Minus 192">
              <a:extLst>
                <a:ext uri="{FF2B5EF4-FFF2-40B4-BE49-F238E27FC236}">
                  <a16:creationId xmlns:a16="http://schemas.microsoft.com/office/drawing/2014/main" id="{E5D04325-28D4-401A-9966-5CD02E6CEB37}"/>
                </a:ext>
              </a:extLst>
            </p:cNvPr>
            <p:cNvSpPr/>
            <p:nvPr/>
          </p:nvSpPr>
          <p:spPr>
            <a:xfrm>
              <a:off x="1828017" y="4301093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8" name="Plus 193">
              <a:extLst>
                <a:ext uri="{FF2B5EF4-FFF2-40B4-BE49-F238E27FC236}">
                  <a16:creationId xmlns:a16="http://schemas.microsoft.com/office/drawing/2014/main" id="{781E72B7-DB3A-4464-9DF1-D38A0D5F3949}"/>
                </a:ext>
              </a:extLst>
            </p:cNvPr>
            <p:cNvSpPr/>
            <p:nvPr/>
          </p:nvSpPr>
          <p:spPr>
            <a:xfrm>
              <a:off x="2846268" y="4481322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Plus 194">
              <a:extLst>
                <a:ext uri="{FF2B5EF4-FFF2-40B4-BE49-F238E27FC236}">
                  <a16:creationId xmlns:a16="http://schemas.microsoft.com/office/drawing/2014/main" id="{B55DDCB5-4361-412A-A277-22B716D419FF}"/>
                </a:ext>
              </a:extLst>
            </p:cNvPr>
            <p:cNvSpPr/>
            <p:nvPr/>
          </p:nvSpPr>
          <p:spPr>
            <a:xfrm>
              <a:off x="2352386" y="4144013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0" name="Plus 195">
              <a:extLst>
                <a:ext uri="{FF2B5EF4-FFF2-40B4-BE49-F238E27FC236}">
                  <a16:creationId xmlns:a16="http://schemas.microsoft.com/office/drawing/2014/main" id="{C262BD21-A920-4AA9-BECC-E33F3C535052}"/>
                </a:ext>
              </a:extLst>
            </p:cNvPr>
            <p:cNvSpPr/>
            <p:nvPr/>
          </p:nvSpPr>
          <p:spPr>
            <a:xfrm>
              <a:off x="2395067" y="4330319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1" name="Plus 196">
              <a:extLst>
                <a:ext uri="{FF2B5EF4-FFF2-40B4-BE49-F238E27FC236}">
                  <a16:creationId xmlns:a16="http://schemas.microsoft.com/office/drawing/2014/main" id="{9D566D50-DE0A-4280-A364-D3824A9A19AE}"/>
                </a:ext>
              </a:extLst>
            </p:cNvPr>
            <p:cNvSpPr/>
            <p:nvPr/>
          </p:nvSpPr>
          <p:spPr>
            <a:xfrm>
              <a:off x="2163369" y="4304758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2" name="Plus 197">
              <a:extLst>
                <a:ext uri="{FF2B5EF4-FFF2-40B4-BE49-F238E27FC236}">
                  <a16:creationId xmlns:a16="http://schemas.microsoft.com/office/drawing/2014/main" id="{0CB59CE2-CB6F-45FA-A6AF-7976087480FC}"/>
                </a:ext>
              </a:extLst>
            </p:cNvPr>
            <p:cNvSpPr/>
            <p:nvPr/>
          </p:nvSpPr>
          <p:spPr>
            <a:xfrm>
              <a:off x="2114591" y="4047798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3" name="Plus 198">
              <a:extLst>
                <a:ext uri="{FF2B5EF4-FFF2-40B4-BE49-F238E27FC236}">
                  <a16:creationId xmlns:a16="http://schemas.microsoft.com/office/drawing/2014/main" id="{76D36973-C1A2-4084-8EAA-9FAB0822F0D2}"/>
                </a:ext>
              </a:extLst>
            </p:cNvPr>
            <p:cNvSpPr/>
            <p:nvPr/>
          </p:nvSpPr>
          <p:spPr>
            <a:xfrm>
              <a:off x="2541403" y="4047798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4" name="Plus 199">
              <a:extLst>
                <a:ext uri="{FF2B5EF4-FFF2-40B4-BE49-F238E27FC236}">
                  <a16:creationId xmlns:a16="http://schemas.microsoft.com/office/drawing/2014/main" id="{25D058A0-2820-45F3-BEF9-C023D81DC0F7}"/>
                </a:ext>
              </a:extLst>
            </p:cNvPr>
            <p:cNvSpPr/>
            <p:nvPr/>
          </p:nvSpPr>
          <p:spPr>
            <a:xfrm>
              <a:off x="2760906" y="4027107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5" name="Plus 200">
              <a:extLst>
                <a:ext uri="{FF2B5EF4-FFF2-40B4-BE49-F238E27FC236}">
                  <a16:creationId xmlns:a16="http://schemas.microsoft.com/office/drawing/2014/main" id="{3EF3E75F-3A49-4D93-869D-FF213911E881}"/>
                </a:ext>
              </a:extLst>
            </p:cNvPr>
            <p:cNvSpPr/>
            <p:nvPr/>
          </p:nvSpPr>
          <p:spPr>
            <a:xfrm>
              <a:off x="2492624" y="3667855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6" name="Minus 201">
              <a:extLst>
                <a:ext uri="{FF2B5EF4-FFF2-40B4-BE49-F238E27FC236}">
                  <a16:creationId xmlns:a16="http://schemas.microsoft.com/office/drawing/2014/main" id="{78615CA0-86A2-4824-B33A-0811189064DC}"/>
                </a:ext>
              </a:extLst>
            </p:cNvPr>
            <p:cNvSpPr/>
            <p:nvPr/>
          </p:nvSpPr>
          <p:spPr>
            <a:xfrm>
              <a:off x="2584084" y="4481322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7" name="Minus 202">
              <a:extLst>
                <a:ext uri="{FF2B5EF4-FFF2-40B4-BE49-F238E27FC236}">
                  <a16:creationId xmlns:a16="http://schemas.microsoft.com/office/drawing/2014/main" id="{ACCF0C44-CFA3-4D21-A3CF-42BE35F404D2}"/>
                </a:ext>
              </a:extLst>
            </p:cNvPr>
            <p:cNvSpPr/>
            <p:nvPr/>
          </p:nvSpPr>
          <p:spPr>
            <a:xfrm>
              <a:off x="2321899" y="4491064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8" name="Minus 203">
              <a:extLst>
                <a:ext uri="{FF2B5EF4-FFF2-40B4-BE49-F238E27FC236}">
                  <a16:creationId xmlns:a16="http://schemas.microsoft.com/office/drawing/2014/main" id="{665FAB6B-2653-4657-95D3-7D50B082F4EB}"/>
                </a:ext>
              </a:extLst>
            </p:cNvPr>
            <p:cNvSpPr/>
            <p:nvPr/>
          </p:nvSpPr>
          <p:spPr>
            <a:xfrm>
              <a:off x="1346330" y="3945506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9" name="Minus 204">
              <a:extLst>
                <a:ext uri="{FF2B5EF4-FFF2-40B4-BE49-F238E27FC236}">
                  <a16:creationId xmlns:a16="http://schemas.microsoft.com/office/drawing/2014/main" id="{A7C4E3F5-11C9-45A2-B86B-23F8D2F2B5F8}"/>
                </a:ext>
              </a:extLst>
            </p:cNvPr>
            <p:cNvSpPr/>
            <p:nvPr/>
          </p:nvSpPr>
          <p:spPr>
            <a:xfrm>
              <a:off x="1382914" y="3813987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0" name="Minus 205">
              <a:extLst>
                <a:ext uri="{FF2B5EF4-FFF2-40B4-BE49-F238E27FC236}">
                  <a16:creationId xmlns:a16="http://schemas.microsoft.com/office/drawing/2014/main" id="{774C5080-89D3-4EAB-8B12-7D7F56A6C566}"/>
                </a:ext>
              </a:extLst>
            </p:cNvPr>
            <p:cNvSpPr/>
            <p:nvPr/>
          </p:nvSpPr>
          <p:spPr>
            <a:xfrm>
              <a:off x="2023131" y="4617712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1" name="Minus 206">
              <a:extLst>
                <a:ext uri="{FF2B5EF4-FFF2-40B4-BE49-F238E27FC236}">
                  <a16:creationId xmlns:a16="http://schemas.microsoft.com/office/drawing/2014/main" id="{B78C5F40-73C8-43C5-A4FF-8DDF8EBB12BF}"/>
                </a:ext>
              </a:extLst>
            </p:cNvPr>
            <p:cNvSpPr/>
            <p:nvPr/>
          </p:nvSpPr>
          <p:spPr>
            <a:xfrm>
              <a:off x="1687779" y="4661551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2" name="Minus 207">
              <a:extLst>
                <a:ext uri="{FF2B5EF4-FFF2-40B4-BE49-F238E27FC236}">
                  <a16:creationId xmlns:a16="http://schemas.microsoft.com/office/drawing/2014/main" id="{6B7C6D44-D514-4611-9D0A-5AEB588A7FF9}"/>
                </a:ext>
              </a:extLst>
            </p:cNvPr>
            <p:cNvSpPr/>
            <p:nvPr/>
          </p:nvSpPr>
          <p:spPr>
            <a:xfrm>
              <a:off x="2614570" y="4617712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111640C-A903-46AA-BB59-88B5211B321F}"/>
              </a:ext>
            </a:extLst>
          </p:cNvPr>
          <p:cNvGrpSpPr/>
          <p:nvPr/>
        </p:nvGrpSpPr>
        <p:grpSpPr>
          <a:xfrm>
            <a:off x="3319072" y="1596340"/>
            <a:ext cx="2116114" cy="1532443"/>
            <a:chOff x="4162302" y="3161840"/>
            <a:chExt cx="2747211" cy="2126639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00FEFE2-8A85-4BB4-AE92-35E81960A2AE}"/>
                </a:ext>
              </a:extLst>
            </p:cNvPr>
            <p:cNvCxnSpPr/>
            <p:nvPr/>
          </p:nvCxnSpPr>
          <p:spPr>
            <a:xfrm>
              <a:off x="4162302" y="5252590"/>
              <a:ext cx="274721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39D0201-5D88-4251-966D-3CD6E650B435}"/>
                </a:ext>
              </a:extLst>
            </p:cNvPr>
            <p:cNvCxnSpPr/>
            <p:nvPr/>
          </p:nvCxnSpPr>
          <p:spPr>
            <a:xfrm flipV="1">
              <a:off x="4162302" y="3282636"/>
              <a:ext cx="0" cy="196995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8980FC6-A198-4D2E-A68F-C31E381D1DAA}"/>
                </a:ext>
              </a:extLst>
            </p:cNvPr>
            <p:cNvGrpSpPr/>
            <p:nvPr/>
          </p:nvGrpSpPr>
          <p:grpSpPr>
            <a:xfrm>
              <a:off x="4395116" y="3244459"/>
              <a:ext cx="2320384" cy="1931776"/>
              <a:chOff x="4395116" y="3244459"/>
              <a:chExt cx="2320384" cy="1931776"/>
            </a:xfrm>
          </p:grpSpPr>
          <p:sp>
            <p:nvSpPr>
              <p:cNvPr id="67" name="Plus 167">
                <a:extLst>
                  <a:ext uri="{FF2B5EF4-FFF2-40B4-BE49-F238E27FC236}">
                    <a16:creationId xmlns:a16="http://schemas.microsoft.com/office/drawing/2014/main" id="{E14EC490-CE2E-41BA-ACE7-ED68AB15EA99}"/>
                  </a:ext>
                </a:extLst>
              </p:cNvPr>
              <p:cNvSpPr/>
              <p:nvPr/>
            </p:nvSpPr>
            <p:spPr>
              <a:xfrm>
                <a:off x="5792004" y="3511701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8" name="Minus 169">
                <a:extLst>
                  <a:ext uri="{FF2B5EF4-FFF2-40B4-BE49-F238E27FC236}">
                    <a16:creationId xmlns:a16="http://schemas.microsoft.com/office/drawing/2014/main" id="{07845140-8C51-4E1B-8F16-560F6B83A11B}"/>
                  </a:ext>
                </a:extLst>
              </p:cNvPr>
              <p:cNvSpPr/>
              <p:nvPr/>
            </p:nvSpPr>
            <p:spPr>
              <a:xfrm>
                <a:off x="4814183" y="4427959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9" name="Plus 170">
                <a:extLst>
                  <a:ext uri="{FF2B5EF4-FFF2-40B4-BE49-F238E27FC236}">
                    <a16:creationId xmlns:a16="http://schemas.microsoft.com/office/drawing/2014/main" id="{022C9B44-0002-42FF-A848-A225FE27954A}"/>
                  </a:ext>
                </a:extLst>
              </p:cNvPr>
              <p:cNvSpPr/>
              <p:nvPr/>
            </p:nvSpPr>
            <p:spPr>
              <a:xfrm>
                <a:off x="5186686" y="4030914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0" name="Plus 171">
                <a:extLst>
                  <a:ext uri="{FF2B5EF4-FFF2-40B4-BE49-F238E27FC236}">
                    <a16:creationId xmlns:a16="http://schemas.microsoft.com/office/drawing/2014/main" id="{E5A7BEF0-AD44-4ECB-A74D-355DC44279DC}"/>
                  </a:ext>
                </a:extLst>
              </p:cNvPr>
              <p:cNvSpPr/>
              <p:nvPr/>
            </p:nvSpPr>
            <p:spPr>
              <a:xfrm>
                <a:off x="6234351" y="4395525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Plus 172">
                <a:extLst>
                  <a:ext uri="{FF2B5EF4-FFF2-40B4-BE49-F238E27FC236}">
                    <a16:creationId xmlns:a16="http://schemas.microsoft.com/office/drawing/2014/main" id="{A1D03FE7-1F5F-4C27-A934-61C15DBD3815}"/>
                  </a:ext>
                </a:extLst>
              </p:cNvPr>
              <p:cNvSpPr/>
              <p:nvPr/>
            </p:nvSpPr>
            <p:spPr>
              <a:xfrm>
                <a:off x="6482686" y="4229435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Plus 174">
                <a:extLst>
                  <a:ext uri="{FF2B5EF4-FFF2-40B4-BE49-F238E27FC236}">
                    <a16:creationId xmlns:a16="http://schemas.microsoft.com/office/drawing/2014/main" id="{76239EEC-EC01-4088-8B72-E031AB56F50F}"/>
                  </a:ext>
                </a:extLst>
              </p:cNvPr>
              <p:cNvSpPr/>
              <p:nvPr/>
            </p:nvSpPr>
            <p:spPr>
              <a:xfrm>
                <a:off x="5054757" y="3757927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Plus 175">
                <a:extLst>
                  <a:ext uri="{FF2B5EF4-FFF2-40B4-BE49-F238E27FC236}">
                    <a16:creationId xmlns:a16="http://schemas.microsoft.com/office/drawing/2014/main" id="{BA4960C2-E3D9-452D-84E7-8D55131121E7}"/>
                  </a:ext>
                </a:extLst>
              </p:cNvPr>
              <p:cNvSpPr/>
              <p:nvPr/>
            </p:nvSpPr>
            <p:spPr>
              <a:xfrm>
                <a:off x="5000434" y="3282636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Minus 176">
                <a:extLst>
                  <a:ext uri="{FF2B5EF4-FFF2-40B4-BE49-F238E27FC236}">
                    <a16:creationId xmlns:a16="http://schemas.microsoft.com/office/drawing/2014/main" id="{C7512712-8C27-4A4E-B02D-F14E86136B23}"/>
                  </a:ext>
                </a:extLst>
              </p:cNvPr>
              <p:cNvSpPr/>
              <p:nvPr/>
            </p:nvSpPr>
            <p:spPr>
              <a:xfrm>
                <a:off x="4984914" y="4290520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Minus 177">
                <a:extLst>
                  <a:ext uri="{FF2B5EF4-FFF2-40B4-BE49-F238E27FC236}">
                    <a16:creationId xmlns:a16="http://schemas.microsoft.com/office/drawing/2014/main" id="{8CF82182-3F42-4142-96FB-CEF4071ACD00}"/>
                  </a:ext>
                </a:extLst>
              </p:cNvPr>
              <p:cNvSpPr/>
              <p:nvPr/>
            </p:nvSpPr>
            <p:spPr>
              <a:xfrm>
                <a:off x="5473824" y="4634116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Minus 178">
                <a:extLst>
                  <a:ext uri="{FF2B5EF4-FFF2-40B4-BE49-F238E27FC236}">
                    <a16:creationId xmlns:a16="http://schemas.microsoft.com/office/drawing/2014/main" id="{5F6C24F4-8BD2-4CD7-A6AB-86E1F3003755}"/>
                  </a:ext>
                </a:extLst>
              </p:cNvPr>
              <p:cNvSpPr/>
              <p:nvPr/>
            </p:nvSpPr>
            <p:spPr>
              <a:xfrm>
                <a:off x="5768722" y="4840274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Minus 179">
                <a:extLst>
                  <a:ext uri="{FF2B5EF4-FFF2-40B4-BE49-F238E27FC236}">
                    <a16:creationId xmlns:a16="http://schemas.microsoft.com/office/drawing/2014/main" id="{380856C4-A1E7-48EB-9AE3-0A595BAFDFC2}"/>
                  </a:ext>
                </a:extLst>
              </p:cNvPr>
              <p:cNvSpPr/>
              <p:nvPr/>
            </p:nvSpPr>
            <p:spPr>
              <a:xfrm>
                <a:off x="4790901" y="4122540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Minus 180">
                <a:extLst>
                  <a:ext uri="{FF2B5EF4-FFF2-40B4-BE49-F238E27FC236}">
                    <a16:creationId xmlns:a16="http://schemas.microsoft.com/office/drawing/2014/main" id="{114EE27B-03C3-470D-B661-D193CC5E7108}"/>
                  </a:ext>
                </a:extLst>
              </p:cNvPr>
              <p:cNvSpPr/>
              <p:nvPr/>
            </p:nvSpPr>
            <p:spPr>
              <a:xfrm>
                <a:off x="4395116" y="3756036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9" name="Minus 181">
                <a:extLst>
                  <a:ext uri="{FF2B5EF4-FFF2-40B4-BE49-F238E27FC236}">
                    <a16:creationId xmlns:a16="http://schemas.microsoft.com/office/drawing/2014/main" id="{93CE02CB-4B59-4595-9B35-CE557CC73044}"/>
                  </a:ext>
                </a:extLst>
              </p:cNvPr>
              <p:cNvSpPr/>
              <p:nvPr/>
            </p:nvSpPr>
            <p:spPr>
              <a:xfrm>
                <a:off x="4395116" y="4427959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0" name="Minus 182">
                <a:extLst>
                  <a:ext uri="{FF2B5EF4-FFF2-40B4-BE49-F238E27FC236}">
                    <a16:creationId xmlns:a16="http://schemas.microsoft.com/office/drawing/2014/main" id="{D9A84D64-4EBA-455F-857E-30EE783E15A0}"/>
                  </a:ext>
                </a:extLst>
              </p:cNvPr>
              <p:cNvSpPr/>
              <p:nvPr/>
            </p:nvSpPr>
            <p:spPr>
              <a:xfrm>
                <a:off x="4697775" y="4840274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Minus 183">
                <a:extLst>
                  <a:ext uri="{FF2B5EF4-FFF2-40B4-BE49-F238E27FC236}">
                    <a16:creationId xmlns:a16="http://schemas.microsoft.com/office/drawing/2014/main" id="{8977EAC8-A6EE-4B4F-A62A-18277D78BFF5}"/>
                  </a:ext>
                </a:extLst>
              </p:cNvPr>
              <p:cNvSpPr/>
              <p:nvPr/>
            </p:nvSpPr>
            <p:spPr>
              <a:xfrm>
                <a:off x="5147883" y="4657023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2" name="Plus 184">
                <a:extLst>
                  <a:ext uri="{FF2B5EF4-FFF2-40B4-BE49-F238E27FC236}">
                    <a16:creationId xmlns:a16="http://schemas.microsoft.com/office/drawing/2014/main" id="{573EC5AD-3EE6-4968-8627-72E30E280EF6}"/>
                  </a:ext>
                </a:extLst>
              </p:cNvPr>
              <p:cNvSpPr/>
              <p:nvPr/>
            </p:nvSpPr>
            <p:spPr>
              <a:xfrm>
                <a:off x="5442782" y="3694952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Plus 185">
                <a:extLst>
                  <a:ext uri="{FF2B5EF4-FFF2-40B4-BE49-F238E27FC236}">
                    <a16:creationId xmlns:a16="http://schemas.microsoft.com/office/drawing/2014/main" id="{96409AC5-0CD0-4599-A858-F04FEB9BA2D9}"/>
                  </a:ext>
                </a:extLst>
              </p:cNvPr>
              <p:cNvSpPr/>
              <p:nvPr/>
            </p:nvSpPr>
            <p:spPr>
              <a:xfrm>
                <a:off x="5489345" y="3336085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4" name="Plus 186">
                <a:extLst>
                  <a:ext uri="{FF2B5EF4-FFF2-40B4-BE49-F238E27FC236}">
                    <a16:creationId xmlns:a16="http://schemas.microsoft.com/office/drawing/2014/main" id="{7BC48861-3E6C-421D-B7FC-5D3CC7F57FFC}"/>
                  </a:ext>
                </a:extLst>
              </p:cNvPr>
              <p:cNvSpPr/>
              <p:nvPr/>
            </p:nvSpPr>
            <p:spPr>
              <a:xfrm>
                <a:off x="5885129" y="3815229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5" name="Plus 187">
                <a:extLst>
                  <a:ext uri="{FF2B5EF4-FFF2-40B4-BE49-F238E27FC236}">
                    <a16:creationId xmlns:a16="http://schemas.microsoft.com/office/drawing/2014/main" id="{F4A3FB78-C8A0-4FD0-A62E-381785718405}"/>
                  </a:ext>
                </a:extLst>
              </p:cNvPr>
              <p:cNvSpPr/>
              <p:nvPr/>
            </p:nvSpPr>
            <p:spPr>
              <a:xfrm>
                <a:off x="6288674" y="3664410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6" name="Plus 188">
                <a:extLst>
                  <a:ext uri="{FF2B5EF4-FFF2-40B4-BE49-F238E27FC236}">
                    <a16:creationId xmlns:a16="http://schemas.microsoft.com/office/drawing/2014/main" id="{56E880F3-C328-45ED-B654-2D0E026065E0}"/>
                  </a:ext>
                </a:extLst>
              </p:cNvPr>
              <p:cNvSpPr/>
              <p:nvPr/>
            </p:nvSpPr>
            <p:spPr>
              <a:xfrm>
                <a:off x="6304195" y="3244459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7" name="Plus 189">
                <a:extLst>
                  <a:ext uri="{FF2B5EF4-FFF2-40B4-BE49-F238E27FC236}">
                    <a16:creationId xmlns:a16="http://schemas.microsoft.com/office/drawing/2014/main" id="{BAEA013E-7C0A-43AF-BDE2-6ED84EB03D47}"/>
                  </a:ext>
                </a:extLst>
              </p:cNvPr>
              <p:cNvSpPr/>
              <p:nvPr/>
            </p:nvSpPr>
            <p:spPr>
              <a:xfrm>
                <a:off x="5357416" y="4244706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8" name="Minus 190">
                <a:extLst>
                  <a:ext uri="{FF2B5EF4-FFF2-40B4-BE49-F238E27FC236}">
                    <a16:creationId xmlns:a16="http://schemas.microsoft.com/office/drawing/2014/main" id="{2ECCCD13-11FB-41D8-82E6-66B3149843FE}"/>
                  </a:ext>
                </a:extLst>
              </p:cNvPr>
              <p:cNvSpPr/>
              <p:nvPr/>
            </p:nvSpPr>
            <p:spPr>
              <a:xfrm>
                <a:off x="4503764" y="4145446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Minus 191">
                <a:extLst>
                  <a:ext uri="{FF2B5EF4-FFF2-40B4-BE49-F238E27FC236}">
                    <a16:creationId xmlns:a16="http://schemas.microsoft.com/office/drawing/2014/main" id="{D5914728-328F-4DD6-91B5-F2E4B21182F5}"/>
                  </a:ext>
                </a:extLst>
              </p:cNvPr>
              <p:cNvSpPr/>
              <p:nvPr/>
            </p:nvSpPr>
            <p:spPr>
              <a:xfrm>
                <a:off x="5046997" y="3452508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Minus 192">
                <a:extLst>
                  <a:ext uri="{FF2B5EF4-FFF2-40B4-BE49-F238E27FC236}">
                    <a16:creationId xmlns:a16="http://schemas.microsoft.com/office/drawing/2014/main" id="{4C160C6A-F933-4362-B7D1-CD92A617D9DB}"/>
                  </a:ext>
                </a:extLst>
              </p:cNvPr>
              <p:cNvSpPr/>
              <p:nvPr/>
            </p:nvSpPr>
            <p:spPr>
              <a:xfrm>
                <a:off x="5233248" y="4427959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Plus 193">
                <a:extLst>
                  <a:ext uri="{FF2B5EF4-FFF2-40B4-BE49-F238E27FC236}">
                    <a16:creationId xmlns:a16="http://schemas.microsoft.com/office/drawing/2014/main" id="{45DBA508-BA89-4F4B-9238-70656AE20CCC}"/>
                  </a:ext>
                </a:extLst>
              </p:cNvPr>
              <p:cNvSpPr/>
              <p:nvPr/>
            </p:nvSpPr>
            <p:spPr>
              <a:xfrm>
                <a:off x="6529249" y="4710471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Plus 194">
                <a:extLst>
                  <a:ext uri="{FF2B5EF4-FFF2-40B4-BE49-F238E27FC236}">
                    <a16:creationId xmlns:a16="http://schemas.microsoft.com/office/drawing/2014/main" id="{4044E182-518D-470F-B2A8-0DDA4F1AC36F}"/>
                  </a:ext>
                </a:extLst>
              </p:cNvPr>
              <p:cNvSpPr/>
              <p:nvPr/>
            </p:nvSpPr>
            <p:spPr>
              <a:xfrm>
                <a:off x="5900650" y="4181732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Plus 195">
                <a:extLst>
                  <a:ext uri="{FF2B5EF4-FFF2-40B4-BE49-F238E27FC236}">
                    <a16:creationId xmlns:a16="http://schemas.microsoft.com/office/drawing/2014/main" id="{B92D1898-F0A0-4A44-AF1A-35759CED71B5}"/>
                  </a:ext>
                </a:extLst>
              </p:cNvPr>
              <p:cNvSpPr/>
              <p:nvPr/>
            </p:nvSpPr>
            <p:spPr>
              <a:xfrm>
                <a:off x="5954973" y="4473771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Plus 196">
                <a:extLst>
                  <a:ext uri="{FF2B5EF4-FFF2-40B4-BE49-F238E27FC236}">
                    <a16:creationId xmlns:a16="http://schemas.microsoft.com/office/drawing/2014/main" id="{AA231537-732B-42DA-B399-B4E021E3FE52}"/>
                  </a:ext>
                </a:extLst>
              </p:cNvPr>
              <p:cNvSpPr/>
              <p:nvPr/>
            </p:nvSpPr>
            <p:spPr>
              <a:xfrm>
                <a:off x="5660075" y="4433703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Plus 197">
                <a:extLst>
                  <a:ext uri="{FF2B5EF4-FFF2-40B4-BE49-F238E27FC236}">
                    <a16:creationId xmlns:a16="http://schemas.microsoft.com/office/drawing/2014/main" id="{49ADF0C5-F1CF-46B6-89A6-B586EE38C87A}"/>
                  </a:ext>
                </a:extLst>
              </p:cNvPr>
              <p:cNvSpPr/>
              <p:nvPr/>
            </p:nvSpPr>
            <p:spPr>
              <a:xfrm>
                <a:off x="5597991" y="4030914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Plus 198">
                <a:extLst>
                  <a:ext uri="{FF2B5EF4-FFF2-40B4-BE49-F238E27FC236}">
                    <a16:creationId xmlns:a16="http://schemas.microsoft.com/office/drawing/2014/main" id="{02480006-B747-4ED9-8E23-B114090F025D}"/>
                  </a:ext>
                </a:extLst>
              </p:cNvPr>
              <p:cNvSpPr/>
              <p:nvPr/>
            </p:nvSpPr>
            <p:spPr>
              <a:xfrm>
                <a:off x="6141226" y="4030914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Plus 199">
                <a:extLst>
                  <a:ext uri="{FF2B5EF4-FFF2-40B4-BE49-F238E27FC236}">
                    <a16:creationId xmlns:a16="http://schemas.microsoft.com/office/drawing/2014/main" id="{24838E25-4B78-49AB-B4FC-C00DFBC56F76}"/>
                  </a:ext>
                </a:extLst>
              </p:cNvPr>
              <p:cNvSpPr/>
              <p:nvPr/>
            </p:nvSpPr>
            <p:spPr>
              <a:xfrm>
                <a:off x="6420603" y="3998480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8" name="Plus 200">
                <a:extLst>
                  <a:ext uri="{FF2B5EF4-FFF2-40B4-BE49-F238E27FC236}">
                    <a16:creationId xmlns:a16="http://schemas.microsoft.com/office/drawing/2014/main" id="{394D175E-F701-4A33-A9E1-9DCDA998CE4C}"/>
                  </a:ext>
                </a:extLst>
              </p:cNvPr>
              <p:cNvSpPr/>
              <p:nvPr/>
            </p:nvSpPr>
            <p:spPr>
              <a:xfrm>
                <a:off x="6079141" y="3435345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9" name="Minus 201">
                <a:extLst>
                  <a:ext uri="{FF2B5EF4-FFF2-40B4-BE49-F238E27FC236}">
                    <a16:creationId xmlns:a16="http://schemas.microsoft.com/office/drawing/2014/main" id="{689376E2-81D9-41AB-A6B5-7B276BD9F5CE}"/>
                  </a:ext>
                </a:extLst>
              </p:cNvPr>
              <p:cNvSpPr/>
              <p:nvPr/>
            </p:nvSpPr>
            <p:spPr>
              <a:xfrm>
                <a:off x="6195549" y="4710471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0" name="Minus 202">
                <a:extLst>
                  <a:ext uri="{FF2B5EF4-FFF2-40B4-BE49-F238E27FC236}">
                    <a16:creationId xmlns:a16="http://schemas.microsoft.com/office/drawing/2014/main" id="{8C8C82C5-2581-440B-9B79-26B3434A0CB1}"/>
                  </a:ext>
                </a:extLst>
              </p:cNvPr>
              <p:cNvSpPr/>
              <p:nvPr/>
            </p:nvSpPr>
            <p:spPr>
              <a:xfrm>
                <a:off x="5861847" y="4725742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1" name="Minus 203">
                <a:extLst>
                  <a:ext uri="{FF2B5EF4-FFF2-40B4-BE49-F238E27FC236}">
                    <a16:creationId xmlns:a16="http://schemas.microsoft.com/office/drawing/2014/main" id="{06CD9E40-1165-4EFF-B689-3D5060B377F7}"/>
                  </a:ext>
                </a:extLst>
              </p:cNvPr>
              <p:cNvSpPr/>
              <p:nvPr/>
            </p:nvSpPr>
            <p:spPr>
              <a:xfrm>
                <a:off x="4620170" y="3870569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2" name="Minus 204">
                <a:extLst>
                  <a:ext uri="{FF2B5EF4-FFF2-40B4-BE49-F238E27FC236}">
                    <a16:creationId xmlns:a16="http://schemas.microsoft.com/office/drawing/2014/main" id="{619F884B-F2DF-4AB8-ACBB-3E089E2460E3}"/>
                  </a:ext>
                </a:extLst>
              </p:cNvPr>
              <p:cNvSpPr/>
              <p:nvPr/>
            </p:nvSpPr>
            <p:spPr>
              <a:xfrm>
                <a:off x="4666733" y="3664410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3" name="Minus 205">
                <a:extLst>
                  <a:ext uri="{FF2B5EF4-FFF2-40B4-BE49-F238E27FC236}">
                    <a16:creationId xmlns:a16="http://schemas.microsoft.com/office/drawing/2014/main" id="{2172C97A-BE5C-4303-9A71-11407D6990D3}"/>
                  </a:ext>
                </a:extLst>
              </p:cNvPr>
              <p:cNvSpPr/>
              <p:nvPr/>
            </p:nvSpPr>
            <p:spPr>
              <a:xfrm>
                <a:off x="5481584" y="4924265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4" name="Minus 206">
                <a:extLst>
                  <a:ext uri="{FF2B5EF4-FFF2-40B4-BE49-F238E27FC236}">
                    <a16:creationId xmlns:a16="http://schemas.microsoft.com/office/drawing/2014/main" id="{66328D99-2058-41A4-879F-18E838A59162}"/>
                  </a:ext>
                </a:extLst>
              </p:cNvPr>
              <p:cNvSpPr/>
              <p:nvPr/>
            </p:nvSpPr>
            <p:spPr>
              <a:xfrm>
                <a:off x="5054757" y="4992984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5" name="Minus 207">
                <a:extLst>
                  <a:ext uri="{FF2B5EF4-FFF2-40B4-BE49-F238E27FC236}">
                    <a16:creationId xmlns:a16="http://schemas.microsoft.com/office/drawing/2014/main" id="{26BB6B54-9B69-4B1A-B530-E729634CA5BA}"/>
                  </a:ext>
                </a:extLst>
              </p:cNvPr>
              <p:cNvSpPr/>
              <p:nvPr/>
            </p:nvSpPr>
            <p:spPr>
              <a:xfrm>
                <a:off x="6234351" y="4924265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1936787-4722-4AB1-B6E3-180E7FC8E7D8}"/>
                </a:ext>
              </a:extLst>
            </p:cNvPr>
            <p:cNvSpPr/>
            <p:nvPr/>
          </p:nvSpPr>
          <p:spPr>
            <a:xfrm>
              <a:off x="4395116" y="3164875"/>
              <a:ext cx="2366252" cy="196994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76838B5-19EB-4D5D-96BB-240D179073F8}"/>
                </a:ext>
              </a:extLst>
            </p:cNvPr>
            <p:cNvCxnSpPr>
              <a:cxnSpLocks/>
            </p:cNvCxnSpPr>
            <p:nvPr/>
          </p:nvCxnSpPr>
          <p:spPr>
            <a:xfrm>
              <a:off x="4248362" y="3161840"/>
              <a:ext cx="2129709" cy="2126639"/>
            </a:xfrm>
            <a:prstGeom prst="line">
              <a:avLst/>
            </a:prstGeom>
            <a:ln w="508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4140856B-3DB4-48FC-8352-866A0EF967F4}"/>
              </a:ext>
            </a:extLst>
          </p:cNvPr>
          <p:cNvSpPr txBox="1"/>
          <p:nvPr/>
        </p:nvSpPr>
        <p:spPr>
          <a:xfrm>
            <a:off x="3170739" y="3272135"/>
            <a:ext cx="244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Fitted model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8DDF392-F1BD-410A-BDD5-E93603CA8EDB}"/>
              </a:ext>
            </a:extLst>
          </p:cNvPr>
          <p:cNvGrpSpPr/>
          <p:nvPr/>
        </p:nvGrpSpPr>
        <p:grpSpPr>
          <a:xfrm>
            <a:off x="6875486" y="1566757"/>
            <a:ext cx="2116114" cy="1532443"/>
            <a:chOff x="6369462" y="1656416"/>
            <a:chExt cx="2116114" cy="1532443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DE71780A-848D-4F28-A62F-B841B88B613A}"/>
                </a:ext>
              </a:extLst>
            </p:cNvPr>
            <p:cNvCxnSpPr/>
            <p:nvPr/>
          </p:nvCxnSpPr>
          <p:spPr>
            <a:xfrm>
              <a:off x="6369462" y="3132407"/>
              <a:ext cx="2116114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F6898D8D-5752-4C4C-91BA-24BB6859D585}"/>
                </a:ext>
              </a:extLst>
            </p:cNvPr>
            <p:cNvCxnSpPr/>
            <p:nvPr/>
          </p:nvCxnSpPr>
          <p:spPr>
            <a:xfrm flipV="1">
              <a:off x="6369462" y="1712870"/>
              <a:ext cx="0" cy="141953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B82A16C-5280-4A38-B4AA-C5883BD2CF0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201" y="1656416"/>
              <a:ext cx="1640466" cy="1532443"/>
            </a:xfrm>
            <a:prstGeom prst="line">
              <a:avLst/>
            </a:prstGeom>
            <a:ln w="508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724F6573-FCF3-4F7E-8089-D3430A8AAED7}"/>
                </a:ext>
              </a:extLst>
            </p:cNvPr>
            <p:cNvSpPr/>
            <p:nvPr/>
          </p:nvSpPr>
          <p:spPr>
            <a:xfrm>
              <a:off x="7427519" y="1854791"/>
              <a:ext cx="270605" cy="2285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+mj-lt"/>
                </a:rPr>
                <a:t>?</a:t>
              </a:r>
              <a:endParaRPr lang="en-US" sz="32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626A9002-3F06-4BFD-B506-445039608FFE}"/>
                </a:ext>
              </a:extLst>
            </p:cNvPr>
            <p:cNvSpPr/>
            <p:nvPr/>
          </p:nvSpPr>
          <p:spPr>
            <a:xfrm>
              <a:off x="7392801" y="2849143"/>
              <a:ext cx="270605" cy="2285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+mj-lt"/>
                </a:rPr>
                <a:t>?</a:t>
              </a:r>
              <a:endParaRPr lang="en-US" sz="3200" dirty="0">
                <a:solidFill>
                  <a:srgbClr val="FF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203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do we guard against overfitting?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639109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Training data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8731B25-713D-47B4-85AC-E3031513A6D0}"/>
              </a:ext>
            </a:extLst>
          </p:cNvPr>
          <p:cNvGrpSpPr/>
          <p:nvPr/>
        </p:nvGrpSpPr>
        <p:grpSpPr>
          <a:xfrm>
            <a:off x="3573523" y="1840566"/>
            <a:ext cx="1701138" cy="1390033"/>
            <a:chOff x="3477742" y="1851312"/>
            <a:chExt cx="1701138" cy="1390033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BC315DC-3F40-44DC-A26E-B59798C0EBE2}"/>
                </a:ext>
              </a:extLst>
            </p:cNvPr>
            <p:cNvCxnSpPr/>
            <p:nvPr/>
          </p:nvCxnSpPr>
          <p:spPr>
            <a:xfrm>
              <a:off x="3477742" y="3241345"/>
              <a:ext cx="170113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D7A453D-F173-4AC9-8BE9-AF31DB315478}"/>
                </a:ext>
              </a:extLst>
            </p:cNvPr>
            <p:cNvCxnSpPr/>
            <p:nvPr/>
          </p:nvCxnSpPr>
          <p:spPr>
            <a:xfrm flipV="1">
              <a:off x="3477742" y="1851312"/>
              <a:ext cx="0" cy="139003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Plus 167">
              <a:extLst>
                <a:ext uri="{FF2B5EF4-FFF2-40B4-BE49-F238E27FC236}">
                  <a16:creationId xmlns:a16="http://schemas.microsoft.com/office/drawing/2014/main" id="{78E7C9B6-22AC-4B1C-B30E-7675A57CE091}"/>
                </a:ext>
              </a:extLst>
            </p:cNvPr>
            <p:cNvSpPr/>
            <p:nvPr/>
          </p:nvSpPr>
          <p:spPr>
            <a:xfrm>
              <a:off x="4486892" y="2012944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Plus 171">
              <a:extLst>
                <a:ext uri="{FF2B5EF4-FFF2-40B4-BE49-F238E27FC236}">
                  <a16:creationId xmlns:a16="http://schemas.microsoft.com/office/drawing/2014/main" id="{707F7645-A88A-4C4E-A4A9-BF5D38E95760}"/>
                </a:ext>
              </a:extLst>
            </p:cNvPr>
            <p:cNvSpPr/>
            <p:nvPr/>
          </p:nvSpPr>
          <p:spPr>
            <a:xfrm>
              <a:off x="4760804" y="2636585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Plus 172">
              <a:extLst>
                <a:ext uri="{FF2B5EF4-FFF2-40B4-BE49-F238E27FC236}">
                  <a16:creationId xmlns:a16="http://schemas.microsoft.com/office/drawing/2014/main" id="{22EA28AE-CDB4-48F7-B89B-E26BE4793CA7}"/>
                </a:ext>
              </a:extLst>
            </p:cNvPr>
            <p:cNvSpPr/>
            <p:nvPr/>
          </p:nvSpPr>
          <p:spPr>
            <a:xfrm>
              <a:off x="4914579" y="2519390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Plus 174">
              <a:extLst>
                <a:ext uri="{FF2B5EF4-FFF2-40B4-BE49-F238E27FC236}">
                  <a16:creationId xmlns:a16="http://schemas.microsoft.com/office/drawing/2014/main" id="{27DCABD6-B25E-481D-B4C3-E1872D560E5F}"/>
                </a:ext>
              </a:extLst>
            </p:cNvPr>
            <p:cNvSpPr/>
            <p:nvPr/>
          </p:nvSpPr>
          <p:spPr>
            <a:xfrm>
              <a:off x="4030371" y="2186686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Minus 179">
              <a:extLst>
                <a:ext uri="{FF2B5EF4-FFF2-40B4-BE49-F238E27FC236}">
                  <a16:creationId xmlns:a16="http://schemas.microsoft.com/office/drawing/2014/main" id="{3D5F67C7-B798-4410-8FD2-225F93351373}"/>
                </a:ext>
              </a:extLst>
            </p:cNvPr>
            <p:cNvSpPr/>
            <p:nvPr/>
          </p:nvSpPr>
          <p:spPr>
            <a:xfrm>
              <a:off x="3866985" y="2443963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Minus 180">
              <a:extLst>
                <a:ext uri="{FF2B5EF4-FFF2-40B4-BE49-F238E27FC236}">
                  <a16:creationId xmlns:a16="http://schemas.microsoft.com/office/drawing/2014/main" id="{2675918C-AF83-45A0-B18D-96B68B4C572D}"/>
                </a:ext>
              </a:extLst>
            </p:cNvPr>
            <p:cNvSpPr/>
            <p:nvPr/>
          </p:nvSpPr>
          <p:spPr>
            <a:xfrm>
              <a:off x="3621906" y="2185352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6" name="Minus 181">
              <a:extLst>
                <a:ext uri="{FF2B5EF4-FFF2-40B4-BE49-F238E27FC236}">
                  <a16:creationId xmlns:a16="http://schemas.microsoft.com/office/drawing/2014/main" id="{06065C61-BFA0-4170-AE71-DC124C604220}"/>
                </a:ext>
              </a:extLst>
            </p:cNvPr>
            <p:cNvSpPr/>
            <p:nvPr/>
          </p:nvSpPr>
          <p:spPr>
            <a:xfrm>
              <a:off x="3621906" y="2659471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8" name="Minus 183">
              <a:extLst>
                <a:ext uri="{FF2B5EF4-FFF2-40B4-BE49-F238E27FC236}">
                  <a16:creationId xmlns:a16="http://schemas.microsoft.com/office/drawing/2014/main" id="{D5B7C9F2-ADE7-4400-9BB7-E1FF95623D99}"/>
                </a:ext>
              </a:extLst>
            </p:cNvPr>
            <p:cNvSpPr/>
            <p:nvPr/>
          </p:nvSpPr>
          <p:spPr>
            <a:xfrm>
              <a:off x="4088037" y="2821103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0" name="Plus 185">
              <a:extLst>
                <a:ext uri="{FF2B5EF4-FFF2-40B4-BE49-F238E27FC236}">
                  <a16:creationId xmlns:a16="http://schemas.microsoft.com/office/drawing/2014/main" id="{203EFF82-7ABB-4B68-A0B4-FF5B00C0B825}"/>
                </a:ext>
              </a:extLst>
            </p:cNvPr>
            <p:cNvSpPr/>
            <p:nvPr/>
          </p:nvSpPr>
          <p:spPr>
            <a:xfrm>
              <a:off x="4299478" y="1889027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Plus 186">
              <a:extLst>
                <a:ext uri="{FF2B5EF4-FFF2-40B4-BE49-F238E27FC236}">
                  <a16:creationId xmlns:a16="http://schemas.microsoft.com/office/drawing/2014/main" id="{3F6DDCED-EF19-4180-B820-4D4D2870A2B4}"/>
                </a:ext>
              </a:extLst>
            </p:cNvPr>
            <p:cNvSpPr/>
            <p:nvPr/>
          </p:nvSpPr>
          <p:spPr>
            <a:xfrm>
              <a:off x="4544557" y="2227119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4" name="Plus 189">
              <a:extLst>
                <a:ext uri="{FF2B5EF4-FFF2-40B4-BE49-F238E27FC236}">
                  <a16:creationId xmlns:a16="http://schemas.microsoft.com/office/drawing/2014/main" id="{A8F421F6-5EF8-4FC3-AE3E-AFD0B865045A}"/>
                </a:ext>
              </a:extLst>
            </p:cNvPr>
            <p:cNvSpPr/>
            <p:nvPr/>
          </p:nvSpPr>
          <p:spPr>
            <a:xfrm>
              <a:off x="4217785" y="2530165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Minus 190">
              <a:extLst>
                <a:ext uri="{FF2B5EF4-FFF2-40B4-BE49-F238E27FC236}">
                  <a16:creationId xmlns:a16="http://schemas.microsoft.com/office/drawing/2014/main" id="{E920C4EB-BB50-4BD0-8F35-C060519B4E00}"/>
                </a:ext>
              </a:extLst>
            </p:cNvPr>
            <p:cNvSpPr/>
            <p:nvPr/>
          </p:nvSpPr>
          <p:spPr>
            <a:xfrm>
              <a:off x="3689183" y="2460126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6" name="Minus 191">
              <a:extLst>
                <a:ext uri="{FF2B5EF4-FFF2-40B4-BE49-F238E27FC236}">
                  <a16:creationId xmlns:a16="http://schemas.microsoft.com/office/drawing/2014/main" id="{B786ACEC-87B0-4401-89D9-BE1ECDDCE0CA}"/>
                </a:ext>
              </a:extLst>
            </p:cNvPr>
            <p:cNvSpPr/>
            <p:nvPr/>
          </p:nvSpPr>
          <p:spPr>
            <a:xfrm>
              <a:off x="4025566" y="1971177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7" name="Minus 192">
              <a:extLst>
                <a:ext uri="{FF2B5EF4-FFF2-40B4-BE49-F238E27FC236}">
                  <a16:creationId xmlns:a16="http://schemas.microsoft.com/office/drawing/2014/main" id="{E5D04325-28D4-401A-9966-5CD02E6CEB37}"/>
                </a:ext>
              </a:extLst>
            </p:cNvPr>
            <p:cNvSpPr/>
            <p:nvPr/>
          </p:nvSpPr>
          <p:spPr>
            <a:xfrm>
              <a:off x="4140897" y="2659471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8" name="Plus 193">
              <a:extLst>
                <a:ext uri="{FF2B5EF4-FFF2-40B4-BE49-F238E27FC236}">
                  <a16:creationId xmlns:a16="http://schemas.microsoft.com/office/drawing/2014/main" id="{781E72B7-DB3A-4464-9DF1-D38A0D5F3949}"/>
                </a:ext>
              </a:extLst>
            </p:cNvPr>
            <p:cNvSpPr/>
            <p:nvPr/>
          </p:nvSpPr>
          <p:spPr>
            <a:xfrm>
              <a:off x="4943412" y="2858817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1" name="Plus 196">
              <a:extLst>
                <a:ext uri="{FF2B5EF4-FFF2-40B4-BE49-F238E27FC236}">
                  <a16:creationId xmlns:a16="http://schemas.microsoft.com/office/drawing/2014/main" id="{9D566D50-DE0A-4280-A364-D3824A9A19AE}"/>
                </a:ext>
              </a:extLst>
            </p:cNvPr>
            <p:cNvSpPr/>
            <p:nvPr/>
          </p:nvSpPr>
          <p:spPr>
            <a:xfrm>
              <a:off x="4405198" y="2663525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2" name="Plus 197">
              <a:extLst>
                <a:ext uri="{FF2B5EF4-FFF2-40B4-BE49-F238E27FC236}">
                  <a16:creationId xmlns:a16="http://schemas.microsoft.com/office/drawing/2014/main" id="{0CB59CE2-CB6F-45FA-A6AF-7976087480FC}"/>
                </a:ext>
              </a:extLst>
            </p:cNvPr>
            <p:cNvSpPr/>
            <p:nvPr/>
          </p:nvSpPr>
          <p:spPr>
            <a:xfrm>
              <a:off x="4366755" y="2379310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4" name="Plus 199">
              <a:extLst>
                <a:ext uri="{FF2B5EF4-FFF2-40B4-BE49-F238E27FC236}">
                  <a16:creationId xmlns:a16="http://schemas.microsoft.com/office/drawing/2014/main" id="{25D058A0-2820-45F3-BEF9-C023D81DC0F7}"/>
                </a:ext>
              </a:extLst>
            </p:cNvPr>
            <p:cNvSpPr/>
            <p:nvPr/>
          </p:nvSpPr>
          <p:spPr>
            <a:xfrm>
              <a:off x="4876135" y="2356424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5" name="Plus 200">
              <a:extLst>
                <a:ext uri="{FF2B5EF4-FFF2-40B4-BE49-F238E27FC236}">
                  <a16:creationId xmlns:a16="http://schemas.microsoft.com/office/drawing/2014/main" id="{3EF3E75F-3A49-4D93-869D-FF213911E881}"/>
                </a:ext>
              </a:extLst>
            </p:cNvPr>
            <p:cNvSpPr/>
            <p:nvPr/>
          </p:nvSpPr>
          <p:spPr>
            <a:xfrm>
              <a:off x="4664694" y="1959067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7" name="Minus 202">
              <a:extLst>
                <a:ext uri="{FF2B5EF4-FFF2-40B4-BE49-F238E27FC236}">
                  <a16:creationId xmlns:a16="http://schemas.microsoft.com/office/drawing/2014/main" id="{ACCF0C44-CFA3-4D21-A3CF-42BE35F404D2}"/>
                </a:ext>
              </a:extLst>
            </p:cNvPr>
            <p:cNvSpPr/>
            <p:nvPr/>
          </p:nvSpPr>
          <p:spPr>
            <a:xfrm>
              <a:off x="4530141" y="2869592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9" name="Minus 204">
              <a:extLst>
                <a:ext uri="{FF2B5EF4-FFF2-40B4-BE49-F238E27FC236}">
                  <a16:creationId xmlns:a16="http://schemas.microsoft.com/office/drawing/2014/main" id="{A7C4E3F5-11C9-45A2-B86B-23F8D2F2B5F8}"/>
                </a:ext>
              </a:extLst>
            </p:cNvPr>
            <p:cNvSpPr/>
            <p:nvPr/>
          </p:nvSpPr>
          <p:spPr>
            <a:xfrm>
              <a:off x="3790098" y="2120699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0" name="Minus 205">
              <a:extLst>
                <a:ext uri="{FF2B5EF4-FFF2-40B4-BE49-F238E27FC236}">
                  <a16:creationId xmlns:a16="http://schemas.microsoft.com/office/drawing/2014/main" id="{774C5080-89D3-4EAB-8B12-7D7F56A6C566}"/>
                </a:ext>
              </a:extLst>
            </p:cNvPr>
            <p:cNvSpPr/>
            <p:nvPr/>
          </p:nvSpPr>
          <p:spPr>
            <a:xfrm>
              <a:off x="4294672" y="3009673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1" name="Minus 206">
              <a:extLst>
                <a:ext uri="{FF2B5EF4-FFF2-40B4-BE49-F238E27FC236}">
                  <a16:creationId xmlns:a16="http://schemas.microsoft.com/office/drawing/2014/main" id="{B78C5F40-73C8-43C5-A4FF-8DDF8EBB12BF}"/>
                </a:ext>
              </a:extLst>
            </p:cNvPr>
            <p:cNvSpPr/>
            <p:nvPr/>
          </p:nvSpPr>
          <p:spPr>
            <a:xfrm>
              <a:off x="4030371" y="3058162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2" name="Minus 207">
              <a:extLst>
                <a:ext uri="{FF2B5EF4-FFF2-40B4-BE49-F238E27FC236}">
                  <a16:creationId xmlns:a16="http://schemas.microsoft.com/office/drawing/2014/main" id="{6B7C6D44-D514-4611-9D0A-5AEB588A7FF9}"/>
                </a:ext>
              </a:extLst>
            </p:cNvPr>
            <p:cNvSpPr/>
            <p:nvPr/>
          </p:nvSpPr>
          <p:spPr>
            <a:xfrm>
              <a:off x="4760804" y="3009673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B1CE249-11DE-4964-A6F0-9FA73B1D7C9D}"/>
              </a:ext>
            </a:extLst>
          </p:cNvPr>
          <p:cNvGrpSpPr/>
          <p:nvPr/>
        </p:nvGrpSpPr>
        <p:grpSpPr>
          <a:xfrm>
            <a:off x="494662" y="3200400"/>
            <a:ext cx="1701138" cy="1416971"/>
            <a:chOff x="986589" y="3546079"/>
            <a:chExt cx="2158447" cy="1281088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DE901ABD-4E16-4881-BDC8-2EF92AF87645}"/>
                </a:ext>
              </a:extLst>
            </p:cNvPr>
            <p:cNvCxnSpPr/>
            <p:nvPr/>
          </p:nvCxnSpPr>
          <p:spPr>
            <a:xfrm>
              <a:off x="986589" y="4827167"/>
              <a:ext cx="2158447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BD2FA0C0-F96C-4AE3-8B35-F0DB9702ED51}"/>
                </a:ext>
              </a:extLst>
            </p:cNvPr>
            <p:cNvCxnSpPr/>
            <p:nvPr/>
          </p:nvCxnSpPr>
          <p:spPr>
            <a:xfrm flipV="1">
              <a:off x="986589" y="3570434"/>
              <a:ext cx="0" cy="125673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Plus 167">
              <a:extLst>
                <a:ext uri="{FF2B5EF4-FFF2-40B4-BE49-F238E27FC236}">
                  <a16:creationId xmlns:a16="http://schemas.microsoft.com/office/drawing/2014/main" id="{C08ACF6F-3626-4900-BC2E-719791570F31}"/>
                </a:ext>
              </a:extLst>
            </p:cNvPr>
            <p:cNvSpPr/>
            <p:nvPr/>
          </p:nvSpPr>
          <p:spPr>
            <a:xfrm>
              <a:off x="2267024" y="3716566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19" name="Minus 169">
              <a:extLst>
                <a:ext uri="{FF2B5EF4-FFF2-40B4-BE49-F238E27FC236}">
                  <a16:creationId xmlns:a16="http://schemas.microsoft.com/office/drawing/2014/main" id="{27668661-87B1-482B-9F81-D5E3DE00DD8B}"/>
                </a:ext>
              </a:extLst>
            </p:cNvPr>
            <p:cNvSpPr/>
            <p:nvPr/>
          </p:nvSpPr>
          <p:spPr>
            <a:xfrm>
              <a:off x="1498763" y="4301093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0" name="Plus 170">
              <a:extLst>
                <a:ext uri="{FF2B5EF4-FFF2-40B4-BE49-F238E27FC236}">
                  <a16:creationId xmlns:a16="http://schemas.microsoft.com/office/drawing/2014/main" id="{5BAC2BFC-4250-4F7F-A56B-7BC65BB54B63}"/>
                </a:ext>
              </a:extLst>
            </p:cNvPr>
            <p:cNvSpPr/>
            <p:nvPr/>
          </p:nvSpPr>
          <p:spPr>
            <a:xfrm>
              <a:off x="1791434" y="4047798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1" name="Plus 171">
              <a:extLst>
                <a:ext uri="{FF2B5EF4-FFF2-40B4-BE49-F238E27FC236}">
                  <a16:creationId xmlns:a16="http://schemas.microsoft.com/office/drawing/2014/main" id="{86FADD4C-2E66-4A42-8F4A-D516FA78EF41}"/>
                </a:ext>
              </a:extLst>
            </p:cNvPr>
            <p:cNvSpPr/>
            <p:nvPr/>
          </p:nvSpPr>
          <p:spPr>
            <a:xfrm>
              <a:off x="2614570" y="4280402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2" name="Plus 172">
              <a:extLst>
                <a:ext uri="{FF2B5EF4-FFF2-40B4-BE49-F238E27FC236}">
                  <a16:creationId xmlns:a16="http://schemas.microsoft.com/office/drawing/2014/main" id="{7F8F7809-9280-42C6-B371-DF90A3E5F60A}"/>
                </a:ext>
              </a:extLst>
            </p:cNvPr>
            <p:cNvSpPr/>
            <p:nvPr/>
          </p:nvSpPr>
          <p:spPr>
            <a:xfrm>
              <a:off x="2809684" y="4174445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3" name="Plus 174">
              <a:extLst>
                <a:ext uri="{FF2B5EF4-FFF2-40B4-BE49-F238E27FC236}">
                  <a16:creationId xmlns:a16="http://schemas.microsoft.com/office/drawing/2014/main" id="{E396C18D-7DB7-4FB3-B4D3-2A60B58611A5}"/>
                </a:ext>
              </a:extLst>
            </p:cNvPr>
            <p:cNvSpPr/>
            <p:nvPr/>
          </p:nvSpPr>
          <p:spPr>
            <a:xfrm>
              <a:off x="1687779" y="3873646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4" name="Plus 175">
              <a:extLst>
                <a:ext uri="{FF2B5EF4-FFF2-40B4-BE49-F238E27FC236}">
                  <a16:creationId xmlns:a16="http://schemas.microsoft.com/office/drawing/2014/main" id="{5C1A249D-3602-47B6-8B95-C0CA90315008}"/>
                </a:ext>
              </a:extLst>
            </p:cNvPr>
            <p:cNvSpPr/>
            <p:nvPr/>
          </p:nvSpPr>
          <p:spPr>
            <a:xfrm>
              <a:off x="1645098" y="3570434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5" name="Minus 176">
              <a:extLst>
                <a:ext uri="{FF2B5EF4-FFF2-40B4-BE49-F238E27FC236}">
                  <a16:creationId xmlns:a16="http://schemas.microsoft.com/office/drawing/2014/main" id="{DA6873CF-32E8-4C20-87F3-41E8D4459E80}"/>
                </a:ext>
              </a:extLst>
            </p:cNvPr>
            <p:cNvSpPr/>
            <p:nvPr/>
          </p:nvSpPr>
          <p:spPr>
            <a:xfrm>
              <a:off x="1632904" y="4213414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6" name="Minus 177">
              <a:extLst>
                <a:ext uri="{FF2B5EF4-FFF2-40B4-BE49-F238E27FC236}">
                  <a16:creationId xmlns:a16="http://schemas.microsoft.com/office/drawing/2014/main" id="{2ED38B3A-5670-4F2C-A3F1-7EF4B2D724B1}"/>
                </a:ext>
              </a:extLst>
            </p:cNvPr>
            <p:cNvSpPr/>
            <p:nvPr/>
          </p:nvSpPr>
          <p:spPr>
            <a:xfrm>
              <a:off x="2017034" y="4432611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7" name="Minus 178">
              <a:extLst>
                <a:ext uri="{FF2B5EF4-FFF2-40B4-BE49-F238E27FC236}">
                  <a16:creationId xmlns:a16="http://schemas.microsoft.com/office/drawing/2014/main" id="{489C83E8-168A-4F1F-88FB-C2792E7D0C99}"/>
                </a:ext>
              </a:extLst>
            </p:cNvPr>
            <p:cNvSpPr/>
            <p:nvPr/>
          </p:nvSpPr>
          <p:spPr>
            <a:xfrm>
              <a:off x="2248732" y="4564130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8" name="Minus 179">
              <a:extLst>
                <a:ext uri="{FF2B5EF4-FFF2-40B4-BE49-F238E27FC236}">
                  <a16:creationId xmlns:a16="http://schemas.microsoft.com/office/drawing/2014/main" id="{AE2D937C-8714-4152-8152-264EEF3C2F40}"/>
                </a:ext>
              </a:extLst>
            </p:cNvPr>
            <p:cNvSpPr/>
            <p:nvPr/>
          </p:nvSpPr>
          <p:spPr>
            <a:xfrm>
              <a:off x="1480471" y="4106251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9" name="Minus 180">
              <a:extLst>
                <a:ext uri="{FF2B5EF4-FFF2-40B4-BE49-F238E27FC236}">
                  <a16:creationId xmlns:a16="http://schemas.microsoft.com/office/drawing/2014/main" id="{15F280E9-AFD2-402E-928F-4C33518A7959}"/>
                </a:ext>
              </a:extLst>
            </p:cNvPr>
            <p:cNvSpPr/>
            <p:nvPr/>
          </p:nvSpPr>
          <p:spPr>
            <a:xfrm>
              <a:off x="1169508" y="3872440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0" name="Minus 181">
              <a:extLst>
                <a:ext uri="{FF2B5EF4-FFF2-40B4-BE49-F238E27FC236}">
                  <a16:creationId xmlns:a16="http://schemas.microsoft.com/office/drawing/2014/main" id="{7533D21A-8C10-48A1-BB3D-46F982F456C6}"/>
                </a:ext>
              </a:extLst>
            </p:cNvPr>
            <p:cNvSpPr/>
            <p:nvPr/>
          </p:nvSpPr>
          <p:spPr>
            <a:xfrm>
              <a:off x="1169508" y="4301093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1" name="Minus 182">
              <a:extLst>
                <a:ext uri="{FF2B5EF4-FFF2-40B4-BE49-F238E27FC236}">
                  <a16:creationId xmlns:a16="http://schemas.microsoft.com/office/drawing/2014/main" id="{A01935EC-848E-4F57-AED3-D992BD194BC6}"/>
                </a:ext>
              </a:extLst>
            </p:cNvPr>
            <p:cNvSpPr/>
            <p:nvPr/>
          </p:nvSpPr>
          <p:spPr>
            <a:xfrm>
              <a:off x="1407303" y="4564130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2" name="Minus 183">
              <a:extLst>
                <a:ext uri="{FF2B5EF4-FFF2-40B4-BE49-F238E27FC236}">
                  <a16:creationId xmlns:a16="http://schemas.microsoft.com/office/drawing/2014/main" id="{8183B62D-117F-40F7-BCE3-659F22DD0335}"/>
                </a:ext>
              </a:extLst>
            </p:cNvPr>
            <p:cNvSpPr/>
            <p:nvPr/>
          </p:nvSpPr>
          <p:spPr>
            <a:xfrm>
              <a:off x="1760947" y="4447225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3" name="Plus 184">
              <a:extLst>
                <a:ext uri="{FF2B5EF4-FFF2-40B4-BE49-F238E27FC236}">
                  <a16:creationId xmlns:a16="http://schemas.microsoft.com/office/drawing/2014/main" id="{3FE576CE-917E-4DBA-B3E3-6804660F4926}"/>
                </a:ext>
              </a:extLst>
            </p:cNvPr>
            <p:cNvSpPr/>
            <p:nvPr/>
          </p:nvSpPr>
          <p:spPr>
            <a:xfrm>
              <a:off x="1992645" y="3833471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4" name="Plus 185">
              <a:extLst>
                <a:ext uri="{FF2B5EF4-FFF2-40B4-BE49-F238E27FC236}">
                  <a16:creationId xmlns:a16="http://schemas.microsoft.com/office/drawing/2014/main" id="{A190E52D-6BD2-4E9F-843C-7170B3B46EBD}"/>
                </a:ext>
              </a:extLst>
            </p:cNvPr>
            <p:cNvSpPr/>
            <p:nvPr/>
          </p:nvSpPr>
          <p:spPr>
            <a:xfrm>
              <a:off x="2029229" y="3604532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5" name="Plus 186">
              <a:extLst>
                <a:ext uri="{FF2B5EF4-FFF2-40B4-BE49-F238E27FC236}">
                  <a16:creationId xmlns:a16="http://schemas.microsoft.com/office/drawing/2014/main" id="{24260FE1-9690-47FE-8B43-E55346522EEF}"/>
                </a:ext>
              </a:extLst>
            </p:cNvPr>
            <p:cNvSpPr/>
            <p:nvPr/>
          </p:nvSpPr>
          <p:spPr>
            <a:xfrm>
              <a:off x="2340191" y="3910202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6" name="Plus 187">
              <a:extLst>
                <a:ext uri="{FF2B5EF4-FFF2-40B4-BE49-F238E27FC236}">
                  <a16:creationId xmlns:a16="http://schemas.microsoft.com/office/drawing/2014/main" id="{D6F6114B-0235-4A89-B952-9E1EAD9295E1}"/>
                </a:ext>
              </a:extLst>
            </p:cNvPr>
            <p:cNvSpPr/>
            <p:nvPr/>
          </p:nvSpPr>
          <p:spPr>
            <a:xfrm>
              <a:off x="2657251" y="3813987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7" name="Plus 188">
              <a:extLst>
                <a:ext uri="{FF2B5EF4-FFF2-40B4-BE49-F238E27FC236}">
                  <a16:creationId xmlns:a16="http://schemas.microsoft.com/office/drawing/2014/main" id="{CE1D9631-56E8-4096-8ED9-A11349E2EB81}"/>
                </a:ext>
              </a:extLst>
            </p:cNvPr>
            <p:cNvSpPr/>
            <p:nvPr/>
          </p:nvSpPr>
          <p:spPr>
            <a:xfrm>
              <a:off x="2669446" y="3546079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8" name="Plus 189">
              <a:extLst>
                <a:ext uri="{FF2B5EF4-FFF2-40B4-BE49-F238E27FC236}">
                  <a16:creationId xmlns:a16="http://schemas.microsoft.com/office/drawing/2014/main" id="{B8579EE4-8390-4B2C-BFAF-04EF7D00AA6F}"/>
                </a:ext>
              </a:extLst>
            </p:cNvPr>
            <p:cNvSpPr/>
            <p:nvPr/>
          </p:nvSpPr>
          <p:spPr>
            <a:xfrm>
              <a:off x="1925574" y="4184187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9" name="Minus 190">
              <a:extLst>
                <a:ext uri="{FF2B5EF4-FFF2-40B4-BE49-F238E27FC236}">
                  <a16:creationId xmlns:a16="http://schemas.microsoft.com/office/drawing/2014/main" id="{41C30973-4258-4E0D-922A-7BEE9EB9253C}"/>
                </a:ext>
              </a:extLst>
            </p:cNvPr>
            <p:cNvSpPr/>
            <p:nvPr/>
          </p:nvSpPr>
          <p:spPr>
            <a:xfrm>
              <a:off x="1254871" y="4120864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0" name="Minus 191">
              <a:extLst>
                <a:ext uri="{FF2B5EF4-FFF2-40B4-BE49-F238E27FC236}">
                  <a16:creationId xmlns:a16="http://schemas.microsoft.com/office/drawing/2014/main" id="{8E7BEDAA-1562-4408-B402-3C891DF81555}"/>
                </a:ext>
              </a:extLst>
            </p:cNvPr>
            <p:cNvSpPr/>
            <p:nvPr/>
          </p:nvSpPr>
          <p:spPr>
            <a:xfrm>
              <a:off x="1681682" y="3678804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1" name="Minus 192">
              <a:extLst>
                <a:ext uri="{FF2B5EF4-FFF2-40B4-BE49-F238E27FC236}">
                  <a16:creationId xmlns:a16="http://schemas.microsoft.com/office/drawing/2014/main" id="{1CA6573B-3ECD-4D17-A013-BF330251BED3}"/>
                </a:ext>
              </a:extLst>
            </p:cNvPr>
            <p:cNvSpPr/>
            <p:nvPr/>
          </p:nvSpPr>
          <p:spPr>
            <a:xfrm>
              <a:off x="1828017" y="4301093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2" name="Plus 193">
              <a:extLst>
                <a:ext uri="{FF2B5EF4-FFF2-40B4-BE49-F238E27FC236}">
                  <a16:creationId xmlns:a16="http://schemas.microsoft.com/office/drawing/2014/main" id="{BC2CF466-B1DA-45B7-9647-0F75DA44A454}"/>
                </a:ext>
              </a:extLst>
            </p:cNvPr>
            <p:cNvSpPr/>
            <p:nvPr/>
          </p:nvSpPr>
          <p:spPr>
            <a:xfrm>
              <a:off x="2846268" y="4481322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3" name="Plus 194">
              <a:extLst>
                <a:ext uri="{FF2B5EF4-FFF2-40B4-BE49-F238E27FC236}">
                  <a16:creationId xmlns:a16="http://schemas.microsoft.com/office/drawing/2014/main" id="{CE1EC7A5-3B25-4C1B-AEB0-67F81B18A164}"/>
                </a:ext>
              </a:extLst>
            </p:cNvPr>
            <p:cNvSpPr/>
            <p:nvPr/>
          </p:nvSpPr>
          <p:spPr>
            <a:xfrm>
              <a:off x="2352386" y="4144013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4" name="Plus 195">
              <a:extLst>
                <a:ext uri="{FF2B5EF4-FFF2-40B4-BE49-F238E27FC236}">
                  <a16:creationId xmlns:a16="http://schemas.microsoft.com/office/drawing/2014/main" id="{E28054D1-84F8-4D60-AA66-C5FB9EBFC216}"/>
                </a:ext>
              </a:extLst>
            </p:cNvPr>
            <p:cNvSpPr/>
            <p:nvPr/>
          </p:nvSpPr>
          <p:spPr>
            <a:xfrm>
              <a:off x="2395067" y="4330319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5" name="Plus 196">
              <a:extLst>
                <a:ext uri="{FF2B5EF4-FFF2-40B4-BE49-F238E27FC236}">
                  <a16:creationId xmlns:a16="http://schemas.microsoft.com/office/drawing/2014/main" id="{8C51F598-BBEA-4806-A7EB-AEEF0F251154}"/>
                </a:ext>
              </a:extLst>
            </p:cNvPr>
            <p:cNvSpPr/>
            <p:nvPr/>
          </p:nvSpPr>
          <p:spPr>
            <a:xfrm>
              <a:off x="2163369" y="4304758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6" name="Plus 197">
              <a:extLst>
                <a:ext uri="{FF2B5EF4-FFF2-40B4-BE49-F238E27FC236}">
                  <a16:creationId xmlns:a16="http://schemas.microsoft.com/office/drawing/2014/main" id="{F1D939CB-95DE-467B-BD79-B8CCF5BBF222}"/>
                </a:ext>
              </a:extLst>
            </p:cNvPr>
            <p:cNvSpPr/>
            <p:nvPr/>
          </p:nvSpPr>
          <p:spPr>
            <a:xfrm>
              <a:off x="2114591" y="4047798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7" name="Plus 198">
              <a:extLst>
                <a:ext uri="{FF2B5EF4-FFF2-40B4-BE49-F238E27FC236}">
                  <a16:creationId xmlns:a16="http://schemas.microsoft.com/office/drawing/2014/main" id="{8E7417F4-0655-47DD-B951-4C7498247B17}"/>
                </a:ext>
              </a:extLst>
            </p:cNvPr>
            <p:cNvSpPr/>
            <p:nvPr/>
          </p:nvSpPr>
          <p:spPr>
            <a:xfrm>
              <a:off x="2541403" y="4047798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8" name="Plus 199">
              <a:extLst>
                <a:ext uri="{FF2B5EF4-FFF2-40B4-BE49-F238E27FC236}">
                  <a16:creationId xmlns:a16="http://schemas.microsoft.com/office/drawing/2014/main" id="{54040246-6019-40A7-949F-F8FCE29D7556}"/>
                </a:ext>
              </a:extLst>
            </p:cNvPr>
            <p:cNvSpPr/>
            <p:nvPr/>
          </p:nvSpPr>
          <p:spPr>
            <a:xfrm>
              <a:off x="2760906" y="4027107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9" name="Plus 200">
              <a:extLst>
                <a:ext uri="{FF2B5EF4-FFF2-40B4-BE49-F238E27FC236}">
                  <a16:creationId xmlns:a16="http://schemas.microsoft.com/office/drawing/2014/main" id="{2D33B9A3-93AC-474F-8A8C-D419C222F377}"/>
                </a:ext>
              </a:extLst>
            </p:cNvPr>
            <p:cNvSpPr/>
            <p:nvPr/>
          </p:nvSpPr>
          <p:spPr>
            <a:xfrm>
              <a:off x="2492624" y="3667855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0" name="Minus 201">
              <a:extLst>
                <a:ext uri="{FF2B5EF4-FFF2-40B4-BE49-F238E27FC236}">
                  <a16:creationId xmlns:a16="http://schemas.microsoft.com/office/drawing/2014/main" id="{DF982EFF-56EE-4172-BA4A-1B2489F02D30}"/>
                </a:ext>
              </a:extLst>
            </p:cNvPr>
            <p:cNvSpPr/>
            <p:nvPr/>
          </p:nvSpPr>
          <p:spPr>
            <a:xfrm>
              <a:off x="2584084" y="4481322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1" name="Minus 202">
              <a:extLst>
                <a:ext uri="{FF2B5EF4-FFF2-40B4-BE49-F238E27FC236}">
                  <a16:creationId xmlns:a16="http://schemas.microsoft.com/office/drawing/2014/main" id="{A7071818-A501-4B1A-B5C2-0B3186C91189}"/>
                </a:ext>
              </a:extLst>
            </p:cNvPr>
            <p:cNvSpPr/>
            <p:nvPr/>
          </p:nvSpPr>
          <p:spPr>
            <a:xfrm>
              <a:off x="2321899" y="4491064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2" name="Minus 203">
              <a:extLst>
                <a:ext uri="{FF2B5EF4-FFF2-40B4-BE49-F238E27FC236}">
                  <a16:creationId xmlns:a16="http://schemas.microsoft.com/office/drawing/2014/main" id="{82851C81-DDDE-4AF7-9515-7B4C6D950D8F}"/>
                </a:ext>
              </a:extLst>
            </p:cNvPr>
            <p:cNvSpPr/>
            <p:nvPr/>
          </p:nvSpPr>
          <p:spPr>
            <a:xfrm>
              <a:off x="1346330" y="3945506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3" name="Minus 204">
              <a:extLst>
                <a:ext uri="{FF2B5EF4-FFF2-40B4-BE49-F238E27FC236}">
                  <a16:creationId xmlns:a16="http://schemas.microsoft.com/office/drawing/2014/main" id="{7A3A92FC-0F97-43AA-A389-70559E272092}"/>
                </a:ext>
              </a:extLst>
            </p:cNvPr>
            <p:cNvSpPr/>
            <p:nvPr/>
          </p:nvSpPr>
          <p:spPr>
            <a:xfrm>
              <a:off x="1382914" y="3813987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4" name="Minus 205">
              <a:extLst>
                <a:ext uri="{FF2B5EF4-FFF2-40B4-BE49-F238E27FC236}">
                  <a16:creationId xmlns:a16="http://schemas.microsoft.com/office/drawing/2014/main" id="{1B6AF300-B471-4563-8F8C-76641F119D27}"/>
                </a:ext>
              </a:extLst>
            </p:cNvPr>
            <p:cNvSpPr/>
            <p:nvPr/>
          </p:nvSpPr>
          <p:spPr>
            <a:xfrm>
              <a:off x="2023131" y="4617712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5" name="Minus 206">
              <a:extLst>
                <a:ext uri="{FF2B5EF4-FFF2-40B4-BE49-F238E27FC236}">
                  <a16:creationId xmlns:a16="http://schemas.microsoft.com/office/drawing/2014/main" id="{2397EB5F-18F5-450D-85F4-1B753A8E3917}"/>
                </a:ext>
              </a:extLst>
            </p:cNvPr>
            <p:cNvSpPr/>
            <p:nvPr/>
          </p:nvSpPr>
          <p:spPr>
            <a:xfrm>
              <a:off x="1687779" y="4661551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6" name="Minus 207">
              <a:extLst>
                <a:ext uri="{FF2B5EF4-FFF2-40B4-BE49-F238E27FC236}">
                  <a16:creationId xmlns:a16="http://schemas.microsoft.com/office/drawing/2014/main" id="{B6FD03A3-DDE8-43C9-8208-751C5EB201FA}"/>
                </a:ext>
              </a:extLst>
            </p:cNvPr>
            <p:cNvSpPr/>
            <p:nvPr/>
          </p:nvSpPr>
          <p:spPr>
            <a:xfrm>
              <a:off x="2614570" y="4617712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1242FC1-BD5F-4359-AD71-23CA03A66630}"/>
              </a:ext>
            </a:extLst>
          </p:cNvPr>
          <p:cNvGrpSpPr/>
          <p:nvPr/>
        </p:nvGrpSpPr>
        <p:grpSpPr>
          <a:xfrm>
            <a:off x="3573523" y="4464718"/>
            <a:ext cx="1701138" cy="1403725"/>
            <a:chOff x="5562600" y="1786878"/>
            <a:chExt cx="1701138" cy="1403725"/>
          </a:xfrm>
        </p:grpSpPr>
        <p:sp>
          <p:nvSpPr>
            <p:cNvPr id="25" name="Minus 169">
              <a:extLst>
                <a:ext uri="{FF2B5EF4-FFF2-40B4-BE49-F238E27FC236}">
                  <a16:creationId xmlns:a16="http://schemas.microsoft.com/office/drawing/2014/main" id="{9048C67C-E4F4-4A78-8C10-B32E8CA6F639}"/>
                </a:ext>
              </a:extLst>
            </p:cNvPr>
            <p:cNvSpPr/>
            <p:nvPr/>
          </p:nvSpPr>
          <p:spPr>
            <a:xfrm>
              <a:off x="6145064" y="2649204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Plus 170">
              <a:extLst>
                <a:ext uri="{FF2B5EF4-FFF2-40B4-BE49-F238E27FC236}">
                  <a16:creationId xmlns:a16="http://schemas.microsoft.com/office/drawing/2014/main" id="{865A25BB-65C2-46DF-A131-F8D610CD27F5}"/>
                </a:ext>
              </a:extLst>
            </p:cNvPr>
            <p:cNvSpPr/>
            <p:nvPr/>
          </p:nvSpPr>
          <p:spPr>
            <a:xfrm>
              <a:off x="6476678" y="2386824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Plus 175">
              <a:extLst>
                <a:ext uri="{FF2B5EF4-FFF2-40B4-BE49-F238E27FC236}">
                  <a16:creationId xmlns:a16="http://schemas.microsoft.com/office/drawing/2014/main" id="{B1BB647E-B750-432C-A421-6892CF0FCCC3}"/>
                </a:ext>
              </a:extLst>
            </p:cNvPr>
            <p:cNvSpPr/>
            <p:nvPr/>
          </p:nvSpPr>
          <p:spPr>
            <a:xfrm>
              <a:off x="6130363" y="1837538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Minus 176">
              <a:extLst>
                <a:ext uri="{FF2B5EF4-FFF2-40B4-BE49-F238E27FC236}">
                  <a16:creationId xmlns:a16="http://schemas.microsoft.com/office/drawing/2014/main" id="{3ADC5CAF-C74D-4F06-A395-BEB2C5338331}"/>
                </a:ext>
              </a:extLst>
            </p:cNvPr>
            <p:cNvSpPr/>
            <p:nvPr/>
          </p:nvSpPr>
          <p:spPr>
            <a:xfrm>
              <a:off x="6162871" y="2460126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" name="Minus 177">
              <a:extLst>
                <a:ext uri="{FF2B5EF4-FFF2-40B4-BE49-F238E27FC236}">
                  <a16:creationId xmlns:a16="http://schemas.microsoft.com/office/drawing/2014/main" id="{43CCB180-5872-46A7-8674-8F5A287C1314}"/>
                </a:ext>
              </a:extLst>
            </p:cNvPr>
            <p:cNvSpPr/>
            <p:nvPr/>
          </p:nvSpPr>
          <p:spPr>
            <a:xfrm>
              <a:off x="6489341" y="2724060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Minus 178">
              <a:extLst>
                <a:ext uri="{FF2B5EF4-FFF2-40B4-BE49-F238E27FC236}">
                  <a16:creationId xmlns:a16="http://schemas.microsoft.com/office/drawing/2014/main" id="{32FF0D54-4C57-46BE-BF27-B35FCCC0D54A}"/>
                </a:ext>
              </a:extLst>
            </p:cNvPr>
            <p:cNvSpPr/>
            <p:nvPr/>
          </p:nvSpPr>
          <p:spPr>
            <a:xfrm>
              <a:off x="6595061" y="2965567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Minus 182">
              <a:extLst>
                <a:ext uri="{FF2B5EF4-FFF2-40B4-BE49-F238E27FC236}">
                  <a16:creationId xmlns:a16="http://schemas.microsoft.com/office/drawing/2014/main" id="{D7D6CDCE-953E-44DF-9ED3-501C68B2060F}"/>
                </a:ext>
              </a:extLst>
            </p:cNvPr>
            <p:cNvSpPr/>
            <p:nvPr/>
          </p:nvSpPr>
          <p:spPr>
            <a:xfrm>
              <a:off x="5841318" y="2856400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9" name="Plus 184">
              <a:extLst>
                <a:ext uri="{FF2B5EF4-FFF2-40B4-BE49-F238E27FC236}">
                  <a16:creationId xmlns:a16="http://schemas.microsoft.com/office/drawing/2014/main" id="{74312790-A5A8-4258-A54B-DB41309F04CF}"/>
                </a:ext>
              </a:extLst>
            </p:cNvPr>
            <p:cNvSpPr/>
            <p:nvPr/>
          </p:nvSpPr>
          <p:spPr>
            <a:xfrm>
              <a:off x="6286568" y="2140249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Plus 187">
              <a:extLst>
                <a:ext uri="{FF2B5EF4-FFF2-40B4-BE49-F238E27FC236}">
                  <a16:creationId xmlns:a16="http://schemas.microsoft.com/office/drawing/2014/main" id="{93ECE396-5920-4874-A0FA-0DADF7EA64FB}"/>
                </a:ext>
              </a:extLst>
            </p:cNvPr>
            <p:cNvSpPr/>
            <p:nvPr/>
          </p:nvSpPr>
          <p:spPr>
            <a:xfrm>
              <a:off x="7067035" y="2088372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3" name="Plus 188">
              <a:extLst>
                <a:ext uri="{FF2B5EF4-FFF2-40B4-BE49-F238E27FC236}">
                  <a16:creationId xmlns:a16="http://schemas.microsoft.com/office/drawing/2014/main" id="{1EDEB796-86F5-4E39-97F1-38F0CDB03952}"/>
                </a:ext>
              </a:extLst>
            </p:cNvPr>
            <p:cNvSpPr/>
            <p:nvPr/>
          </p:nvSpPr>
          <p:spPr>
            <a:xfrm>
              <a:off x="7085219" y="1786878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Plus 194">
              <a:extLst>
                <a:ext uri="{FF2B5EF4-FFF2-40B4-BE49-F238E27FC236}">
                  <a16:creationId xmlns:a16="http://schemas.microsoft.com/office/drawing/2014/main" id="{B55DDCB5-4361-412A-A277-22B716D419FF}"/>
                </a:ext>
              </a:extLst>
            </p:cNvPr>
            <p:cNvSpPr/>
            <p:nvPr/>
          </p:nvSpPr>
          <p:spPr>
            <a:xfrm>
              <a:off x="6926638" y="2477625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0" name="Plus 195">
              <a:extLst>
                <a:ext uri="{FF2B5EF4-FFF2-40B4-BE49-F238E27FC236}">
                  <a16:creationId xmlns:a16="http://schemas.microsoft.com/office/drawing/2014/main" id="{C262BD21-A920-4AA9-BECC-E33F3C535052}"/>
                </a:ext>
              </a:extLst>
            </p:cNvPr>
            <p:cNvSpPr/>
            <p:nvPr/>
          </p:nvSpPr>
          <p:spPr>
            <a:xfrm>
              <a:off x="6811307" y="2663524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3" name="Plus 198">
              <a:extLst>
                <a:ext uri="{FF2B5EF4-FFF2-40B4-BE49-F238E27FC236}">
                  <a16:creationId xmlns:a16="http://schemas.microsoft.com/office/drawing/2014/main" id="{76D36973-C1A2-4084-8EAA-9FAB0822F0D2}"/>
                </a:ext>
              </a:extLst>
            </p:cNvPr>
            <p:cNvSpPr/>
            <p:nvPr/>
          </p:nvSpPr>
          <p:spPr>
            <a:xfrm>
              <a:off x="6753641" y="2291726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6" name="Minus 201">
              <a:extLst>
                <a:ext uri="{FF2B5EF4-FFF2-40B4-BE49-F238E27FC236}">
                  <a16:creationId xmlns:a16="http://schemas.microsoft.com/office/drawing/2014/main" id="{78615CA0-86A2-4824-B33A-0811189064DC}"/>
                </a:ext>
              </a:extLst>
            </p:cNvPr>
            <p:cNvSpPr/>
            <p:nvPr/>
          </p:nvSpPr>
          <p:spPr>
            <a:xfrm>
              <a:off x="6939414" y="2900914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8" name="Minus 203">
              <a:extLst>
                <a:ext uri="{FF2B5EF4-FFF2-40B4-BE49-F238E27FC236}">
                  <a16:creationId xmlns:a16="http://schemas.microsoft.com/office/drawing/2014/main" id="{665FAB6B-2653-4657-95D3-7D50B082F4EB}"/>
                </a:ext>
              </a:extLst>
            </p:cNvPr>
            <p:cNvSpPr/>
            <p:nvPr/>
          </p:nvSpPr>
          <p:spPr>
            <a:xfrm>
              <a:off x="5880478" y="2249632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ABD89DB9-887C-4A09-B9BB-5AC5E57C3579}"/>
                </a:ext>
              </a:extLst>
            </p:cNvPr>
            <p:cNvCxnSpPr/>
            <p:nvPr/>
          </p:nvCxnSpPr>
          <p:spPr>
            <a:xfrm>
              <a:off x="5562600" y="3190603"/>
              <a:ext cx="170113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DB97D55E-109D-4E56-9A59-BAC6755A93CB}"/>
                </a:ext>
              </a:extLst>
            </p:cNvPr>
            <p:cNvCxnSpPr/>
            <p:nvPr/>
          </p:nvCxnSpPr>
          <p:spPr>
            <a:xfrm flipV="1">
              <a:off x="5562600" y="1800570"/>
              <a:ext cx="0" cy="139003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4C3E94-7B74-4B3F-BA74-054C97F5F43D}"/>
              </a:ext>
            </a:extLst>
          </p:cNvPr>
          <p:cNvGrpSpPr/>
          <p:nvPr/>
        </p:nvGrpSpPr>
        <p:grpSpPr>
          <a:xfrm>
            <a:off x="6559566" y="1676400"/>
            <a:ext cx="1525634" cy="1245988"/>
            <a:chOff x="6665782" y="1379606"/>
            <a:chExt cx="1734775" cy="1465458"/>
          </a:xfrm>
        </p:grpSpPr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3CE22B92-02AE-4544-BC36-73E3D62A4543}"/>
                </a:ext>
              </a:extLst>
            </p:cNvPr>
            <p:cNvCxnSpPr/>
            <p:nvPr/>
          </p:nvCxnSpPr>
          <p:spPr>
            <a:xfrm>
              <a:off x="6665782" y="2845064"/>
              <a:ext cx="173477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6FC1FB2D-36E4-4467-B7E4-587C94F26ABB}"/>
                </a:ext>
              </a:extLst>
            </p:cNvPr>
            <p:cNvCxnSpPr/>
            <p:nvPr/>
          </p:nvCxnSpPr>
          <p:spPr>
            <a:xfrm flipV="1">
              <a:off x="6665782" y="1444259"/>
              <a:ext cx="0" cy="140080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Plus 167">
              <a:extLst>
                <a:ext uri="{FF2B5EF4-FFF2-40B4-BE49-F238E27FC236}">
                  <a16:creationId xmlns:a16="http://schemas.microsoft.com/office/drawing/2014/main" id="{DA8D57A7-81AB-451C-8675-636A3A187077}"/>
                </a:ext>
              </a:extLst>
            </p:cNvPr>
            <p:cNvSpPr/>
            <p:nvPr/>
          </p:nvSpPr>
          <p:spPr>
            <a:xfrm>
              <a:off x="7694886" y="1607144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8" name="Plus 171">
              <a:extLst>
                <a:ext uri="{FF2B5EF4-FFF2-40B4-BE49-F238E27FC236}">
                  <a16:creationId xmlns:a16="http://schemas.microsoft.com/office/drawing/2014/main" id="{821406B4-0437-4827-9AFF-0BD20265BE98}"/>
                </a:ext>
              </a:extLst>
            </p:cNvPr>
            <p:cNvSpPr/>
            <p:nvPr/>
          </p:nvSpPr>
          <p:spPr>
            <a:xfrm>
              <a:off x="7974214" y="2235617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9" name="Plus 172">
              <a:extLst>
                <a:ext uri="{FF2B5EF4-FFF2-40B4-BE49-F238E27FC236}">
                  <a16:creationId xmlns:a16="http://schemas.microsoft.com/office/drawing/2014/main" id="{E2DD55F8-2722-4DA5-B9A9-2B039160C4F2}"/>
                </a:ext>
              </a:extLst>
            </p:cNvPr>
            <p:cNvSpPr/>
            <p:nvPr/>
          </p:nvSpPr>
          <p:spPr>
            <a:xfrm>
              <a:off x="8131030" y="2117514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0" name="Plus 174">
              <a:extLst>
                <a:ext uri="{FF2B5EF4-FFF2-40B4-BE49-F238E27FC236}">
                  <a16:creationId xmlns:a16="http://schemas.microsoft.com/office/drawing/2014/main" id="{76E29E80-D428-4B39-B8C8-DD22B3F9BE19}"/>
                </a:ext>
              </a:extLst>
            </p:cNvPr>
            <p:cNvSpPr/>
            <p:nvPr/>
          </p:nvSpPr>
          <p:spPr>
            <a:xfrm>
              <a:off x="7229338" y="1782232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1" name="Minus 179">
              <a:extLst>
                <a:ext uri="{FF2B5EF4-FFF2-40B4-BE49-F238E27FC236}">
                  <a16:creationId xmlns:a16="http://schemas.microsoft.com/office/drawing/2014/main" id="{712D2F78-CDFC-4C41-8D72-F61BB11EFD7C}"/>
                </a:ext>
              </a:extLst>
            </p:cNvPr>
            <p:cNvSpPr/>
            <p:nvPr/>
          </p:nvSpPr>
          <p:spPr>
            <a:xfrm>
              <a:off x="7062722" y="2041503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2" name="Minus 180">
              <a:extLst>
                <a:ext uri="{FF2B5EF4-FFF2-40B4-BE49-F238E27FC236}">
                  <a16:creationId xmlns:a16="http://schemas.microsoft.com/office/drawing/2014/main" id="{517966F6-1D8F-431B-A776-9519F2BCE27F}"/>
                </a:ext>
              </a:extLst>
            </p:cNvPr>
            <p:cNvSpPr/>
            <p:nvPr/>
          </p:nvSpPr>
          <p:spPr>
            <a:xfrm>
              <a:off x="6812797" y="1780888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3" name="Minus 181">
              <a:extLst>
                <a:ext uri="{FF2B5EF4-FFF2-40B4-BE49-F238E27FC236}">
                  <a16:creationId xmlns:a16="http://schemas.microsoft.com/office/drawing/2014/main" id="{632E7088-BC39-49D8-B2F3-AD01E15AF091}"/>
                </a:ext>
              </a:extLst>
            </p:cNvPr>
            <p:cNvSpPr/>
            <p:nvPr/>
          </p:nvSpPr>
          <p:spPr>
            <a:xfrm>
              <a:off x="6812797" y="225868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4" name="Minus 183">
              <a:extLst>
                <a:ext uri="{FF2B5EF4-FFF2-40B4-BE49-F238E27FC236}">
                  <a16:creationId xmlns:a16="http://schemas.microsoft.com/office/drawing/2014/main" id="{DE3725E0-8CC2-4281-B3F4-3B13C8856338}"/>
                </a:ext>
              </a:extLst>
            </p:cNvPr>
            <p:cNvSpPr/>
            <p:nvPr/>
          </p:nvSpPr>
          <p:spPr>
            <a:xfrm>
              <a:off x="7288145" y="2421565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5" name="Plus 185">
              <a:extLst>
                <a:ext uri="{FF2B5EF4-FFF2-40B4-BE49-F238E27FC236}">
                  <a16:creationId xmlns:a16="http://schemas.microsoft.com/office/drawing/2014/main" id="{EC01F57A-13BC-4516-BD3F-33C3ED0A61D8}"/>
                </a:ext>
              </a:extLst>
            </p:cNvPr>
            <p:cNvSpPr/>
            <p:nvPr/>
          </p:nvSpPr>
          <p:spPr>
            <a:xfrm>
              <a:off x="7503766" y="1482266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6" name="Plus 186">
              <a:extLst>
                <a:ext uri="{FF2B5EF4-FFF2-40B4-BE49-F238E27FC236}">
                  <a16:creationId xmlns:a16="http://schemas.microsoft.com/office/drawing/2014/main" id="{47ABFA3D-CA6A-474F-8C8D-E77A7D1B224E}"/>
                </a:ext>
              </a:extLst>
            </p:cNvPr>
            <p:cNvSpPr/>
            <p:nvPr/>
          </p:nvSpPr>
          <p:spPr>
            <a:xfrm>
              <a:off x="7753691" y="1822978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7" name="Plus 189">
              <a:extLst>
                <a:ext uri="{FF2B5EF4-FFF2-40B4-BE49-F238E27FC236}">
                  <a16:creationId xmlns:a16="http://schemas.microsoft.com/office/drawing/2014/main" id="{BC88B5DE-8723-4203-B841-9ACD015AA2DA}"/>
                </a:ext>
              </a:extLst>
            </p:cNvPr>
            <p:cNvSpPr/>
            <p:nvPr/>
          </p:nvSpPr>
          <p:spPr>
            <a:xfrm>
              <a:off x="7420458" y="2128373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8" name="Minus 190">
              <a:extLst>
                <a:ext uri="{FF2B5EF4-FFF2-40B4-BE49-F238E27FC236}">
                  <a16:creationId xmlns:a16="http://schemas.microsoft.com/office/drawing/2014/main" id="{4B1E54E2-2224-43DC-BB8F-A5389D3E30C5}"/>
                </a:ext>
              </a:extLst>
            </p:cNvPr>
            <p:cNvSpPr/>
            <p:nvPr/>
          </p:nvSpPr>
          <p:spPr>
            <a:xfrm>
              <a:off x="6881404" y="205779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9" name="Minus 191">
              <a:extLst>
                <a:ext uri="{FF2B5EF4-FFF2-40B4-BE49-F238E27FC236}">
                  <a16:creationId xmlns:a16="http://schemas.microsoft.com/office/drawing/2014/main" id="{F91634BE-090A-4B89-BDB9-2A390170C942}"/>
                </a:ext>
              </a:extLst>
            </p:cNvPr>
            <p:cNvSpPr/>
            <p:nvPr/>
          </p:nvSpPr>
          <p:spPr>
            <a:xfrm>
              <a:off x="7224438" y="1565053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0" name="Minus 192">
              <a:extLst>
                <a:ext uri="{FF2B5EF4-FFF2-40B4-BE49-F238E27FC236}">
                  <a16:creationId xmlns:a16="http://schemas.microsoft.com/office/drawing/2014/main" id="{75A92202-DB60-497E-AC55-E2C10BFF0157}"/>
                </a:ext>
              </a:extLst>
            </p:cNvPr>
            <p:cNvSpPr/>
            <p:nvPr/>
          </p:nvSpPr>
          <p:spPr>
            <a:xfrm>
              <a:off x="7342050" y="225868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1" name="Plus 193">
              <a:extLst>
                <a:ext uri="{FF2B5EF4-FFF2-40B4-BE49-F238E27FC236}">
                  <a16:creationId xmlns:a16="http://schemas.microsoft.com/office/drawing/2014/main" id="{01DDBF50-13AA-496C-9267-4682D8E53F34}"/>
                </a:ext>
              </a:extLst>
            </p:cNvPr>
            <p:cNvSpPr/>
            <p:nvPr/>
          </p:nvSpPr>
          <p:spPr>
            <a:xfrm>
              <a:off x="8160433" y="2459572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2" name="Plus 196">
              <a:extLst>
                <a:ext uri="{FF2B5EF4-FFF2-40B4-BE49-F238E27FC236}">
                  <a16:creationId xmlns:a16="http://schemas.microsoft.com/office/drawing/2014/main" id="{E7579AED-9009-46A4-A1E9-C7BC05929B3A}"/>
                </a:ext>
              </a:extLst>
            </p:cNvPr>
            <p:cNvSpPr/>
            <p:nvPr/>
          </p:nvSpPr>
          <p:spPr>
            <a:xfrm>
              <a:off x="7611577" y="2262766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3" name="Plus 197">
              <a:extLst>
                <a:ext uri="{FF2B5EF4-FFF2-40B4-BE49-F238E27FC236}">
                  <a16:creationId xmlns:a16="http://schemas.microsoft.com/office/drawing/2014/main" id="{254F1640-F54F-4D80-8A43-110128440C32}"/>
                </a:ext>
              </a:extLst>
            </p:cNvPr>
            <p:cNvSpPr/>
            <p:nvPr/>
          </p:nvSpPr>
          <p:spPr>
            <a:xfrm>
              <a:off x="7572374" y="1976349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4" name="Plus 199">
              <a:extLst>
                <a:ext uri="{FF2B5EF4-FFF2-40B4-BE49-F238E27FC236}">
                  <a16:creationId xmlns:a16="http://schemas.microsoft.com/office/drawing/2014/main" id="{9802BAD1-F81C-40AA-92F9-562DFAD04121}"/>
                </a:ext>
              </a:extLst>
            </p:cNvPr>
            <p:cNvSpPr/>
            <p:nvPr/>
          </p:nvSpPr>
          <p:spPr>
            <a:xfrm>
              <a:off x="8091826" y="1953285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5" name="Plus 200">
              <a:extLst>
                <a:ext uri="{FF2B5EF4-FFF2-40B4-BE49-F238E27FC236}">
                  <a16:creationId xmlns:a16="http://schemas.microsoft.com/office/drawing/2014/main" id="{702407E5-2CA5-414C-A91A-48F794805F0E}"/>
                </a:ext>
              </a:extLst>
            </p:cNvPr>
            <p:cNvSpPr/>
            <p:nvPr/>
          </p:nvSpPr>
          <p:spPr>
            <a:xfrm>
              <a:off x="7876204" y="1552849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6" name="Minus 202">
              <a:extLst>
                <a:ext uri="{FF2B5EF4-FFF2-40B4-BE49-F238E27FC236}">
                  <a16:creationId xmlns:a16="http://schemas.microsoft.com/office/drawing/2014/main" id="{7AD028AF-42CB-4A24-A481-05B412161F87}"/>
                </a:ext>
              </a:extLst>
            </p:cNvPr>
            <p:cNvSpPr/>
            <p:nvPr/>
          </p:nvSpPr>
          <p:spPr>
            <a:xfrm>
              <a:off x="7738990" y="2470430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7" name="Minus 204">
              <a:extLst>
                <a:ext uri="{FF2B5EF4-FFF2-40B4-BE49-F238E27FC236}">
                  <a16:creationId xmlns:a16="http://schemas.microsoft.com/office/drawing/2014/main" id="{EE4734A4-D7F7-48AA-B728-0E0FBA33E754}"/>
                </a:ext>
              </a:extLst>
            </p:cNvPr>
            <p:cNvSpPr/>
            <p:nvPr/>
          </p:nvSpPr>
          <p:spPr>
            <a:xfrm>
              <a:off x="6984314" y="1715734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8" name="Minus 205">
              <a:extLst>
                <a:ext uri="{FF2B5EF4-FFF2-40B4-BE49-F238E27FC236}">
                  <a16:creationId xmlns:a16="http://schemas.microsoft.com/office/drawing/2014/main" id="{F70CB212-311B-4E6D-A4E0-AECF9D99C75F}"/>
                </a:ext>
              </a:extLst>
            </p:cNvPr>
            <p:cNvSpPr/>
            <p:nvPr/>
          </p:nvSpPr>
          <p:spPr>
            <a:xfrm>
              <a:off x="7498865" y="2611597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9" name="Minus 206">
              <a:extLst>
                <a:ext uri="{FF2B5EF4-FFF2-40B4-BE49-F238E27FC236}">
                  <a16:creationId xmlns:a16="http://schemas.microsoft.com/office/drawing/2014/main" id="{CF5A7116-9570-49A9-9CE9-BE4D42A005AA}"/>
                </a:ext>
              </a:extLst>
            </p:cNvPr>
            <p:cNvSpPr/>
            <p:nvPr/>
          </p:nvSpPr>
          <p:spPr>
            <a:xfrm>
              <a:off x="7229338" y="266046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0" name="Minus 207">
              <a:extLst>
                <a:ext uri="{FF2B5EF4-FFF2-40B4-BE49-F238E27FC236}">
                  <a16:creationId xmlns:a16="http://schemas.microsoft.com/office/drawing/2014/main" id="{06612179-44C4-4EBF-A738-7C4BC0590DC0}"/>
                </a:ext>
              </a:extLst>
            </p:cNvPr>
            <p:cNvSpPr/>
            <p:nvPr/>
          </p:nvSpPr>
          <p:spPr>
            <a:xfrm>
              <a:off x="7974214" y="2611597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3508BF-97C6-4BD6-A922-4E10C93BCBEA}"/>
                </a:ext>
              </a:extLst>
            </p:cNvPr>
            <p:cNvSpPr/>
            <p:nvPr/>
          </p:nvSpPr>
          <p:spPr>
            <a:xfrm>
              <a:off x="6812797" y="1379606"/>
              <a:ext cx="1484487" cy="1389252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FEE7BBDB-7FBB-4028-ADBA-964E8587FE66}"/>
              </a:ext>
            </a:extLst>
          </p:cNvPr>
          <p:cNvCxnSpPr>
            <a:cxnSpLocks/>
          </p:cNvCxnSpPr>
          <p:nvPr/>
        </p:nvCxnSpPr>
        <p:spPr>
          <a:xfrm>
            <a:off x="6553200" y="1715474"/>
            <a:ext cx="1353236" cy="1280774"/>
          </a:xfrm>
          <a:prstGeom prst="line">
            <a:avLst/>
          </a:prstGeom>
          <a:ln w="508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5D461544-AB73-4959-939B-3E9B10164314}"/>
              </a:ext>
            </a:extLst>
          </p:cNvPr>
          <p:cNvSpPr txBox="1"/>
          <p:nvPr/>
        </p:nvSpPr>
        <p:spPr>
          <a:xfrm>
            <a:off x="3364556" y="58629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Holdout set</a:t>
            </a:r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38C2F4EA-5985-4B67-90D5-046752CABC83}"/>
              </a:ext>
            </a:extLst>
          </p:cNvPr>
          <p:cNvGrpSpPr/>
          <p:nvPr/>
        </p:nvGrpSpPr>
        <p:grpSpPr>
          <a:xfrm>
            <a:off x="6583364" y="4648299"/>
            <a:ext cx="1525634" cy="1245988"/>
            <a:chOff x="6665782" y="1379606"/>
            <a:chExt cx="1734775" cy="1465458"/>
          </a:xfrm>
        </p:grpSpPr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8ED2912B-F2EC-45C3-A1F5-446888CF68C8}"/>
                </a:ext>
              </a:extLst>
            </p:cNvPr>
            <p:cNvCxnSpPr/>
            <p:nvPr/>
          </p:nvCxnSpPr>
          <p:spPr>
            <a:xfrm>
              <a:off x="6665782" y="2845064"/>
              <a:ext cx="173477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AC22B7B7-F8C3-4B3E-B74A-3E5A2CF66D26}"/>
                </a:ext>
              </a:extLst>
            </p:cNvPr>
            <p:cNvCxnSpPr/>
            <p:nvPr/>
          </p:nvCxnSpPr>
          <p:spPr>
            <a:xfrm flipV="1">
              <a:off x="6665782" y="1444259"/>
              <a:ext cx="0" cy="140080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Plus 167">
              <a:extLst>
                <a:ext uri="{FF2B5EF4-FFF2-40B4-BE49-F238E27FC236}">
                  <a16:creationId xmlns:a16="http://schemas.microsoft.com/office/drawing/2014/main" id="{85338A7A-4152-4FD4-89DA-FEB990F61A91}"/>
                </a:ext>
              </a:extLst>
            </p:cNvPr>
            <p:cNvSpPr/>
            <p:nvPr/>
          </p:nvSpPr>
          <p:spPr>
            <a:xfrm>
              <a:off x="7694886" y="1607144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5" name="Plus 171">
              <a:extLst>
                <a:ext uri="{FF2B5EF4-FFF2-40B4-BE49-F238E27FC236}">
                  <a16:creationId xmlns:a16="http://schemas.microsoft.com/office/drawing/2014/main" id="{54DC3645-D98C-4611-8255-84083C848DAC}"/>
                </a:ext>
              </a:extLst>
            </p:cNvPr>
            <p:cNvSpPr/>
            <p:nvPr/>
          </p:nvSpPr>
          <p:spPr>
            <a:xfrm>
              <a:off x="7974214" y="2235617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6" name="Plus 172">
              <a:extLst>
                <a:ext uri="{FF2B5EF4-FFF2-40B4-BE49-F238E27FC236}">
                  <a16:creationId xmlns:a16="http://schemas.microsoft.com/office/drawing/2014/main" id="{03845426-B46A-402B-AD61-D3674B9B5FFA}"/>
                </a:ext>
              </a:extLst>
            </p:cNvPr>
            <p:cNvSpPr/>
            <p:nvPr/>
          </p:nvSpPr>
          <p:spPr>
            <a:xfrm>
              <a:off x="8131030" y="2117514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7" name="Plus 174">
              <a:extLst>
                <a:ext uri="{FF2B5EF4-FFF2-40B4-BE49-F238E27FC236}">
                  <a16:creationId xmlns:a16="http://schemas.microsoft.com/office/drawing/2014/main" id="{EB4787F2-5454-4CCB-9E39-EE50E384FD61}"/>
                </a:ext>
              </a:extLst>
            </p:cNvPr>
            <p:cNvSpPr/>
            <p:nvPr/>
          </p:nvSpPr>
          <p:spPr>
            <a:xfrm>
              <a:off x="7229338" y="1782232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8" name="Minus 179">
              <a:extLst>
                <a:ext uri="{FF2B5EF4-FFF2-40B4-BE49-F238E27FC236}">
                  <a16:creationId xmlns:a16="http://schemas.microsoft.com/office/drawing/2014/main" id="{D026BF6D-50F3-4F68-B64D-2DBADEA1C061}"/>
                </a:ext>
              </a:extLst>
            </p:cNvPr>
            <p:cNvSpPr/>
            <p:nvPr/>
          </p:nvSpPr>
          <p:spPr>
            <a:xfrm>
              <a:off x="7062722" y="2041503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9" name="Minus 180">
              <a:extLst>
                <a:ext uri="{FF2B5EF4-FFF2-40B4-BE49-F238E27FC236}">
                  <a16:creationId xmlns:a16="http://schemas.microsoft.com/office/drawing/2014/main" id="{1CA9ADF5-40D2-4A51-8F1B-2F99B2181095}"/>
                </a:ext>
              </a:extLst>
            </p:cNvPr>
            <p:cNvSpPr/>
            <p:nvPr/>
          </p:nvSpPr>
          <p:spPr>
            <a:xfrm>
              <a:off x="6812797" y="1780888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0" name="Minus 181">
              <a:extLst>
                <a:ext uri="{FF2B5EF4-FFF2-40B4-BE49-F238E27FC236}">
                  <a16:creationId xmlns:a16="http://schemas.microsoft.com/office/drawing/2014/main" id="{D8FC8160-729D-497F-AAFF-83BE2D212B5E}"/>
                </a:ext>
              </a:extLst>
            </p:cNvPr>
            <p:cNvSpPr/>
            <p:nvPr/>
          </p:nvSpPr>
          <p:spPr>
            <a:xfrm>
              <a:off x="6812797" y="225868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1" name="Minus 183">
              <a:extLst>
                <a:ext uri="{FF2B5EF4-FFF2-40B4-BE49-F238E27FC236}">
                  <a16:creationId xmlns:a16="http://schemas.microsoft.com/office/drawing/2014/main" id="{B1879BBC-4DB6-4D65-B820-5BEA6734E387}"/>
                </a:ext>
              </a:extLst>
            </p:cNvPr>
            <p:cNvSpPr/>
            <p:nvPr/>
          </p:nvSpPr>
          <p:spPr>
            <a:xfrm>
              <a:off x="7288145" y="2421565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2" name="Plus 185">
              <a:extLst>
                <a:ext uri="{FF2B5EF4-FFF2-40B4-BE49-F238E27FC236}">
                  <a16:creationId xmlns:a16="http://schemas.microsoft.com/office/drawing/2014/main" id="{1CFA0C9D-03D5-4846-A284-A1DBB952E187}"/>
                </a:ext>
              </a:extLst>
            </p:cNvPr>
            <p:cNvSpPr/>
            <p:nvPr/>
          </p:nvSpPr>
          <p:spPr>
            <a:xfrm>
              <a:off x="7503766" y="1482266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3" name="Plus 186">
              <a:extLst>
                <a:ext uri="{FF2B5EF4-FFF2-40B4-BE49-F238E27FC236}">
                  <a16:creationId xmlns:a16="http://schemas.microsoft.com/office/drawing/2014/main" id="{98F13E62-C5DB-47BD-AAAA-8A72E9BAEAF4}"/>
                </a:ext>
              </a:extLst>
            </p:cNvPr>
            <p:cNvSpPr/>
            <p:nvPr/>
          </p:nvSpPr>
          <p:spPr>
            <a:xfrm>
              <a:off x="7753691" y="1822978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4" name="Plus 189">
              <a:extLst>
                <a:ext uri="{FF2B5EF4-FFF2-40B4-BE49-F238E27FC236}">
                  <a16:creationId xmlns:a16="http://schemas.microsoft.com/office/drawing/2014/main" id="{F3636E91-3074-4BDD-86A5-36D93935D84A}"/>
                </a:ext>
              </a:extLst>
            </p:cNvPr>
            <p:cNvSpPr/>
            <p:nvPr/>
          </p:nvSpPr>
          <p:spPr>
            <a:xfrm>
              <a:off x="7420458" y="2128373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5" name="Minus 190">
              <a:extLst>
                <a:ext uri="{FF2B5EF4-FFF2-40B4-BE49-F238E27FC236}">
                  <a16:creationId xmlns:a16="http://schemas.microsoft.com/office/drawing/2014/main" id="{85854337-6CB3-4D3B-B125-17BC99C9047D}"/>
                </a:ext>
              </a:extLst>
            </p:cNvPr>
            <p:cNvSpPr/>
            <p:nvPr/>
          </p:nvSpPr>
          <p:spPr>
            <a:xfrm>
              <a:off x="6881404" y="205779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6" name="Minus 191">
              <a:extLst>
                <a:ext uri="{FF2B5EF4-FFF2-40B4-BE49-F238E27FC236}">
                  <a16:creationId xmlns:a16="http://schemas.microsoft.com/office/drawing/2014/main" id="{4672F98D-959C-4D7E-9FA9-424C5D2393FC}"/>
                </a:ext>
              </a:extLst>
            </p:cNvPr>
            <p:cNvSpPr/>
            <p:nvPr/>
          </p:nvSpPr>
          <p:spPr>
            <a:xfrm>
              <a:off x="7224438" y="1565053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7" name="Minus 192">
              <a:extLst>
                <a:ext uri="{FF2B5EF4-FFF2-40B4-BE49-F238E27FC236}">
                  <a16:creationId xmlns:a16="http://schemas.microsoft.com/office/drawing/2014/main" id="{F35E1178-3C2B-4777-BBFE-FEFDF8F82184}"/>
                </a:ext>
              </a:extLst>
            </p:cNvPr>
            <p:cNvSpPr/>
            <p:nvPr/>
          </p:nvSpPr>
          <p:spPr>
            <a:xfrm>
              <a:off x="7342050" y="225868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8" name="Plus 193">
              <a:extLst>
                <a:ext uri="{FF2B5EF4-FFF2-40B4-BE49-F238E27FC236}">
                  <a16:creationId xmlns:a16="http://schemas.microsoft.com/office/drawing/2014/main" id="{8B226F1D-96F2-436F-AACC-056409055207}"/>
                </a:ext>
              </a:extLst>
            </p:cNvPr>
            <p:cNvSpPr/>
            <p:nvPr/>
          </p:nvSpPr>
          <p:spPr>
            <a:xfrm>
              <a:off x="8160433" y="2459572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9" name="Plus 196">
              <a:extLst>
                <a:ext uri="{FF2B5EF4-FFF2-40B4-BE49-F238E27FC236}">
                  <a16:creationId xmlns:a16="http://schemas.microsoft.com/office/drawing/2014/main" id="{A93423BC-AF5E-4E68-9C4F-1F03199494D1}"/>
                </a:ext>
              </a:extLst>
            </p:cNvPr>
            <p:cNvSpPr/>
            <p:nvPr/>
          </p:nvSpPr>
          <p:spPr>
            <a:xfrm>
              <a:off x="7611577" y="2262766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0" name="Plus 197">
              <a:extLst>
                <a:ext uri="{FF2B5EF4-FFF2-40B4-BE49-F238E27FC236}">
                  <a16:creationId xmlns:a16="http://schemas.microsoft.com/office/drawing/2014/main" id="{E64EB5C3-8F66-47FB-957E-570CF8304A0A}"/>
                </a:ext>
              </a:extLst>
            </p:cNvPr>
            <p:cNvSpPr/>
            <p:nvPr/>
          </p:nvSpPr>
          <p:spPr>
            <a:xfrm>
              <a:off x="7572374" y="1976349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1" name="Plus 199">
              <a:extLst>
                <a:ext uri="{FF2B5EF4-FFF2-40B4-BE49-F238E27FC236}">
                  <a16:creationId xmlns:a16="http://schemas.microsoft.com/office/drawing/2014/main" id="{3662FAEF-4AD4-426E-99E3-3088DE906018}"/>
                </a:ext>
              </a:extLst>
            </p:cNvPr>
            <p:cNvSpPr/>
            <p:nvPr/>
          </p:nvSpPr>
          <p:spPr>
            <a:xfrm>
              <a:off x="8091826" y="1953285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2" name="Plus 200">
              <a:extLst>
                <a:ext uri="{FF2B5EF4-FFF2-40B4-BE49-F238E27FC236}">
                  <a16:creationId xmlns:a16="http://schemas.microsoft.com/office/drawing/2014/main" id="{FCA22998-9904-4C15-B2A7-00446F252841}"/>
                </a:ext>
              </a:extLst>
            </p:cNvPr>
            <p:cNvSpPr/>
            <p:nvPr/>
          </p:nvSpPr>
          <p:spPr>
            <a:xfrm>
              <a:off x="7876204" y="1552849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3" name="Minus 202">
              <a:extLst>
                <a:ext uri="{FF2B5EF4-FFF2-40B4-BE49-F238E27FC236}">
                  <a16:creationId xmlns:a16="http://schemas.microsoft.com/office/drawing/2014/main" id="{30C13819-9DB4-4D78-B198-B21917E3E7CC}"/>
                </a:ext>
              </a:extLst>
            </p:cNvPr>
            <p:cNvSpPr/>
            <p:nvPr/>
          </p:nvSpPr>
          <p:spPr>
            <a:xfrm>
              <a:off x="7738990" y="2470430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4" name="Minus 204">
              <a:extLst>
                <a:ext uri="{FF2B5EF4-FFF2-40B4-BE49-F238E27FC236}">
                  <a16:creationId xmlns:a16="http://schemas.microsoft.com/office/drawing/2014/main" id="{94C06ECA-7C3F-480E-B30D-2B2542F79465}"/>
                </a:ext>
              </a:extLst>
            </p:cNvPr>
            <p:cNvSpPr/>
            <p:nvPr/>
          </p:nvSpPr>
          <p:spPr>
            <a:xfrm>
              <a:off x="6984314" y="1715734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5" name="Minus 205">
              <a:extLst>
                <a:ext uri="{FF2B5EF4-FFF2-40B4-BE49-F238E27FC236}">
                  <a16:creationId xmlns:a16="http://schemas.microsoft.com/office/drawing/2014/main" id="{58BF536A-0C22-4D7B-9095-84F4BD1C136A}"/>
                </a:ext>
              </a:extLst>
            </p:cNvPr>
            <p:cNvSpPr/>
            <p:nvPr/>
          </p:nvSpPr>
          <p:spPr>
            <a:xfrm>
              <a:off x="7498865" y="2611597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6" name="Minus 206">
              <a:extLst>
                <a:ext uri="{FF2B5EF4-FFF2-40B4-BE49-F238E27FC236}">
                  <a16:creationId xmlns:a16="http://schemas.microsoft.com/office/drawing/2014/main" id="{609742B8-BE4F-44DF-AE04-711A561E491C}"/>
                </a:ext>
              </a:extLst>
            </p:cNvPr>
            <p:cNvSpPr/>
            <p:nvPr/>
          </p:nvSpPr>
          <p:spPr>
            <a:xfrm>
              <a:off x="7229338" y="266046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7" name="Minus 207">
              <a:extLst>
                <a:ext uri="{FF2B5EF4-FFF2-40B4-BE49-F238E27FC236}">
                  <a16:creationId xmlns:a16="http://schemas.microsoft.com/office/drawing/2014/main" id="{BBA811A0-4106-4092-9392-BD80B5259E4C}"/>
                </a:ext>
              </a:extLst>
            </p:cNvPr>
            <p:cNvSpPr/>
            <p:nvPr/>
          </p:nvSpPr>
          <p:spPr>
            <a:xfrm>
              <a:off x="7974214" y="2611597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9E9B2527-4A22-4241-A2A4-C2926C8B22CB}"/>
                </a:ext>
              </a:extLst>
            </p:cNvPr>
            <p:cNvSpPr/>
            <p:nvPr/>
          </p:nvSpPr>
          <p:spPr>
            <a:xfrm>
              <a:off x="6812797" y="1379606"/>
              <a:ext cx="1484487" cy="1389252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D90FF44E-E0EF-42FB-93AD-F2FDB1795714}"/>
              </a:ext>
            </a:extLst>
          </p:cNvPr>
          <p:cNvGrpSpPr/>
          <p:nvPr/>
        </p:nvGrpSpPr>
        <p:grpSpPr>
          <a:xfrm>
            <a:off x="6585423" y="3142410"/>
            <a:ext cx="1525634" cy="1245988"/>
            <a:chOff x="6665782" y="1379606"/>
            <a:chExt cx="1734775" cy="1465458"/>
          </a:xfrm>
        </p:grpSpPr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83A65DBB-F6CB-444D-B0D7-2D7FA115E41A}"/>
                </a:ext>
              </a:extLst>
            </p:cNvPr>
            <p:cNvCxnSpPr/>
            <p:nvPr/>
          </p:nvCxnSpPr>
          <p:spPr>
            <a:xfrm>
              <a:off x="6665782" y="2845064"/>
              <a:ext cx="173477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Arrow Connector 320">
              <a:extLst>
                <a:ext uri="{FF2B5EF4-FFF2-40B4-BE49-F238E27FC236}">
                  <a16:creationId xmlns:a16="http://schemas.microsoft.com/office/drawing/2014/main" id="{B05DD0FB-D737-493E-BF87-59FEF50BA857}"/>
                </a:ext>
              </a:extLst>
            </p:cNvPr>
            <p:cNvCxnSpPr/>
            <p:nvPr/>
          </p:nvCxnSpPr>
          <p:spPr>
            <a:xfrm flipV="1">
              <a:off x="6665782" y="1444259"/>
              <a:ext cx="0" cy="140080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Plus 167">
              <a:extLst>
                <a:ext uri="{FF2B5EF4-FFF2-40B4-BE49-F238E27FC236}">
                  <a16:creationId xmlns:a16="http://schemas.microsoft.com/office/drawing/2014/main" id="{47D3088C-98A1-4E4B-8871-C4761A2E411D}"/>
                </a:ext>
              </a:extLst>
            </p:cNvPr>
            <p:cNvSpPr/>
            <p:nvPr/>
          </p:nvSpPr>
          <p:spPr>
            <a:xfrm>
              <a:off x="7694886" y="1607144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3" name="Plus 171">
              <a:extLst>
                <a:ext uri="{FF2B5EF4-FFF2-40B4-BE49-F238E27FC236}">
                  <a16:creationId xmlns:a16="http://schemas.microsoft.com/office/drawing/2014/main" id="{EA525BD6-D21C-4E82-9202-8CED46900566}"/>
                </a:ext>
              </a:extLst>
            </p:cNvPr>
            <p:cNvSpPr/>
            <p:nvPr/>
          </p:nvSpPr>
          <p:spPr>
            <a:xfrm>
              <a:off x="7974214" y="2235617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4" name="Plus 172">
              <a:extLst>
                <a:ext uri="{FF2B5EF4-FFF2-40B4-BE49-F238E27FC236}">
                  <a16:creationId xmlns:a16="http://schemas.microsoft.com/office/drawing/2014/main" id="{6B135F32-3660-4AB4-A1C8-5B660FF6D140}"/>
                </a:ext>
              </a:extLst>
            </p:cNvPr>
            <p:cNvSpPr/>
            <p:nvPr/>
          </p:nvSpPr>
          <p:spPr>
            <a:xfrm>
              <a:off x="8131030" y="2117514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5" name="Plus 174">
              <a:extLst>
                <a:ext uri="{FF2B5EF4-FFF2-40B4-BE49-F238E27FC236}">
                  <a16:creationId xmlns:a16="http://schemas.microsoft.com/office/drawing/2014/main" id="{6C5F2806-739C-4F00-A6A5-EC919FF280D0}"/>
                </a:ext>
              </a:extLst>
            </p:cNvPr>
            <p:cNvSpPr/>
            <p:nvPr/>
          </p:nvSpPr>
          <p:spPr>
            <a:xfrm>
              <a:off x="7229338" y="1782232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6" name="Minus 179">
              <a:extLst>
                <a:ext uri="{FF2B5EF4-FFF2-40B4-BE49-F238E27FC236}">
                  <a16:creationId xmlns:a16="http://schemas.microsoft.com/office/drawing/2014/main" id="{E9F948F0-C690-45E8-99BF-ECF1396891B4}"/>
                </a:ext>
              </a:extLst>
            </p:cNvPr>
            <p:cNvSpPr/>
            <p:nvPr/>
          </p:nvSpPr>
          <p:spPr>
            <a:xfrm>
              <a:off x="7062722" y="2041503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7" name="Minus 180">
              <a:extLst>
                <a:ext uri="{FF2B5EF4-FFF2-40B4-BE49-F238E27FC236}">
                  <a16:creationId xmlns:a16="http://schemas.microsoft.com/office/drawing/2014/main" id="{443CF1A6-29B7-4AC3-AC2F-D6CFA8FF5EA1}"/>
                </a:ext>
              </a:extLst>
            </p:cNvPr>
            <p:cNvSpPr/>
            <p:nvPr/>
          </p:nvSpPr>
          <p:spPr>
            <a:xfrm>
              <a:off x="6812797" y="1780888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8" name="Minus 181">
              <a:extLst>
                <a:ext uri="{FF2B5EF4-FFF2-40B4-BE49-F238E27FC236}">
                  <a16:creationId xmlns:a16="http://schemas.microsoft.com/office/drawing/2014/main" id="{B8D8D873-7122-4DB9-AC46-0C5ED82645CD}"/>
                </a:ext>
              </a:extLst>
            </p:cNvPr>
            <p:cNvSpPr/>
            <p:nvPr/>
          </p:nvSpPr>
          <p:spPr>
            <a:xfrm>
              <a:off x="6812797" y="225868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9" name="Minus 183">
              <a:extLst>
                <a:ext uri="{FF2B5EF4-FFF2-40B4-BE49-F238E27FC236}">
                  <a16:creationId xmlns:a16="http://schemas.microsoft.com/office/drawing/2014/main" id="{AEF9ADA2-3233-49D2-B46E-618491326B1C}"/>
                </a:ext>
              </a:extLst>
            </p:cNvPr>
            <p:cNvSpPr/>
            <p:nvPr/>
          </p:nvSpPr>
          <p:spPr>
            <a:xfrm>
              <a:off x="7288145" y="2421565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0" name="Plus 185">
              <a:extLst>
                <a:ext uri="{FF2B5EF4-FFF2-40B4-BE49-F238E27FC236}">
                  <a16:creationId xmlns:a16="http://schemas.microsoft.com/office/drawing/2014/main" id="{C1E7F867-58DD-47E7-8765-6A6A804C1462}"/>
                </a:ext>
              </a:extLst>
            </p:cNvPr>
            <p:cNvSpPr/>
            <p:nvPr/>
          </p:nvSpPr>
          <p:spPr>
            <a:xfrm>
              <a:off x="7503766" y="1482266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1" name="Plus 186">
              <a:extLst>
                <a:ext uri="{FF2B5EF4-FFF2-40B4-BE49-F238E27FC236}">
                  <a16:creationId xmlns:a16="http://schemas.microsoft.com/office/drawing/2014/main" id="{B6D52F44-4511-4A99-BC58-28CD308E6B5B}"/>
                </a:ext>
              </a:extLst>
            </p:cNvPr>
            <p:cNvSpPr/>
            <p:nvPr/>
          </p:nvSpPr>
          <p:spPr>
            <a:xfrm>
              <a:off x="7753691" y="1822978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2" name="Plus 189">
              <a:extLst>
                <a:ext uri="{FF2B5EF4-FFF2-40B4-BE49-F238E27FC236}">
                  <a16:creationId xmlns:a16="http://schemas.microsoft.com/office/drawing/2014/main" id="{680E49EB-6965-450D-9273-324FDE4885E8}"/>
                </a:ext>
              </a:extLst>
            </p:cNvPr>
            <p:cNvSpPr/>
            <p:nvPr/>
          </p:nvSpPr>
          <p:spPr>
            <a:xfrm>
              <a:off x="7420458" y="2128373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3" name="Minus 190">
              <a:extLst>
                <a:ext uri="{FF2B5EF4-FFF2-40B4-BE49-F238E27FC236}">
                  <a16:creationId xmlns:a16="http://schemas.microsoft.com/office/drawing/2014/main" id="{38076007-E3D4-4247-83ED-DE87459DD4DB}"/>
                </a:ext>
              </a:extLst>
            </p:cNvPr>
            <p:cNvSpPr/>
            <p:nvPr/>
          </p:nvSpPr>
          <p:spPr>
            <a:xfrm>
              <a:off x="6881404" y="205779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4" name="Minus 191">
              <a:extLst>
                <a:ext uri="{FF2B5EF4-FFF2-40B4-BE49-F238E27FC236}">
                  <a16:creationId xmlns:a16="http://schemas.microsoft.com/office/drawing/2014/main" id="{7AC842DD-DDD0-48E4-B4ED-54DED7A5B579}"/>
                </a:ext>
              </a:extLst>
            </p:cNvPr>
            <p:cNvSpPr/>
            <p:nvPr/>
          </p:nvSpPr>
          <p:spPr>
            <a:xfrm>
              <a:off x="7224438" y="1565053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5" name="Minus 192">
              <a:extLst>
                <a:ext uri="{FF2B5EF4-FFF2-40B4-BE49-F238E27FC236}">
                  <a16:creationId xmlns:a16="http://schemas.microsoft.com/office/drawing/2014/main" id="{DBF8FED2-4CA8-4E5A-931E-8DCCF90FBE75}"/>
                </a:ext>
              </a:extLst>
            </p:cNvPr>
            <p:cNvSpPr/>
            <p:nvPr/>
          </p:nvSpPr>
          <p:spPr>
            <a:xfrm>
              <a:off x="7342050" y="225868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6" name="Plus 193">
              <a:extLst>
                <a:ext uri="{FF2B5EF4-FFF2-40B4-BE49-F238E27FC236}">
                  <a16:creationId xmlns:a16="http://schemas.microsoft.com/office/drawing/2014/main" id="{EFD6EEE7-3FA7-40B6-8C97-89E8B7BE4135}"/>
                </a:ext>
              </a:extLst>
            </p:cNvPr>
            <p:cNvSpPr/>
            <p:nvPr/>
          </p:nvSpPr>
          <p:spPr>
            <a:xfrm>
              <a:off x="8160433" y="2459572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7" name="Plus 196">
              <a:extLst>
                <a:ext uri="{FF2B5EF4-FFF2-40B4-BE49-F238E27FC236}">
                  <a16:creationId xmlns:a16="http://schemas.microsoft.com/office/drawing/2014/main" id="{B63254B2-817D-4068-AC01-9755AE43CD80}"/>
                </a:ext>
              </a:extLst>
            </p:cNvPr>
            <p:cNvSpPr/>
            <p:nvPr/>
          </p:nvSpPr>
          <p:spPr>
            <a:xfrm>
              <a:off x="7611577" y="2262766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8" name="Plus 197">
              <a:extLst>
                <a:ext uri="{FF2B5EF4-FFF2-40B4-BE49-F238E27FC236}">
                  <a16:creationId xmlns:a16="http://schemas.microsoft.com/office/drawing/2014/main" id="{19F2DA8A-B762-415F-83C0-D203655D8458}"/>
                </a:ext>
              </a:extLst>
            </p:cNvPr>
            <p:cNvSpPr/>
            <p:nvPr/>
          </p:nvSpPr>
          <p:spPr>
            <a:xfrm>
              <a:off x="7572374" y="1976349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9" name="Plus 199">
              <a:extLst>
                <a:ext uri="{FF2B5EF4-FFF2-40B4-BE49-F238E27FC236}">
                  <a16:creationId xmlns:a16="http://schemas.microsoft.com/office/drawing/2014/main" id="{8CEB5A01-93CB-47A7-BA63-2F807D722D6B}"/>
                </a:ext>
              </a:extLst>
            </p:cNvPr>
            <p:cNvSpPr/>
            <p:nvPr/>
          </p:nvSpPr>
          <p:spPr>
            <a:xfrm>
              <a:off x="8091826" y="1953285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0" name="Plus 200">
              <a:extLst>
                <a:ext uri="{FF2B5EF4-FFF2-40B4-BE49-F238E27FC236}">
                  <a16:creationId xmlns:a16="http://schemas.microsoft.com/office/drawing/2014/main" id="{9D6440AF-80B3-45F1-B7BD-A6D5EAAC83ED}"/>
                </a:ext>
              </a:extLst>
            </p:cNvPr>
            <p:cNvSpPr/>
            <p:nvPr/>
          </p:nvSpPr>
          <p:spPr>
            <a:xfrm>
              <a:off x="7876204" y="1552849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1" name="Minus 202">
              <a:extLst>
                <a:ext uri="{FF2B5EF4-FFF2-40B4-BE49-F238E27FC236}">
                  <a16:creationId xmlns:a16="http://schemas.microsoft.com/office/drawing/2014/main" id="{FE5362B7-7A84-4654-A07A-252660215906}"/>
                </a:ext>
              </a:extLst>
            </p:cNvPr>
            <p:cNvSpPr/>
            <p:nvPr/>
          </p:nvSpPr>
          <p:spPr>
            <a:xfrm>
              <a:off x="7738990" y="2470430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2" name="Minus 204">
              <a:extLst>
                <a:ext uri="{FF2B5EF4-FFF2-40B4-BE49-F238E27FC236}">
                  <a16:creationId xmlns:a16="http://schemas.microsoft.com/office/drawing/2014/main" id="{C8949B86-684E-45A1-9A84-7CCE3757379A}"/>
                </a:ext>
              </a:extLst>
            </p:cNvPr>
            <p:cNvSpPr/>
            <p:nvPr/>
          </p:nvSpPr>
          <p:spPr>
            <a:xfrm>
              <a:off x="6984314" y="1715734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3" name="Minus 205">
              <a:extLst>
                <a:ext uri="{FF2B5EF4-FFF2-40B4-BE49-F238E27FC236}">
                  <a16:creationId xmlns:a16="http://schemas.microsoft.com/office/drawing/2014/main" id="{4F99BC2A-41DB-4229-BAB7-72866F11A75F}"/>
                </a:ext>
              </a:extLst>
            </p:cNvPr>
            <p:cNvSpPr/>
            <p:nvPr/>
          </p:nvSpPr>
          <p:spPr>
            <a:xfrm>
              <a:off x="7498865" y="2611597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4" name="Minus 206">
              <a:extLst>
                <a:ext uri="{FF2B5EF4-FFF2-40B4-BE49-F238E27FC236}">
                  <a16:creationId xmlns:a16="http://schemas.microsoft.com/office/drawing/2014/main" id="{56FF040A-7387-402E-835F-6A7E8EEC0EE2}"/>
                </a:ext>
              </a:extLst>
            </p:cNvPr>
            <p:cNvSpPr/>
            <p:nvPr/>
          </p:nvSpPr>
          <p:spPr>
            <a:xfrm>
              <a:off x="7229338" y="266046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5" name="Minus 207">
              <a:extLst>
                <a:ext uri="{FF2B5EF4-FFF2-40B4-BE49-F238E27FC236}">
                  <a16:creationId xmlns:a16="http://schemas.microsoft.com/office/drawing/2014/main" id="{EF6DC3DB-146E-4B25-BD2C-D84F40043812}"/>
                </a:ext>
              </a:extLst>
            </p:cNvPr>
            <p:cNvSpPr/>
            <p:nvPr/>
          </p:nvSpPr>
          <p:spPr>
            <a:xfrm>
              <a:off x="7974214" y="2611597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CD4FD9FD-13D2-4F8C-BA7C-B1463CC5541A}"/>
                </a:ext>
              </a:extLst>
            </p:cNvPr>
            <p:cNvSpPr/>
            <p:nvPr/>
          </p:nvSpPr>
          <p:spPr>
            <a:xfrm>
              <a:off x="6812797" y="1379606"/>
              <a:ext cx="1484487" cy="1389252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7" name="Freeform 300">
            <a:extLst>
              <a:ext uri="{FF2B5EF4-FFF2-40B4-BE49-F238E27FC236}">
                <a16:creationId xmlns:a16="http://schemas.microsoft.com/office/drawing/2014/main" id="{BA447176-4C8A-4533-9FFF-2ED6FF76FF88}"/>
              </a:ext>
            </a:extLst>
          </p:cNvPr>
          <p:cNvSpPr/>
          <p:nvPr/>
        </p:nvSpPr>
        <p:spPr>
          <a:xfrm>
            <a:off x="6879769" y="3217833"/>
            <a:ext cx="1196492" cy="939027"/>
          </a:xfrm>
          <a:custGeom>
            <a:avLst/>
            <a:gdLst>
              <a:gd name="connsiteX0" fmla="*/ 0 w 3340100"/>
              <a:gd name="connsiteY0" fmla="*/ 0 h 2360782"/>
              <a:gd name="connsiteX1" fmla="*/ 952500 w 3340100"/>
              <a:gd name="connsiteY1" fmla="*/ 2133600 h 2360782"/>
              <a:gd name="connsiteX2" fmla="*/ 3340100 w 3340100"/>
              <a:gd name="connsiteY2" fmla="*/ 2197100 h 23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100" h="2360782">
                <a:moveTo>
                  <a:pt x="0" y="0"/>
                </a:moveTo>
                <a:cubicBezTo>
                  <a:pt x="197908" y="883708"/>
                  <a:pt x="395817" y="1767417"/>
                  <a:pt x="952500" y="2133600"/>
                </a:cubicBezTo>
                <a:cubicBezTo>
                  <a:pt x="1509183" y="2499783"/>
                  <a:pt x="2424641" y="2348441"/>
                  <a:pt x="3340100" y="2197100"/>
                </a:cubicBezTo>
              </a:path>
            </a:pathLst>
          </a:custGeom>
          <a:noFill/>
          <a:ln w="508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7" name="Freeform 388">
            <a:extLst>
              <a:ext uri="{FF2B5EF4-FFF2-40B4-BE49-F238E27FC236}">
                <a16:creationId xmlns:a16="http://schemas.microsoft.com/office/drawing/2014/main" id="{CE69501D-EA2D-41E4-83EC-DB59BFC52DAC}"/>
              </a:ext>
            </a:extLst>
          </p:cNvPr>
          <p:cNvSpPr/>
          <p:nvPr/>
        </p:nvSpPr>
        <p:spPr>
          <a:xfrm rot="291797">
            <a:off x="6626935" y="4879027"/>
            <a:ext cx="1458161" cy="846815"/>
          </a:xfrm>
          <a:custGeom>
            <a:avLst/>
            <a:gdLst>
              <a:gd name="connsiteX0" fmla="*/ 3492500 w 3492500"/>
              <a:gd name="connsiteY0" fmla="*/ 2781300 h 2781300"/>
              <a:gd name="connsiteX1" fmla="*/ 2959100 w 3492500"/>
              <a:gd name="connsiteY1" fmla="*/ 2374900 h 2781300"/>
              <a:gd name="connsiteX2" fmla="*/ 1943100 w 3492500"/>
              <a:gd name="connsiteY2" fmla="*/ 2336800 h 2781300"/>
              <a:gd name="connsiteX3" fmla="*/ 685800 w 3492500"/>
              <a:gd name="connsiteY3" fmla="*/ 1092200 h 2781300"/>
              <a:gd name="connsiteX4" fmla="*/ 1168400 w 3492500"/>
              <a:gd name="connsiteY4" fmla="*/ 469900 h 2781300"/>
              <a:gd name="connsiteX5" fmla="*/ 1092200 w 3492500"/>
              <a:gd name="connsiteY5" fmla="*/ 266700 h 2781300"/>
              <a:gd name="connsiteX6" fmla="*/ 520700 w 3492500"/>
              <a:gd name="connsiteY6" fmla="*/ 304800 h 2781300"/>
              <a:gd name="connsiteX7" fmla="*/ 0 w 3492500"/>
              <a:gd name="connsiteY7" fmla="*/ 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2500" h="2781300">
                <a:moveTo>
                  <a:pt x="3492500" y="2781300"/>
                </a:moveTo>
                <a:cubicBezTo>
                  <a:pt x="3354916" y="2615141"/>
                  <a:pt x="3217333" y="2448983"/>
                  <a:pt x="2959100" y="2374900"/>
                </a:cubicBezTo>
                <a:cubicBezTo>
                  <a:pt x="2700867" y="2300817"/>
                  <a:pt x="2321983" y="2550583"/>
                  <a:pt x="1943100" y="2336800"/>
                </a:cubicBezTo>
                <a:cubicBezTo>
                  <a:pt x="1564217" y="2123017"/>
                  <a:pt x="814917" y="1403350"/>
                  <a:pt x="685800" y="1092200"/>
                </a:cubicBezTo>
                <a:cubicBezTo>
                  <a:pt x="556683" y="781050"/>
                  <a:pt x="1100667" y="607483"/>
                  <a:pt x="1168400" y="469900"/>
                </a:cubicBezTo>
                <a:cubicBezTo>
                  <a:pt x="1236133" y="332317"/>
                  <a:pt x="1200150" y="294217"/>
                  <a:pt x="1092200" y="266700"/>
                </a:cubicBezTo>
                <a:cubicBezTo>
                  <a:pt x="984250" y="239183"/>
                  <a:pt x="702733" y="349250"/>
                  <a:pt x="520700" y="304800"/>
                </a:cubicBezTo>
                <a:cubicBezTo>
                  <a:pt x="338667" y="260350"/>
                  <a:pt x="169333" y="130175"/>
                  <a:pt x="0" y="0"/>
                </a:cubicBezTo>
              </a:path>
            </a:pathLst>
          </a:custGeom>
          <a:noFill/>
          <a:ln w="508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8" name="Rectangle: Rounded Corners 447">
            <a:extLst>
              <a:ext uri="{FF2B5EF4-FFF2-40B4-BE49-F238E27FC236}">
                <a16:creationId xmlns:a16="http://schemas.microsoft.com/office/drawing/2014/main" id="{8DDCF788-950B-499B-B076-6018A6338FD0}"/>
              </a:ext>
            </a:extLst>
          </p:cNvPr>
          <p:cNvSpPr/>
          <p:nvPr/>
        </p:nvSpPr>
        <p:spPr>
          <a:xfrm>
            <a:off x="3364556" y="1686361"/>
            <a:ext cx="2135318" cy="4714437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19B2AB86-EEE8-48BD-B6C6-5823FE771C86}"/>
              </a:ext>
            </a:extLst>
          </p:cNvPr>
          <p:cNvGrpSpPr/>
          <p:nvPr/>
        </p:nvGrpSpPr>
        <p:grpSpPr>
          <a:xfrm>
            <a:off x="2057400" y="3200400"/>
            <a:ext cx="1233066" cy="879308"/>
            <a:chOff x="2895600" y="3630649"/>
            <a:chExt cx="1233066" cy="879308"/>
          </a:xfrm>
        </p:grpSpPr>
        <p:sp>
          <p:nvSpPr>
            <p:cNvPr id="450" name="Right Arrow 15">
              <a:extLst>
                <a:ext uri="{FF2B5EF4-FFF2-40B4-BE49-F238E27FC236}">
                  <a16:creationId xmlns:a16="http://schemas.microsoft.com/office/drawing/2014/main" id="{EE7C1303-5D28-461B-ADEA-0BF247C79267}"/>
                </a:ext>
              </a:extLst>
            </p:cNvPr>
            <p:cNvSpPr/>
            <p:nvPr/>
          </p:nvSpPr>
          <p:spPr>
            <a:xfrm>
              <a:off x="3124200" y="4259299"/>
              <a:ext cx="838200" cy="250658"/>
            </a:xfrm>
            <a:prstGeom prst="rightArrow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704D963C-1206-4CD6-8B69-AED12FE2CB04}"/>
                </a:ext>
              </a:extLst>
            </p:cNvPr>
            <p:cNvSpPr txBox="1"/>
            <p:nvPr/>
          </p:nvSpPr>
          <p:spPr>
            <a:xfrm>
              <a:off x="2895600" y="3630649"/>
              <a:ext cx="12330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Split the data</a:t>
              </a:r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661BB319-0E5A-466B-B36E-0A8FF3C284A1}"/>
              </a:ext>
            </a:extLst>
          </p:cNvPr>
          <p:cNvGrpSpPr/>
          <p:nvPr/>
        </p:nvGrpSpPr>
        <p:grpSpPr>
          <a:xfrm>
            <a:off x="5499874" y="1842962"/>
            <a:ext cx="983526" cy="3533150"/>
            <a:chOff x="5499874" y="1842962"/>
            <a:chExt cx="983526" cy="3533150"/>
          </a:xfrm>
        </p:grpSpPr>
        <p:cxnSp>
          <p:nvCxnSpPr>
            <p:cNvPr id="453" name="Straight Arrow Connector 452">
              <a:extLst>
                <a:ext uri="{FF2B5EF4-FFF2-40B4-BE49-F238E27FC236}">
                  <a16:creationId xmlns:a16="http://schemas.microsoft.com/office/drawing/2014/main" id="{268D6AE3-E318-4D2A-B5BE-B96091281F26}"/>
                </a:ext>
              </a:extLst>
            </p:cNvPr>
            <p:cNvCxnSpPr/>
            <p:nvPr/>
          </p:nvCxnSpPr>
          <p:spPr>
            <a:xfrm>
              <a:off x="5499874" y="2534615"/>
              <a:ext cx="90397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Arrow Connector 453">
              <a:extLst>
                <a:ext uri="{FF2B5EF4-FFF2-40B4-BE49-F238E27FC236}">
                  <a16:creationId xmlns:a16="http://schemas.microsoft.com/office/drawing/2014/main" id="{625E891A-9299-4700-AFB0-8326849E47BC}"/>
                </a:ext>
              </a:extLst>
            </p:cNvPr>
            <p:cNvCxnSpPr>
              <a:cxnSpLocks/>
            </p:cNvCxnSpPr>
            <p:nvPr/>
          </p:nvCxnSpPr>
          <p:spPr>
            <a:xfrm>
              <a:off x="5499874" y="2534615"/>
              <a:ext cx="874066" cy="13015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Arrow Connector 456">
              <a:extLst>
                <a:ext uri="{FF2B5EF4-FFF2-40B4-BE49-F238E27FC236}">
                  <a16:creationId xmlns:a16="http://schemas.microsoft.com/office/drawing/2014/main" id="{B83DF3FE-AEFF-4CA4-BA78-B82570EE2059}"/>
                </a:ext>
              </a:extLst>
            </p:cNvPr>
            <p:cNvCxnSpPr>
              <a:cxnSpLocks/>
            </p:cNvCxnSpPr>
            <p:nvPr/>
          </p:nvCxnSpPr>
          <p:spPr>
            <a:xfrm>
              <a:off x="5499874" y="2534615"/>
              <a:ext cx="903974" cy="28414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BA0AEF33-00C0-40A5-A0C5-55A8D1EF18CE}"/>
                </a:ext>
              </a:extLst>
            </p:cNvPr>
            <p:cNvSpPr txBox="1"/>
            <p:nvPr/>
          </p:nvSpPr>
          <p:spPr>
            <a:xfrm>
              <a:off x="5533925" y="1842962"/>
              <a:ext cx="949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Fit all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20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/>
      <p:bldP spid="407" grpId="0" animBg="1"/>
      <p:bldP spid="447" grpId="0" animBg="1"/>
      <p:bldP spid="44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449" y="118024"/>
            <a:ext cx="8229600" cy="990600"/>
          </a:xfrm>
        </p:spPr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do we guard against overfitting?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639109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Training data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8731B25-713D-47B4-85AC-E3031513A6D0}"/>
              </a:ext>
            </a:extLst>
          </p:cNvPr>
          <p:cNvGrpSpPr/>
          <p:nvPr/>
        </p:nvGrpSpPr>
        <p:grpSpPr>
          <a:xfrm>
            <a:off x="3573523" y="1840566"/>
            <a:ext cx="1701138" cy="1390033"/>
            <a:chOff x="3477742" y="1851312"/>
            <a:chExt cx="1701138" cy="1390033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BC315DC-3F40-44DC-A26E-B59798C0EBE2}"/>
                </a:ext>
              </a:extLst>
            </p:cNvPr>
            <p:cNvCxnSpPr/>
            <p:nvPr/>
          </p:nvCxnSpPr>
          <p:spPr>
            <a:xfrm>
              <a:off x="3477742" y="3241345"/>
              <a:ext cx="170113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D7A453D-F173-4AC9-8BE9-AF31DB315478}"/>
                </a:ext>
              </a:extLst>
            </p:cNvPr>
            <p:cNvCxnSpPr/>
            <p:nvPr/>
          </p:nvCxnSpPr>
          <p:spPr>
            <a:xfrm flipV="1">
              <a:off x="3477742" y="1851312"/>
              <a:ext cx="0" cy="139003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Plus 167">
              <a:extLst>
                <a:ext uri="{FF2B5EF4-FFF2-40B4-BE49-F238E27FC236}">
                  <a16:creationId xmlns:a16="http://schemas.microsoft.com/office/drawing/2014/main" id="{78E7C9B6-22AC-4B1C-B30E-7675A57CE091}"/>
                </a:ext>
              </a:extLst>
            </p:cNvPr>
            <p:cNvSpPr/>
            <p:nvPr/>
          </p:nvSpPr>
          <p:spPr>
            <a:xfrm>
              <a:off x="4486892" y="2012944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Plus 171">
              <a:extLst>
                <a:ext uri="{FF2B5EF4-FFF2-40B4-BE49-F238E27FC236}">
                  <a16:creationId xmlns:a16="http://schemas.microsoft.com/office/drawing/2014/main" id="{707F7645-A88A-4C4E-A4A9-BF5D38E95760}"/>
                </a:ext>
              </a:extLst>
            </p:cNvPr>
            <p:cNvSpPr/>
            <p:nvPr/>
          </p:nvSpPr>
          <p:spPr>
            <a:xfrm>
              <a:off x="4760804" y="2636585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Plus 172">
              <a:extLst>
                <a:ext uri="{FF2B5EF4-FFF2-40B4-BE49-F238E27FC236}">
                  <a16:creationId xmlns:a16="http://schemas.microsoft.com/office/drawing/2014/main" id="{22EA28AE-CDB4-48F7-B89B-E26BE4793CA7}"/>
                </a:ext>
              </a:extLst>
            </p:cNvPr>
            <p:cNvSpPr/>
            <p:nvPr/>
          </p:nvSpPr>
          <p:spPr>
            <a:xfrm>
              <a:off x="4914579" y="2519390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Plus 174">
              <a:extLst>
                <a:ext uri="{FF2B5EF4-FFF2-40B4-BE49-F238E27FC236}">
                  <a16:creationId xmlns:a16="http://schemas.microsoft.com/office/drawing/2014/main" id="{27DCABD6-B25E-481D-B4C3-E1872D560E5F}"/>
                </a:ext>
              </a:extLst>
            </p:cNvPr>
            <p:cNvSpPr/>
            <p:nvPr/>
          </p:nvSpPr>
          <p:spPr>
            <a:xfrm>
              <a:off x="4030371" y="2186686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Minus 179">
              <a:extLst>
                <a:ext uri="{FF2B5EF4-FFF2-40B4-BE49-F238E27FC236}">
                  <a16:creationId xmlns:a16="http://schemas.microsoft.com/office/drawing/2014/main" id="{3D5F67C7-B798-4410-8FD2-225F93351373}"/>
                </a:ext>
              </a:extLst>
            </p:cNvPr>
            <p:cNvSpPr/>
            <p:nvPr/>
          </p:nvSpPr>
          <p:spPr>
            <a:xfrm>
              <a:off x="3866985" y="2443963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Minus 180">
              <a:extLst>
                <a:ext uri="{FF2B5EF4-FFF2-40B4-BE49-F238E27FC236}">
                  <a16:creationId xmlns:a16="http://schemas.microsoft.com/office/drawing/2014/main" id="{2675918C-AF83-45A0-B18D-96B68B4C572D}"/>
                </a:ext>
              </a:extLst>
            </p:cNvPr>
            <p:cNvSpPr/>
            <p:nvPr/>
          </p:nvSpPr>
          <p:spPr>
            <a:xfrm>
              <a:off x="3621906" y="2185352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6" name="Minus 181">
              <a:extLst>
                <a:ext uri="{FF2B5EF4-FFF2-40B4-BE49-F238E27FC236}">
                  <a16:creationId xmlns:a16="http://schemas.microsoft.com/office/drawing/2014/main" id="{06065C61-BFA0-4170-AE71-DC124C604220}"/>
                </a:ext>
              </a:extLst>
            </p:cNvPr>
            <p:cNvSpPr/>
            <p:nvPr/>
          </p:nvSpPr>
          <p:spPr>
            <a:xfrm>
              <a:off x="3621906" y="2659471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8" name="Minus 183">
              <a:extLst>
                <a:ext uri="{FF2B5EF4-FFF2-40B4-BE49-F238E27FC236}">
                  <a16:creationId xmlns:a16="http://schemas.microsoft.com/office/drawing/2014/main" id="{D5B7C9F2-ADE7-4400-9BB7-E1FF95623D99}"/>
                </a:ext>
              </a:extLst>
            </p:cNvPr>
            <p:cNvSpPr/>
            <p:nvPr/>
          </p:nvSpPr>
          <p:spPr>
            <a:xfrm>
              <a:off x="4088037" y="2821103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0" name="Plus 185">
              <a:extLst>
                <a:ext uri="{FF2B5EF4-FFF2-40B4-BE49-F238E27FC236}">
                  <a16:creationId xmlns:a16="http://schemas.microsoft.com/office/drawing/2014/main" id="{203EFF82-7ABB-4B68-A0B4-FF5B00C0B825}"/>
                </a:ext>
              </a:extLst>
            </p:cNvPr>
            <p:cNvSpPr/>
            <p:nvPr/>
          </p:nvSpPr>
          <p:spPr>
            <a:xfrm>
              <a:off x="4299478" y="1889027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Plus 186">
              <a:extLst>
                <a:ext uri="{FF2B5EF4-FFF2-40B4-BE49-F238E27FC236}">
                  <a16:creationId xmlns:a16="http://schemas.microsoft.com/office/drawing/2014/main" id="{3F6DDCED-EF19-4180-B820-4D4D2870A2B4}"/>
                </a:ext>
              </a:extLst>
            </p:cNvPr>
            <p:cNvSpPr/>
            <p:nvPr/>
          </p:nvSpPr>
          <p:spPr>
            <a:xfrm>
              <a:off x="4544557" y="2227119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4" name="Plus 189">
              <a:extLst>
                <a:ext uri="{FF2B5EF4-FFF2-40B4-BE49-F238E27FC236}">
                  <a16:creationId xmlns:a16="http://schemas.microsoft.com/office/drawing/2014/main" id="{A8F421F6-5EF8-4FC3-AE3E-AFD0B865045A}"/>
                </a:ext>
              </a:extLst>
            </p:cNvPr>
            <p:cNvSpPr/>
            <p:nvPr/>
          </p:nvSpPr>
          <p:spPr>
            <a:xfrm>
              <a:off x="4217785" y="2530165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Minus 190">
              <a:extLst>
                <a:ext uri="{FF2B5EF4-FFF2-40B4-BE49-F238E27FC236}">
                  <a16:creationId xmlns:a16="http://schemas.microsoft.com/office/drawing/2014/main" id="{E920C4EB-BB50-4BD0-8F35-C060519B4E00}"/>
                </a:ext>
              </a:extLst>
            </p:cNvPr>
            <p:cNvSpPr/>
            <p:nvPr/>
          </p:nvSpPr>
          <p:spPr>
            <a:xfrm>
              <a:off x="3689183" y="2460126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6" name="Minus 191">
              <a:extLst>
                <a:ext uri="{FF2B5EF4-FFF2-40B4-BE49-F238E27FC236}">
                  <a16:creationId xmlns:a16="http://schemas.microsoft.com/office/drawing/2014/main" id="{B786ACEC-87B0-4401-89D9-BE1ECDDCE0CA}"/>
                </a:ext>
              </a:extLst>
            </p:cNvPr>
            <p:cNvSpPr/>
            <p:nvPr/>
          </p:nvSpPr>
          <p:spPr>
            <a:xfrm>
              <a:off x="4025566" y="1971177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7" name="Minus 192">
              <a:extLst>
                <a:ext uri="{FF2B5EF4-FFF2-40B4-BE49-F238E27FC236}">
                  <a16:creationId xmlns:a16="http://schemas.microsoft.com/office/drawing/2014/main" id="{E5D04325-28D4-401A-9966-5CD02E6CEB37}"/>
                </a:ext>
              </a:extLst>
            </p:cNvPr>
            <p:cNvSpPr/>
            <p:nvPr/>
          </p:nvSpPr>
          <p:spPr>
            <a:xfrm>
              <a:off x="4140897" y="2659471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8" name="Plus 193">
              <a:extLst>
                <a:ext uri="{FF2B5EF4-FFF2-40B4-BE49-F238E27FC236}">
                  <a16:creationId xmlns:a16="http://schemas.microsoft.com/office/drawing/2014/main" id="{781E72B7-DB3A-4464-9DF1-D38A0D5F3949}"/>
                </a:ext>
              </a:extLst>
            </p:cNvPr>
            <p:cNvSpPr/>
            <p:nvPr/>
          </p:nvSpPr>
          <p:spPr>
            <a:xfrm>
              <a:off x="4943412" y="2858817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1" name="Plus 196">
              <a:extLst>
                <a:ext uri="{FF2B5EF4-FFF2-40B4-BE49-F238E27FC236}">
                  <a16:creationId xmlns:a16="http://schemas.microsoft.com/office/drawing/2014/main" id="{9D566D50-DE0A-4280-A364-D3824A9A19AE}"/>
                </a:ext>
              </a:extLst>
            </p:cNvPr>
            <p:cNvSpPr/>
            <p:nvPr/>
          </p:nvSpPr>
          <p:spPr>
            <a:xfrm>
              <a:off x="4405198" y="2663525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2" name="Plus 197">
              <a:extLst>
                <a:ext uri="{FF2B5EF4-FFF2-40B4-BE49-F238E27FC236}">
                  <a16:creationId xmlns:a16="http://schemas.microsoft.com/office/drawing/2014/main" id="{0CB59CE2-CB6F-45FA-A6AF-7976087480FC}"/>
                </a:ext>
              </a:extLst>
            </p:cNvPr>
            <p:cNvSpPr/>
            <p:nvPr/>
          </p:nvSpPr>
          <p:spPr>
            <a:xfrm>
              <a:off x="4366755" y="2379310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4" name="Plus 199">
              <a:extLst>
                <a:ext uri="{FF2B5EF4-FFF2-40B4-BE49-F238E27FC236}">
                  <a16:creationId xmlns:a16="http://schemas.microsoft.com/office/drawing/2014/main" id="{25D058A0-2820-45F3-BEF9-C023D81DC0F7}"/>
                </a:ext>
              </a:extLst>
            </p:cNvPr>
            <p:cNvSpPr/>
            <p:nvPr/>
          </p:nvSpPr>
          <p:spPr>
            <a:xfrm>
              <a:off x="4876135" y="2356424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5" name="Plus 200">
              <a:extLst>
                <a:ext uri="{FF2B5EF4-FFF2-40B4-BE49-F238E27FC236}">
                  <a16:creationId xmlns:a16="http://schemas.microsoft.com/office/drawing/2014/main" id="{3EF3E75F-3A49-4D93-869D-FF213911E881}"/>
                </a:ext>
              </a:extLst>
            </p:cNvPr>
            <p:cNvSpPr/>
            <p:nvPr/>
          </p:nvSpPr>
          <p:spPr>
            <a:xfrm>
              <a:off x="4664694" y="1959067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7" name="Minus 202">
              <a:extLst>
                <a:ext uri="{FF2B5EF4-FFF2-40B4-BE49-F238E27FC236}">
                  <a16:creationId xmlns:a16="http://schemas.microsoft.com/office/drawing/2014/main" id="{ACCF0C44-CFA3-4D21-A3CF-42BE35F404D2}"/>
                </a:ext>
              </a:extLst>
            </p:cNvPr>
            <p:cNvSpPr/>
            <p:nvPr/>
          </p:nvSpPr>
          <p:spPr>
            <a:xfrm>
              <a:off x="4530141" y="2869592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9" name="Minus 204">
              <a:extLst>
                <a:ext uri="{FF2B5EF4-FFF2-40B4-BE49-F238E27FC236}">
                  <a16:creationId xmlns:a16="http://schemas.microsoft.com/office/drawing/2014/main" id="{A7C4E3F5-11C9-45A2-B86B-23F8D2F2B5F8}"/>
                </a:ext>
              </a:extLst>
            </p:cNvPr>
            <p:cNvSpPr/>
            <p:nvPr/>
          </p:nvSpPr>
          <p:spPr>
            <a:xfrm>
              <a:off x="3790098" y="2120699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0" name="Minus 205">
              <a:extLst>
                <a:ext uri="{FF2B5EF4-FFF2-40B4-BE49-F238E27FC236}">
                  <a16:creationId xmlns:a16="http://schemas.microsoft.com/office/drawing/2014/main" id="{774C5080-89D3-4EAB-8B12-7D7F56A6C566}"/>
                </a:ext>
              </a:extLst>
            </p:cNvPr>
            <p:cNvSpPr/>
            <p:nvPr/>
          </p:nvSpPr>
          <p:spPr>
            <a:xfrm>
              <a:off x="4294672" y="3009673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1" name="Minus 206">
              <a:extLst>
                <a:ext uri="{FF2B5EF4-FFF2-40B4-BE49-F238E27FC236}">
                  <a16:creationId xmlns:a16="http://schemas.microsoft.com/office/drawing/2014/main" id="{B78C5F40-73C8-43C5-A4FF-8DDF8EBB12BF}"/>
                </a:ext>
              </a:extLst>
            </p:cNvPr>
            <p:cNvSpPr/>
            <p:nvPr/>
          </p:nvSpPr>
          <p:spPr>
            <a:xfrm>
              <a:off x="4030371" y="3058162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2" name="Minus 207">
              <a:extLst>
                <a:ext uri="{FF2B5EF4-FFF2-40B4-BE49-F238E27FC236}">
                  <a16:creationId xmlns:a16="http://schemas.microsoft.com/office/drawing/2014/main" id="{6B7C6D44-D514-4611-9D0A-5AEB588A7FF9}"/>
                </a:ext>
              </a:extLst>
            </p:cNvPr>
            <p:cNvSpPr/>
            <p:nvPr/>
          </p:nvSpPr>
          <p:spPr>
            <a:xfrm>
              <a:off x="4760804" y="3009673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B1CE249-11DE-4964-A6F0-9FA73B1D7C9D}"/>
              </a:ext>
            </a:extLst>
          </p:cNvPr>
          <p:cNvGrpSpPr/>
          <p:nvPr/>
        </p:nvGrpSpPr>
        <p:grpSpPr>
          <a:xfrm>
            <a:off x="494662" y="3200400"/>
            <a:ext cx="1701138" cy="1416971"/>
            <a:chOff x="986589" y="3546079"/>
            <a:chExt cx="2158447" cy="1281088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DE901ABD-4E16-4881-BDC8-2EF92AF87645}"/>
                </a:ext>
              </a:extLst>
            </p:cNvPr>
            <p:cNvCxnSpPr/>
            <p:nvPr/>
          </p:nvCxnSpPr>
          <p:spPr>
            <a:xfrm>
              <a:off x="986589" y="4827167"/>
              <a:ext cx="2158447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BD2FA0C0-F96C-4AE3-8B35-F0DB9702ED51}"/>
                </a:ext>
              </a:extLst>
            </p:cNvPr>
            <p:cNvCxnSpPr/>
            <p:nvPr/>
          </p:nvCxnSpPr>
          <p:spPr>
            <a:xfrm flipV="1">
              <a:off x="986589" y="3570434"/>
              <a:ext cx="0" cy="125673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Plus 167">
              <a:extLst>
                <a:ext uri="{FF2B5EF4-FFF2-40B4-BE49-F238E27FC236}">
                  <a16:creationId xmlns:a16="http://schemas.microsoft.com/office/drawing/2014/main" id="{C08ACF6F-3626-4900-BC2E-719791570F31}"/>
                </a:ext>
              </a:extLst>
            </p:cNvPr>
            <p:cNvSpPr/>
            <p:nvPr/>
          </p:nvSpPr>
          <p:spPr>
            <a:xfrm>
              <a:off x="2267024" y="3716566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19" name="Minus 169">
              <a:extLst>
                <a:ext uri="{FF2B5EF4-FFF2-40B4-BE49-F238E27FC236}">
                  <a16:creationId xmlns:a16="http://schemas.microsoft.com/office/drawing/2014/main" id="{27668661-87B1-482B-9F81-D5E3DE00DD8B}"/>
                </a:ext>
              </a:extLst>
            </p:cNvPr>
            <p:cNvSpPr/>
            <p:nvPr/>
          </p:nvSpPr>
          <p:spPr>
            <a:xfrm>
              <a:off x="1498763" y="4301093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0" name="Plus 170">
              <a:extLst>
                <a:ext uri="{FF2B5EF4-FFF2-40B4-BE49-F238E27FC236}">
                  <a16:creationId xmlns:a16="http://schemas.microsoft.com/office/drawing/2014/main" id="{5BAC2BFC-4250-4F7F-A56B-7BC65BB54B63}"/>
                </a:ext>
              </a:extLst>
            </p:cNvPr>
            <p:cNvSpPr/>
            <p:nvPr/>
          </p:nvSpPr>
          <p:spPr>
            <a:xfrm>
              <a:off x="1791434" y="4047798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1" name="Plus 171">
              <a:extLst>
                <a:ext uri="{FF2B5EF4-FFF2-40B4-BE49-F238E27FC236}">
                  <a16:creationId xmlns:a16="http://schemas.microsoft.com/office/drawing/2014/main" id="{86FADD4C-2E66-4A42-8F4A-D516FA78EF41}"/>
                </a:ext>
              </a:extLst>
            </p:cNvPr>
            <p:cNvSpPr/>
            <p:nvPr/>
          </p:nvSpPr>
          <p:spPr>
            <a:xfrm>
              <a:off x="2614570" y="4280402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2" name="Plus 172">
              <a:extLst>
                <a:ext uri="{FF2B5EF4-FFF2-40B4-BE49-F238E27FC236}">
                  <a16:creationId xmlns:a16="http://schemas.microsoft.com/office/drawing/2014/main" id="{7F8F7809-9280-42C6-B371-DF90A3E5F60A}"/>
                </a:ext>
              </a:extLst>
            </p:cNvPr>
            <p:cNvSpPr/>
            <p:nvPr/>
          </p:nvSpPr>
          <p:spPr>
            <a:xfrm>
              <a:off x="2809684" y="4174445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3" name="Plus 174">
              <a:extLst>
                <a:ext uri="{FF2B5EF4-FFF2-40B4-BE49-F238E27FC236}">
                  <a16:creationId xmlns:a16="http://schemas.microsoft.com/office/drawing/2014/main" id="{E396C18D-7DB7-4FB3-B4D3-2A60B58611A5}"/>
                </a:ext>
              </a:extLst>
            </p:cNvPr>
            <p:cNvSpPr/>
            <p:nvPr/>
          </p:nvSpPr>
          <p:spPr>
            <a:xfrm>
              <a:off x="1687779" y="3873646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4" name="Plus 175">
              <a:extLst>
                <a:ext uri="{FF2B5EF4-FFF2-40B4-BE49-F238E27FC236}">
                  <a16:creationId xmlns:a16="http://schemas.microsoft.com/office/drawing/2014/main" id="{5C1A249D-3602-47B6-8B95-C0CA90315008}"/>
                </a:ext>
              </a:extLst>
            </p:cNvPr>
            <p:cNvSpPr/>
            <p:nvPr/>
          </p:nvSpPr>
          <p:spPr>
            <a:xfrm>
              <a:off x="1645098" y="3570434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5" name="Minus 176">
              <a:extLst>
                <a:ext uri="{FF2B5EF4-FFF2-40B4-BE49-F238E27FC236}">
                  <a16:creationId xmlns:a16="http://schemas.microsoft.com/office/drawing/2014/main" id="{DA6873CF-32E8-4C20-87F3-41E8D4459E80}"/>
                </a:ext>
              </a:extLst>
            </p:cNvPr>
            <p:cNvSpPr/>
            <p:nvPr/>
          </p:nvSpPr>
          <p:spPr>
            <a:xfrm>
              <a:off x="1632904" y="4213414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6" name="Minus 177">
              <a:extLst>
                <a:ext uri="{FF2B5EF4-FFF2-40B4-BE49-F238E27FC236}">
                  <a16:creationId xmlns:a16="http://schemas.microsoft.com/office/drawing/2014/main" id="{2ED38B3A-5670-4F2C-A3F1-7EF4B2D724B1}"/>
                </a:ext>
              </a:extLst>
            </p:cNvPr>
            <p:cNvSpPr/>
            <p:nvPr/>
          </p:nvSpPr>
          <p:spPr>
            <a:xfrm>
              <a:off x="2017034" y="4432611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7" name="Minus 178">
              <a:extLst>
                <a:ext uri="{FF2B5EF4-FFF2-40B4-BE49-F238E27FC236}">
                  <a16:creationId xmlns:a16="http://schemas.microsoft.com/office/drawing/2014/main" id="{489C83E8-168A-4F1F-88FB-C2792E7D0C99}"/>
                </a:ext>
              </a:extLst>
            </p:cNvPr>
            <p:cNvSpPr/>
            <p:nvPr/>
          </p:nvSpPr>
          <p:spPr>
            <a:xfrm>
              <a:off x="2248732" y="4564130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8" name="Minus 179">
              <a:extLst>
                <a:ext uri="{FF2B5EF4-FFF2-40B4-BE49-F238E27FC236}">
                  <a16:creationId xmlns:a16="http://schemas.microsoft.com/office/drawing/2014/main" id="{AE2D937C-8714-4152-8152-264EEF3C2F40}"/>
                </a:ext>
              </a:extLst>
            </p:cNvPr>
            <p:cNvSpPr/>
            <p:nvPr/>
          </p:nvSpPr>
          <p:spPr>
            <a:xfrm>
              <a:off x="1480471" y="4106251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9" name="Minus 180">
              <a:extLst>
                <a:ext uri="{FF2B5EF4-FFF2-40B4-BE49-F238E27FC236}">
                  <a16:creationId xmlns:a16="http://schemas.microsoft.com/office/drawing/2014/main" id="{15F280E9-AFD2-402E-928F-4C33518A7959}"/>
                </a:ext>
              </a:extLst>
            </p:cNvPr>
            <p:cNvSpPr/>
            <p:nvPr/>
          </p:nvSpPr>
          <p:spPr>
            <a:xfrm>
              <a:off x="1169508" y="3872440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0" name="Minus 181">
              <a:extLst>
                <a:ext uri="{FF2B5EF4-FFF2-40B4-BE49-F238E27FC236}">
                  <a16:creationId xmlns:a16="http://schemas.microsoft.com/office/drawing/2014/main" id="{7533D21A-8C10-48A1-BB3D-46F982F456C6}"/>
                </a:ext>
              </a:extLst>
            </p:cNvPr>
            <p:cNvSpPr/>
            <p:nvPr/>
          </p:nvSpPr>
          <p:spPr>
            <a:xfrm>
              <a:off x="1169508" y="4301093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1" name="Minus 182">
              <a:extLst>
                <a:ext uri="{FF2B5EF4-FFF2-40B4-BE49-F238E27FC236}">
                  <a16:creationId xmlns:a16="http://schemas.microsoft.com/office/drawing/2014/main" id="{A01935EC-848E-4F57-AED3-D992BD194BC6}"/>
                </a:ext>
              </a:extLst>
            </p:cNvPr>
            <p:cNvSpPr/>
            <p:nvPr/>
          </p:nvSpPr>
          <p:spPr>
            <a:xfrm>
              <a:off x="1407303" y="4564130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2" name="Minus 183">
              <a:extLst>
                <a:ext uri="{FF2B5EF4-FFF2-40B4-BE49-F238E27FC236}">
                  <a16:creationId xmlns:a16="http://schemas.microsoft.com/office/drawing/2014/main" id="{8183B62D-117F-40F7-BCE3-659F22DD0335}"/>
                </a:ext>
              </a:extLst>
            </p:cNvPr>
            <p:cNvSpPr/>
            <p:nvPr/>
          </p:nvSpPr>
          <p:spPr>
            <a:xfrm>
              <a:off x="1760947" y="4447225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3" name="Plus 184">
              <a:extLst>
                <a:ext uri="{FF2B5EF4-FFF2-40B4-BE49-F238E27FC236}">
                  <a16:creationId xmlns:a16="http://schemas.microsoft.com/office/drawing/2014/main" id="{3FE576CE-917E-4DBA-B3E3-6804660F4926}"/>
                </a:ext>
              </a:extLst>
            </p:cNvPr>
            <p:cNvSpPr/>
            <p:nvPr/>
          </p:nvSpPr>
          <p:spPr>
            <a:xfrm>
              <a:off x="1992645" y="3833471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4" name="Plus 185">
              <a:extLst>
                <a:ext uri="{FF2B5EF4-FFF2-40B4-BE49-F238E27FC236}">
                  <a16:creationId xmlns:a16="http://schemas.microsoft.com/office/drawing/2014/main" id="{A190E52D-6BD2-4E9F-843C-7170B3B46EBD}"/>
                </a:ext>
              </a:extLst>
            </p:cNvPr>
            <p:cNvSpPr/>
            <p:nvPr/>
          </p:nvSpPr>
          <p:spPr>
            <a:xfrm>
              <a:off x="2029229" y="3604532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5" name="Plus 186">
              <a:extLst>
                <a:ext uri="{FF2B5EF4-FFF2-40B4-BE49-F238E27FC236}">
                  <a16:creationId xmlns:a16="http://schemas.microsoft.com/office/drawing/2014/main" id="{24260FE1-9690-47FE-8B43-E55346522EEF}"/>
                </a:ext>
              </a:extLst>
            </p:cNvPr>
            <p:cNvSpPr/>
            <p:nvPr/>
          </p:nvSpPr>
          <p:spPr>
            <a:xfrm>
              <a:off x="2340191" y="3910202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6" name="Plus 187">
              <a:extLst>
                <a:ext uri="{FF2B5EF4-FFF2-40B4-BE49-F238E27FC236}">
                  <a16:creationId xmlns:a16="http://schemas.microsoft.com/office/drawing/2014/main" id="{D6F6114B-0235-4A89-B952-9E1EAD9295E1}"/>
                </a:ext>
              </a:extLst>
            </p:cNvPr>
            <p:cNvSpPr/>
            <p:nvPr/>
          </p:nvSpPr>
          <p:spPr>
            <a:xfrm>
              <a:off x="2657251" y="3813987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7" name="Plus 188">
              <a:extLst>
                <a:ext uri="{FF2B5EF4-FFF2-40B4-BE49-F238E27FC236}">
                  <a16:creationId xmlns:a16="http://schemas.microsoft.com/office/drawing/2014/main" id="{CE1D9631-56E8-4096-8ED9-A11349E2EB81}"/>
                </a:ext>
              </a:extLst>
            </p:cNvPr>
            <p:cNvSpPr/>
            <p:nvPr/>
          </p:nvSpPr>
          <p:spPr>
            <a:xfrm>
              <a:off x="2669446" y="3546079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8" name="Plus 189">
              <a:extLst>
                <a:ext uri="{FF2B5EF4-FFF2-40B4-BE49-F238E27FC236}">
                  <a16:creationId xmlns:a16="http://schemas.microsoft.com/office/drawing/2014/main" id="{B8579EE4-8390-4B2C-BFAF-04EF7D00AA6F}"/>
                </a:ext>
              </a:extLst>
            </p:cNvPr>
            <p:cNvSpPr/>
            <p:nvPr/>
          </p:nvSpPr>
          <p:spPr>
            <a:xfrm>
              <a:off x="1925574" y="4184187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9" name="Minus 190">
              <a:extLst>
                <a:ext uri="{FF2B5EF4-FFF2-40B4-BE49-F238E27FC236}">
                  <a16:creationId xmlns:a16="http://schemas.microsoft.com/office/drawing/2014/main" id="{41C30973-4258-4E0D-922A-7BEE9EB9253C}"/>
                </a:ext>
              </a:extLst>
            </p:cNvPr>
            <p:cNvSpPr/>
            <p:nvPr/>
          </p:nvSpPr>
          <p:spPr>
            <a:xfrm>
              <a:off x="1254871" y="4120864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0" name="Minus 191">
              <a:extLst>
                <a:ext uri="{FF2B5EF4-FFF2-40B4-BE49-F238E27FC236}">
                  <a16:creationId xmlns:a16="http://schemas.microsoft.com/office/drawing/2014/main" id="{8E7BEDAA-1562-4408-B402-3C891DF81555}"/>
                </a:ext>
              </a:extLst>
            </p:cNvPr>
            <p:cNvSpPr/>
            <p:nvPr/>
          </p:nvSpPr>
          <p:spPr>
            <a:xfrm>
              <a:off x="1681682" y="3678804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1" name="Minus 192">
              <a:extLst>
                <a:ext uri="{FF2B5EF4-FFF2-40B4-BE49-F238E27FC236}">
                  <a16:creationId xmlns:a16="http://schemas.microsoft.com/office/drawing/2014/main" id="{1CA6573B-3ECD-4D17-A013-BF330251BED3}"/>
                </a:ext>
              </a:extLst>
            </p:cNvPr>
            <p:cNvSpPr/>
            <p:nvPr/>
          </p:nvSpPr>
          <p:spPr>
            <a:xfrm>
              <a:off x="1828017" y="4301093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2" name="Plus 193">
              <a:extLst>
                <a:ext uri="{FF2B5EF4-FFF2-40B4-BE49-F238E27FC236}">
                  <a16:creationId xmlns:a16="http://schemas.microsoft.com/office/drawing/2014/main" id="{BC2CF466-B1DA-45B7-9647-0F75DA44A454}"/>
                </a:ext>
              </a:extLst>
            </p:cNvPr>
            <p:cNvSpPr/>
            <p:nvPr/>
          </p:nvSpPr>
          <p:spPr>
            <a:xfrm>
              <a:off x="2846268" y="4481322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3" name="Plus 194">
              <a:extLst>
                <a:ext uri="{FF2B5EF4-FFF2-40B4-BE49-F238E27FC236}">
                  <a16:creationId xmlns:a16="http://schemas.microsoft.com/office/drawing/2014/main" id="{CE1EC7A5-3B25-4C1B-AEB0-67F81B18A164}"/>
                </a:ext>
              </a:extLst>
            </p:cNvPr>
            <p:cNvSpPr/>
            <p:nvPr/>
          </p:nvSpPr>
          <p:spPr>
            <a:xfrm>
              <a:off x="2352386" y="4144013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4" name="Plus 195">
              <a:extLst>
                <a:ext uri="{FF2B5EF4-FFF2-40B4-BE49-F238E27FC236}">
                  <a16:creationId xmlns:a16="http://schemas.microsoft.com/office/drawing/2014/main" id="{E28054D1-84F8-4D60-AA66-C5FB9EBFC216}"/>
                </a:ext>
              </a:extLst>
            </p:cNvPr>
            <p:cNvSpPr/>
            <p:nvPr/>
          </p:nvSpPr>
          <p:spPr>
            <a:xfrm>
              <a:off x="2395067" y="4330319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5" name="Plus 196">
              <a:extLst>
                <a:ext uri="{FF2B5EF4-FFF2-40B4-BE49-F238E27FC236}">
                  <a16:creationId xmlns:a16="http://schemas.microsoft.com/office/drawing/2014/main" id="{8C51F598-BBEA-4806-A7EB-AEEF0F251154}"/>
                </a:ext>
              </a:extLst>
            </p:cNvPr>
            <p:cNvSpPr/>
            <p:nvPr/>
          </p:nvSpPr>
          <p:spPr>
            <a:xfrm>
              <a:off x="2163369" y="4304758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6" name="Plus 197">
              <a:extLst>
                <a:ext uri="{FF2B5EF4-FFF2-40B4-BE49-F238E27FC236}">
                  <a16:creationId xmlns:a16="http://schemas.microsoft.com/office/drawing/2014/main" id="{F1D939CB-95DE-467B-BD79-B8CCF5BBF222}"/>
                </a:ext>
              </a:extLst>
            </p:cNvPr>
            <p:cNvSpPr/>
            <p:nvPr/>
          </p:nvSpPr>
          <p:spPr>
            <a:xfrm>
              <a:off x="2114591" y="4047798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7" name="Plus 198">
              <a:extLst>
                <a:ext uri="{FF2B5EF4-FFF2-40B4-BE49-F238E27FC236}">
                  <a16:creationId xmlns:a16="http://schemas.microsoft.com/office/drawing/2014/main" id="{8E7417F4-0655-47DD-B951-4C7498247B17}"/>
                </a:ext>
              </a:extLst>
            </p:cNvPr>
            <p:cNvSpPr/>
            <p:nvPr/>
          </p:nvSpPr>
          <p:spPr>
            <a:xfrm>
              <a:off x="2541403" y="4047798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8" name="Plus 199">
              <a:extLst>
                <a:ext uri="{FF2B5EF4-FFF2-40B4-BE49-F238E27FC236}">
                  <a16:creationId xmlns:a16="http://schemas.microsoft.com/office/drawing/2014/main" id="{54040246-6019-40A7-949F-F8FCE29D7556}"/>
                </a:ext>
              </a:extLst>
            </p:cNvPr>
            <p:cNvSpPr/>
            <p:nvPr/>
          </p:nvSpPr>
          <p:spPr>
            <a:xfrm>
              <a:off x="2760906" y="4027107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9" name="Plus 200">
              <a:extLst>
                <a:ext uri="{FF2B5EF4-FFF2-40B4-BE49-F238E27FC236}">
                  <a16:creationId xmlns:a16="http://schemas.microsoft.com/office/drawing/2014/main" id="{2D33B9A3-93AC-474F-8A8C-D419C222F377}"/>
                </a:ext>
              </a:extLst>
            </p:cNvPr>
            <p:cNvSpPr/>
            <p:nvPr/>
          </p:nvSpPr>
          <p:spPr>
            <a:xfrm>
              <a:off x="2492624" y="3667855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0" name="Minus 201">
              <a:extLst>
                <a:ext uri="{FF2B5EF4-FFF2-40B4-BE49-F238E27FC236}">
                  <a16:creationId xmlns:a16="http://schemas.microsoft.com/office/drawing/2014/main" id="{DF982EFF-56EE-4172-BA4A-1B2489F02D30}"/>
                </a:ext>
              </a:extLst>
            </p:cNvPr>
            <p:cNvSpPr/>
            <p:nvPr/>
          </p:nvSpPr>
          <p:spPr>
            <a:xfrm>
              <a:off x="2584084" y="4481322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1" name="Minus 202">
              <a:extLst>
                <a:ext uri="{FF2B5EF4-FFF2-40B4-BE49-F238E27FC236}">
                  <a16:creationId xmlns:a16="http://schemas.microsoft.com/office/drawing/2014/main" id="{A7071818-A501-4B1A-B5C2-0B3186C91189}"/>
                </a:ext>
              </a:extLst>
            </p:cNvPr>
            <p:cNvSpPr/>
            <p:nvPr/>
          </p:nvSpPr>
          <p:spPr>
            <a:xfrm>
              <a:off x="2321899" y="4491064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2" name="Minus 203">
              <a:extLst>
                <a:ext uri="{FF2B5EF4-FFF2-40B4-BE49-F238E27FC236}">
                  <a16:creationId xmlns:a16="http://schemas.microsoft.com/office/drawing/2014/main" id="{82851C81-DDDE-4AF7-9515-7B4C6D950D8F}"/>
                </a:ext>
              </a:extLst>
            </p:cNvPr>
            <p:cNvSpPr/>
            <p:nvPr/>
          </p:nvSpPr>
          <p:spPr>
            <a:xfrm>
              <a:off x="1346330" y="3945506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3" name="Minus 204">
              <a:extLst>
                <a:ext uri="{FF2B5EF4-FFF2-40B4-BE49-F238E27FC236}">
                  <a16:creationId xmlns:a16="http://schemas.microsoft.com/office/drawing/2014/main" id="{7A3A92FC-0F97-43AA-A389-70559E272092}"/>
                </a:ext>
              </a:extLst>
            </p:cNvPr>
            <p:cNvSpPr/>
            <p:nvPr/>
          </p:nvSpPr>
          <p:spPr>
            <a:xfrm>
              <a:off x="1382914" y="3813987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4" name="Minus 205">
              <a:extLst>
                <a:ext uri="{FF2B5EF4-FFF2-40B4-BE49-F238E27FC236}">
                  <a16:creationId xmlns:a16="http://schemas.microsoft.com/office/drawing/2014/main" id="{1B6AF300-B471-4563-8F8C-76641F119D27}"/>
                </a:ext>
              </a:extLst>
            </p:cNvPr>
            <p:cNvSpPr/>
            <p:nvPr/>
          </p:nvSpPr>
          <p:spPr>
            <a:xfrm>
              <a:off x="2023131" y="4617712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5" name="Minus 206">
              <a:extLst>
                <a:ext uri="{FF2B5EF4-FFF2-40B4-BE49-F238E27FC236}">
                  <a16:creationId xmlns:a16="http://schemas.microsoft.com/office/drawing/2014/main" id="{2397EB5F-18F5-450D-85F4-1B753A8E3917}"/>
                </a:ext>
              </a:extLst>
            </p:cNvPr>
            <p:cNvSpPr/>
            <p:nvPr/>
          </p:nvSpPr>
          <p:spPr>
            <a:xfrm>
              <a:off x="1687779" y="4661551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6" name="Minus 207">
              <a:extLst>
                <a:ext uri="{FF2B5EF4-FFF2-40B4-BE49-F238E27FC236}">
                  <a16:creationId xmlns:a16="http://schemas.microsoft.com/office/drawing/2014/main" id="{B6FD03A3-DDE8-43C9-8208-751C5EB201FA}"/>
                </a:ext>
              </a:extLst>
            </p:cNvPr>
            <p:cNvSpPr/>
            <p:nvPr/>
          </p:nvSpPr>
          <p:spPr>
            <a:xfrm>
              <a:off x="2614570" y="4617712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1242FC1-BD5F-4359-AD71-23CA03A66630}"/>
              </a:ext>
            </a:extLst>
          </p:cNvPr>
          <p:cNvGrpSpPr/>
          <p:nvPr/>
        </p:nvGrpSpPr>
        <p:grpSpPr>
          <a:xfrm>
            <a:off x="3573523" y="4464718"/>
            <a:ext cx="1701138" cy="1403725"/>
            <a:chOff x="5562600" y="1786878"/>
            <a:chExt cx="1701138" cy="1403725"/>
          </a:xfrm>
        </p:grpSpPr>
        <p:sp>
          <p:nvSpPr>
            <p:cNvPr id="25" name="Minus 169">
              <a:extLst>
                <a:ext uri="{FF2B5EF4-FFF2-40B4-BE49-F238E27FC236}">
                  <a16:creationId xmlns:a16="http://schemas.microsoft.com/office/drawing/2014/main" id="{9048C67C-E4F4-4A78-8C10-B32E8CA6F639}"/>
                </a:ext>
              </a:extLst>
            </p:cNvPr>
            <p:cNvSpPr/>
            <p:nvPr/>
          </p:nvSpPr>
          <p:spPr>
            <a:xfrm>
              <a:off x="6145064" y="2649204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Plus 170">
              <a:extLst>
                <a:ext uri="{FF2B5EF4-FFF2-40B4-BE49-F238E27FC236}">
                  <a16:creationId xmlns:a16="http://schemas.microsoft.com/office/drawing/2014/main" id="{865A25BB-65C2-46DF-A131-F8D610CD27F5}"/>
                </a:ext>
              </a:extLst>
            </p:cNvPr>
            <p:cNvSpPr/>
            <p:nvPr/>
          </p:nvSpPr>
          <p:spPr>
            <a:xfrm>
              <a:off x="6476678" y="2386824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Plus 175">
              <a:extLst>
                <a:ext uri="{FF2B5EF4-FFF2-40B4-BE49-F238E27FC236}">
                  <a16:creationId xmlns:a16="http://schemas.microsoft.com/office/drawing/2014/main" id="{B1BB647E-B750-432C-A421-6892CF0FCCC3}"/>
                </a:ext>
              </a:extLst>
            </p:cNvPr>
            <p:cNvSpPr/>
            <p:nvPr/>
          </p:nvSpPr>
          <p:spPr>
            <a:xfrm>
              <a:off x="6130363" y="1837538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Minus 176">
              <a:extLst>
                <a:ext uri="{FF2B5EF4-FFF2-40B4-BE49-F238E27FC236}">
                  <a16:creationId xmlns:a16="http://schemas.microsoft.com/office/drawing/2014/main" id="{3ADC5CAF-C74D-4F06-A395-BEB2C5338331}"/>
                </a:ext>
              </a:extLst>
            </p:cNvPr>
            <p:cNvSpPr/>
            <p:nvPr/>
          </p:nvSpPr>
          <p:spPr>
            <a:xfrm>
              <a:off x="6162871" y="2460126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" name="Minus 177">
              <a:extLst>
                <a:ext uri="{FF2B5EF4-FFF2-40B4-BE49-F238E27FC236}">
                  <a16:creationId xmlns:a16="http://schemas.microsoft.com/office/drawing/2014/main" id="{43CCB180-5872-46A7-8674-8F5A287C1314}"/>
                </a:ext>
              </a:extLst>
            </p:cNvPr>
            <p:cNvSpPr/>
            <p:nvPr/>
          </p:nvSpPr>
          <p:spPr>
            <a:xfrm>
              <a:off x="6489341" y="2724060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Minus 178">
              <a:extLst>
                <a:ext uri="{FF2B5EF4-FFF2-40B4-BE49-F238E27FC236}">
                  <a16:creationId xmlns:a16="http://schemas.microsoft.com/office/drawing/2014/main" id="{32FF0D54-4C57-46BE-BF27-B35FCCC0D54A}"/>
                </a:ext>
              </a:extLst>
            </p:cNvPr>
            <p:cNvSpPr/>
            <p:nvPr/>
          </p:nvSpPr>
          <p:spPr>
            <a:xfrm>
              <a:off x="6595061" y="2965567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Minus 182">
              <a:extLst>
                <a:ext uri="{FF2B5EF4-FFF2-40B4-BE49-F238E27FC236}">
                  <a16:creationId xmlns:a16="http://schemas.microsoft.com/office/drawing/2014/main" id="{D7D6CDCE-953E-44DF-9ED3-501C68B2060F}"/>
                </a:ext>
              </a:extLst>
            </p:cNvPr>
            <p:cNvSpPr/>
            <p:nvPr/>
          </p:nvSpPr>
          <p:spPr>
            <a:xfrm>
              <a:off x="5841318" y="2856400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9" name="Plus 184">
              <a:extLst>
                <a:ext uri="{FF2B5EF4-FFF2-40B4-BE49-F238E27FC236}">
                  <a16:creationId xmlns:a16="http://schemas.microsoft.com/office/drawing/2014/main" id="{74312790-A5A8-4258-A54B-DB41309F04CF}"/>
                </a:ext>
              </a:extLst>
            </p:cNvPr>
            <p:cNvSpPr/>
            <p:nvPr/>
          </p:nvSpPr>
          <p:spPr>
            <a:xfrm>
              <a:off x="6286568" y="2140249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Plus 187">
              <a:extLst>
                <a:ext uri="{FF2B5EF4-FFF2-40B4-BE49-F238E27FC236}">
                  <a16:creationId xmlns:a16="http://schemas.microsoft.com/office/drawing/2014/main" id="{93ECE396-5920-4874-A0FA-0DADF7EA64FB}"/>
                </a:ext>
              </a:extLst>
            </p:cNvPr>
            <p:cNvSpPr/>
            <p:nvPr/>
          </p:nvSpPr>
          <p:spPr>
            <a:xfrm>
              <a:off x="7067035" y="2088372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3" name="Plus 188">
              <a:extLst>
                <a:ext uri="{FF2B5EF4-FFF2-40B4-BE49-F238E27FC236}">
                  <a16:creationId xmlns:a16="http://schemas.microsoft.com/office/drawing/2014/main" id="{1EDEB796-86F5-4E39-97F1-38F0CDB03952}"/>
                </a:ext>
              </a:extLst>
            </p:cNvPr>
            <p:cNvSpPr/>
            <p:nvPr/>
          </p:nvSpPr>
          <p:spPr>
            <a:xfrm>
              <a:off x="7085219" y="1786878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Plus 194">
              <a:extLst>
                <a:ext uri="{FF2B5EF4-FFF2-40B4-BE49-F238E27FC236}">
                  <a16:creationId xmlns:a16="http://schemas.microsoft.com/office/drawing/2014/main" id="{B55DDCB5-4361-412A-A277-22B716D419FF}"/>
                </a:ext>
              </a:extLst>
            </p:cNvPr>
            <p:cNvSpPr/>
            <p:nvPr/>
          </p:nvSpPr>
          <p:spPr>
            <a:xfrm>
              <a:off x="6926638" y="2477625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0" name="Plus 195">
              <a:extLst>
                <a:ext uri="{FF2B5EF4-FFF2-40B4-BE49-F238E27FC236}">
                  <a16:creationId xmlns:a16="http://schemas.microsoft.com/office/drawing/2014/main" id="{C262BD21-A920-4AA9-BECC-E33F3C535052}"/>
                </a:ext>
              </a:extLst>
            </p:cNvPr>
            <p:cNvSpPr/>
            <p:nvPr/>
          </p:nvSpPr>
          <p:spPr>
            <a:xfrm>
              <a:off x="6811307" y="2663524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3" name="Plus 198">
              <a:extLst>
                <a:ext uri="{FF2B5EF4-FFF2-40B4-BE49-F238E27FC236}">
                  <a16:creationId xmlns:a16="http://schemas.microsoft.com/office/drawing/2014/main" id="{76D36973-C1A2-4084-8EAA-9FAB0822F0D2}"/>
                </a:ext>
              </a:extLst>
            </p:cNvPr>
            <p:cNvSpPr/>
            <p:nvPr/>
          </p:nvSpPr>
          <p:spPr>
            <a:xfrm>
              <a:off x="6753641" y="2291726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6" name="Minus 201">
              <a:extLst>
                <a:ext uri="{FF2B5EF4-FFF2-40B4-BE49-F238E27FC236}">
                  <a16:creationId xmlns:a16="http://schemas.microsoft.com/office/drawing/2014/main" id="{78615CA0-86A2-4824-B33A-0811189064DC}"/>
                </a:ext>
              </a:extLst>
            </p:cNvPr>
            <p:cNvSpPr/>
            <p:nvPr/>
          </p:nvSpPr>
          <p:spPr>
            <a:xfrm>
              <a:off x="6939414" y="2900914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8" name="Minus 203">
              <a:extLst>
                <a:ext uri="{FF2B5EF4-FFF2-40B4-BE49-F238E27FC236}">
                  <a16:creationId xmlns:a16="http://schemas.microsoft.com/office/drawing/2014/main" id="{665FAB6B-2653-4657-95D3-7D50B082F4EB}"/>
                </a:ext>
              </a:extLst>
            </p:cNvPr>
            <p:cNvSpPr/>
            <p:nvPr/>
          </p:nvSpPr>
          <p:spPr>
            <a:xfrm>
              <a:off x="5880478" y="2249632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ABD89DB9-887C-4A09-B9BB-5AC5E57C3579}"/>
                </a:ext>
              </a:extLst>
            </p:cNvPr>
            <p:cNvCxnSpPr/>
            <p:nvPr/>
          </p:nvCxnSpPr>
          <p:spPr>
            <a:xfrm>
              <a:off x="5562600" y="3190603"/>
              <a:ext cx="170113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DB97D55E-109D-4E56-9A59-BAC6755A93CB}"/>
                </a:ext>
              </a:extLst>
            </p:cNvPr>
            <p:cNvCxnSpPr/>
            <p:nvPr/>
          </p:nvCxnSpPr>
          <p:spPr>
            <a:xfrm flipV="1">
              <a:off x="5562600" y="1800570"/>
              <a:ext cx="0" cy="139003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4C3E94-7B74-4B3F-BA74-054C97F5F43D}"/>
              </a:ext>
            </a:extLst>
          </p:cNvPr>
          <p:cNvGrpSpPr/>
          <p:nvPr/>
        </p:nvGrpSpPr>
        <p:grpSpPr>
          <a:xfrm>
            <a:off x="6559566" y="1676400"/>
            <a:ext cx="1525634" cy="1245988"/>
            <a:chOff x="6665782" y="1379606"/>
            <a:chExt cx="1734775" cy="1465458"/>
          </a:xfrm>
        </p:grpSpPr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3CE22B92-02AE-4544-BC36-73E3D62A4543}"/>
                </a:ext>
              </a:extLst>
            </p:cNvPr>
            <p:cNvCxnSpPr/>
            <p:nvPr/>
          </p:nvCxnSpPr>
          <p:spPr>
            <a:xfrm>
              <a:off x="6665782" y="2845064"/>
              <a:ext cx="173477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6FC1FB2D-36E4-4467-B7E4-587C94F26ABB}"/>
                </a:ext>
              </a:extLst>
            </p:cNvPr>
            <p:cNvCxnSpPr/>
            <p:nvPr/>
          </p:nvCxnSpPr>
          <p:spPr>
            <a:xfrm flipV="1">
              <a:off x="6665782" y="1444259"/>
              <a:ext cx="0" cy="140080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Plus 167">
              <a:extLst>
                <a:ext uri="{FF2B5EF4-FFF2-40B4-BE49-F238E27FC236}">
                  <a16:creationId xmlns:a16="http://schemas.microsoft.com/office/drawing/2014/main" id="{DA8D57A7-81AB-451C-8675-636A3A187077}"/>
                </a:ext>
              </a:extLst>
            </p:cNvPr>
            <p:cNvSpPr/>
            <p:nvPr/>
          </p:nvSpPr>
          <p:spPr>
            <a:xfrm>
              <a:off x="7694886" y="1607144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8" name="Plus 171">
              <a:extLst>
                <a:ext uri="{FF2B5EF4-FFF2-40B4-BE49-F238E27FC236}">
                  <a16:creationId xmlns:a16="http://schemas.microsoft.com/office/drawing/2014/main" id="{821406B4-0437-4827-9AFF-0BD20265BE98}"/>
                </a:ext>
              </a:extLst>
            </p:cNvPr>
            <p:cNvSpPr/>
            <p:nvPr/>
          </p:nvSpPr>
          <p:spPr>
            <a:xfrm>
              <a:off x="7974214" y="2235617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9" name="Plus 172">
              <a:extLst>
                <a:ext uri="{FF2B5EF4-FFF2-40B4-BE49-F238E27FC236}">
                  <a16:creationId xmlns:a16="http://schemas.microsoft.com/office/drawing/2014/main" id="{E2DD55F8-2722-4DA5-B9A9-2B039160C4F2}"/>
                </a:ext>
              </a:extLst>
            </p:cNvPr>
            <p:cNvSpPr/>
            <p:nvPr/>
          </p:nvSpPr>
          <p:spPr>
            <a:xfrm>
              <a:off x="8131030" y="2117514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0" name="Plus 174">
              <a:extLst>
                <a:ext uri="{FF2B5EF4-FFF2-40B4-BE49-F238E27FC236}">
                  <a16:creationId xmlns:a16="http://schemas.microsoft.com/office/drawing/2014/main" id="{76E29E80-D428-4B39-B8C8-DD22B3F9BE19}"/>
                </a:ext>
              </a:extLst>
            </p:cNvPr>
            <p:cNvSpPr/>
            <p:nvPr/>
          </p:nvSpPr>
          <p:spPr>
            <a:xfrm>
              <a:off x="7229338" y="1782232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1" name="Minus 179">
              <a:extLst>
                <a:ext uri="{FF2B5EF4-FFF2-40B4-BE49-F238E27FC236}">
                  <a16:creationId xmlns:a16="http://schemas.microsoft.com/office/drawing/2014/main" id="{712D2F78-CDFC-4C41-8D72-F61BB11EFD7C}"/>
                </a:ext>
              </a:extLst>
            </p:cNvPr>
            <p:cNvSpPr/>
            <p:nvPr/>
          </p:nvSpPr>
          <p:spPr>
            <a:xfrm>
              <a:off x="7062722" y="2041503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2" name="Minus 180">
              <a:extLst>
                <a:ext uri="{FF2B5EF4-FFF2-40B4-BE49-F238E27FC236}">
                  <a16:creationId xmlns:a16="http://schemas.microsoft.com/office/drawing/2014/main" id="{517966F6-1D8F-431B-A776-9519F2BCE27F}"/>
                </a:ext>
              </a:extLst>
            </p:cNvPr>
            <p:cNvSpPr/>
            <p:nvPr/>
          </p:nvSpPr>
          <p:spPr>
            <a:xfrm>
              <a:off x="6812797" y="1780888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3" name="Minus 181">
              <a:extLst>
                <a:ext uri="{FF2B5EF4-FFF2-40B4-BE49-F238E27FC236}">
                  <a16:creationId xmlns:a16="http://schemas.microsoft.com/office/drawing/2014/main" id="{632E7088-BC39-49D8-B2F3-AD01E15AF091}"/>
                </a:ext>
              </a:extLst>
            </p:cNvPr>
            <p:cNvSpPr/>
            <p:nvPr/>
          </p:nvSpPr>
          <p:spPr>
            <a:xfrm>
              <a:off x="6812797" y="225868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4" name="Minus 183">
              <a:extLst>
                <a:ext uri="{FF2B5EF4-FFF2-40B4-BE49-F238E27FC236}">
                  <a16:creationId xmlns:a16="http://schemas.microsoft.com/office/drawing/2014/main" id="{DE3725E0-8CC2-4281-B3F4-3B13C8856338}"/>
                </a:ext>
              </a:extLst>
            </p:cNvPr>
            <p:cNvSpPr/>
            <p:nvPr/>
          </p:nvSpPr>
          <p:spPr>
            <a:xfrm>
              <a:off x="7288145" y="2421565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5" name="Plus 185">
              <a:extLst>
                <a:ext uri="{FF2B5EF4-FFF2-40B4-BE49-F238E27FC236}">
                  <a16:creationId xmlns:a16="http://schemas.microsoft.com/office/drawing/2014/main" id="{EC01F57A-13BC-4516-BD3F-33C3ED0A61D8}"/>
                </a:ext>
              </a:extLst>
            </p:cNvPr>
            <p:cNvSpPr/>
            <p:nvPr/>
          </p:nvSpPr>
          <p:spPr>
            <a:xfrm>
              <a:off x="7503766" y="1482266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6" name="Plus 186">
              <a:extLst>
                <a:ext uri="{FF2B5EF4-FFF2-40B4-BE49-F238E27FC236}">
                  <a16:creationId xmlns:a16="http://schemas.microsoft.com/office/drawing/2014/main" id="{47ABFA3D-CA6A-474F-8C8D-E77A7D1B224E}"/>
                </a:ext>
              </a:extLst>
            </p:cNvPr>
            <p:cNvSpPr/>
            <p:nvPr/>
          </p:nvSpPr>
          <p:spPr>
            <a:xfrm>
              <a:off x="7753691" y="1822978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7" name="Plus 189">
              <a:extLst>
                <a:ext uri="{FF2B5EF4-FFF2-40B4-BE49-F238E27FC236}">
                  <a16:creationId xmlns:a16="http://schemas.microsoft.com/office/drawing/2014/main" id="{BC88B5DE-8723-4203-B841-9ACD015AA2DA}"/>
                </a:ext>
              </a:extLst>
            </p:cNvPr>
            <p:cNvSpPr/>
            <p:nvPr/>
          </p:nvSpPr>
          <p:spPr>
            <a:xfrm>
              <a:off x="7420458" y="2128373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8" name="Minus 190">
              <a:extLst>
                <a:ext uri="{FF2B5EF4-FFF2-40B4-BE49-F238E27FC236}">
                  <a16:creationId xmlns:a16="http://schemas.microsoft.com/office/drawing/2014/main" id="{4B1E54E2-2224-43DC-BB8F-A5389D3E30C5}"/>
                </a:ext>
              </a:extLst>
            </p:cNvPr>
            <p:cNvSpPr/>
            <p:nvPr/>
          </p:nvSpPr>
          <p:spPr>
            <a:xfrm>
              <a:off x="6881404" y="205779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9" name="Minus 191">
              <a:extLst>
                <a:ext uri="{FF2B5EF4-FFF2-40B4-BE49-F238E27FC236}">
                  <a16:creationId xmlns:a16="http://schemas.microsoft.com/office/drawing/2014/main" id="{F91634BE-090A-4B89-BDB9-2A390170C942}"/>
                </a:ext>
              </a:extLst>
            </p:cNvPr>
            <p:cNvSpPr/>
            <p:nvPr/>
          </p:nvSpPr>
          <p:spPr>
            <a:xfrm>
              <a:off x="7224438" y="1565053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0" name="Minus 192">
              <a:extLst>
                <a:ext uri="{FF2B5EF4-FFF2-40B4-BE49-F238E27FC236}">
                  <a16:creationId xmlns:a16="http://schemas.microsoft.com/office/drawing/2014/main" id="{75A92202-DB60-497E-AC55-E2C10BFF0157}"/>
                </a:ext>
              </a:extLst>
            </p:cNvPr>
            <p:cNvSpPr/>
            <p:nvPr/>
          </p:nvSpPr>
          <p:spPr>
            <a:xfrm>
              <a:off x="7342050" y="225868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1" name="Plus 193">
              <a:extLst>
                <a:ext uri="{FF2B5EF4-FFF2-40B4-BE49-F238E27FC236}">
                  <a16:creationId xmlns:a16="http://schemas.microsoft.com/office/drawing/2014/main" id="{01DDBF50-13AA-496C-9267-4682D8E53F34}"/>
                </a:ext>
              </a:extLst>
            </p:cNvPr>
            <p:cNvSpPr/>
            <p:nvPr/>
          </p:nvSpPr>
          <p:spPr>
            <a:xfrm>
              <a:off x="8160433" y="2459572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2" name="Plus 196">
              <a:extLst>
                <a:ext uri="{FF2B5EF4-FFF2-40B4-BE49-F238E27FC236}">
                  <a16:creationId xmlns:a16="http://schemas.microsoft.com/office/drawing/2014/main" id="{E7579AED-9009-46A4-A1E9-C7BC05929B3A}"/>
                </a:ext>
              </a:extLst>
            </p:cNvPr>
            <p:cNvSpPr/>
            <p:nvPr/>
          </p:nvSpPr>
          <p:spPr>
            <a:xfrm>
              <a:off x="7611577" y="2262766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3" name="Plus 197">
              <a:extLst>
                <a:ext uri="{FF2B5EF4-FFF2-40B4-BE49-F238E27FC236}">
                  <a16:creationId xmlns:a16="http://schemas.microsoft.com/office/drawing/2014/main" id="{254F1640-F54F-4D80-8A43-110128440C32}"/>
                </a:ext>
              </a:extLst>
            </p:cNvPr>
            <p:cNvSpPr/>
            <p:nvPr/>
          </p:nvSpPr>
          <p:spPr>
            <a:xfrm>
              <a:off x="7572374" y="1976349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4" name="Plus 199">
              <a:extLst>
                <a:ext uri="{FF2B5EF4-FFF2-40B4-BE49-F238E27FC236}">
                  <a16:creationId xmlns:a16="http://schemas.microsoft.com/office/drawing/2014/main" id="{9802BAD1-F81C-40AA-92F9-562DFAD04121}"/>
                </a:ext>
              </a:extLst>
            </p:cNvPr>
            <p:cNvSpPr/>
            <p:nvPr/>
          </p:nvSpPr>
          <p:spPr>
            <a:xfrm>
              <a:off x="8091826" y="1953285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5" name="Plus 200">
              <a:extLst>
                <a:ext uri="{FF2B5EF4-FFF2-40B4-BE49-F238E27FC236}">
                  <a16:creationId xmlns:a16="http://schemas.microsoft.com/office/drawing/2014/main" id="{702407E5-2CA5-414C-A91A-48F794805F0E}"/>
                </a:ext>
              </a:extLst>
            </p:cNvPr>
            <p:cNvSpPr/>
            <p:nvPr/>
          </p:nvSpPr>
          <p:spPr>
            <a:xfrm>
              <a:off x="7876204" y="1552849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6" name="Minus 202">
              <a:extLst>
                <a:ext uri="{FF2B5EF4-FFF2-40B4-BE49-F238E27FC236}">
                  <a16:creationId xmlns:a16="http://schemas.microsoft.com/office/drawing/2014/main" id="{7AD028AF-42CB-4A24-A481-05B412161F87}"/>
                </a:ext>
              </a:extLst>
            </p:cNvPr>
            <p:cNvSpPr/>
            <p:nvPr/>
          </p:nvSpPr>
          <p:spPr>
            <a:xfrm>
              <a:off x="7738990" y="2470430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7" name="Minus 204">
              <a:extLst>
                <a:ext uri="{FF2B5EF4-FFF2-40B4-BE49-F238E27FC236}">
                  <a16:creationId xmlns:a16="http://schemas.microsoft.com/office/drawing/2014/main" id="{EE4734A4-D7F7-48AA-B728-0E0FBA33E754}"/>
                </a:ext>
              </a:extLst>
            </p:cNvPr>
            <p:cNvSpPr/>
            <p:nvPr/>
          </p:nvSpPr>
          <p:spPr>
            <a:xfrm>
              <a:off x="6984314" y="1715734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8" name="Minus 205">
              <a:extLst>
                <a:ext uri="{FF2B5EF4-FFF2-40B4-BE49-F238E27FC236}">
                  <a16:creationId xmlns:a16="http://schemas.microsoft.com/office/drawing/2014/main" id="{F70CB212-311B-4E6D-A4E0-AECF9D99C75F}"/>
                </a:ext>
              </a:extLst>
            </p:cNvPr>
            <p:cNvSpPr/>
            <p:nvPr/>
          </p:nvSpPr>
          <p:spPr>
            <a:xfrm>
              <a:off x="7498865" y="2611597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9" name="Minus 206">
              <a:extLst>
                <a:ext uri="{FF2B5EF4-FFF2-40B4-BE49-F238E27FC236}">
                  <a16:creationId xmlns:a16="http://schemas.microsoft.com/office/drawing/2014/main" id="{CF5A7116-9570-49A9-9CE9-BE4D42A005AA}"/>
                </a:ext>
              </a:extLst>
            </p:cNvPr>
            <p:cNvSpPr/>
            <p:nvPr/>
          </p:nvSpPr>
          <p:spPr>
            <a:xfrm>
              <a:off x="7229338" y="266046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0" name="Minus 207">
              <a:extLst>
                <a:ext uri="{FF2B5EF4-FFF2-40B4-BE49-F238E27FC236}">
                  <a16:creationId xmlns:a16="http://schemas.microsoft.com/office/drawing/2014/main" id="{06612179-44C4-4EBF-A738-7C4BC0590DC0}"/>
                </a:ext>
              </a:extLst>
            </p:cNvPr>
            <p:cNvSpPr/>
            <p:nvPr/>
          </p:nvSpPr>
          <p:spPr>
            <a:xfrm>
              <a:off x="7974214" y="2611597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3508BF-97C6-4BD6-A922-4E10C93BCBEA}"/>
                </a:ext>
              </a:extLst>
            </p:cNvPr>
            <p:cNvSpPr/>
            <p:nvPr/>
          </p:nvSpPr>
          <p:spPr>
            <a:xfrm>
              <a:off x="6812797" y="1379606"/>
              <a:ext cx="1484487" cy="1389252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FEE7BBDB-7FBB-4028-ADBA-964E8587FE66}"/>
              </a:ext>
            </a:extLst>
          </p:cNvPr>
          <p:cNvCxnSpPr>
            <a:cxnSpLocks/>
          </p:cNvCxnSpPr>
          <p:nvPr/>
        </p:nvCxnSpPr>
        <p:spPr>
          <a:xfrm>
            <a:off x="6553200" y="1715474"/>
            <a:ext cx="1353236" cy="1280774"/>
          </a:xfrm>
          <a:prstGeom prst="line">
            <a:avLst/>
          </a:prstGeom>
          <a:ln w="508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5D461544-AB73-4959-939B-3E9B10164314}"/>
              </a:ext>
            </a:extLst>
          </p:cNvPr>
          <p:cNvSpPr txBox="1"/>
          <p:nvPr/>
        </p:nvSpPr>
        <p:spPr>
          <a:xfrm>
            <a:off x="3364556" y="58629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Holdout set</a:t>
            </a:r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38C2F4EA-5985-4B67-90D5-046752CABC83}"/>
              </a:ext>
            </a:extLst>
          </p:cNvPr>
          <p:cNvGrpSpPr/>
          <p:nvPr/>
        </p:nvGrpSpPr>
        <p:grpSpPr>
          <a:xfrm>
            <a:off x="6583364" y="4648299"/>
            <a:ext cx="1525634" cy="1245988"/>
            <a:chOff x="6665782" y="1379606"/>
            <a:chExt cx="1734775" cy="1465458"/>
          </a:xfrm>
        </p:grpSpPr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8ED2912B-F2EC-45C3-A1F5-446888CF68C8}"/>
                </a:ext>
              </a:extLst>
            </p:cNvPr>
            <p:cNvCxnSpPr/>
            <p:nvPr/>
          </p:nvCxnSpPr>
          <p:spPr>
            <a:xfrm>
              <a:off x="6665782" y="2845064"/>
              <a:ext cx="173477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AC22B7B7-F8C3-4B3E-B74A-3E5A2CF66D26}"/>
                </a:ext>
              </a:extLst>
            </p:cNvPr>
            <p:cNvCxnSpPr/>
            <p:nvPr/>
          </p:nvCxnSpPr>
          <p:spPr>
            <a:xfrm flipV="1">
              <a:off x="6665782" y="1444259"/>
              <a:ext cx="0" cy="140080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Plus 167">
              <a:extLst>
                <a:ext uri="{FF2B5EF4-FFF2-40B4-BE49-F238E27FC236}">
                  <a16:creationId xmlns:a16="http://schemas.microsoft.com/office/drawing/2014/main" id="{85338A7A-4152-4FD4-89DA-FEB990F61A91}"/>
                </a:ext>
              </a:extLst>
            </p:cNvPr>
            <p:cNvSpPr/>
            <p:nvPr/>
          </p:nvSpPr>
          <p:spPr>
            <a:xfrm>
              <a:off x="7694886" y="1607144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5" name="Plus 171">
              <a:extLst>
                <a:ext uri="{FF2B5EF4-FFF2-40B4-BE49-F238E27FC236}">
                  <a16:creationId xmlns:a16="http://schemas.microsoft.com/office/drawing/2014/main" id="{54DC3645-D98C-4611-8255-84083C848DAC}"/>
                </a:ext>
              </a:extLst>
            </p:cNvPr>
            <p:cNvSpPr/>
            <p:nvPr/>
          </p:nvSpPr>
          <p:spPr>
            <a:xfrm>
              <a:off x="7974214" y="2235617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6" name="Plus 172">
              <a:extLst>
                <a:ext uri="{FF2B5EF4-FFF2-40B4-BE49-F238E27FC236}">
                  <a16:creationId xmlns:a16="http://schemas.microsoft.com/office/drawing/2014/main" id="{03845426-B46A-402B-AD61-D3674B9B5FFA}"/>
                </a:ext>
              </a:extLst>
            </p:cNvPr>
            <p:cNvSpPr/>
            <p:nvPr/>
          </p:nvSpPr>
          <p:spPr>
            <a:xfrm>
              <a:off x="8131030" y="2117514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7" name="Plus 174">
              <a:extLst>
                <a:ext uri="{FF2B5EF4-FFF2-40B4-BE49-F238E27FC236}">
                  <a16:creationId xmlns:a16="http://schemas.microsoft.com/office/drawing/2014/main" id="{EB4787F2-5454-4CCB-9E39-EE50E384FD61}"/>
                </a:ext>
              </a:extLst>
            </p:cNvPr>
            <p:cNvSpPr/>
            <p:nvPr/>
          </p:nvSpPr>
          <p:spPr>
            <a:xfrm>
              <a:off x="7229338" y="1782232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8" name="Minus 179">
              <a:extLst>
                <a:ext uri="{FF2B5EF4-FFF2-40B4-BE49-F238E27FC236}">
                  <a16:creationId xmlns:a16="http://schemas.microsoft.com/office/drawing/2014/main" id="{D026BF6D-50F3-4F68-B64D-2DBADEA1C061}"/>
                </a:ext>
              </a:extLst>
            </p:cNvPr>
            <p:cNvSpPr/>
            <p:nvPr/>
          </p:nvSpPr>
          <p:spPr>
            <a:xfrm>
              <a:off x="7062722" y="2041503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9" name="Minus 180">
              <a:extLst>
                <a:ext uri="{FF2B5EF4-FFF2-40B4-BE49-F238E27FC236}">
                  <a16:creationId xmlns:a16="http://schemas.microsoft.com/office/drawing/2014/main" id="{1CA9ADF5-40D2-4A51-8F1B-2F99B2181095}"/>
                </a:ext>
              </a:extLst>
            </p:cNvPr>
            <p:cNvSpPr/>
            <p:nvPr/>
          </p:nvSpPr>
          <p:spPr>
            <a:xfrm>
              <a:off x="6812797" y="1780888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0" name="Minus 181">
              <a:extLst>
                <a:ext uri="{FF2B5EF4-FFF2-40B4-BE49-F238E27FC236}">
                  <a16:creationId xmlns:a16="http://schemas.microsoft.com/office/drawing/2014/main" id="{D8FC8160-729D-497F-AAFF-83BE2D212B5E}"/>
                </a:ext>
              </a:extLst>
            </p:cNvPr>
            <p:cNvSpPr/>
            <p:nvPr/>
          </p:nvSpPr>
          <p:spPr>
            <a:xfrm>
              <a:off x="6812797" y="225868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1" name="Minus 183">
              <a:extLst>
                <a:ext uri="{FF2B5EF4-FFF2-40B4-BE49-F238E27FC236}">
                  <a16:creationId xmlns:a16="http://schemas.microsoft.com/office/drawing/2014/main" id="{B1879BBC-4DB6-4D65-B820-5BEA6734E387}"/>
                </a:ext>
              </a:extLst>
            </p:cNvPr>
            <p:cNvSpPr/>
            <p:nvPr/>
          </p:nvSpPr>
          <p:spPr>
            <a:xfrm>
              <a:off x="7288145" y="2421565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2" name="Plus 185">
              <a:extLst>
                <a:ext uri="{FF2B5EF4-FFF2-40B4-BE49-F238E27FC236}">
                  <a16:creationId xmlns:a16="http://schemas.microsoft.com/office/drawing/2014/main" id="{1CFA0C9D-03D5-4846-A284-A1DBB952E187}"/>
                </a:ext>
              </a:extLst>
            </p:cNvPr>
            <p:cNvSpPr/>
            <p:nvPr/>
          </p:nvSpPr>
          <p:spPr>
            <a:xfrm>
              <a:off x="7503766" y="1482266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3" name="Plus 186">
              <a:extLst>
                <a:ext uri="{FF2B5EF4-FFF2-40B4-BE49-F238E27FC236}">
                  <a16:creationId xmlns:a16="http://schemas.microsoft.com/office/drawing/2014/main" id="{98F13E62-C5DB-47BD-AAAA-8A72E9BAEAF4}"/>
                </a:ext>
              </a:extLst>
            </p:cNvPr>
            <p:cNvSpPr/>
            <p:nvPr/>
          </p:nvSpPr>
          <p:spPr>
            <a:xfrm>
              <a:off x="7753691" y="1822978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4" name="Plus 189">
              <a:extLst>
                <a:ext uri="{FF2B5EF4-FFF2-40B4-BE49-F238E27FC236}">
                  <a16:creationId xmlns:a16="http://schemas.microsoft.com/office/drawing/2014/main" id="{F3636E91-3074-4BDD-86A5-36D93935D84A}"/>
                </a:ext>
              </a:extLst>
            </p:cNvPr>
            <p:cNvSpPr/>
            <p:nvPr/>
          </p:nvSpPr>
          <p:spPr>
            <a:xfrm>
              <a:off x="7420458" y="2128373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5" name="Minus 190">
              <a:extLst>
                <a:ext uri="{FF2B5EF4-FFF2-40B4-BE49-F238E27FC236}">
                  <a16:creationId xmlns:a16="http://schemas.microsoft.com/office/drawing/2014/main" id="{85854337-6CB3-4D3B-B125-17BC99C9047D}"/>
                </a:ext>
              </a:extLst>
            </p:cNvPr>
            <p:cNvSpPr/>
            <p:nvPr/>
          </p:nvSpPr>
          <p:spPr>
            <a:xfrm>
              <a:off x="6881404" y="205779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6" name="Minus 191">
              <a:extLst>
                <a:ext uri="{FF2B5EF4-FFF2-40B4-BE49-F238E27FC236}">
                  <a16:creationId xmlns:a16="http://schemas.microsoft.com/office/drawing/2014/main" id="{4672F98D-959C-4D7E-9FA9-424C5D2393FC}"/>
                </a:ext>
              </a:extLst>
            </p:cNvPr>
            <p:cNvSpPr/>
            <p:nvPr/>
          </p:nvSpPr>
          <p:spPr>
            <a:xfrm>
              <a:off x="7224438" y="1565053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7" name="Minus 192">
              <a:extLst>
                <a:ext uri="{FF2B5EF4-FFF2-40B4-BE49-F238E27FC236}">
                  <a16:creationId xmlns:a16="http://schemas.microsoft.com/office/drawing/2014/main" id="{F35E1178-3C2B-4777-BBFE-FEFDF8F82184}"/>
                </a:ext>
              </a:extLst>
            </p:cNvPr>
            <p:cNvSpPr/>
            <p:nvPr/>
          </p:nvSpPr>
          <p:spPr>
            <a:xfrm>
              <a:off x="7342050" y="225868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8" name="Plus 193">
              <a:extLst>
                <a:ext uri="{FF2B5EF4-FFF2-40B4-BE49-F238E27FC236}">
                  <a16:creationId xmlns:a16="http://schemas.microsoft.com/office/drawing/2014/main" id="{8B226F1D-96F2-436F-AACC-056409055207}"/>
                </a:ext>
              </a:extLst>
            </p:cNvPr>
            <p:cNvSpPr/>
            <p:nvPr/>
          </p:nvSpPr>
          <p:spPr>
            <a:xfrm>
              <a:off x="8160433" y="2459572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9" name="Plus 196">
              <a:extLst>
                <a:ext uri="{FF2B5EF4-FFF2-40B4-BE49-F238E27FC236}">
                  <a16:creationId xmlns:a16="http://schemas.microsoft.com/office/drawing/2014/main" id="{A93423BC-AF5E-4E68-9C4F-1F03199494D1}"/>
                </a:ext>
              </a:extLst>
            </p:cNvPr>
            <p:cNvSpPr/>
            <p:nvPr/>
          </p:nvSpPr>
          <p:spPr>
            <a:xfrm>
              <a:off x="7611577" y="2262766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0" name="Plus 197">
              <a:extLst>
                <a:ext uri="{FF2B5EF4-FFF2-40B4-BE49-F238E27FC236}">
                  <a16:creationId xmlns:a16="http://schemas.microsoft.com/office/drawing/2014/main" id="{E64EB5C3-8F66-47FB-957E-570CF8304A0A}"/>
                </a:ext>
              </a:extLst>
            </p:cNvPr>
            <p:cNvSpPr/>
            <p:nvPr/>
          </p:nvSpPr>
          <p:spPr>
            <a:xfrm>
              <a:off x="7572374" y="1976349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1" name="Plus 199">
              <a:extLst>
                <a:ext uri="{FF2B5EF4-FFF2-40B4-BE49-F238E27FC236}">
                  <a16:creationId xmlns:a16="http://schemas.microsoft.com/office/drawing/2014/main" id="{3662FAEF-4AD4-426E-99E3-3088DE906018}"/>
                </a:ext>
              </a:extLst>
            </p:cNvPr>
            <p:cNvSpPr/>
            <p:nvPr/>
          </p:nvSpPr>
          <p:spPr>
            <a:xfrm>
              <a:off x="8091826" y="1953285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2" name="Plus 200">
              <a:extLst>
                <a:ext uri="{FF2B5EF4-FFF2-40B4-BE49-F238E27FC236}">
                  <a16:creationId xmlns:a16="http://schemas.microsoft.com/office/drawing/2014/main" id="{FCA22998-9904-4C15-B2A7-00446F252841}"/>
                </a:ext>
              </a:extLst>
            </p:cNvPr>
            <p:cNvSpPr/>
            <p:nvPr/>
          </p:nvSpPr>
          <p:spPr>
            <a:xfrm>
              <a:off x="7876204" y="1552849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3" name="Minus 202">
              <a:extLst>
                <a:ext uri="{FF2B5EF4-FFF2-40B4-BE49-F238E27FC236}">
                  <a16:creationId xmlns:a16="http://schemas.microsoft.com/office/drawing/2014/main" id="{30C13819-9DB4-4D78-B198-B21917E3E7CC}"/>
                </a:ext>
              </a:extLst>
            </p:cNvPr>
            <p:cNvSpPr/>
            <p:nvPr/>
          </p:nvSpPr>
          <p:spPr>
            <a:xfrm>
              <a:off x="7738990" y="2470430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4" name="Minus 204">
              <a:extLst>
                <a:ext uri="{FF2B5EF4-FFF2-40B4-BE49-F238E27FC236}">
                  <a16:creationId xmlns:a16="http://schemas.microsoft.com/office/drawing/2014/main" id="{94C06ECA-7C3F-480E-B30D-2B2542F79465}"/>
                </a:ext>
              </a:extLst>
            </p:cNvPr>
            <p:cNvSpPr/>
            <p:nvPr/>
          </p:nvSpPr>
          <p:spPr>
            <a:xfrm>
              <a:off x="6984314" y="1715734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5" name="Minus 205">
              <a:extLst>
                <a:ext uri="{FF2B5EF4-FFF2-40B4-BE49-F238E27FC236}">
                  <a16:creationId xmlns:a16="http://schemas.microsoft.com/office/drawing/2014/main" id="{58BF536A-0C22-4D7B-9095-84F4BD1C136A}"/>
                </a:ext>
              </a:extLst>
            </p:cNvPr>
            <p:cNvSpPr/>
            <p:nvPr/>
          </p:nvSpPr>
          <p:spPr>
            <a:xfrm>
              <a:off x="7498865" y="2611597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6" name="Minus 206">
              <a:extLst>
                <a:ext uri="{FF2B5EF4-FFF2-40B4-BE49-F238E27FC236}">
                  <a16:creationId xmlns:a16="http://schemas.microsoft.com/office/drawing/2014/main" id="{609742B8-BE4F-44DF-AE04-711A561E491C}"/>
                </a:ext>
              </a:extLst>
            </p:cNvPr>
            <p:cNvSpPr/>
            <p:nvPr/>
          </p:nvSpPr>
          <p:spPr>
            <a:xfrm>
              <a:off x="7229338" y="266046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7" name="Minus 207">
              <a:extLst>
                <a:ext uri="{FF2B5EF4-FFF2-40B4-BE49-F238E27FC236}">
                  <a16:creationId xmlns:a16="http://schemas.microsoft.com/office/drawing/2014/main" id="{BBA811A0-4106-4092-9392-BD80B5259E4C}"/>
                </a:ext>
              </a:extLst>
            </p:cNvPr>
            <p:cNvSpPr/>
            <p:nvPr/>
          </p:nvSpPr>
          <p:spPr>
            <a:xfrm>
              <a:off x="7974214" y="2611597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9E9B2527-4A22-4241-A2A4-C2926C8B22CB}"/>
                </a:ext>
              </a:extLst>
            </p:cNvPr>
            <p:cNvSpPr/>
            <p:nvPr/>
          </p:nvSpPr>
          <p:spPr>
            <a:xfrm>
              <a:off x="6812797" y="1379606"/>
              <a:ext cx="1484487" cy="1389252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D90FF44E-E0EF-42FB-93AD-F2FDB1795714}"/>
              </a:ext>
            </a:extLst>
          </p:cNvPr>
          <p:cNvGrpSpPr/>
          <p:nvPr/>
        </p:nvGrpSpPr>
        <p:grpSpPr>
          <a:xfrm>
            <a:off x="6585423" y="3142410"/>
            <a:ext cx="1525634" cy="1245988"/>
            <a:chOff x="6665782" y="1379606"/>
            <a:chExt cx="1734775" cy="1465458"/>
          </a:xfrm>
        </p:grpSpPr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83A65DBB-F6CB-444D-B0D7-2D7FA115E41A}"/>
                </a:ext>
              </a:extLst>
            </p:cNvPr>
            <p:cNvCxnSpPr/>
            <p:nvPr/>
          </p:nvCxnSpPr>
          <p:spPr>
            <a:xfrm>
              <a:off x="6665782" y="2845064"/>
              <a:ext cx="173477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Arrow Connector 320">
              <a:extLst>
                <a:ext uri="{FF2B5EF4-FFF2-40B4-BE49-F238E27FC236}">
                  <a16:creationId xmlns:a16="http://schemas.microsoft.com/office/drawing/2014/main" id="{B05DD0FB-D737-493E-BF87-59FEF50BA857}"/>
                </a:ext>
              </a:extLst>
            </p:cNvPr>
            <p:cNvCxnSpPr/>
            <p:nvPr/>
          </p:nvCxnSpPr>
          <p:spPr>
            <a:xfrm flipV="1">
              <a:off x="6665782" y="1444259"/>
              <a:ext cx="0" cy="140080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Plus 167">
              <a:extLst>
                <a:ext uri="{FF2B5EF4-FFF2-40B4-BE49-F238E27FC236}">
                  <a16:creationId xmlns:a16="http://schemas.microsoft.com/office/drawing/2014/main" id="{47D3088C-98A1-4E4B-8871-C4761A2E411D}"/>
                </a:ext>
              </a:extLst>
            </p:cNvPr>
            <p:cNvSpPr/>
            <p:nvPr/>
          </p:nvSpPr>
          <p:spPr>
            <a:xfrm>
              <a:off x="7694886" y="1607144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3" name="Plus 171">
              <a:extLst>
                <a:ext uri="{FF2B5EF4-FFF2-40B4-BE49-F238E27FC236}">
                  <a16:creationId xmlns:a16="http://schemas.microsoft.com/office/drawing/2014/main" id="{EA525BD6-D21C-4E82-9202-8CED46900566}"/>
                </a:ext>
              </a:extLst>
            </p:cNvPr>
            <p:cNvSpPr/>
            <p:nvPr/>
          </p:nvSpPr>
          <p:spPr>
            <a:xfrm>
              <a:off x="7974214" y="2235617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4" name="Plus 172">
              <a:extLst>
                <a:ext uri="{FF2B5EF4-FFF2-40B4-BE49-F238E27FC236}">
                  <a16:creationId xmlns:a16="http://schemas.microsoft.com/office/drawing/2014/main" id="{6B135F32-3660-4AB4-A1C8-5B660FF6D140}"/>
                </a:ext>
              </a:extLst>
            </p:cNvPr>
            <p:cNvSpPr/>
            <p:nvPr/>
          </p:nvSpPr>
          <p:spPr>
            <a:xfrm>
              <a:off x="8131030" y="2117514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5" name="Plus 174">
              <a:extLst>
                <a:ext uri="{FF2B5EF4-FFF2-40B4-BE49-F238E27FC236}">
                  <a16:creationId xmlns:a16="http://schemas.microsoft.com/office/drawing/2014/main" id="{6C5F2806-739C-4F00-A6A5-EC919FF280D0}"/>
                </a:ext>
              </a:extLst>
            </p:cNvPr>
            <p:cNvSpPr/>
            <p:nvPr/>
          </p:nvSpPr>
          <p:spPr>
            <a:xfrm>
              <a:off x="7229338" y="1782232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6" name="Minus 179">
              <a:extLst>
                <a:ext uri="{FF2B5EF4-FFF2-40B4-BE49-F238E27FC236}">
                  <a16:creationId xmlns:a16="http://schemas.microsoft.com/office/drawing/2014/main" id="{E9F948F0-C690-45E8-99BF-ECF1396891B4}"/>
                </a:ext>
              </a:extLst>
            </p:cNvPr>
            <p:cNvSpPr/>
            <p:nvPr/>
          </p:nvSpPr>
          <p:spPr>
            <a:xfrm>
              <a:off x="7062722" y="2041503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7" name="Minus 180">
              <a:extLst>
                <a:ext uri="{FF2B5EF4-FFF2-40B4-BE49-F238E27FC236}">
                  <a16:creationId xmlns:a16="http://schemas.microsoft.com/office/drawing/2014/main" id="{443CF1A6-29B7-4AC3-AC2F-D6CFA8FF5EA1}"/>
                </a:ext>
              </a:extLst>
            </p:cNvPr>
            <p:cNvSpPr/>
            <p:nvPr/>
          </p:nvSpPr>
          <p:spPr>
            <a:xfrm>
              <a:off x="6812797" y="1780888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8" name="Minus 181">
              <a:extLst>
                <a:ext uri="{FF2B5EF4-FFF2-40B4-BE49-F238E27FC236}">
                  <a16:creationId xmlns:a16="http://schemas.microsoft.com/office/drawing/2014/main" id="{B8D8D873-7122-4DB9-AC46-0C5ED82645CD}"/>
                </a:ext>
              </a:extLst>
            </p:cNvPr>
            <p:cNvSpPr/>
            <p:nvPr/>
          </p:nvSpPr>
          <p:spPr>
            <a:xfrm>
              <a:off x="6812797" y="225868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9" name="Minus 183">
              <a:extLst>
                <a:ext uri="{FF2B5EF4-FFF2-40B4-BE49-F238E27FC236}">
                  <a16:creationId xmlns:a16="http://schemas.microsoft.com/office/drawing/2014/main" id="{AEF9ADA2-3233-49D2-B46E-618491326B1C}"/>
                </a:ext>
              </a:extLst>
            </p:cNvPr>
            <p:cNvSpPr/>
            <p:nvPr/>
          </p:nvSpPr>
          <p:spPr>
            <a:xfrm>
              <a:off x="7288145" y="2421565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0" name="Plus 185">
              <a:extLst>
                <a:ext uri="{FF2B5EF4-FFF2-40B4-BE49-F238E27FC236}">
                  <a16:creationId xmlns:a16="http://schemas.microsoft.com/office/drawing/2014/main" id="{C1E7F867-58DD-47E7-8765-6A6A804C1462}"/>
                </a:ext>
              </a:extLst>
            </p:cNvPr>
            <p:cNvSpPr/>
            <p:nvPr/>
          </p:nvSpPr>
          <p:spPr>
            <a:xfrm>
              <a:off x="7503766" y="1482266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1" name="Plus 186">
              <a:extLst>
                <a:ext uri="{FF2B5EF4-FFF2-40B4-BE49-F238E27FC236}">
                  <a16:creationId xmlns:a16="http://schemas.microsoft.com/office/drawing/2014/main" id="{B6D52F44-4511-4A99-BC58-28CD308E6B5B}"/>
                </a:ext>
              </a:extLst>
            </p:cNvPr>
            <p:cNvSpPr/>
            <p:nvPr/>
          </p:nvSpPr>
          <p:spPr>
            <a:xfrm>
              <a:off x="7753691" y="1822978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2" name="Plus 189">
              <a:extLst>
                <a:ext uri="{FF2B5EF4-FFF2-40B4-BE49-F238E27FC236}">
                  <a16:creationId xmlns:a16="http://schemas.microsoft.com/office/drawing/2014/main" id="{680E49EB-6965-450D-9273-324FDE4885E8}"/>
                </a:ext>
              </a:extLst>
            </p:cNvPr>
            <p:cNvSpPr/>
            <p:nvPr/>
          </p:nvSpPr>
          <p:spPr>
            <a:xfrm>
              <a:off x="7420458" y="2128373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3" name="Minus 190">
              <a:extLst>
                <a:ext uri="{FF2B5EF4-FFF2-40B4-BE49-F238E27FC236}">
                  <a16:creationId xmlns:a16="http://schemas.microsoft.com/office/drawing/2014/main" id="{38076007-E3D4-4247-83ED-DE87459DD4DB}"/>
                </a:ext>
              </a:extLst>
            </p:cNvPr>
            <p:cNvSpPr/>
            <p:nvPr/>
          </p:nvSpPr>
          <p:spPr>
            <a:xfrm>
              <a:off x="6881404" y="205779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4" name="Minus 191">
              <a:extLst>
                <a:ext uri="{FF2B5EF4-FFF2-40B4-BE49-F238E27FC236}">
                  <a16:creationId xmlns:a16="http://schemas.microsoft.com/office/drawing/2014/main" id="{7AC842DD-DDD0-48E4-B4ED-54DED7A5B579}"/>
                </a:ext>
              </a:extLst>
            </p:cNvPr>
            <p:cNvSpPr/>
            <p:nvPr/>
          </p:nvSpPr>
          <p:spPr>
            <a:xfrm>
              <a:off x="7224438" y="1565053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5" name="Minus 192">
              <a:extLst>
                <a:ext uri="{FF2B5EF4-FFF2-40B4-BE49-F238E27FC236}">
                  <a16:creationId xmlns:a16="http://schemas.microsoft.com/office/drawing/2014/main" id="{DBF8FED2-4CA8-4E5A-931E-8DCCF90FBE75}"/>
                </a:ext>
              </a:extLst>
            </p:cNvPr>
            <p:cNvSpPr/>
            <p:nvPr/>
          </p:nvSpPr>
          <p:spPr>
            <a:xfrm>
              <a:off x="7342050" y="225868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6" name="Plus 193">
              <a:extLst>
                <a:ext uri="{FF2B5EF4-FFF2-40B4-BE49-F238E27FC236}">
                  <a16:creationId xmlns:a16="http://schemas.microsoft.com/office/drawing/2014/main" id="{EFD6EEE7-3FA7-40B6-8C97-89E8B7BE4135}"/>
                </a:ext>
              </a:extLst>
            </p:cNvPr>
            <p:cNvSpPr/>
            <p:nvPr/>
          </p:nvSpPr>
          <p:spPr>
            <a:xfrm>
              <a:off x="8160433" y="2459572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7" name="Plus 196">
              <a:extLst>
                <a:ext uri="{FF2B5EF4-FFF2-40B4-BE49-F238E27FC236}">
                  <a16:creationId xmlns:a16="http://schemas.microsoft.com/office/drawing/2014/main" id="{B63254B2-817D-4068-AC01-9755AE43CD80}"/>
                </a:ext>
              </a:extLst>
            </p:cNvPr>
            <p:cNvSpPr/>
            <p:nvPr/>
          </p:nvSpPr>
          <p:spPr>
            <a:xfrm>
              <a:off x="7611577" y="2262766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8" name="Plus 197">
              <a:extLst>
                <a:ext uri="{FF2B5EF4-FFF2-40B4-BE49-F238E27FC236}">
                  <a16:creationId xmlns:a16="http://schemas.microsoft.com/office/drawing/2014/main" id="{19F2DA8A-B762-415F-83C0-D203655D8458}"/>
                </a:ext>
              </a:extLst>
            </p:cNvPr>
            <p:cNvSpPr/>
            <p:nvPr/>
          </p:nvSpPr>
          <p:spPr>
            <a:xfrm>
              <a:off x="7572374" y="1976349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9" name="Plus 199">
              <a:extLst>
                <a:ext uri="{FF2B5EF4-FFF2-40B4-BE49-F238E27FC236}">
                  <a16:creationId xmlns:a16="http://schemas.microsoft.com/office/drawing/2014/main" id="{8CEB5A01-93CB-47A7-BA63-2F807D722D6B}"/>
                </a:ext>
              </a:extLst>
            </p:cNvPr>
            <p:cNvSpPr/>
            <p:nvPr/>
          </p:nvSpPr>
          <p:spPr>
            <a:xfrm>
              <a:off x="8091826" y="1953285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0" name="Plus 200">
              <a:extLst>
                <a:ext uri="{FF2B5EF4-FFF2-40B4-BE49-F238E27FC236}">
                  <a16:creationId xmlns:a16="http://schemas.microsoft.com/office/drawing/2014/main" id="{9D6440AF-80B3-45F1-B7BD-A6D5EAAC83ED}"/>
                </a:ext>
              </a:extLst>
            </p:cNvPr>
            <p:cNvSpPr/>
            <p:nvPr/>
          </p:nvSpPr>
          <p:spPr>
            <a:xfrm>
              <a:off x="7876204" y="1552849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1" name="Minus 202">
              <a:extLst>
                <a:ext uri="{FF2B5EF4-FFF2-40B4-BE49-F238E27FC236}">
                  <a16:creationId xmlns:a16="http://schemas.microsoft.com/office/drawing/2014/main" id="{FE5362B7-7A84-4654-A07A-252660215906}"/>
                </a:ext>
              </a:extLst>
            </p:cNvPr>
            <p:cNvSpPr/>
            <p:nvPr/>
          </p:nvSpPr>
          <p:spPr>
            <a:xfrm>
              <a:off x="7738990" y="2470430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2" name="Minus 204">
              <a:extLst>
                <a:ext uri="{FF2B5EF4-FFF2-40B4-BE49-F238E27FC236}">
                  <a16:creationId xmlns:a16="http://schemas.microsoft.com/office/drawing/2014/main" id="{C8949B86-684E-45A1-9A84-7CCE3757379A}"/>
                </a:ext>
              </a:extLst>
            </p:cNvPr>
            <p:cNvSpPr/>
            <p:nvPr/>
          </p:nvSpPr>
          <p:spPr>
            <a:xfrm>
              <a:off x="6984314" y="1715734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3" name="Minus 205">
              <a:extLst>
                <a:ext uri="{FF2B5EF4-FFF2-40B4-BE49-F238E27FC236}">
                  <a16:creationId xmlns:a16="http://schemas.microsoft.com/office/drawing/2014/main" id="{4F99BC2A-41DB-4229-BAB7-72866F11A75F}"/>
                </a:ext>
              </a:extLst>
            </p:cNvPr>
            <p:cNvSpPr/>
            <p:nvPr/>
          </p:nvSpPr>
          <p:spPr>
            <a:xfrm>
              <a:off x="7498865" y="2611597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4" name="Minus 206">
              <a:extLst>
                <a:ext uri="{FF2B5EF4-FFF2-40B4-BE49-F238E27FC236}">
                  <a16:creationId xmlns:a16="http://schemas.microsoft.com/office/drawing/2014/main" id="{56FF040A-7387-402E-835F-6A7E8EEC0EE2}"/>
                </a:ext>
              </a:extLst>
            </p:cNvPr>
            <p:cNvSpPr/>
            <p:nvPr/>
          </p:nvSpPr>
          <p:spPr>
            <a:xfrm>
              <a:off x="7229338" y="266046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5" name="Minus 207">
              <a:extLst>
                <a:ext uri="{FF2B5EF4-FFF2-40B4-BE49-F238E27FC236}">
                  <a16:creationId xmlns:a16="http://schemas.microsoft.com/office/drawing/2014/main" id="{EF6DC3DB-146E-4B25-BD2C-D84F40043812}"/>
                </a:ext>
              </a:extLst>
            </p:cNvPr>
            <p:cNvSpPr/>
            <p:nvPr/>
          </p:nvSpPr>
          <p:spPr>
            <a:xfrm>
              <a:off x="7974214" y="2611597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CD4FD9FD-13D2-4F8C-BA7C-B1463CC5541A}"/>
                </a:ext>
              </a:extLst>
            </p:cNvPr>
            <p:cNvSpPr/>
            <p:nvPr/>
          </p:nvSpPr>
          <p:spPr>
            <a:xfrm>
              <a:off x="6812797" y="1379606"/>
              <a:ext cx="1484487" cy="1389252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7" name="Freeform 300">
            <a:extLst>
              <a:ext uri="{FF2B5EF4-FFF2-40B4-BE49-F238E27FC236}">
                <a16:creationId xmlns:a16="http://schemas.microsoft.com/office/drawing/2014/main" id="{BA447176-4C8A-4533-9FFF-2ED6FF76FF88}"/>
              </a:ext>
            </a:extLst>
          </p:cNvPr>
          <p:cNvSpPr/>
          <p:nvPr/>
        </p:nvSpPr>
        <p:spPr>
          <a:xfrm>
            <a:off x="6879769" y="3217833"/>
            <a:ext cx="1196492" cy="939027"/>
          </a:xfrm>
          <a:custGeom>
            <a:avLst/>
            <a:gdLst>
              <a:gd name="connsiteX0" fmla="*/ 0 w 3340100"/>
              <a:gd name="connsiteY0" fmla="*/ 0 h 2360782"/>
              <a:gd name="connsiteX1" fmla="*/ 952500 w 3340100"/>
              <a:gd name="connsiteY1" fmla="*/ 2133600 h 2360782"/>
              <a:gd name="connsiteX2" fmla="*/ 3340100 w 3340100"/>
              <a:gd name="connsiteY2" fmla="*/ 2197100 h 23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100" h="2360782">
                <a:moveTo>
                  <a:pt x="0" y="0"/>
                </a:moveTo>
                <a:cubicBezTo>
                  <a:pt x="197908" y="883708"/>
                  <a:pt x="395817" y="1767417"/>
                  <a:pt x="952500" y="2133600"/>
                </a:cubicBezTo>
                <a:cubicBezTo>
                  <a:pt x="1509183" y="2499783"/>
                  <a:pt x="2424641" y="2348441"/>
                  <a:pt x="3340100" y="2197100"/>
                </a:cubicBezTo>
              </a:path>
            </a:pathLst>
          </a:custGeom>
          <a:noFill/>
          <a:ln w="508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7" name="Freeform 388">
            <a:extLst>
              <a:ext uri="{FF2B5EF4-FFF2-40B4-BE49-F238E27FC236}">
                <a16:creationId xmlns:a16="http://schemas.microsoft.com/office/drawing/2014/main" id="{CE69501D-EA2D-41E4-83EC-DB59BFC52DAC}"/>
              </a:ext>
            </a:extLst>
          </p:cNvPr>
          <p:cNvSpPr/>
          <p:nvPr/>
        </p:nvSpPr>
        <p:spPr>
          <a:xfrm rot="291797">
            <a:off x="6626935" y="4879027"/>
            <a:ext cx="1458161" cy="846815"/>
          </a:xfrm>
          <a:custGeom>
            <a:avLst/>
            <a:gdLst>
              <a:gd name="connsiteX0" fmla="*/ 3492500 w 3492500"/>
              <a:gd name="connsiteY0" fmla="*/ 2781300 h 2781300"/>
              <a:gd name="connsiteX1" fmla="*/ 2959100 w 3492500"/>
              <a:gd name="connsiteY1" fmla="*/ 2374900 h 2781300"/>
              <a:gd name="connsiteX2" fmla="*/ 1943100 w 3492500"/>
              <a:gd name="connsiteY2" fmla="*/ 2336800 h 2781300"/>
              <a:gd name="connsiteX3" fmla="*/ 685800 w 3492500"/>
              <a:gd name="connsiteY3" fmla="*/ 1092200 h 2781300"/>
              <a:gd name="connsiteX4" fmla="*/ 1168400 w 3492500"/>
              <a:gd name="connsiteY4" fmla="*/ 469900 h 2781300"/>
              <a:gd name="connsiteX5" fmla="*/ 1092200 w 3492500"/>
              <a:gd name="connsiteY5" fmla="*/ 266700 h 2781300"/>
              <a:gd name="connsiteX6" fmla="*/ 520700 w 3492500"/>
              <a:gd name="connsiteY6" fmla="*/ 304800 h 2781300"/>
              <a:gd name="connsiteX7" fmla="*/ 0 w 3492500"/>
              <a:gd name="connsiteY7" fmla="*/ 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2500" h="2781300">
                <a:moveTo>
                  <a:pt x="3492500" y="2781300"/>
                </a:moveTo>
                <a:cubicBezTo>
                  <a:pt x="3354916" y="2615141"/>
                  <a:pt x="3217333" y="2448983"/>
                  <a:pt x="2959100" y="2374900"/>
                </a:cubicBezTo>
                <a:cubicBezTo>
                  <a:pt x="2700867" y="2300817"/>
                  <a:pt x="2321983" y="2550583"/>
                  <a:pt x="1943100" y="2336800"/>
                </a:cubicBezTo>
                <a:cubicBezTo>
                  <a:pt x="1564217" y="2123017"/>
                  <a:pt x="814917" y="1403350"/>
                  <a:pt x="685800" y="1092200"/>
                </a:cubicBezTo>
                <a:cubicBezTo>
                  <a:pt x="556683" y="781050"/>
                  <a:pt x="1100667" y="607483"/>
                  <a:pt x="1168400" y="469900"/>
                </a:cubicBezTo>
                <a:cubicBezTo>
                  <a:pt x="1236133" y="332317"/>
                  <a:pt x="1200150" y="294217"/>
                  <a:pt x="1092200" y="266700"/>
                </a:cubicBezTo>
                <a:cubicBezTo>
                  <a:pt x="984250" y="239183"/>
                  <a:pt x="702733" y="349250"/>
                  <a:pt x="520700" y="304800"/>
                </a:cubicBezTo>
                <a:cubicBezTo>
                  <a:pt x="338667" y="260350"/>
                  <a:pt x="169333" y="130175"/>
                  <a:pt x="0" y="0"/>
                </a:cubicBezTo>
              </a:path>
            </a:pathLst>
          </a:custGeom>
          <a:noFill/>
          <a:ln w="508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8" name="Rectangle: Rounded Corners 447">
            <a:extLst>
              <a:ext uri="{FF2B5EF4-FFF2-40B4-BE49-F238E27FC236}">
                <a16:creationId xmlns:a16="http://schemas.microsoft.com/office/drawing/2014/main" id="{8DDCF788-950B-499B-B076-6018A6338FD0}"/>
              </a:ext>
            </a:extLst>
          </p:cNvPr>
          <p:cNvSpPr/>
          <p:nvPr/>
        </p:nvSpPr>
        <p:spPr>
          <a:xfrm>
            <a:off x="3364556" y="1686361"/>
            <a:ext cx="2135318" cy="4714437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19B2AB86-EEE8-48BD-B6C6-5823FE771C86}"/>
              </a:ext>
            </a:extLst>
          </p:cNvPr>
          <p:cNvGrpSpPr/>
          <p:nvPr/>
        </p:nvGrpSpPr>
        <p:grpSpPr>
          <a:xfrm>
            <a:off x="2057400" y="3200400"/>
            <a:ext cx="1233066" cy="879308"/>
            <a:chOff x="2895600" y="3630649"/>
            <a:chExt cx="1233066" cy="879308"/>
          </a:xfrm>
        </p:grpSpPr>
        <p:sp>
          <p:nvSpPr>
            <p:cNvPr id="450" name="Right Arrow 15">
              <a:extLst>
                <a:ext uri="{FF2B5EF4-FFF2-40B4-BE49-F238E27FC236}">
                  <a16:creationId xmlns:a16="http://schemas.microsoft.com/office/drawing/2014/main" id="{EE7C1303-5D28-461B-ADEA-0BF247C79267}"/>
                </a:ext>
              </a:extLst>
            </p:cNvPr>
            <p:cNvSpPr/>
            <p:nvPr/>
          </p:nvSpPr>
          <p:spPr>
            <a:xfrm>
              <a:off x="3124200" y="4259299"/>
              <a:ext cx="838200" cy="250658"/>
            </a:xfrm>
            <a:prstGeom prst="rightArrow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704D963C-1206-4CD6-8B69-AED12FE2CB04}"/>
                </a:ext>
              </a:extLst>
            </p:cNvPr>
            <p:cNvSpPr txBox="1"/>
            <p:nvPr/>
          </p:nvSpPr>
          <p:spPr>
            <a:xfrm>
              <a:off x="2895600" y="3630649"/>
              <a:ext cx="12330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Split the data</a:t>
              </a:r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661BB319-0E5A-466B-B36E-0A8FF3C284A1}"/>
              </a:ext>
            </a:extLst>
          </p:cNvPr>
          <p:cNvGrpSpPr/>
          <p:nvPr/>
        </p:nvGrpSpPr>
        <p:grpSpPr>
          <a:xfrm>
            <a:off x="5499874" y="1842962"/>
            <a:ext cx="983526" cy="3533150"/>
            <a:chOff x="5499874" y="1842962"/>
            <a:chExt cx="983526" cy="3533150"/>
          </a:xfrm>
        </p:grpSpPr>
        <p:cxnSp>
          <p:nvCxnSpPr>
            <p:cNvPr id="453" name="Straight Arrow Connector 452">
              <a:extLst>
                <a:ext uri="{FF2B5EF4-FFF2-40B4-BE49-F238E27FC236}">
                  <a16:creationId xmlns:a16="http://schemas.microsoft.com/office/drawing/2014/main" id="{268D6AE3-E318-4D2A-B5BE-B96091281F26}"/>
                </a:ext>
              </a:extLst>
            </p:cNvPr>
            <p:cNvCxnSpPr/>
            <p:nvPr/>
          </p:nvCxnSpPr>
          <p:spPr>
            <a:xfrm>
              <a:off x="5499874" y="2534615"/>
              <a:ext cx="90397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Arrow Connector 453">
              <a:extLst>
                <a:ext uri="{FF2B5EF4-FFF2-40B4-BE49-F238E27FC236}">
                  <a16:creationId xmlns:a16="http://schemas.microsoft.com/office/drawing/2014/main" id="{625E891A-9299-4700-AFB0-8326849E47BC}"/>
                </a:ext>
              </a:extLst>
            </p:cNvPr>
            <p:cNvCxnSpPr>
              <a:cxnSpLocks/>
            </p:cNvCxnSpPr>
            <p:nvPr/>
          </p:nvCxnSpPr>
          <p:spPr>
            <a:xfrm>
              <a:off x="5499874" y="2534615"/>
              <a:ext cx="874066" cy="13015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Arrow Connector 456">
              <a:extLst>
                <a:ext uri="{FF2B5EF4-FFF2-40B4-BE49-F238E27FC236}">
                  <a16:creationId xmlns:a16="http://schemas.microsoft.com/office/drawing/2014/main" id="{B83DF3FE-AEFF-4CA4-BA78-B82570EE2059}"/>
                </a:ext>
              </a:extLst>
            </p:cNvPr>
            <p:cNvCxnSpPr>
              <a:cxnSpLocks/>
            </p:cNvCxnSpPr>
            <p:nvPr/>
          </p:nvCxnSpPr>
          <p:spPr>
            <a:xfrm>
              <a:off x="5499874" y="2534615"/>
              <a:ext cx="903974" cy="28414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BA0AEF33-00C0-40A5-A0C5-55A8D1EF18CE}"/>
                </a:ext>
              </a:extLst>
            </p:cNvPr>
            <p:cNvSpPr txBox="1"/>
            <p:nvPr/>
          </p:nvSpPr>
          <p:spPr>
            <a:xfrm>
              <a:off x="5533925" y="1842962"/>
              <a:ext cx="949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Fit all models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304ED7BD-CACC-B4BE-672B-E3F19222ADC8}"/>
              </a:ext>
            </a:extLst>
          </p:cNvPr>
          <p:cNvGrpSpPr/>
          <p:nvPr/>
        </p:nvGrpSpPr>
        <p:grpSpPr>
          <a:xfrm>
            <a:off x="6759941" y="535791"/>
            <a:ext cx="2367065" cy="5039968"/>
            <a:chOff x="6771722" y="536339"/>
            <a:chExt cx="2367065" cy="5039968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75B5C6DF-7B63-E7BB-BA65-EE64FF65CE52}"/>
                </a:ext>
              </a:extLst>
            </p:cNvPr>
            <p:cNvSpPr txBox="1"/>
            <p:nvPr/>
          </p:nvSpPr>
          <p:spPr>
            <a:xfrm>
              <a:off x="6771722" y="536339"/>
              <a:ext cx="22757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misclassifications on</a:t>
              </a:r>
              <a:br>
                <a:rPr lang="en-US" dirty="0"/>
              </a:br>
              <a:r>
                <a:rPr lang="en-US" dirty="0"/>
                <a:t>training set</a:t>
              </a:r>
              <a:br>
                <a:rPr lang="en-US" dirty="0"/>
              </a:br>
              <a:r>
                <a:rPr lang="en-US" dirty="0"/>
                <a:t>(non-holdout)</a:t>
              </a:r>
              <a:br>
                <a:rPr lang="en-US" dirty="0"/>
              </a:br>
              <a:endParaRPr lang="en-US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A09CDC8F-4F5B-A2B7-7151-57BED92BEC55}"/>
                </a:ext>
              </a:extLst>
            </p:cNvPr>
            <p:cNvSpPr txBox="1"/>
            <p:nvPr/>
          </p:nvSpPr>
          <p:spPr>
            <a:xfrm>
              <a:off x="7958806" y="2037211"/>
              <a:ext cx="115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rgbClr val="FF0000"/>
                  </a:solidFill>
                </a:rPr>
                <a:t>Low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B66582E-0ACA-7464-776F-3C55C0AB7483}"/>
                </a:ext>
              </a:extLst>
            </p:cNvPr>
            <p:cNvSpPr txBox="1"/>
            <p:nvPr/>
          </p:nvSpPr>
          <p:spPr>
            <a:xfrm>
              <a:off x="7973482" y="3641071"/>
              <a:ext cx="115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rgbClr val="FF0000"/>
                  </a:solidFill>
                </a:rPr>
                <a:t>Very Low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003B4B24-6D64-AB20-C212-D603E98E1155}"/>
                </a:ext>
              </a:extLst>
            </p:cNvPr>
            <p:cNvSpPr txBox="1"/>
            <p:nvPr/>
          </p:nvSpPr>
          <p:spPr>
            <a:xfrm>
              <a:off x="7980963" y="5206975"/>
              <a:ext cx="115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rgbClr val="FF0000"/>
                  </a:solidFill>
                </a:rPr>
                <a:t>Zero</a:t>
              </a:r>
            </a:p>
          </p:txBody>
        </p:sp>
        <p:sp>
          <p:nvSpPr>
            <p:cNvPr id="196" name="Arrow: Down 195">
              <a:extLst>
                <a:ext uri="{FF2B5EF4-FFF2-40B4-BE49-F238E27FC236}">
                  <a16:creationId xmlns:a16="http://schemas.microsoft.com/office/drawing/2014/main" id="{0B54E200-BB70-BF68-53B9-D1BF7FEA44CB}"/>
                </a:ext>
              </a:extLst>
            </p:cNvPr>
            <p:cNvSpPr/>
            <p:nvPr/>
          </p:nvSpPr>
          <p:spPr>
            <a:xfrm>
              <a:off x="8382000" y="1547143"/>
              <a:ext cx="220044" cy="314539"/>
            </a:xfrm>
            <a:prstGeom prst="downArrow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129BA32-AC42-FD2A-B69C-D5B984F6860D}"/>
              </a:ext>
            </a:extLst>
          </p:cNvPr>
          <p:cNvSpPr txBox="1"/>
          <p:nvPr/>
        </p:nvSpPr>
        <p:spPr>
          <a:xfrm>
            <a:off x="249644" y="5834666"/>
            <a:ext cx="8855205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But we need their misclassification rates on </a:t>
            </a:r>
            <a:r>
              <a:rPr lang="en-US" sz="3200" b="1" i="1" dirty="0">
                <a:solidFill>
                  <a:srgbClr val="FF0000"/>
                </a:solidFill>
              </a:rPr>
              <a:t>test</a:t>
            </a:r>
            <a:r>
              <a:rPr lang="en-US" sz="3200" i="1" dirty="0"/>
              <a:t> points</a:t>
            </a:r>
          </a:p>
        </p:txBody>
      </p:sp>
    </p:spTree>
    <p:extLst>
      <p:ext uri="{BB962C8B-B14F-4D97-AF65-F5344CB8AC3E}">
        <p14:creationId xmlns:p14="http://schemas.microsoft.com/office/powerpoint/2010/main" val="317047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Regression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Given X, predict the value of Y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 descr="C:\Users\deepay\AppData\Local\Microsoft\Windows\Temporary Internet Files\Content.IE5\KEYQXS0U\The_Simpsons_Universal_Studios_Florida_Homer_and_Marge_m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0"/>
            <a:ext cx="2234794" cy="2971800"/>
          </a:xfrm>
          <a:prstGeom prst="rect">
            <a:avLst/>
          </a:prstGeom>
          <a:noFill/>
          <a:ln>
            <a:solidFill>
              <a:srgbClr val="008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eepay\AppData\Local\Microsoft\Windows\Temporary Internet Files\Content.IE5\MKPBVLWP\bart_by_buggzz-d4dd8t3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03" y="2446020"/>
            <a:ext cx="2480982" cy="2811780"/>
          </a:xfrm>
          <a:prstGeom prst="rect">
            <a:avLst/>
          </a:prstGeom>
          <a:noFill/>
          <a:ln>
            <a:solidFill>
              <a:srgbClr val="008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200" y="549402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 = heights of parents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41894" y="548640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 = height of child at age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267200" y="3733800"/>
            <a:ext cx="990600" cy="533400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50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025"/>
            <a:ext cx="8229600" cy="990600"/>
          </a:xfrm>
        </p:spPr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do we guard against overfitting?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639109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Training data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8731B25-713D-47B4-85AC-E3031513A6D0}"/>
              </a:ext>
            </a:extLst>
          </p:cNvPr>
          <p:cNvGrpSpPr/>
          <p:nvPr/>
        </p:nvGrpSpPr>
        <p:grpSpPr>
          <a:xfrm>
            <a:off x="3573523" y="1840566"/>
            <a:ext cx="1701138" cy="1390033"/>
            <a:chOff x="3477742" y="1851312"/>
            <a:chExt cx="1701138" cy="1390033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BC315DC-3F40-44DC-A26E-B59798C0EBE2}"/>
                </a:ext>
              </a:extLst>
            </p:cNvPr>
            <p:cNvCxnSpPr/>
            <p:nvPr/>
          </p:nvCxnSpPr>
          <p:spPr>
            <a:xfrm>
              <a:off x="3477742" y="3241345"/>
              <a:ext cx="170113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D7A453D-F173-4AC9-8BE9-AF31DB315478}"/>
                </a:ext>
              </a:extLst>
            </p:cNvPr>
            <p:cNvCxnSpPr/>
            <p:nvPr/>
          </p:nvCxnSpPr>
          <p:spPr>
            <a:xfrm flipV="1">
              <a:off x="3477742" y="1851312"/>
              <a:ext cx="0" cy="139003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Plus 167">
              <a:extLst>
                <a:ext uri="{FF2B5EF4-FFF2-40B4-BE49-F238E27FC236}">
                  <a16:creationId xmlns:a16="http://schemas.microsoft.com/office/drawing/2014/main" id="{78E7C9B6-22AC-4B1C-B30E-7675A57CE091}"/>
                </a:ext>
              </a:extLst>
            </p:cNvPr>
            <p:cNvSpPr/>
            <p:nvPr/>
          </p:nvSpPr>
          <p:spPr>
            <a:xfrm>
              <a:off x="4486892" y="2012944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Plus 171">
              <a:extLst>
                <a:ext uri="{FF2B5EF4-FFF2-40B4-BE49-F238E27FC236}">
                  <a16:creationId xmlns:a16="http://schemas.microsoft.com/office/drawing/2014/main" id="{707F7645-A88A-4C4E-A4A9-BF5D38E95760}"/>
                </a:ext>
              </a:extLst>
            </p:cNvPr>
            <p:cNvSpPr/>
            <p:nvPr/>
          </p:nvSpPr>
          <p:spPr>
            <a:xfrm>
              <a:off x="4760804" y="2636585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Plus 172">
              <a:extLst>
                <a:ext uri="{FF2B5EF4-FFF2-40B4-BE49-F238E27FC236}">
                  <a16:creationId xmlns:a16="http://schemas.microsoft.com/office/drawing/2014/main" id="{22EA28AE-CDB4-48F7-B89B-E26BE4793CA7}"/>
                </a:ext>
              </a:extLst>
            </p:cNvPr>
            <p:cNvSpPr/>
            <p:nvPr/>
          </p:nvSpPr>
          <p:spPr>
            <a:xfrm>
              <a:off x="4914579" y="2519390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Plus 174">
              <a:extLst>
                <a:ext uri="{FF2B5EF4-FFF2-40B4-BE49-F238E27FC236}">
                  <a16:creationId xmlns:a16="http://schemas.microsoft.com/office/drawing/2014/main" id="{27DCABD6-B25E-481D-B4C3-E1872D560E5F}"/>
                </a:ext>
              </a:extLst>
            </p:cNvPr>
            <p:cNvSpPr/>
            <p:nvPr/>
          </p:nvSpPr>
          <p:spPr>
            <a:xfrm>
              <a:off x="4030371" y="2186686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Minus 179">
              <a:extLst>
                <a:ext uri="{FF2B5EF4-FFF2-40B4-BE49-F238E27FC236}">
                  <a16:creationId xmlns:a16="http://schemas.microsoft.com/office/drawing/2014/main" id="{3D5F67C7-B798-4410-8FD2-225F93351373}"/>
                </a:ext>
              </a:extLst>
            </p:cNvPr>
            <p:cNvSpPr/>
            <p:nvPr/>
          </p:nvSpPr>
          <p:spPr>
            <a:xfrm>
              <a:off x="3866985" y="2443963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Minus 180">
              <a:extLst>
                <a:ext uri="{FF2B5EF4-FFF2-40B4-BE49-F238E27FC236}">
                  <a16:creationId xmlns:a16="http://schemas.microsoft.com/office/drawing/2014/main" id="{2675918C-AF83-45A0-B18D-96B68B4C572D}"/>
                </a:ext>
              </a:extLst>
            </p:cNvPr>
            <p:cNvSpPr/>
            <p:nvPr/>
          </p:nvSpPr>
          <p:spPr>
            <a:xfrm>
              <a:off x="3621906" y="2185352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6" name="Minus 181">
              <a:extLst>
                <a:ext uri="{FF2B5EF4-FFF2-40B4-BE49-F238E27FC236}">
                  <a16:creationId xmlns:a16="http://schemas.microsoft.com/office/drawing/2014/main" id="{06065C61-BFA0-4170-AE71-DC124C604220}"/>
                </a:ext>
              </a:extLst>
            </p:cNvPr>
            <p:cNvSpPr/>
            <p:nvPr/>
          </p:nvSpPr>
          <p:spPr>
            <a:xfrm>
              <a:off x="3621906" y="2659471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8" name="Minus 183">
              <a:extLst>
                <a:ext uri="{FF2B5EF4-FFF2-40B4-BE49-F238E27FC236}">
                  <a16:creationId xmlns:a16="http://schemas.microsoft.com/office/drawing/2014/main" id="{D5B7C9F2-ADE7-4400-9BB7-E1FF95623D99}"/>
                </a:ext>
              </a:extLst>
            </p:cNvPr>
            <p:cNvSpPr/>
            <p:nvPr/>
          </p:nvSpPr>
          <p:spPr>
            <a:xfrm>
              <a:off x="4088037" y="2821103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0" name="Plus 185">
              <a:extLst>
                <a:ext uri="{FF2B5EF4-FFF2-40B4-BE49-F238E27FC236}">
                  <a16:creationId xmlns:a16="http://schemas.microsoft.com/office/drawing/2014/main" id="{203EFF82-7ABB-4B68-A0B4-FF5B00C0B825}"/>
                </a:ext>
              </a:extLst>
            </p:cNvPr>
            <p:cNvSpPr/>
            <p:nvPr/>
          </p:nvSpPr>
          <p:spPr>
            <a:xfrm>
              <a:off x="4299478" y="1889027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Plus 186">
              <a:extLst>
                <a:ext uri="{FF2B5EF4-FFF2-40B4-BE49-F238E27FC236}">
                  <a16:creationId xmlns:a16="http://schemas.microsoft.com/office/drawing/2014/main" id="{3F6DDCED-EF19-4180-B820-4D4D2870A2B4}"/>
                </a:ext>
              </a:extLst>
            </p:cNvPr>
            <p:cNvSpPr/>
            <p:nvPr/>
          </p:nvSpPr>
          <p:spPr>
            <a:xfrm>
              <a:off x="4544557" y="2227119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4" name="Plus 189">
              <a:extLst>
                <a:ext uri="{FF2B5EF4-FFF2-40B4-BE49-F238E27FC236}">
                  <a16:creationId xmlns:a16="http://schemas.microsoft.com/office/drawing/2014/main" id="{A8F421F6-5EF8-4FC3-AE3E-AFD0B865045A}"/>
                </a:ext>
              </a:extLst>
            </p:cNvPr>
            <p:cNvSpPr/>
            <p:nvPr/>
          </p:nvSpPr>
          <p:spPr>
            <a:xfrm>
              <a:off x="4217785" y="2530165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Minus 190">
              <a:extLst>
                <a:ext uri="{FF2B5EF4-FFF2-40B4-BE49-F238E27FC236}">
                  <a16:creationId xmlns:a16="http://schemas.microsoft.com/office/drawing/2014/main" id="{E920C4EB-BB50-4BD0-8F35-C060519B4E00}"/>
                </a:ext>
              </a:extLst>
            </p:cNvPr>
            <p:cNvSpPr/>
            <p:nvPr/>
          </p:nvSpPr>
          <p:spPr>
            <a:xfrm>
              <a:off x="3689183" y="2460126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6" name="Minus 191">
              <a:extLst>
                <a:ext uri="{FF2B5EF4-FFF2-40B4-BE49-F238E27FC236}">
                  <a16:creationId xmlns:a16="http://schemas.microsoft.com/office/drawing/2014/main" id="{B786ACEC-87B0-4401-89D9-BE1ECDDCE0CA}"/>
                </a:ext>
              </a:extLst>
            </p:cNvPr>
            <p:cNvSpPr/>
            <p:nvPr/>
          </p:nvSpPr>
          <p:spPr>
            <a:xfrm>
              <a:off x="4025566" y="1971177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7" name="Minus 192">
              <a:extLst>
                <a:ext uri="{FF2B5EF4-FFF2-40B4-BE49-F238E27FC236}">
                  <a16:creationId xmlns:a16="http://schemas.microsoft.com/office/drawing/2014/main" id="{E5D04325-28D4-401A-9966-5CD02E6CEB37}"/>
                </a:ext>
              </a:extLst>
            </p:cNvPr>
            <p:cNvSpPr/>
            <p:nvPr/>
          </p:nvSpPr>
          <p:spPr>
            <a:xfrm>
              <a:off x="4140897" y="2659471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8" name="Plus 193">
              <a:extLst>
                <a:ext uri="{FF2B5EF4-FFF2-40B4-BE49-F238E27FC236}">
                  <a16:creationId xmlns:a16="http://schemas.microsoft.com/office/drawing/2014/main" id="{781E72B7-DB3A-4464-9DF1-D38A0D5F3949}"/>
                </a:ext>
              </a:extLst>
            </p:cNvPr>
            <p:cNvSpPr/>
            <p:nvPr/>
          </p:nvSpPr>
          <p:spPr>
            <a:xfrm>
              <a:off x="4943412" y="2858817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1" name="Plus 196">
              <a:extLst>
                <a:ext uri="{FF2B5EF4-FFF2-40B4-BE49-F238E27FC236}">
                  <a16:creationId xmlns:a16="http://schemas.microsoft.com/office/drawing/2014/main" id="{9D566D50-DE0A-4280-A364-D3824A9A19AE}"/>
                </a:ext>
              </a:extLst>
            </p:cNvPr>
            <p:cNvSpPr/>
            <p:nvPr/>
          </p:nvSpPr>
          <p:spPr>
            <a:xfrm>
              <a:off x="4405198" y="2663525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2" name="Plus 197">
              <a:extLst>
                <a:ext uri="{FF2B5EF4-FFF2-40B4-BE49-F238E27FC236}">
                  <a16:creationId xmlns:a16="http://schemas.microsoft.com/office/drawing/2014/main" id="{0CB59CE2-CB6F-45FA-A6AF-7976087480FC}"/>
                </a:ext>
              </a:extLst>
            </p:cNvPr>
            <p:cNvSpPr/>
            <p:nvPr/>
          </p:nvSpPr>
          <p:spPr>
            <a:xfrm>
              <a:off x="4366755" y="2379310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4" name="Plus 199">
              <a:extLst>
                <a:ext uri="{FF2B5EF4-FFF2-40B4-BE49-F238E27FC236}">
                  <a16:creationId xmlns:a16="http://schemas.microsoft.com/office/drawing/2014/main" id="{25D058A0-2820-45F3-BEF9-C023D81DC0F7}"/>
                </a:ext>
              </a:extLst>
            </p:cNvPr>
            <p:cNvSpPr/>
            <p:nvPr/>
          </p:nvSpPr>
          <p:spPr>
            <a:xfrm>
              <a:off x="4876135" y="2356424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5" name="Plus 200">
              <a:extLst>
                <a:ext uri="{FF2B5EF4-FFF2-40B4-BE49-F238E27FC236}">
                  <a16:creationId xmlns:a16="http://schemas.microsoft.com/office/drawing/2014/main" id="{3EF3E75F-3A49-4D93-869D-FF213911E881}"/>
                </a:ext>
              </a:extLst>
            </p:cNvPr>
            <p:cNvSpPr/>
            <p:nvPr/>
          </p:nvSpPr>
          <p:spPr>
            <a:xfrm>
              <a:off x="4664694" y="1959067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7" name="Minus 202">
              <a:extLst>
                <a:ext uri="{FF2B5EF4-FFF2-40B4-BE49-F238E27FC236}">
                  <a16:creationId xmlns:a16="http://schemas.microsoft.com/office/drawing/2014/main" id="{ACCF0C44-CFA3-4D21-A3CF-42BE35F404D2}"/>
                </a:ext>
              </a:extLst>
            </p:cNvPr>
            <p:cNvSpPr/>
            <p:nvPr/>
          </p:nvSpPr>
          <p:spPr>
            <a:xfrm>
              <a:off x="4530141" y="2869592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9" name="Minus 204">
              <a:extLst>
                <a:ext uri="{FF2B5EF4-FFF2-40B4-BE49-F238E27FC236}">
                  <a16:creationId xmlns:a16="http://schemas.microsoft.com/office/drawing/2014/main" id="{A7C4E3F5-11C9-45A2-B86B-23F8D2F2B5F8}"/>
                </a:ext>
              </a:extLst>
            </p:cNvPr>
            <p:cNvSpPr/>
            <p:nvPr/>
          </p:nvSpPr>
          <p:spPr>
            <a:xfrm>
              <a:off x="3790098" y="2120699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0" name="Minus 205">
              <a:extLst>
                <a:ext uri="{FF2B5EF4-FFF2-40B4-BE49-F238E27FC236}">
                  <a16:creationId xmlns:a16="http://schemas.microsoft.com/office/drawing/2014/main" id="{774C5080-89D3-4EAB-8B12-7D7F56A6C566}"/>
                </a:ext>
              </a:extLst>
            </p:cNvPr>
            <p:cNvSpPr/>
            <p:nvPr/>
          </p:nvSpPr>
          <p:spPr>
            <a:xfrm>
              <a:off x="4294672" y="3009673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1" name="Minus 206">
              <a:extLst>
                <a:ext uri="{FF2B5EF4-FFF2-40B4-BE49-F238E27FC236}">
                  <a16:creationId xmlns:a16="http://schemas.microsoft.com/office/drawing/2014/main" id="{B78C5F40-73C8-43C5-A4FF-8DDF8EBB12BF}"/>
                </a:ext>
              </a:extLst>
            </p:cNvPr>
            <p:cNvSpPr/>
            <p:nvPr/>
          </p:nvSpPr>
          <p:spPr>
            <a:xfrm>
              <a:off x="4030371" y="3058162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2" name="Minus 207">
              <a:extLst>
                <a:ext uri="{FF2B5EF4-FFF2-40B4-BE49-F238E27FC236}">
                  <a16:creationId xmlns:a16="http://schemas.microsoft.com/office/drawing/2014/main" id="{6B7C6D44-D514-4611-9D0A-5AEB588A7FF9}"/>
                </a:ext>
              </a:extLst>
            </p:cNvPr>
            <p:cNvSpPr/>
            <p:nvPr/>
          </p:nvSpPr>
          <p:spPr>
            <a:xfrm>
              <a:off x="4760804" y="3009673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B1CE249-11DE-4964-A6F0-9FA73B1D7C9D}"/>
              </a:ext>
            </a:extLst>
          </p:cNvPr>
          <p:cNvGrpSpPr/>
          <p:nvPr/>
        </p:nvGrpSpPr>
        <p:grpSpPr>
          <a:xfrm>
            <a:off x="494662" y="3200400"/>
            <a:ext cx="1701138" cy="1416971"/>
            <a:chOff x="986589" y="3546079"/>
            <a:chExt cx="2158447" cy="1281088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DE901ABD-4E16-4881-BDC8-2EF92AF87645}"/>
                </a:ext>
              </a:extLst>
            </p:cNvPr>
            <p:cNvCxnSpPr/>
            <p:nvPr/>
          </p:nvCxnSpPr>
          <p:spPr>
            <a:xfrm>
              <a:off x="986589" y="4827167"/>
              <a:ext cx="2158447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BD2FA0C0-F96C-4AE3-8B35-F0DB9702ED51}"/>
                </a:ext>
              </a:extLst>
            </p:cNvPr>
            <p:cNvCxnSpPr/>
            <p:nvPr/>
          </p:nvCxnSpPr>
          <p:spPr>
            <a:xfrm flipV="1">
              <a:off x="986589" y="3570434"/>
              <a:ext cx="0" cy="125673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Plus 167">
              <a:extLst>
                <a:ext uri="{FF2B5EF4-FFF2-40B4-BE49-F238E27FC236}">
                  <a16:creationId xmlns:a16="http://schemas.microsoft.com/office/drawing/2014/main" id="{C08ACF6F-3626-4900-BC2E-719791570F31}"/>
                </a:ext>
              </a:extLst>
            </p:cNvPr>
            <p:cNvSpPr/>
            <p:nvPr/>
          </p:nvSpPr>
          <p:spPr>
            <a:xfrm>
              <a:off x="2267024" y="3716566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19" name="Minus 169">
              <a:extLst>
                <a:ext uri="{FF2B5EF4-FFF2-40B4-BE49-F238E27FC236}">
                  <a16:creationId xmlns:a16="http://schemas.microsoft.com/office/drawing/2014/main" id="{27668661-87B1-482B-9F81-D5E3DE00DD8B}"/>
                </a:ext>
              </a:extLst>
            </p:cNvPr>
            <p:cNvSpPr/>
            <p:nvPr/>
          </p:nvSpPr>
          <p:spPr>
            <a:xfrm>
              <a:off x="1498763" y="4301093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0" name="Plus 170">
              <a:extLst>
                <a:ext uri="{FF2B5EF4-FFF2-40B4-BE49-F238E27FC236}">
                  <a16:creationId xmlns:a16="http://schemas.microsoft.com/office/drawing/2014/main" id="{5BAC2BFC-4250-4F7F-A56B-7BC65BB54B63}"/>
                </a:ext>
              </a:extLst>
            </p:cNvPr>
            <p:cNvSpPr/>
            <p:nvPr/>
          </p:nvSpPr>
          <p:spPr>
            <a:xfrm>
              <a:off x="1791434" y="4047798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1" name="Plus 171">
              <a:extLst>
                <a:ext uri="{FF2B5EF4-FFF2-40B4-BE49-F238E27FC236}">
                  <a16:creationId xmlns:a16="http://schemas.microsoft.com/office/drawing/2014/main" id="{86FADD4C-2E66-4A42-8F4A-D516FA78EF41}"/>
                </a:ext>
              </a:extLst>
            </p:cNvPr>
            <p:cNvSpPr/>
            <p:nvPr/>
          </p:nvSpPr>
          <p:spPr>
            <a:xfrm>
              <a:off x="2614570" y="4280402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2" name="Plus 172">
              <a:extLst>
                <a:ext uri="{FF2B5EF4-FFF2-40B4-BE49-F238E27FC236}">
                  <a16:creationId xmlns:a16="http://schemas.microsoft.com/office/drawing/2014/main" id="{7F8F7809-9280-42C6-B371-DF90A3E5F60A}"/>
                </a:ext>
              </a:extLst>
            </p:cNvPr>
            <p:cNvSpPr/>
            <p:nvPr/>
          </p:nvSpPr>
          <p:spPr>
            <a:xfrm>
              <a:off x="2809684" y="4174445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3" name="Plus 174">
              <a:extLst>
                <a:ext uri="{FF2B5EF4-FFF2-40B4-BE49-F238E27FC236}">
                  <a16:creationId xmlns:a16="http://schemas.microsoft.com/office/drawing/2014/main" id="{E396C18D-7DB7-4FB3-B4D3-2A60B58611A5}"/>
                </a:ext>
              </a:extLst>
            </p:cNvPr>
            <p:cNvSpPr/>
            <p:nvPr/>
          </p:nvSpPr>
          <p:spPr>
            <a:xfrm>
              <a:off x="1687779" y="3873646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4" name="Plus 175">
              <a:extLst>
                <a:ext uri="{FF2B5EF4-FFF2-40B4-BE49-F238E27FC236}">
                  <a16:creationId xmlns:a16="http://schemas.microsoft.com/office/drawing/2014/main" id="{5C1A249D-3602-47B6-8B95-C0CA90315008}"/>
                </a:ext>
              </a:extLst>
            </p:cNvPr>
            <p:cNvSpPr/>
            <p:nvPr/>
          </p:nvSpPr>
          <p:spPr>
            <a:xfrm>
              <a:off x="1645098" y="3570434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5" name="Minus 176">
              <a:extLst>
                <a:ext uri="{FF2B5EF4-FFF2-40B4-BE49-F238E27FC236}">
                  <a16:creationId xmlns:a16="http://schemas.microsoft.com/office/drawing/2014/main" id="{DA6873CF-32E8-4C20-87F3-41E8D4459E80}"/>
                </a:ext>
              </a:extLst>
            </p:cNvPr>
            <p:cNvSpPr/>
            <p:nvPr/>
          </p:nvSpPr>
          <p:spPr>
            <a:xfrm>
              <a:off x="1632904" y="4213414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6" name="Minus 177">
              <a:extLst>
                <a:ext uri="{FF2B5EF4-FFF2-40B4-BE49-F238E27FC236}">
                  <a16:creationId xmlns:a16="http://schemas.microsoft.com/office/drawing/2014/main" id="{2ED38B3A-5670-4F2C-A3F1-7EF4B2D724B1}"/>
                </a:ext>
              </a:extLst>
            </p:cNvPr>
            <p:cNvSpPr/>
            <p:nvPr/>
          </p:nvSpPr>
          <p:spPr>
            <a:xfrm>
              <a:off x="2017034" y="4432611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7" name="Minus 178">
              <a:extLst>
                <a:ext uri="{FF2B5EF4-FFF2-40B4-BE49-F238E27FC236}">
                  <a16:creationId xmlns:a16="http://schemas.microsoft.com/office/drawing/2014/main" id="{489C83E8-168A-4F1F-88FB-C2792E7D0C99}"/>
                </a:ext>
              </a:extLst>
            </p:cNvPr>
            <p:cNvSpPr/>
            <p:nvPr/>
          </p:nvSpPr>
          <p:spPr>
            <a:xfrm>
              <a:off x="2248732" y="4564130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8" name="Minus 179">
              <a:extLst>
                <a:ext uri="{FF2B5EF4-FFF2-40B4-BE49-F238E27FC236}">
                  <a16:creationId xmlns:a16="http://schemas.microsoft.com/office/drawing/2014/main" id="{AE2D937C-8714-4152-8152-264EEF3C2F40}"/>
                </a:ext>
              </a:extLst>
            </p:cNvPr>
            <p:cNvSpPr/>
            <p:nvPr/>
          </p:nvSpPr>
          <p:spPr>
            <a:xfrm>
              <a:off x="1480471" y="4106251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9" name="Minus 180">
              <a:extLst>
                <a:ext uri="{FF2B5EF4-FFF2-40B4-BE49-F238E27FC236}">
                  <a16:creationId xmlns:a16="http://schemas.microsoft.com/office/drawing/2014/main" id="{15F280E9-AFD2-402E-928F-4C33518A7959}"/>
                </a:ext>
              </a:extLst>
            </p:cNvPr>
            <p:cNvSpPr/>
            <p:nvPr/>
          </p:nvSpPr>
          <p:spPr>
            <a:xfrm>
              <a:off x="1169508" y="3872440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0" name="Minus 181">
              <a:extLst>
                <a:ext uri="{FF2B5EF4-FFF2-40B4-BE49-F238E27FC236}">
                  <a16:creationId xmlns:a16="http://schemas.microsoft.com/office/drawing/2014/main" id="{7533D21A-8C10-48A1-BB3D-46F982F456C6}"/>
                </a:ext>
              </a:extLst>
            </p:cNvPr>
            <p:cNvSpPr/>
            <p:nvPr/>
          </p:nvSpPr>
          <p:spPr>
            <a:xfrm>
              <a:off x="1169508" y="4301093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1" name="Minus 182">
              <a:extLst>
                <a:ext uri="{FF2B5EF4-FFF2-40B4-BE49-F238E27FC236}">
                  <a16:creationId xmlns:a16="http://schemas.microsoft.com/office/drawing/2014/main" id="{A01935EC-848E-4F57-AED3-D992BD194BC6}"/>
                </a:ext>
              </a:extLst>
            </p:cNvPr>
            <p:cNvSpPr/>
            <p:nvPr/>
          </p:nvSpPr>
          <p:spPr>
            <a:xfrm>
              <a:off x="1407303" y="4564130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2" name="Minus 183">
              <a:extLst>
                <a:ext uri="{FF2B5EF4-FFF2-40B4-BE49-F238E27FC236}">
                  <a16:creationId xmlns:a16="http://schemas.microsoft.com/office/drawing/2014/main" id="{8183B62D-117F-40F7-BCE3-659F22DD0335}"/>
                </a:ext>
              </a:extLst>
            </p:cNvPr>
            <p:cNvSpPr/>
            <p:nvPr/>
          </p:nvSpPr>
          <p:spPr>
            <a:xfrm>
              <a:off x="1760947" y="4447225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3" name="Plus 184">
              <a:extLst>
                <a:ext uri="{FF2B5EF4-FFF2-40B4-BE49-F238E27FC236}">
                  <a16:creationId xmlns:a16="http://schemas.microsoft.com/office/drawing/2014/main" id="{3FE576CE-917E-4DBA-B3E3-6804660F4926}"/>
                </a:ext>
              </a:extLst>
            </p:cNvPr>
            <p:cNvSpPr/>
            <p:nvPr/>
          </p:nvSpPr>
          <p:spPr>
            <a:xfrm>
              <a:off x="1992645" y="3833471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4" name="Plus 185">
              <a:extLst>
                <a:ext uri="{FF2B5EF4-FFF2-40B4-BE49-F238E27FC236}">
                  <a16:creationId xmlns:a16="http://schemas.microsoft.com/office/drawing/2014/main" id="{A190E52D-6BD2-4E9F-843C-7170B3B46EBD}"/>
                </a:ext>
              </a:extLst>
            </p:cNvPr>
            <p:cNvSpPr/>
            <p:nvPr/>
          </p:nvSpPr>
          <p:spPr>
            <a:xfrm>
              <a:off x="2029229" y="3604532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5" name="Plus 186">
              <a:extLst>
                <a:ext uri="{FF2B5EF4-FFF2-40B4-BE49-F238E27FC236}">
                  <a16:creationId xmlns:a16="http://schemas.microsoft.com/office/drawing/2014/main" id="{24260FE1-9690-47FE-8B43-E55346522EEF}"/>
                </a:ext>
              </a:extLst>
            </p:cNvPr>
            <p:cNvSpPr/>
            <p:nvPr/>
          </p:nvSpPr>
          <p:spPr>
            <a:xfrm>
              <a:off x="2340191" y="3910202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6" name="Plus 187">
              <a:extLst>
                <a:ext uri="{FF2B5EF4-FFF2-40B4-BE49-F238E27FC236}">
                  <a16:creationId xmlns:a16="http://schemas.microsoft.com/office/drawing/2014/main" id="{D6F6114B-0235-4A89-B952-9E1EAD9295E1}"/>
                </a:ext>
              </a:extLst>
            </p:cNvPr>
            <p:cNvSpPr/>
            <p:nvPr/>
          </p:nvSpPr>
          <p:spPr>
            <a:xfrm>
              <a:off x="2657251" y="3813987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7" name="Plus 188">
              <a:extLst>
                <a:ext uri="{FF2B5EF4-FFF2-40B4-BE49-F238E27FC236}">
                  <a16:creationId xmlns:a16="http://schemas.microsoft.com/office/drawing/2014/main" id="{CE1D9631-56E8-4096-8ED9-A11349E2EB81}"/>
                </a:ext>
              </a:extLst>
            </p:cNvPr>
            <p:cNvSpPr/>
            <p:nvPr/>
          </p:nvSpPr>
          <p:spPr>
            <a:xfrm>
              <a:off x="2669446" y="3546079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8" name="Plus 189">
              <a:extLst>
                <a:ext uri="{FF2B5EF4-FFF2-40B4-BE49-F238E27FC236}">
                  <a16:creationId xmlns:a16="http://schemas.microsoft.com/office/drawing/2014/main" id="{B8579EE4-8390-4B2C-BFAF-04EF7D00AA6F}"/>
                </a:ext>
              </a:extLst>
            </p:cNvPr>
            <p:cNvSpPr/>
            <p:nvPr/>
          </p:nvSpPr>
          <p:spPr>
            <a:xfrm>
              <a:off x="1925574" y="4184187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9" name="Minus 190">
              <a:extLst>
                <a:ext uri="{FF2B5EF4-FFF2-40B4-BE49-F238E27FC236}">
                  <a16:creationId xmlns:a16="http://schemas.microsoft.com/office/drawing/2014/main" id="{41C30973-4258-4E0D-922A-7BEE9EB9253C}"/>
                </a:ext>
              </a:extLst>
            </p:cNvPr>
            <p:cNvSpPr/>
            <p:nvPr/>
          </p:nvSpPr>
          <p:spPr>
            <a:xfrm>
              <a:off x="1254871" y="4120864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0" name="Minus 191">
              <a:extLst>
                <a:ext uri="{FF2B5EF4-FFF2-40B4-BE49-F238E27FC236}">
                  <a16:creationId xmlns:a16="http://schemas.microsoft.com/office/drawing/2014/main" id="{8E7BEDAA-1562-4408-B402-3C891DF81555}"/>
                </a:ext>
              </a:extLst>
            </p:cNvPr>
            <p:cNvSpPr/>
            <p:nvPr/>
          </p:nvSpPr>
          <p:spPr>
            <a:xfrm>
              <a:off x="1681682" y="3678804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1" name="Minus 192">
              <a:extLst>
                <a:ext uri="{FF2B5EF4-FFF2-40B4-BE49-F238E27FC236}">
                  <a16:creationId xmlns:a16="http://schemas.microsoft.com/office/drawing/2014/main" id="{1CA6573B-3ECD-4D17-A013-BF330251BED3}"/>
                </a:ext>
              </a:extLst>
            </p:cNvPr>
            <p:cNvSpPr/>
            <p:nvPr/>
          </p:nvSpPr>
          <p:spPr>
            <a:xfrm>
              <a:off x="1828017" y="4301093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2" name="Plus 193">
              <a:extLst>
                <a:ext uri="{FF2B5EF4-FFF2-40B4-BE49-F238E27FC236}">
                  <a16:creationId xmlns:a16="http://schemas.microsoft.com/office/drawing/2014/main" id="{BC2CF466-B1DA-45B7-9647-0F75DA44A454}"/>
                </a:ext>
              </a:extLst>
            </p:cNvPr>
            <p:cNvSpPr/>
            <p:nvPr/>
          </p:nvSpPr>
          <p:spPr>
            <a:xfrm>
              <a:off x="2846268" y="4481322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3" name="Plus 194">
              <a:extLst>
                <a:ext uri="{FF2B5EF4-FFF2-40B4-BE49-F238E27FC236}">
                  <a16:creationId xmlns:a16="http://schemas.microsoft.com/office/drawing/2014/main" id="{CE1EC7A5-3B25-4C1B-AEB0-67F81B18A164}"/>
                </a:ext>
              </a:extLst>
            </p:cNvPr>
            <p:cNvSpPr/>
            <p:nvPr/>
          </p:nvSpPr>
          <p:spPr>
            <a:xfrm>
              <a:off x="2352386" y="4144013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4" name="Plus 195">
              <a:extLst>
                <a:ext uri="{FF2B5EF4-FFF2-40B4-BE49-F238E27FC236}">
                  <a16:creationId xmlns:a16="http://schemas.microsoft.com/office/drawing/2014/main" id="{E28054D1-84F8-4D60-AA66-C5FB9EBFC216}"/>
                </a:ext>
              </a:extLst>
            </p:cNvPr>
            <p:cNvSpPr/>
            <p:nvPr/>
          </p:nvSpPr>
          <p:spPr>
            <a:xfrm>
              <a:off x="2395067" y="4330319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5" name="Plus 196">
              <a:extLst>
                <a:ext uri="{FF2B5EF4-FFF2-40B4-BE49-F238E27FC236}">
                  <a16:creationId xmlns:a16="http://schemas.microsoft.com/office/drawing/2014/main" id="{8C51F598-BBEA-4806-A7EB-AEEF0F251154}"/>
                </a:ext>
              </a:extLst>
            </p:cNvPr>
            <p:cNvSpPr/>
            <p:nvPr/>
          </p:nvSpPr>
          <p:spPr>
            <a:xfrm>
              <a:off x="2163369" y="4304758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6" name="Plus 197">
              <a:extLst>
                <a:ext uri="{FF2B5EF4-FFF2-40B4-BE49-F238E27FC236}">
                  <a16:creationId xmlns:a16="http://schemas.microsoft.com/office/drawing/2014/main" id="{F1D939CB-95DE-467B-BD79-B8CCF5BBF222}"/>
                </a:ext>
              </a:extLst>
            </p:cNvPr>
            <p:cNvSpPr/>
            <p:nvPr/>
          </p:nvSpPr>
          <p:spPr>
            <a:xfrm>
              <a:off x="2114591" y="4047798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7" name="Plus 198">
              <a:extLst>
                <a:ext uri="{FF2B5EF4-FFF2-40B4-BE49-F238E27FC236}">
                  <a16:creationId xmlns:a16="http://schemas.microsoft.com/office/drawing/2014/main" id="{8E7417F4-0655-47DD-B951-4C7498247B17}"/>
                </a:ext>
              </a:extLst>
            </p:cNvPr>
            <p:cNvSpPr/>
            <p:nvPr/>
          </p:nvSpPr>
          <p:spPr>
            <a:xfrm>
              <a:off x="2541403" y="4047798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8" name="Plus 199">
              <a:extLst>
                <a:ext uri="{FF2B5EF4-FFF2-40B4-BE49-F238E27FC236}">
                  <a16:creationId xmlns:a16="http://schemas.microsoft.com/office/drawing/2014/main" id="{54040246-6019-40A7-949F-F8FCE29D7556}"/>
                </a:ext>
              </a:extLst>
            </p:cNvPr>
            <p:cNvSpPr/>
            <p:nvPr/>
          </p:nvSpPr>
          <p:spPr>
            <a:xfrm>
              <a:off x="2760906" y="4027107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9" name="Plus 200">
              <a:extLst>
                <a:ext uri="{FF2B5EF4-FFF2-40B4-BE49-F238E27FC236}">
                  <a16:creationId xmlns:a16="http://schemas.microsoft.com/office/drawing/2014/main" id="{2D33B9A3-93AC-474F-8A8C-D419C222F377}"/>
                </a:ext>
              </a:extLst>
            </p:cNvPr>
            <p:cNvSpPr/>
            <p:nvPr/>
          </p:nvSpPr>
          <p:spPr>
            <a:xfrm>
              <a:off x="2492624" y="3667855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0" name="Minus 201">
              <a:extLst>
                <a:ext uri="{FF2B5EF4-FFF2-40B4-BE49-F238E27FC236}">
                  <a16:creationId xmlns:a16="http://schemas.microsoft.com/office/drawing/2014/main" id="{DF982EFF-56EE-4172-BA4A-1B2489F02D30}"/>
                </a:ext>
              </a:extLst>
            </p:cNvPr>
            <p:cNvSpPr/>
            <p:nvPr/>
          </p:nvSpPr>
          <p:spPr>
            <a:xfrm>
              <a:off x="2584084" y="4481322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1" name="Minus 202">
              <a:extLst>
                <a:ext uri="{FF2B5EF4-FFF2-40B4-BE49-F238E27FC236}">
                  <a16:creationId xmlns:a16="http://schemas.microsoft.com/office/drawing/2014/main" id="{A7071818-A501-4B1A-B5C2-0B3186C91189}"/>
                </a:ext>
              </a:extLst>
            </p:cNvPr>
            <p:cNvSpPr/>
            <p:nvPr/>
          </p:nvSpPr>
          <p:spPr>
            <a:xfrm>
              <a:off x="2321899" y="4491064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2" name="Minus 203">
              <a:extLst>
                <a:ext uri="{FF2B5EF4-FFF2-40B4-BE49-F238E27FC236}">
                  <a16:creationId xmlns:a16="http://schemas.microsoft.com/office/drawing/2014/main" id="{82851C81-DDDE-4AF7-9515-7B4C6D950D8F}"/>
                </a:ext>
              </a:extLst>
            </p:cNvPr>
            <p:cNvSpPr/>
            <p:nvPr/>
          </p:nvSpPr>
          <p:spPr>
            <a:xfrm>
              <a:off x="1346330" y="3945506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3" name="Minus 204">
              <a:extLst>
                <a:ext uri="{FF2B5EF4-FFF2-40B4-BE49-F238E27FC236}">
                  <a16:creationId xmlns:a16="http://schemas.microsoft.com/office/drawing/2014/main" id="{7A3A92FC-0F97-43AA-A389-70559E272092}"/>
                </a:ext>
              </a:extLst>
            </p:cNvPr>
            <p:cNvSpPr/>
            <p:nvPr/>
          </p:nvSpPr>
          <p:spPr>
            <a:xfrm>
              <a:off x="1382914" y="3813987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4" name="Minus 205">
              <a:extLst>
                <a:ext uri="{FF2B5EF4-FFF2-40B4-BE49-F238E27FC236}">
                  <a16:creationId xmlns:a16="http://schemas.microsoft.com/office/drawing/2014/main" id="{1B6AF300-B471-4563-8F8C-76641F119D27}"/>
                </a:ext>
              </a:extLst>
            </p:cNvPr>
            <p:cNvSpPr/>
            <p:nvPr/>
          </p:nvSpPr>
          <p:spPr>
            <a:xfrm>
              <a:off x="2023131" y="4617712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5" name="Minus 206">
              <a:extLst>
                <a:ext uri="{FF2B5EF4-FFF2-40B4-BE49-F238E27FC236}">
                  <a16:creationId xmlns:a16="http://schemas.microsoft.com/office/drawing/2014/main" id="{2397EB5F-18F5-450D-85F4-1B753A8E3917}"/>
                </a:ext>
              </a:extLst>
            </p:cNvPr>
            <p:cNvSpPr/>
            <p:nvPr/>
          </p:nvSpPr>
          <p:spPr>
            <a:xfrm>
              <a:off x="1687779" y="4661551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6" name="Minus 207">
              <a:extLst>
                <a:ext uri="{FF2B5EF4-FFF2-40B4-BE49-F238E27FC236}">
                  <a16:creationId xmlns:a16="http://schemas.microsoft.com/office/drawing/2014/main" id="{B6FD03A3-DDE8-43C9-8208-751C5EB201FA}"/>
                </a:ext>
              </a:extLst>
            </p:cNvPr>
            <p:cNvSpPr/>
            <p:nvPr/>
          </p:nvSpPr>
          <p:spPr>
            <a:xfrm>
              <a:off x="2614570" y="4617712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1242FC1-BD5F-4359-AD71-23CA03A66630}"/>
              </a:ext>
            </a:extLst>
          </p:cNvPr>
          <p:cNvGrpSpPr/>
          <p:nvPr/>
        </p:nvGrpSpPr>
        <p:grpSpPr>
          <a:xfrm>
            <a:off x="3573523" y="4464718"/>
            <a:ext cx="1701138" cy="1403725"/>
            <a:chOff x="5562600" y="1786878"/>
            <a:chExt cx="1701138" cy="1403725"/>
          </a:xfrm>
        </p:grpSpPr>
        <p:sp>
          <p:nvSpPr>
            <p:cNvPr id="25" name="Minus 169">
              <a:extLst>
                <a:ext uri="{FF2B5EF4-FFF2-40B4-BE49-F238E27FC236}">
                  <a16:creationId xmlns:a16="http://schemas.microsoft.com/office/drawing/2014/main" id="{9048C67C-E4F4-4A78-8C10-B32E8CA6F639}"/>
                </a:ext>
              </a:extLst>
            </p:cNvPr>
            <p:cNvSpPr/>
            <p:nvPr/>
          </p:nvSpPr>
          <p:spPr>
            <a:xfrm>
              <a:off x="6145064" y="2649204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Plus 170">
              <a:extLst>
                <a:ext uri="{FF2B5EF4-FFF2-40B4-BE49-F238E27FC236}">
                  <a16:creationId xmlns:a16="http://schemas.microsoft.com/office/drawing/2014/main" id="{865A25BB-65C2-46DF-A131-F8D610CD27F5}"/>
                </a:ext>
              </a:extLst>
            </p:cNvPr>
            <p:cNvSpPr/>
            <p:nvPr/>
          </p:nvSpPr>
          <p:spPr>
            <a:xfrm>
              <a:off x="6476678" y="2386824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Plus 175">
              <a:extLst>
                <a:ext uri="{FF2B5EF4-FFF2-40B4-BE49-F238E27FC236}">
                  <a16:creationId xmlns:a16="http://schemas.microsoft.com/office/drawing/2014/main" id="{B1BB647E-B750-432C-A421-6892CF0FCCC3}"/>
                </a:ext>
              </a:extLst>
            </p:cNvPr>
            <p:cNvSpPr/>
            <p:nvPr/>
          </p:nvSpPr>
          <p:spPr>
            <a:xfrm>
              <a:off x="6130363" y="1837538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Minus 176">
              <a:extLst>
                <a:ext uri="{FF2B5EF4-FFF2-40B4-BE49-F238E27FC236}">
                  <a16:creationId xmlns:a16="http://schemas.microsoft.com/office/drawing/2014/main" id="{3ADC5CAF-C74D-4F06-A395-BEB2C5338331}"/>
                </a:ext>
              </a:extLst>
            </p:cNvPr>
            <p:cNvSpPr/>
            <p:nvPr/>
          </p:nvSpPr>
          <p:spPr>
            <a:xfrm>
              <a:off x="6162871" y="2460126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" name="Minus 177">
              <a:extLst>
                <a:ext uri="{FF2B5EF4-FFF2-40B4-BE49-F238E27FC236}">
                  <a16:creationId xmlns:a16="http://schemas.microsoft.com/office/drawing/2014/main" id="{43CCB180-5872-46A7-8674-8F5A287C1314}"/>
                </a:ext>
              </a:extLst>
            </p:cNvPr>
            <p:cNvSpPr/>
            <p:nvPr/>
          </p:nvSpPr>
          <p:spPr>
            <a:xfrm>
              <a:off x="6489341" y="2724060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Minus 178">
              <a:extLst>
                <a:ext uri="{FF2B5EF4-FFF2-40B4-BE49-F238E27FC236}">
                  <a16:creationId xmlns:a16="http://schemas.microsoft.com/office/drawing/2014/main" id="{32FF0D54-4C57-46BE-BF27-B35FCCC0D54A}"/>
                </a:ext>
              </a:extLst>
            </p:cNvPr>
            <p:cNvSpPr/>
            <p:nvPr/>
          </p:nvSpPr>
          <p:spPr>
            <a:xfrm>
              <a:off x="6595061" y="2965567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Minus 182">
              <a:extLst>
                <a:ext uri="{FF2B5EF4-FFF2-40B4-BE49-F238E27FC236}">
                  <a16:creationId xmlns:a16="http://schemas.microsoft.com/office/drawing/2014/main" id="{D7D6CDCE-953E-44DF-9ED3-501C68B2060F}"/>
                </a:ext>
              </a:extLst>
            </p:cNvPr>
            <p:cNvSpPr/>
            <p:nvPr/>
          </p:nvSpPr>
          <p:spPr>
            <a:xfrm>
              <a:off x="5841318" y="2856400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9" name="Plus 184">
              <a:extLst>
                <a:ext uri="{FF2B5EF4-FFF2-40B4-BE49-F238E27FC236}">
                  <a16:creationId xmlns:a16="http://schemas.microsoft.com/office/drawing/2014/main" id="{74312790-A5A8-4258-A54B-DB41309F04CF}"/>
                </a:ext>
              </a:extLst>
            </p:cNvPr>
            <p:cNvSpPr/>
            <p:nvPr/>
          </p:nvSpPr>
          <p:spPr>
            <a:xfrm>
              <a:off x="6286568" y="2140249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Plus 187">
              <a:extLst>
                <a:ext uri="{FF2B5EF4-FFF2-40B4-BE49-F238E27FC236}">
                  <a16:creationId xmlns:a16="http://schemas.microsoft.com/office/drawing/2014/main" id="{93ECE396-5920-4874-A0FA-0DADF7EA64FB}"/>
                </a:ext>
              </a:extLst>
            </p:cNvPr>
            <p:cNvSpPr/>
            <p:nvPr/>
          </p:nvSpPr>
          <p:spPr>
            <a:xfrm>
              <a:off x="7067035" y="2088372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3" name="Plus 188">
              <a:extLst>
                <a:ext uri="{FF2B5EF4-FFF2-40B4-BE49-F238E27FC236}">
                  <a16:creationId xmlns:a16="http://schemas.microsoft.com/office/drawing/2014/main" id="{1EDEB796-86F5-4E39-97F1-38F0CDB03952}"/>
                </a:ext>
              </a:extLst>
            </p:cNvPr>
            <p:cNvSpPr/>
            <p:nvPr/>
          </p:nvSpPr>
          <p:spPr>
            <a:xfrm>
              <a:off x="7085219" y="1786878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Plus 194">
              <a:extLst>
                <a:ext uri="{FF2B5EF4-FFF2-40B4-BE49-F238E27FC236}">
                  <a16:creationId xmlns:a16="http://schemas.microsoft.com/office/drawing/2014/main" id="{B55DDCB5-4361-412A-A277-22B716D419FF}"/>
                </a:ext>
              </a:extLst>
            </p:cNvPr>
            <p:cNvSpPr/>
            <p:nvPr/>
          </p:nvSpPr>
          <p:spPr>
            <a:xfrm>
              <a:off x="6926638" y="2477625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0" name="Plus 195">
              <a:extLst>
                <a:ext uri="{FF2B5EF4-FFF2-40B4-BE49-F238E27FC236}">
                  <a16:creationId xmlns:a16="http://schemas.microsoft.com/office/drawing/2014/main" id="{C262BD21-A920-4AA9-BECC-E33F3C535052}"/>
                </a:ext>
              </a:extLst>
            </p:cNvPr>
            <p:cNvSpPr/>
            <p:nvPr/>
          </p:nvSpPr>
          <p:spPr>
            <a:xfrm>
              <a:off x="6811307" y="2663524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3" name="Plus 198">
              <a:extLst>
                <a:ext uri="{FF2B5EF4-FFF2-40B4-BE49-F238E27FC236}">
                  <a16:creationId xmlns:a16="http://schemas.microsoft.com/office/drawing/2014/main" id="{76D36973-C1A2-4084-8EAA-9FAB0822F0D2}"/>
                </a:ext>
              </a:extLst>
            </p:cNvPr>
            <p:cNvSpPr/>
            <p:nvPr/>
          </p:nvSpPr>
          <p:spPr>
            <a:xfrm>
              <a:off x="6753641" y="2291726"/>
              <a:ext cx="115331" cy="1293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6" name="Minus 201">
              <a:extLst>
                <a:ext uri="{FF2B5EF4-FFF2-40B4-BE49-F238E27FC236}">
                  <a16:creationId xmlns:a16="http://schemas.microsoft.com/office/drawing/2014/main" id="{78615CA0-86A2-4824-B33A-0811189064DC}"/>
                </a:ext>
              </a:extLst>
            </p:cNvPr>
            <p:cNvSpPr/>
            <p:nvPr/>
          </p:nvSpPr>
          <p:spPr>
            <a:xfrm>
              <a:off x="6939414" y="2900914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8" name="Minus 203">
              <a:extLst>
                <a:ext uri="{FF2B5EF4-FFF2-40B4-BE49-F238E27FC236}">
                  <a16:creationId xmlns:a16="http://schemas.microsoft.com/office/drawing/2014/main" id="{665FAB6B-2653-4657-95D3-7D50B082F4EB}"/>
                </a:ext>
              </a:extLst>
            </p:cNvPr>
            <p:cNvSpPr/>
            <p:nvPr/>
          </p:nvSpPr>
          <p:spPr>
            <a:xfrm>
              <a:off x="5880478" y="2249632"/>
              <a:ext cx="115331" cy="1293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ABD89DB9-887C-4A09-B9BB-5AC5E57C3579}"/>
                </a:ext>
              </a:extLst>
            </p:cNvPr>
            <p:cNvCxnSpPr/>
            <p:nvPr/>
          </p:nvCxnSpPr>
          <p:spPr>
            <a:xfrm>
              <a:off x="5562600" y="3190603"/>
              <a:ext cx="170113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DB97D55E-109D-4E56-9A59-BAC6755A93CB}"/>
                </a:ext>
              </a:extLst>
            </p:cNvPr>
            <p:cNvCxnSpPr/>
            <p:nvPr/>
          </p:nvCxnSpPr>
          <p:spPr>
            <a:xfrm flipV="1">
              <a:off x="5562600" y="1800570"/>
              <a:ext cx="0" cy="139003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4C3E94-7B74-4B3F-BA74-054C97F5F43D}"/>
              </a:ext>
            </a:extLst>
          </p:cNvPr>
          <p:cNvGrpSpPr/>
          <p:nvPr/>
        </p:nvGrpSpPr>
        <p:grpSpPr>
          <a:xfrm>
            <a:off x="6559566" y="1676400"/>
            <a:ext cx="1525634" cy="1245988"/>
            <a:chOff x="6665782" y="1379606"/>
            <a:chExt cx="1734775" cy="1465458"/>
          </a:xfrm>
        </p:grpSpPr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3CE22B92-02AE-4544-BC36-73E3D62A4543}"/>
                </a:ext>
              </a:extLst>
            </p:cNvPr>
            <p:cNvCxnSpPr/>
            <p:nvPr/>
          </p:nvCxnSpPr>
          <p:spPr>
            <a:xfrm>
              <a:off x="6665782" y="2845064"/>
              <a:ext cx="173477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6FC1FB2D-36E4-4467-B7E4-587C94F26ABB}"/>
                </a:ext>
              </a:extLst>
            </p:cNvPr>
            <p:cNvCxnSpPr/>
            <p:nvPr/>
          </p:nvCxnSpPr>
          <p:spPr>
            <a:xfrm flipV="1">
              <a:off x="6665782" y="1444259"/>
              <a:ext cx="0" cy="140080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Plus 167">
              <a:extLst>
                <a:ext uri="{FF2B5EF4-FFF2-40B4-BE49-F238E27FC236}">
                  <a16:creationId xmlns:a16="http://schemas.microsoft.com/office/drawing/2014/main" id="{DA8D57A7-81AB-451C-8675-636A3A187077}"/>
                </a:ext>
              </a:extLst>
            </p:cNvPr>
            <p:cNvSpPr/>
            <p:nvPr/>
          </p:nvSpPr>
          <p:spPr>
            <a:xfrm>
              <a:off x="7694886" y="1607144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8" name="Plus 171">
              <a:extLst>
                <a:ext uri="{FF2B5EF4-FFF2-40B4-BE49-F238E27FC236}">
                  <a16:creationId xmlns:a16="http://schemas.microsoft.com/office/drawing/2014/main" id="{821406B4-0437-4827-9AFF-0BD20265BE98}"/>
                </a:ext>
              </a:extLst>
            </p:cNvPr>
            <p:cNvSpPr/>
            <p:nvPr/>
          </p:nvSpPr>
          <p:spPr>
            <a:xfrm>
              <a:off x="7974214" y="2235617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9" name="Plus 172">
              <a:extLst>
                <a:ext uri="{FF2B5EF4-FFF2-40B4-BE49-F238E27FC236}">
                  <a16:creationId xmlns:a16="http://schemas.microsoft.com/office/drawing/2014/main" id="{E2DD55F8-2722-4DA5-B9A9-2B039160C4F2}"/>
                </a:ext>
              </a:extLst>
            </p:cNvPr>
            <p:cNvSpPr/>
            <p:nvPr/>
          </p:nvSpPr>
          <p:spPr>
            <a:xfrm>
              <a:off x="8131030" y="2117514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0" name="Plus 174">
              <a:extLst>
                <a:ext uri="{FF2B5EF4-FFF2-40B4-BE49-F238E27FC236}">
                  <a16:creationId xmlns:a16="http://schemas.microsoft.com/office/drawing/2014/main" id="{76E29E80-D428-4B39-B8C8-DD22B3F9BE19}"/>
                </a:ext>
              </a:extLst>
            </p:cNvPr>
            <p:cNvSpPr/>
            <p:nvPr/>
          </p:nvSpPr>
          <p:spPr>
            <a:xfrm>
              <a:off x="7229338" y="1782232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1" name="Minus 179">
              <a:extLst>
                <a:ext uri="{FF2B5EF4-FFF2-40B4-BE49-F238E27FC236}">
                  <a16:creationId xmlns:a16="http://schemas.microsoft.com/office/drawing/2014/main" id="{712D2F78-CDFC-4C41-8D72-F61BB11EFD7C}"/>
                </a:ext>
              </a:extLst>
            </p:cNvPr>
            <p:cNvSpPr/>
            <p:nvPr/>
          </p:nvSpPr>
          <p:spPr>
            <a:xfrm>
              <a:off x="7062722" y="2041503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2" name="Minus 180">
              <a:extLst>
                <a:ext uri="{FF2B5EF4-FFF2-40B4-BE49-F238E27FC236}">
                  <a16:creationId xmlns:a16="http://schemas.microsoft.com/office/drawing/2014/main" id="{517966F6-1D8F-431B-A776-9519F2BCE27F}"/>
                </a:ext>
              </a:extLst>
            </p:cNvPr>
            <p:cNvSpPr/>
            <p:nvPr/>
          </p:nvSpPr>
          <p:spPr>
            <a:xfrm>
              <a:off x="6812797" y="1780888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3" name="Minus 181">
              <a:extLst>
                <a:ext uri="{FF2B5EF4-FFF2-40B4-BE49-F238E27FC236}">
                  <a16:creationId xmlns:a16="http://schemas.microsoft.com/office/drawing/2014/main" id="{632E7088-BC39-49D8-B2F3-AD01E15AF091}"/>
                </a:ext>
              </a:extLst>
            </p:cNvPr>
            <p:cNvSpPr/>
            <p:nvPr/>
          </p:nvSpPr>
          <p:spPr>
            <a:xfrm>
              <a:off x="6812797" y="225868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4" name="Minus 183">
              <a:extLst>
                <a:ext uri="{FF2B5EF4-FFF2-40B4-BE49-F238E27FC236}">
                  <a16:creationId xmlns:a16="http://schemas.microsoft.com/office/drawing/2014/main" id="{DE3725E0-8CC2-4281-B3F4-3B13C8856338}"/>
                </a:ext>
              </a:extLst>
            </p:cNvPr>
            <p:cNvSpPr/>
            <p:nvPr/>
          </p:nvSpPr>
          <p:spPr>
            <a:xfrm>
              <a:off x="7288145" y="2421565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5" name="Plus 185">
              <a:extLst>
                <a:ext uri="{FF2B5EF4-FFF2-40B4-BE49-F238E27FC236}">
                  <a16:creationId xmlns:a16="http://schemas.microsoft.com/office/drawing/2014/main" id="{EC01F57A-13BC-4516-BD3F-33C3ED0A61D8}"/>
                </a:ext>
              </a:extLst>
            </p:cNvPr>
            <p:cNvSpPr/>
            <p:nvPr/>
          </p:nvSpPr>
          <p:spPr>
            <a:xfrm>
              <a:off x="7503766" y="1482266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6" name="Plus 186">
              <a:extLst>
                <a:ext uri="{FF2B5EF4-FFF2-40B4-BE49-F238E27FC236}">
                  <a16:creationId xmlns:a16="http://schemas.microsoft.com/office/drawing/2014/main" id="{47ABFA3D-CA6A-474F-8C8D-E77A7D1B224E}"/>
                </a:ext>
              </a:extLst>
            </p:cNvPr>
            <p:cNvSpPr/>
            <p:nvPr/>
          </p:nvSpPr>
          <p:spPr>
            <a:xfrm>
              <a:off x="7753691" y="1822978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7" name="Plus 189">
              <a:extLst>
                <a:ext uri="{FF2B5EF4-FFF2-40B4-BE49-F238E27FC236}">
                  <a16:creationId xmlns:a16="http://schemas.microsoft.com/office/drawing/2014/main" id="{BC88B5DE-8723-4203-B841-9ACD015AA2DA}"/>
                </a:ext>
              </a:extLst>
            </p:cNvPr>
            <p:cNvSpPr/>
            <p:nvPr/>
          </p:nvSpPr>
          <p:spPr>
            <a:xfrm>
              <a:off x="7420458" y="2128373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8" name="Minus 190">
              <a:extLst>
                <a:ext uri="{FF2B5EF4-FFF2-40B4-BE49-F238E27FC236}">
                  <a16:creationId xmlns:a16="http://schemas.microsoft.com/office/drawing/2014/main" id="{4B1E54E2-2224-43DC-BB8F-A5389D3E30C5}"/>
                </a:ext>
              </a:extLst>
            </p:cNvPr>
            <p:cNvSpPr/>
            <p:nvPr/>
          </p:nvSpPr>
          <p:spPr>
            <a:xfrm>
              <a:off x="6881404" y="205779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9" name="Minus 191">
              <a:extLst>
                <a:ext uri="{FF2B5EF4-FFF2-40B4-BE49-F238E27FC236}">
                  <a16:creationId xmlns:a16="http://schemas.microsoft.com/office/drawing/2014/main" id="{F91634BE-090A-4B89-BDB9-2A390170C942}"/>
                </a:ext>
              </a:extLst>
            </p:cNvPr>
            <p:cNvSpPr/>
            <p:nvPr/>
          </p:nvSpPr>
          <p:spPr>
            <a:xfrm>
              <a:off x="7224438" y="1565053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0" name="Minus 192">
              <a:extLst>
                <a:ext uri="{FF2B5EF4-FFF2-40B4-BE49-F238E27FC236}">
                  <a16:creationId xmlns:a16="http://schemas.microsoft.com/office/drawing/2014/main" id="{75A92202-DB60-497E-AC55-E2C10BFF0157}"/>
                </a:ext>
              </a:extLst>
            </p:cNvPr>
            <p:cNvSpPr/>
            <p:nvPr/>
          </p:nvSpPr>
          <p:spPr>
            <a:xfrm>
              <a:off x="7342050" y="225868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1" name="Plus 193">
              <a:extLst>
                <a:ext uri="{FF2B5EF4-FFF2-40B4-BE49-F238E27FC236}">
                  <a16:creationId xmlns:a16="http://schemas.microsoft.com/office/drawing/2014/main" id="{01DDBF50-13AA-496C-9267-4682D8E53F34}"/>
                </a:ext>
              </a:extLst>
            </p:cNvPr>
            <p:cNvSpPr/>
            <p:nvPr/>
          </p:nvSpPr>
          <p:spPr>
            <a:xfrm>
              <a:off x="8160433" y="2459572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2" name="Plus 196">
              <a:extLst>
                <a:ext uri="{FF2B5EF4-FFF2-40B4-BE49-F238E27FC236}">
                  <a16:creationId xmlns:a16="http://schemas.microsoft.com/office/drawing/2014/main" id="{E7579AED-9009-46A4-A1E9-C7BC05929B3A}"/>
                </a:ext>
              </a:extLst>
            </p:cNvPr>
            <p:cNvSpPr/>
            <p:nvPr/>
          </p:nvSpPr>
          <p:spPr>
            <a:xfrm>
              <a:off x="7611577" y="2262766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3" name="Plus 197">
              <a:extLst>
                <a:ext uri="{FF2B5EF4-FFF2-40B4-BE49-F238E27FC236}">
                  <a16:creationId xmlns:a16="http://schemas.microsoft.com/office/drawing/2014/main" id="{254F1640-F54F-4D80-8A43-110128440C32}"/>
                </a:ext>
              </a:extLst>
            </p:cNvPr>
            <p:cNvSpPr/>
            <p:nvPr/>
          </p:nvSpPr>
          <p:spPr>
            <a:xfrm>
              <a:off x="7572374" y="1976349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4" name="Plus 199">
              <a:extLst>
                <a:ext uri="{FF2B5EF4-FFF2-40B4-BE49-F238E27FC236}">
                  <a16:creationId xmlns:a16="http://schemas.microsoft.com/office/drawing/2014/main" id="{9802BAD1-F81C-40AA-92F9-562DFAD04121}"/>
                </a:ext>
              </a:extLst>
            </p:cNvPr>
            <p:cNvSpPr/>
            <p:nvPr/>
          </p:nvSpPr>
          <p:spPr>
            <a:xfrm>
              <a:off x="8091826" y="1953285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5" name="Plus 200">
              <a:extLst>
                <a:ext uri="{FF2B5EF4-FFF2-40B4-BE49-F238E27FC236}">
                  <a16:creationId xmlns:a16="http://schemas.microsoft.com/office/drawing/2014/main" id="{702407E5-2CA5-414C-A91A-48F794805F0E}"/>
                </a:ext>
              </a:extLst>
            </p:cNvPr>
            <p:cNvSpPr/>
            <p:nvPr/>
          </p:nvSpPr>
          <p:spPr>
            <a:xfrm>
              <a:off x="7876204" y="1552849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6" name="Minus 202">
              <a:extLst>
                <a:ext uri="{FF2B5EF4-FFF2-40B4-BE49-F238E27FC236}">
                  <a16:creationId xmlns:a16="http://schemas.microsoft.com/office/drawing/2014/main" id="{7AD028AF-42CB-4A24-A481-05B412161F87}"/>
                </a:ext>
              </a:extLst>
            </p:cNvPr>
            <p:cNvSpPr/>
            <p:nvPr/>
          </p:nvSpPr>
          <p:spPr>
            <a:xfrm>
              <a:off x="7738990" y="2470430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7" name="Minus 204">
              <a:extLst>
                <a:ext uri="{FF2B5EF4-FFF2-40B4-BE49-F238E27FC236}">
                  <a16:creationId xmlns:a16="http://schemas.microsoft.com/office/drawing/2014/main" id="{EE4734A4-D7F7-48AA-B728-0E0FBA33E754}"/>
                </a:ext>
              </a:extLst>
            </p:cNvPr>
            <p:cNvSpPr/>
            <p:nvPr/>
          </p:nvSpPr>
          <p:spPr>
            <a:xfrm>
              <a:off x="6984314" y="1715734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8" name="Minus 205">
              <a:extLst>
                <a:ext uri="{FF2B5EF4-FFF2-40B4-BE49-F238E27FC236}">
                  <a16:creationId xmlns:a16="http://schemas.microsoft.com/office/drawing/2014/main" id="{F70CB212-311B-4E6D-A4E0-AECF9D99C75F}"/>
                </a:ext>
              </a:extLst>
            </p:cNvPr>
            <p:cNvSpPr/>
            <p:nvPr/>
          </p:nvSpPr>
          <p:spPr>
            <a:xfrm>
              <a:off x="7498865" y="2611597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9" name="Minus 206">
              <a:extLst>
                <a:ext uri="{FF2B5EF4-FFF2-40B4-BE49-F238E27FC236}">
                  <a16:creationId xmlns:a16="http://schemas.microsoft.com/office/drawing/2014/main" id="{CF5A7116-9570-49A9-9CE9-BE4D42A005AA}"/>
                </a:ext>
              </a:extLst>
            </p:cNvPr>
            <p:cNvSpPr/>
            <p:nvPr/>
          </p:nvSpPr>
          <p:spPr>
            <a:xfrm>
              <a:off x="7229338" y="266046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0" name="Minus 207">
              <a:extLst>
                <a:ext uri="{FF2B5EF4-FFF2-40B4-BE49-F238E27FC236}">
                  <a16:creationId xmlns:a16="http://schemas.microsoft.com/office/drawing/2014/main" id="{06612179-44C4-4EBF-A738-7C4BC0590DC0}"/>
                </a:ext>
              </a:extLst>
            </p:cNvPr>
            <p:cNvSpPr/>
            <p:nvPr/>
          </p:nvSpPr>
          <p:spPr>
            <a:xfrm>
              <a:off x="7974214" y="2611597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3508BF-97C6-4BD6-A922-4E10C93BCBEA}"/>
                </a:ext>
              </a:extLst>
            </p:cNvPr>
            <p:cNvSpPr/>
            <p:nvPr/>
          </p:nvSpPr>
          <p:spPr>
            <a:xfrm>
              <a:off x="6812797" y="1379606"/>
              <a:ext cx="1484487" cy="1389252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FEE7BBDB-7FBB-4028-ADBA-964E8587FE66}"/>
              </a:ext>
            </a:extLst>
          </p:cNvPr>
          <p:cNvCxnSpPr>
            <a:cxnSpLocks/>
          </p:cNvCxnSpPr>
          <p:nvPr/>
        </p:nvCxnSpPr>
        <p:spPr>
          <a:xfrm>
            <a:off x="6553200" y="1715474"/>
            <a:ext cx="1353236" cy="1280774"/>
          </a:xfrm>
          <a:prstGeom prst="line">
            <a:avLst/>
          </a:prstGeom>
          <a:ln w="508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5D461544-AB73-4959-939B-3E9B10164314}"/>
              </a:ext>
            </a:extLst>
          </p:cNvPr>
          <p:cNvSpPr txBox="1"/>
          <p:nvPr/>
        </p:nvSpPr>
        <p:spPr>
          <a:xfrm>
            <a:off x="3364556" y="58629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Holdout set</a:t>
            </a:r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38C2F4EA-5985-4B67-90D5-046752CABC83}"/>
              </a:ext>
            </a:extLst>
          </p:cNvPr>
          <p:cNvGrpSpPr/>
          <p:nvPr/>
        </p:nvGrpSpPr>
        <p:grpSpPr>
          <a:xfrm>
            <a:off x="6583364" y="4648299"/>
            <a:ext cx="1525634" cy="1245988"/>
            <a:chOff x="6665782" y="1379606"/>
            <a:chExt cx="1734775" cy="1465458"/>
          </a:xfrm>
        </p:grpSpPr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8ED2912B-F2EC-45C3-A1F5-446888CF68C8}"/>
                </a:ext>
              </a:extLst>
            </p:cNvPr>
            <p:cNvCxnSpPr/>
            <p:nvPr/>
          </p:nvCxnSpPr>
          <p:spPr>
            <a:xfrm>
              <a:off x="6665782" y="2845064"/>
              <a:ext cx="173477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AC22B7B7-F8C3-4B3E-B74A-3E5A2CF66D26}"/>
                </a:ext>
              </a:extLst>
            </p:cNvPr>
            <p:cNvCxnSpPr/>
            <p:nvPr/>
          </p:nvCxnSpPr>
          <p:spPr>
            <a:xfrm flipV="1">
              <a:off x="6665782" y="1444259"/>
              <a:ext cx="0" cy="140080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Plus 167">
              <a:extLst>
                <a:ext uri="{FF2B5EF4-FFF2-40B4-BE49-F238E27FC236}">
                  <a16:creationId xmlns:a16="http://schemas.microsoft.com/office/drawing/2014/main" id="{85338A7A-4152-4FD4-89DA-FEB990F61A91}"/>
                </a:ext>
              </a:extLst>
            </p:cNvPr>
            <p:cNvSpPr/>
            <p:nvPr/>
          </p:nvSpPr>
          <p:spPr>
            <a:xfrm>
              <a:off x="7694886" y="1607144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5" name="Plus 171">
              <a:extLst>
                <a:ext uri="{FF2B5EF4-FFF2-40B4-BE49-F238E27FC236}">
                  <a16:creationId xmlns:a16="http://schemas.microsoft.com/office/drawing/2014/main" id="{54DC3645-D98C-4611-8255-84083C848DAC}"/>
                </a:ext>
              </a:extLst>
            </p:cNvPr>
            <p:cNvSpPr/>
            <p:nvPr/>
          </p:nvSpPr>
          <p:spPr>
            <a:xfrm>
              <a:off x="7974214" y="2235617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6" name="Plus 172">
              <a:extLst>
                <a:ext uri="{FF2B5EF4-FFF2-40B4-BE49-F238E27FC236}">
                  <a16:creationId xmlns:a16="http://schemas.microsoft.com/office/drawing/2014/main" id="{03845426-B46A-402B-AD61-D3674B9B5FFA}"/>
                </a:ext>
              </a:extLst>
            </p:cNvPr>
            <p:cNvSpPr/>
            <p:nvPr/>
          </p:nvSpPr>
          <p:spPr>
            <a:xfrm>
              <a:off x="8131030" y="2117514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7" name="Plus 174">
              <a:extLst>
                <a:ext uri="{FF2B5EF4-FFF2-40B4-BE49-F238E27FC236}">
                  <a16:creationId xmlns:a16="http://schemas.microsoft.com/office/drawing/2014/main" id="{EB4787F2-5454-4CCB-9E39-EE50E384FD61}"/>
                </a:ext>
              </a:extLst>
            </p:cNvPr>
            <p:cNvSpPr/>
            <p:nvPr/>
          </p:nvSpPr>
          <p:spPr>
            <a:xfrm>
              <a:off x="7229338" y="1782232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8" name="Minus 179">
              <a:extLst>
                <a:ext uri="{FF2B5EF4-FFF2-40B4-BE49-F238E27FC236}">
                  <a16:creationId xmlns:a16="http://schemas.microsoft.com/office/drawing/2014/main" id="{D026BF6D-50F3-4F68-B64D-2DBADEA1C061}"/>
                </a:ext>
              </a:extLst>
            </p:cNvPr>
            <p:cNvSpPr/>
            <p:nvPr/>
          </p:nvSpPr>
          <p:spPr>
            <a:xfrm>
              <a:off x="7062722" y="2041503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9" name="Minus 180">
              <a:extLst>
                <a:ext uri="{FF2B5EF4-FFF2-40B4-BE49-F238E27FC236}">
                  <a16:creationId xmlns:a16="http://schemas.microsoft.com/office/drawing/2014/main" id="{1CA9ADF5-40D2-4A51-8F1B-2F99B2181095}"/>
                </a:ext>
              </a:extLst>
            </p:cNvPr>
            <p:cNvSpPr/>
            <p:nvPr/>
          </p:nvSpPr>
          <p:spPr>
            <a:xfrm>
              <a:off x="6812797" y="1780888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0" name="Minus 181">
              <a:extLst>
                <a:ext uri="{FF2B5EF4-FFF2-40B4-BE49-F238E27FC236}">
                  <a16:creationId xmlns:a16="http://schemas.microsoft.com/office/drawing/2014/main" id="{D8FC8160-729D-497F-AAFF-83BE2D212B5E}"/>
                </a:ext>
              </a:extLst>
            </p:cNvPr>
            <p:cNvSpPr/>
            <p:nvPr/>
          </p:nvSpPr>
          <p:spPr>
            <a:xfrm>
              <a:off x="6812797" y="225868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1" name="Minus 183">
              <a:extLst>
                <a:ext uri="{FF2B5EF4-FFF2-40B4-BE49-F238E27FC236}">
                  <a16:creationId xmlns:a16="http://schemas.microsoft.com/office/drawing/2014/main" id="{B1879BBC-4DB6-4D65-B820-5BEA6734E387}"/>
                </a:ext>
              </a:extLst>
            </p:cNvPr>
            <p:cNvSpPr/>
            <p:nvPr/>
          </p:nvSpPr>
          <p:spPr>
            <a:xfrm>
              <a:off x="7288145" y="2421565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2" name="Plus 185">
              <a:extLst>
                <a:ext uri="{FF2B5EF4-FFF2-40B4-BE49-F238E27FC236}">
                  <a16:creationId xmlns:a16="http://schemas.microsoft.com/office/drawing/2014/main" id="{1CFA0C9D-03D5-4846-A284-A1DBB952E187}"/>
                </a:ext>
              </a:extLst>
            </p:cNvPr>
            <p:cNvSpPr/>
            <p:nvPr/>
          </p:nvSpPr>
          <p:spPr>
            <a:xfrm>
              <a:off x="7503766" y="1482266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3" name="Plus 186">
              <a:extLst>
                <a:ext uri="{FF2B5EF4-FFF2-40B4-BE49-F238E27FC236}">
                  <a16:creationId xmlns:a16="http://schemas.microsoft.com/office/drawing/2014/main" id="{98F13E62-C5DB-47BD-AAAA-8A72E9BAEAF4}"/>
                </a:ext>
              </a:extLst>
            </p:cNvPr>
            <p:cNvSpPr/>
            <p:nvPr/>
          </p:nvSpPr>
          <p:spPr>
            <a:xfrm>
              <a:off x="7753691" y="1822978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4" name="Plus 189">
              <a:extLst>
                <a:ext uri="{FF2B5EF4-FFF2-40B4-BE49-F238E27FC236}">
                  <a16:creationId xmlns:a16="http://schemas.microsoft.com/office/drawing/2014/main" id="{F3636E91-3074-4BDD-86A5-36D93935D84A}"/>
                </a:ext>
              </a:extLst>
            </p:cNvPr>
            <p:cNvSpPr/>
            <p:nvPr/>
          </p:nvSpPr>
          <p:spPr>
            <a:xfrm>
              <a:off x="7420458" y="2128373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5" name="Minus 190">
              <a:extLst>
                <a:ext uri="{FF2B5EF4-FFF2-40B4-BE49-F238E27FC236}">
                  <a16:creationId xmlns:a16="http://schemas.microsoft.com/office/drawing/2014/main" id="{85854337-6CB3-4D3B-B125-17BC99C9047D}"/>
                </a:ext>
              </a:extLst>
            </p:cNvPr>
            <p:cNvSpPr/>
            <p:nvPr/>
          </p:nvSpPr>
          <p:spPr>
            <a:xfrm>
              <a:off x="6881404" y="205779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6" name="Minus 191">
              <a:extLst>
                <a:ext uri="{FF2B5EF4-FFF2-40B4-BE49-F238E27FC236}">
                  <a16:creationId xmlns:a16="http://schemas.microsoft.com/office/drawing/2014/main" id="{4672F98D-959C-4D7E-9FA9-424C5D2393FC}"/>
                </a:ext>
              </a:extLst>
            </p:cNvPr>
            <p:cNvSpPr/>
            <p:nvPr/>
          </p:nvSpPr>
          <p:spPr>
            <a:xfrm>
              <a:off x="7224438" y="1565053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7" name="Minus 192">
              <a:extLst>
                <a:ext uri="{FF2B5EF4-FFF2-40B4-BE49-F238E27FC236}">
                  <a16:creationId xmlns:a16="http://schemas.microsoft.com/office/drawing/2014/main" id="{F35E1178-3C2B-4777-BBFE-FEFDF8F82184}"/>
                </a:ext>
              </a:extLst>
            </p:cNvPr>
            <p:cNvSpPr/>
            <p:nvPr/>
          </p:nvSpPr>
          <p:spPr>
            <a:xfrm>
              <a:off x="7342050" y="225868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8" name="Plus 193">
              <a:extLst>
                <a:ext uri="{FF2B5EF4-FFF2-40B4-BE49-F238E27FC236}">
                  <a16:creationId xmlns:a16="http://schemas.microsoft.com/office/drawing/2014/main" id="{8B226F1D-96F2-436F-AACC-056409055207}"/>
                </a:ext>
              </a:extLst>
            </p:cNvPr>
            <p:cNvSpPr/>
            <p:nvPr/>
          </p:nvSpPr>
          <p:spPr>
            <a:xfrm>
              <a:off x="8160433" y="2459572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9" name="Plus 196">
              <a:extLst>
                <a:ext uri="{FF2B5EF4-FFF2-40B4-BE49-F238E27FC236}">
                  <a16:creationId xmlns:a16="http://schemas.microsoft.com/office/drawing/2014/main" id="{A93423BC-AF5E-4E68-9C4F-1F03199494D1}"/>
                </a:ext>
              </a:extLst>
            </p:cNvPr>
            <p:cNvSpPr/>
            <p:nvPr/>
          </p:nvSpPr>
          <p:spPr>
            <a:xfrm>
              <a:off x="7611577" y="2262766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0" name="Plus 197">
              <a:extLst>
                <a:ext uri="{FF2B5EF4-FFF2-40B4-BE49-F238E27FC236}">
                  <a16:creationId xmlns:a16="http://schemas.microsoft.com/office/drawing/2014/main" id="{E64EB5C3-8F66-47FB-957E-570CF8304A0A}"/>
                </a:ext>
              </a:extLst>
            </p:cNvPr>
            <p:cNvSpPr/>
            <p:nvPr/>
          </p:nvSpPr>
          <p:spPr>
            <a:xfrm>
              <a:off x="7572374" y="1976349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1" name="Plus 199">
              <a:extLst>
                <a:ext uri="{FF2B5EF4-FFF2-40B4-BE49-F238E27FC236}">
                  <a16:creationId xmlns:a16="http://schemas.microsoft.com/office/drawing/2014/main" id="{3662FAEF-4AD4-426E-99E3-3088DE906018}"/>
                </a:ext>
              </a:extLst>
            </p:cNvPr>
            <p:cNvSpPr/>
            <p:nvPr/>
          </p:nvSpPr>
          <p:spPr>
            <a:xfrm>
              <a:off x="8091826" y="1953285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2" name="Plus 200">
              <a:extLst>
                <a:ext uri="{FF2B5EF4-FFF2-40B4-BE49-F238E27FC236}">
                  <a16:creationId xmlns:a16="http://schemas.microsoft.com/office/drawing/2014/main" id="{FCA22998-9904-4C15-B2A7-00446F252841}"/>
                </a:ext>
              </a:extLst>
            </p:cNvPr>
            <p:cNvSpPr/>
            <p:nvPr/>
          </p:nvSpPr>
          <p:spPr>
            <a:xfrm>
              <a:off x="7876204" y="1552849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3" name="Minus 202">
              <a:extLst>
                <a:ext uri="{FF2B5EF4-FFF2-40B4-BE49-F238E27FC236}">
                  <a16:creationId xmlns:a16="http://schemas.microsoft.com/office/drawing/2014/main" id="{30C13819-9DB4-4D78-B198-B21917E3E7CC}"/>
                </a:ext>
              </a:extLst>
            </p:cNvPr>
            <p:cNvSpPr/>
            <p:nvPr/>
          </p:nvSpPr>
          <p:spPr>
            <a:xfrm>
              <a:off x="7738990" y="2470430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4" name="Minus 204">
              <a:extLst>
                <a:ext uri="{FF2B5EF4-FFF2-40B4-BE49-F238E27FC236}">
                  <a16:creationId xmlns:a16="http://schemas.microsoft.com/office/drawing/2014/main" id="{94C06ECA-7C3F-480E-B30D-2B2542F79465}"/>
                </a:ext>
              </a:extLst>
            </p:cNvPr>
            <p:cNvSpPr/>
            <p:nvPr/>
          </p:nvSpPr>
          <p:spPr>
            <a:xfrm>
              <a:off x="6984314" y="1715734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5" name="Minus 205">
              <a:extLst>
                <a:ext uri="{FF2B5EF4-FFF2-40B4-BE49-F238E27FC236}">
                  <a16:creationId xmlns:a16="http://schemas.microsoft.com/office/drawing/2014/main" id="{58BF536A-0C22-4D7B-9095-84F4BD1C136A}"/>
                </a:ext>
              </a:extLst>
            </p:cNvPr>
            <p:cNvSpPr/>
            <p:nvPr/>
          </p:nvSpPr>
          <p:spPr>
            <a:xfrm>
              <a:off x="7498865" y="2611597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6" name="Minus 206">
              <a:extLst>
                <a:ext uri="{FF2B5EF4-FFF2-40B4-BE49-F238E27FC236}">
                  <a16:creationId xmlns:a16="http://schemas.microsoft.com/office/drawing/2014/main" id="{609742B8-BE4F-44DF-AE04-711A561E491C}"/>
                </a:ext>
              </a:extLst>
            </p:cNvPr>
            <p:cNvSpPr/>
            <p:nvPr/>
          </p:nvSpPr>
          <p:spPr>
            <a:xfrm>
              <a:off x="7229338" y="266046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7" name="Minus 207">
              <a:extLst>
                <a:ext uri="{FF2B5EF4-FFF2-40B4-BE49-F238E27FC236}">
                  <a16:creationId xmlns:a16="http://schemas.microsoft.com/office/drawing/2014/main" id="{BBA811A0-4106-4092-9392-BD80B5259E4C}"/>
                </a:ext>
              </a:extLst>
            </p:cNvPr>
            <p:cNvSpPr/>
            <p:nvPr/>
          </p:nvSpPr>
          <p:spPr>
            <a:xfrm>
              <a:off x="7974214" y="2611597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9E9B2527-4A22-4241-A2A4-C2926C8B22CB}"/>
                </a:ext>
              </a:extLst>
            </p:cNvPr>
            <p:cNvSpPr/>
            <p:nvPr/>
          </p:nvSpPr>
          <p:spPr>
            <a:xfrm>
              <a:off x="6812797" y="1379606"/>
              <a:ext cx="1484487" cy="1389252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D90FF44E-E0EF-42FB-93AD-F2FDB1795714}"/>
              </a:ext>
            </a:extLst>
          </p:cNvPr>
          <p:cNvGrpSpPr/>
          <p:nvPr/>
        </p:nvGrpSpPr>
        <p:grpSpPr>
          <a:xfrm>
            <a:off x="6585423" y="3142410"/>
            <a:ext cx="1525634" cy="1245988"/>
            <a:chOff x="6665782" y="1379606"/>
            <a:chExt cx="1734775" cy="1465458"/>
          </a:xfrm>
        </p:grpSpPr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83A65DBB-F6CB-444D-B0D7-2D7FA115E41A}"/>
                </a:ext>
              </a:extLst>
            </p:cNvPr>
            <p:cNvCxnSpPr/>
            <p:nvPr/>
          </p:nvCxnSpPr>
          <p:spPr>
            <a:xfrm>
              <a:off x="6665782" y="2845064"/>
              <a:ext cx="173477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Arrow Connector 320">
              <a:extLst>
                <a:ext uri="{FF2B5EF4-FFF2-40B4-BE49-F238E27FC236}">
                  <a16:creationId xmlns:a16="http://schemas.microsoft.com/office/drawing/2014/main" id="{B05DD0FB-D737-493E-BF87-59FEF50BA857}"/>
                </a:ext>
              </a:extLst>
            </p:cNvPr>
            <p:cNvCxnSpPr/>
            <p:nvPr/>
          </p:nvCxnSpPr>
          <p:spPr>
            <a:xfrm flipV="1">
              <a:off x="6665782" y="1444259"/>
              <a:ext cx="0" cy="140080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Plus 167">
              <a:extLst>
                <a:ext uri="{FF2B5EF4-FFF2-40B4-BE49-F238E27FC236}">
                  <a16:creationId xmlns:a16="http://schemas.microsoft.com/office/drawing/2014/main" id="{47D3088C-98A1-4E4B-8871-C4761A2E411D}"/>
                </a:ext>
              </a:extLst>
            </p:cNvPr>
            <p:cNvSpPr/>
            <p:nvPr/>
          </p:nvSpPr>
          <p:spPr>
            <a:xfrm>
              <a:off x="7694886" y="1607144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3" name="Plus 171">
              <a:extLst>
                <a:ext uri="{FF2B5EF4-FFF2-40B4-BE49-F238E27FC236}">
                  <a16:creationId xmlns:a16="http://schemas.microsoft.com/office/drawing/2014/main" id="{EA525BD6-D21C-4E82-9202-8CED46900566}"/>
                </a:ext>
              </a:extLst>
            </p:cNvPr>
            <p:cNvSpPr/>
            <p:nvPr/>
          </p:nvSpPr>
          <p:spPr>
            <a:xfrm>
              <a:off x="7974214" y="2235617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4" name="Plus 172">
              <a:extLst>
                <a:ext uri="{FF2B5EF4-FFF2-40B4-BE49-F238E27FC236}">
                  <a16:creationId xmlns:a16="http://schemas.microsoft.com/office/drawing/2014/main" id="{6B135F32-3660-4AB4-A1C8-5B660FF6D140}"/>
                </a:ext>
              </a:extLst>
            </p:cNvPr>
            <p:cNvSpPr/>
            <p:nvPr/>
          </p:nvSpPr>
          <p:spPr>
            <a:xfrm>
              <a:off x="8131030" y="2117514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5" name="Plus 174">
              <a:extLst>
                <a:ext uri="{FF2B5EF4-FFF2-40B4-BE49-F238E27FC236}">
                  <a16:creationId xmlns:a16="http://schemas.microsoft.com/office/drawing/2014/main" id="{6C5F2806-739C-4F00-A6A5-EC919FF280D0}"/>
                </a:ext>
              </a:extLst>
            </p:cNvPr>
            <p:cNvSpPr/>
            <p:nvPr/>
          </p:nvSpPr>
          <p:spPr>
            <a:xfrm>
              <a:off x="7229338" y="1782232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6" name="Minus 179">
              <a:extLst>
                <a:ext uri="{FF2B5EF4-FFF2-40B4-BE49-F238E27FC236}">
                  <a16:creationId xmlns:a16="http://schemas.microsoft.com/office/drawing/2014/main" id="{E9F948F0-C690-45E8-99BF-ECF1396891B4}"/>
                </a:ext>
              </a:extLst>
            </p:cNvPr>
            <p:cNvSpPr/>
            <p:nvPr/>
          </p:nvSpPr>
          <p:spPr>
            <a:xfrm>
              <a:off x="7062722" y="2041503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7" name="Minus 180">
              <a:extLst>
                <a:ext uri="{FF2B5EF4-FFF2-40B4-BE49-F238E27FC236}">
                  <a16:creationId xmlns:a16="http://schemas.microsoft.com/office/drawing/2014/main" id="{443CF1A6-29B7-4AC3-AC2F-D6CFA8FF5EA1}"/>
                </a:ext>
              </a:extLst>
            </p:cNvPr>
            <p:cNvSpPr/>
            <p:nvPr/>
          </p:nvSpPr>
          <p:spPr>
            <a:xfrm>
              <a:off x="6812797" y="1780888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8" name="Minus 181">
              <a:extLst>
                <a:ext uri="{FF2B5EF4-FFF2-40B4-BE49-F238E27FC236}">
                  <a16:creationId xmlns:a16="http://schemas.microsoft.com/office/drawing/2014/main" id="{B8D8D873-7122-4DB9-AC46-0C5ED82645CD}"/>
                </a:ext>
              </a:extLst>
            </p:cNvPr>
            <p:cNvSpPr/>
            <p:nvPr/>
          </p:nvSpPr>
          <p:spPr>
            <a:xfrm>
              <a:off x="6812797" y="225868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9" name="Minus 183">
              <a:extLst>
                <a:ext uri="{FF2B5EF4-FFF2-40B4-BE49-F238E27FC236}">
                  <a16:creationId xmlns:a16="http://schemas.microsoft.com/office/drawing/2014/main" id="{AEF9ADA2-3233-49D2-B46E-618491326B1C}"/>
                </a:ext>
              </a:extLst>
            </p:cNvPr>
            <p:cNvSpPr/>
            <p:nvPr/>
          </p:nvSpPr>
          <p:spPr>
            <a:xfrm>
              <a:off x="7288145" y="2421565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0" name="Plus 185">
              <a:extLst>
                <a:ext uri="{FF2B5EF4-FFF2-40B4-BE49-F238E27FC236}">
                  <a16:creationId xmlns:a16="http://schemas.microsoft.com/office/drawing/2014/main" id="{C1E7F867-58DD-47E7-8765-6A6A804C1462}"/>
                </a:ext>
              </a:extLst>
            </p:cNvPr>
            <p:cNvSpPr/>
            <p:nvPr/>
          </p:nvSpPr>
          <p:spPr>
            <a:xfrm>
              <a:off x="7503766" y="1482266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1" name="Plus 186">
              <a:extLst>
                <a:ext uri="{FF2B5EF4-FFF2-40B4-BE49-F238E27FC236}">
                  <a16:creationId xmlns:a16="http://schemas.microsoft.com/office/drawing/2014/main" id="{B6D52F44-4511-4A99-BC58-28CD308E6B5B}"/>
                </a:ext>
              </a:extLst>
            </p:cNvPr>
            <p:cNvSpPr/>
            <p:nvPr/>
          </p:nvSpPr>
          <p:spPr>
            <a:xfrm>
              <a:off x="7753691" y="1822978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2" name="Plus 189">
              <a:extLst>
                <a:ext uri="{FF2B5EF4-FFF2-40B4-BE49-F238E27FC236}">
                  <a16:creationId xmlns:a16="http://schemas.microsoft.com/office/drawing/2014/main" id="{680E49EB-6965-450D-9273-324FDE4885E8}"/>
                </a:ext>
              </a:extLst>
            </p:cNvPr>
            <p:cNvSpPr/>
            <p:nvPr/>
          </p:nvSpPr>
          <p:spPr>
            <a:xfrm>
              <a:off x="7420458" y="2128373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3" name="Minus 190">
              <a:extLst>
                <a:ext uri="{FF2B5EF4-FFF2-40B4-BE49-F238E27FC236}">
                  <a16:creationId xmlns:a16="http://schemas.microsoft.com/office/drawing/2014/main" id="{38076007-E3D4-4247-83ED-DE87459DD4DB}"/>
                </a:ext>
              </a:extLst>
            </p:cNvPr>
            <p:cNvSpPr/>
            <p:nvPr/>
          </p:nvSpPr>
          <p:spPr>
            <a:xfrm>
              <a:off x="6881404" y="205779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4" name="Minus 191">
              <a:extLst>
                <a:ext uri="{FF2B5EF4-FFF2-40B4-BE49-F238E27FC236}">
                  <a16:creationId xmlns:a16="http://schemas.microsoft.com/office/drawing/2014/main" id="{7AC842DD-DDD0-48E4-B4ED-54DED7A5B579}"/>
                </a:ext>
              </a:extLst>
            </p:cNvPr>
            <p:cNvSpPr/>
            <p:nvPr/>
          </p:nvSpPr>
          <p:spPr>
            <a:xfrm>
              <a:off x="7224438" y="1565053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5" name="Minus 192">
              <a:extLst>
                <a:ext uri="{FF2B5EF4-FFF2-40B4-BE49-F238E27FC236}">
                  <a16:creationId xmlns:a16="http://schemas.microsoft.com/office/drawing/2014/main" id="{DBF8FED2-4CA8-4E5A-931E-8DCCF90FBE75}"/>
                </a:ext>
              </a:extLst>
            </p:cNvPr>
            <p:cNvSpPr/>
            <p:nvPr/>
          </p:nvSpPr>
          <p:spPr>
            <a:xfrm>
              <a:off x="7342050" y="225868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6" name="Plus 193">
              <a:extLst>
                <a:ext uri="{FF2B5EF4-FFF2-40B4-BE49-F238E27FC236}">
                  <a16:creationId xmlns:a16="http://schemas.microsoft.com/office/drawing/2014/main" id="{EFD6EEE7-3FA7-40B6-8C97-89E8B7BE4135}"/>
                </a:ext>
              </a:extLst>
            </p:cNvPr>
            <p:cNvSpPr/>
            <p:nvPr/>
          </p:nvSpPr>
          <p:spPr>
            <a:xfrm>
              <a:off x="8160433" y="2459572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7" name="Plus 196">
              <a:extLst>
                <a:ext uri="{FF2B5EF4-FFF2-40B4-BE49-F238E27FC236}">
                  <a16:creationId xmlns:a16="http://schemas.microsoft.com/office/drawing/2014/main" id="{B63254B2-817D-4068-AC01-9755AE43CD80}"/>
                </a:ext>
              </a:extLst>
            </p:cNvPr>
            <p:cNvSpPr/>
            <p:nvPr/>
          </p:nvSpPr>
          <p:spPr>
            <a:xfrm>
              <a:off x="7611577" y="2262766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8" name="Plus 197">
              <a:extLst>
                <a:ext uri="{FF2B5EF4-FFF2-40B4-BE49-F238E27FC236}">
                  <a16:creationId xmlns:a16="http://schemas.microsoft.com/office/drawing/2014/main" id="{19F2DA8A-B762-415F-83C0-D203655D8458}"/>
                </a:ext>
              </a:extLst>
            </p:cNvPr>
            <p:cNvSpPr/>
            <p:nvPr/>
          </p:nvSpPr>
          <p:spPr>
            <a:xfrm>
              <a:off x="7572374" y="1976349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9" name="Plus 199">
              <a:extLst>
                <a:ext uri="{FF2B5EF4-FFF2-40B4-BE49-F238E27FC236}">
                  <a16:creationId xmlns:a16="http://schemas.microsoft.com/office/drawing/2014/main" id="{8CEB5A01-93CB-47A7-BA63-2F807D722D6B}"/>
                </a:ext>
              </a:extLst>
            </p:cNvPr>
            <p:cNvSpPr/>
            <p:nvPr/>
          </p:nvSpPr>
          <p:spPr>
            <a:xfrm>
              <a:off x="8091826" y="1953285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0" name="Plus 200">
              <a:extLst>
                <a:ext uri="{FF2B5EF4-FFF2-40B4-BE49-F238E27FC236}">
                  <a16:creationId xmlns:a16="http://schemas.microsoft.com/office/drawing/2014/main" id="{9D6440AF-80B3-45F1-B7BD-A6D5EAAC83ED}"/>
                </a:ext>
              </a:extLst>
            </p:cNvPr>
            <p:cNvSpPr/>
            <p:nvPr/>
          </p:nvSpPr>
          <p:spPr>
            <a:xfrm>
              <a:off x="7876204" y="1552849"/>
              <a:ext cx="117611" cy="13030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1" name="Minus 202">
              <a:extLst>
                <a:ext uri="{FF2B5EF4-FFF2-40B4-BE49-F238E27FC236}">
                  <a16:creationId xmlns:a16="http://schemas.microsoft.com/office/drawing/2014/main" id="{FE5362B7-7A84-4654-A07A-252660215906}"/>
                </a:ext>
              </a:extLst>
            </p:cNvPr>
            <p:cNvSpPr/>
            <p:nvPr/>
          </p:nvSpPr>
          <p:spPr>
            <a:xfrm>
              <a:off x="7738990" y="2470430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2" name="Minus 204">
              <a:extLst>
                <a:ext uri="{FF2B5EF4-FFF2-40B4-BE49-F238E27FC236}">
                  <a16:creationId xmlns:a16="http://schemas.microsoft.com/office/drawing/2014/main" id="{C8949B86-684E-45A1-9A84-7CCE3757379A}"/>
                </a:ext>
              </a:extLst>
            </p:cNvPr>
            <p:cNvSpPr/>
            <p:nvPr/>
          </p:nvSpPr>
          <p:spPr>
            <a:xfrm>
              <a:off x="6984314" y="1715734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3" name="Minus 205">
              <a:extLst>
                <a:ext uri="{FF2B5EF4-FFF2-40B4-BE49-F238E27FC236}">
                  <a16:creationId xmlns:a16="http://schemas.microsoft.com/office/drawing/2014/main" id="{4F99BC2A-41DB-4229-BAB7-72866F11A75F}"/>
                </a:ext>
              </a:extLst>
            </p:cNvPr>
            <p:cNvSpPr/>
            <p:nvPr/>
          </p:nvSpPr>
          <p:spPr>
            <a:xfrm>
              <a:off x="7498865" y="2611597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4" name="Minus 206">
              <a:extLst>
                <a:ext uri="{FF2B5EF4-FFF2-40B4-BE49-F238E27FC236}">
                  <a16:creationId xmlns:a16="http://schemas.microsoft.com/office/drawing/2014/main" id="{56FF040A-7387-402E-835F-6A7E8EEC0EE2}"/>
                </a:ext>
              </a:extLst>
            </p:cNvPr>
            <p:cNvSpPr/>
            <p:nvPr/>
          </p:nvSpPr>
          <p:spPr>
            <a:xfrm>
              <a:off x="7229338" y="2660461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5" name="Minus 207">
              <a:extLst>
                <a:ext uri="{FF2B5EF4-FFF2-40B4-BE49-F238E27FC236}">
                  <a16:creationId xmlns:a16="http://schemas.microsoft.com/office/drawing/2014/main" id="{EF6DC3DB-146E-4B25-BD2C-D84F40043812}"/>
                </a:ext>
              </a:extLst>
            </p:cNvPr>
            <p:cNvSpPr/>
            <p:nvPr/>
          </p:nvSpPr>
          <p:spPr>
            <a:xfrm>
              <a:off x="7974214" y="2611597"/>
              <a:ext cx="117611" cy="13030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CD4FD9FD-13D2-4F8C-BA7C-B1463CC5541A}"/>
                </a:ext>
              </a:extLst>
            </p:cNvPr>
            <p:cNvSpPr/>
            <p:nvPr/>
          </p:nvSpPr>
          <p:spPr>
            <a:xfrm>
              <a:off x="6812797" y="1379606"/>
              <a:ext cx="1484487" cy="1389252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7" name="Freeform 300">
            <a:extLst>
              <a:ext uri="{FF2B5EF4-FFF2-40B4-BE49-F238E27FC236}">
                <a16:creationId xmlns:a16="http://schemas.microsoft.com/office/drawing/2014/main" id="{BA447176-4C8A-4533-9FFF-2ED6FF76FF88}"/>
              </a:ext>
            </a:extLst>
          </p:cNvPr>
          <p:cNvSpPr/>
          <p:nvPr/>
        </p:nvSpPr>
        <p:spPr>
          <a:xfrm>
            <a:off x="6879769" y="3217833"/>
            <a:ext cx="1196492" cy="939027"/>
          </a:xfrm>
          <a:custGeom>
            <a:avLst/>
            <a:gdLst>
              <a:gd name="connsiteX0" fmla="*/ 0 w 3340100"/>
              <a:gd name="connsiteY0" fmla="*/ 0 h 2360782"/>
              <a:gd name="connsiteX1" fmla="*/ 952500 w 3340100"/>
              <a:gd name="connsiteY1" fmla="*/ 2133600 h 2360782"/>
              <a:gd name="connsiteX2" fmla="*/ 3340100 w 3340100"/>
              <a:gd name="connsiteY2" fmla="*/ 2197100 h 23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100" h="2360782">
                <a:moveTo>
                  <a:pt x="0" y="0"/>
                </a:moveTo>
                <a:cubicBezTo>
                  <a:pt x="197908" y="883708"/>
                  <a:pt x="395817" y="1767417"/>
                  <a:pt x="952500" y="2133600"/>
                </a:cubicBezTo>
                <a:cubicBezTo>
                  <a:pt x="1509183" y="2499783"/>
                  <a:pt x="2424641" y="2348441"/>
                  <a:pt x="3340100" y="2197100"/>
                </a:cubicBezTo>
              </a:path>
            </a:pathLst>
          </a:custGeom>
          <a:noFill/>
          <a:ln w="508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7" name="Freeform 388">
            <a:extLst>
              <a:ext uri="{FF2B5EF4-FFF2-40B4-BE49-F238E27FC236}">
                <a16:creationId xmlns:a16="http://schemas.microsoft.com/office/drawing/2014/main" id="{CE69501D-EA2D-41E4-83EC-DB59BFC52DAC}"/>
              </a:ext>
            </a:extLst>
          </p:cNvPr>
          <p:cNvSpPr/>
          <p:nvPr/>
        </p:nvSpPr>
        <p:spPr>
          <a:xfrm rot="291797">
            <a:off x="6626935" y="4879027"/>
            <a:ext cx="1458161" cy="846815"/>
          </a:xfrm>
          <a:custGeom>
            <a:avLst/>
            <a:gdLst>
              <a:gd name="connsiteX0" fmla="*/ 3492500 w 3492500"/>
              <a:gd name="connsiteY0" fmla="*/ 2781300 h 2781300"/>
              <a:gd name="connsiteX1" fmla="*/ 2959100 w 3492500"/>
              <a:gd name="connsiteY1" fmla="*/ 2374900 h 2781300"/>
              <a:gd name="connsiteX2" fmla="*/ 1943100 w 3492500"/>
              <a:gd name="connsiteY2" fmla="*/ 2336800 h 2781300"/>
              <a:gd name="connsiteX3" fmla="*/ 685800 w 3492500"/>
              <a:gd name="connsiteY3" fmla="*/ 1092200 h 2781300"/>
              <a:gd name="connsiteX4" fmla="*/ 1168400 w 3492500"/>
              <a:gd name="connsiteY4" fmla="*/ 469900 h 2781300"/>
              <a:gd name="connsiteX5" fmla="*/ 1092200 w 3492500"/>
              <a:gd name="connsiteY5" fmla="*/ 266700 h 2781300"/>
              <a:gd name="connsiteX6" fmla="*/ 520700 w 3492500"/>
              <a:gd name="connsiteY6" fmla="*/ 304800 h 2781300"/>
              <a:gd name="connsiteX7" fmla="*/ 0 w 3492500"/>
              <a:gd name="connsiteY7" fmla="*/ 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2500" h="2781300">
                <a:moveTo>
                  <a:pt x="3492500" y="2781300"/>
                </a:moveTo>
                <a:cubicBezTo>
                  <a:pt x="3354916" y="2615141"/>
                  <a:pt x="3217333" y="2448983"/>
                  <a:pt x="2959100" y="2374900"/>
                </a:cubicBezTo>
                <a:cubicBezTo>
                  <a:pt x="2700867" y="2300817"/>
                  <a:pt x="2321983" y="2550583"/>
                  <a:pt x="1943100" y="2336800"/>
                </a:cubicBezTo>
                <a:cubicBezTo>
                  <a:pt x="1564217" y="2123017"/>
                  <a:pt x="814917" y="1403350"/>
                  <a:pt x="685800" y="1092200"/>
                </a:cubicBezTo>
                <a:cubicBezTo>
                  <a:pt x="556683" y="781050"/>
                  <a:pt x="1100667" y="607483"/>
                  <a:pt x="1168400" y="469900"/>
                </a:cubicBezTo>
                <a:cubicBezTo>
                  <a:pt x="1236133" y="332317"/>
                  <a:pt x="1200150" y="294217"/>
                  <a:pt x="1092200" y="266700"/>
                </a:cubicBezTo>
                <a:cubicBezTo>
                  <a:pt x="984250" y="239183"/>
                  <a:pt x="702733" y="349250"/>
                  <a:pt x="520700" y="304800"/>
                </a:cubicBezTo>
                <a:cubicBezTo>
                  <a:pt x="338667" y="260350"/>
                  <a:pt x="169333" y="130175"/>
                  <a:pt x="0" y="0"/>
                </a:cubicBezTo>
              </a:path>
            </a:pathLst>
          </a:custGeom>
          <a:noFill/>
          <a:ln w="508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8" name="Rectangle: Rounded Corners 447">
            <a:extLst>
              <a:ext uri="{FF2B5EF4-FFF2-40B4-BE49-F238E27FC236}">
                <a16:creationId xmlns:a16="http://schemas.microsoft.com/office/drawing/2014/main" id="{8DDCF788-950B-499B-B076-6018A6338FD0}"/>
              </a:ext>
            </a:extLst>
          </p:cNvPr>
          <p:cNvSpPr/>
          <p:nvPr/>
        </p:nvSpPr>
        <p:spPr>
          <a:xfrm>
            <a:off x="3364556" y="1686361"/>
            <a:ext cx="2135318" cy="4714437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19B2AB86-EEE8-48BD-B6C6-5823FE771C86}"/>
              </a:ext>
            </a:extLst>
          </p:cNvPr>
          <p:cNvGrpSpPr/>
          <p:nvPr/>
        </p:nvGrpSpPr>
        <p:grpSpPr>
          <a:xfrm>
            <a:off x="2057400" y="3200400"/>
            <a:ext cx="1233066" cy="879308"/>
            <a:chOff x="2895600" y="3630649"/>
            <a:chExt cx="1233066" cy="879308"/>
          </a:xfrm>
        </p:grpSpPr>
        <p:sp>
          <p:nvSpPr>
            <p:cNvPr id="450" name="Right Arrow 15">
              <a:extLst>
                <a:ext uri="{FF2B5EF4-FFF2-40B4-BE49-F238E27FC236}">
                  <a16:creationId xmlns:a16="http://schemas.microsoft.com/office/drawing/2014/main" id="{EE7C1303-5D28-461B-ADEA-0BF247C79267}"/>
                </a:ext>
              </a:extLst>
            </p:cNvPr>
            <p:cNvSpPr/>
            <p:nvPr/>
          </p:nvSpPr>
          <p:spPr>
            <a:xfrm>
              <a:off x="3124200" y="4259299"/>
              <a:ext cx="838200" cy="250658"/>
            </a:xfrm>
            <a:prstGeom prst="rightArrow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704D963C-1206-4CD6-8B69-AED12FE2CB04}"/>
                </a:ext>
              </a:extLst>
            </p:cNvPr>
            <p:cNvSpPr txBox="1"/>
            <p:nvPr/>
          </p:nvSpPr>
          <p:spPr>
            <a:xfrm>
              <a:off x="2895600" y="3630649"/>
              <a:ext cx="12330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Split the data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23A5F5-551F-444B-9523-A638B9B8329E}"/>
              </a:ext>
            </a:extLst>
          </p:cNvPr>
          <p:cNvGrpSpPr/>
          <p:nvPr/>
        </p:nvGrpSpPr>
        <p:grpSpPr>
          <a:xfrm>
            <a:off x="5387240" y="2562313"/>
            <a:ext cx="1157824" cy="3227098"/>
            <a:chOff x="5387240" y="2562313"/>
            <a:chExt cx="1157824" cy="3227098"/>
          </a:xfrm>
        </p:grpSpPr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BA0AEF33-00C0-40A5-A0C5-55A8D1EF18CE}"/>
                </a:ext>
              </a:extLst>
            </p:cNvPr>
            <p:cNvSpPr txBox="1"/>
            <p:nvPr/>
          </p:nvSpPr>
          <p:spPr>
            <a:xfrm>
              <a:off x="5387240" y="5420079"/>
              <a:ext cx="115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</a:t>
              </a: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6BEBEF89-B954-47D5-BCEC-060737327D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3671" y="5376112"/>
              <a:ext cx="869923" cy="1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06B579B2-7B38-41CF-86F5-DB8E6F3A43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3925" y="3815972"/>
              <a:ext cx="840015" cy="1560140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F828944A-657B-4FB5-B72B-442CB0D3E6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4174" y="2562313"/>
              <a:ext cx="839767" cy="2833408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A51641-16B4-4F74-A9F7-CA2BA7F994A2}"/>
              </a:ext>
            </a:extLst>
          </p:cNvPr>
          <p:cNvGrpSpPr/>
          <p:nvPr/>
        </p:nvGrpSpPr>
        <p:grpSpPr>
          <a:xfrm>
            <a:off x="7421503" y="858989"/>
            <a:ext cx="1811417" cy="4716770"/>
            <a:chOff x="7433284" y="859537"/>
            <a:chExt cx="1811417" cy="4716770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4B38A24A-E307-4A22-9F13-2F9FEEA9F28D}"/>
                </a:ext>
              </a:extLst>
            </p:cNvPr>
            <p:cNvSpPr txBox="1"/>
            <p:nvPr/>
          </p:nvSpPr>
          <p:spPr>
            <a:xfrm>
              <a:off x="7433284" y="859537"/>
              <a:ext cx="18114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misclassifications on holdout set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76146E14-1E1E-4A7C-9741-7E8ABABC956E}"/>
                </a:ext>
              </a:extLst>
            </p:cNvPr>
            <p:cNvSpPr txBox="1"/>
            <p:nvPr/>
          </p:nvSpPr>
          <p:spPr>
            <a:xfrm>
              <a:off x="7958806" y="2037211"/>
              <a:ext cx="115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rgbClr val="FF0000"/>
                  </a:solidFill>
                </a:rPr>
                <a:t>Medium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EE564DA7-C1DA-4EA8-BF20-A2D3C7979387}"/>
                </a:ext>
              </a:extLst>
            </p:cNvPr>
            <p:cNvSpPr txBox="1"/>
            <p:nvPr/>
          </p:nvSpPr>
          <p:spPr>
            <a:xfrm>
              <a:off x="7973482" y="3641071"/>
              <a:ext cx="115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rgbClr val="FF0000"/>
                  </a:solidFill>
                </a:rPr>
                <a:t>Low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AF3179DD-51BA-4A0B-8995-1661E483CE9D}"/>
                </a:ext>
              </a:extLst>
            </p:cNvPr>
            <p:cNvSpPr txBox="1"/>
            <p:nvPr/>
          </p:nvSpPr>
          <p:spPr>
            <a:xfrm>
              <a:off x="7980963" y="5206975"/>
              <a:ext cx="115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rgbClr val="FF0000"/>
                  </a:solidFill>
                </a:rPr>
                <a:t>High</a:t>
              </a:r>
            </a:p>
          </p:txBody>
        </p:sp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E72A5C3F-E96C-4809-85F9-38B85913AEE8}"/>
                </a:ext>
              </a:extLst>
            </p:cNvPr>
            <p:cNvSpPr/>
            <p:nvPr/>
          </p:nvSpPr>
          <p:spPr>
            <a:xfrm>
              <a:off x="8382000" y="1547143"/>
              <a:ext cx="220044" cy="314539"/>
            </a:xfrm>
            <a:prstGeom prst="downArrow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52" name="Flowchart: Terminator 451">
            <a:extLst>
              <a:ext uri="{FF2B5EF4-FFF2-40B4-BE49-F238E27FC236}">
                <a16:creationId xmlns:a16="http://schemas.microsoft.com/office/drawing/2014/main" id="{74E9A5A0-DD8F-4CA8-AB93-F73FA229976C}"/>
              </a:ext>
            </a:extLst>
          </p:cNvPr>
          <p:cNvSpPr/>
          <p:nvPr/>
        </p:nvSpPr>
        <p:spPr>
          <a:xfrm>
            <a:off x="7016347" y="3139914"/>
            <a:ext cx="1631206" cy="676697"/>
          </a:xfrm>
          <a:prstGeom prst="flowChartTermina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Chosen model class</a:t>
            </a:r>
          </a:p>
        </p:txBody>
      </p:sp>
    </p:spTree>
    <p:extLst>
      <p:ext uri="{BB962C8B-B14F-4D97-AF65-F5344CB8AC3E}">
        <p14:creationId xmlns:p14="http://schemas.microsoft.com/office/powerpoint/2010/main" val="141047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do we guard against overfitting?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Fit the chosen model class on the </a:t>
            </a:r>
            <a:r>
              <a:rPr lang="en-US" i="1" dirty="0">
                <a:solidFill>
                  <a:srgbClr val="0070C0"/>
                </a:solidFill>
              </a:rPr>
              <a:t>entire </a:t>
            </a:r>
            <a:r>
              <a:rPr lang="en-US" dirty="0">
                <a:solidFill>
                  <a:srgbClr val="0070C0"/>
                </a:solidFill>
              </a:rPr>
              <a:t>training data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639109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Training data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B1CE249-11DE-4964-A6F0-9FA73B1D7C9D}"/>
              </a:ext>
            </a:extLst>
          </p:cNvPr>
          <p:cNvGrpSpPr/>
          <p:nvPr/>
        </p:nvGrpSpPr>
        <p:grpSpPr>
          <a:xfrm>
            <a:off x="494662" y="3200400"/>
            <a:ext cx="1701138" cy="1416971"/>
            <a:chOff x="986589" y="3546079"/>
            <a:chExt cx="2158447" cy="1281088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DE901ABD-4E16-4881-BDC8-2EF92AF87645}"/>
                </a:ext>
              </a:extLst>
            </p:cNvPr>
            <p:cNvCxnSpPr/>
            <p:nvPr/>
          </p:nvCxnSpPr>
          <p:spPr>
            <a:xfrm>
              <a:off x="986589" y="4827167"/>
              <a:ext cx="2158447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BD2FA0C0-F96C-4AE3-8B35-F0DB9702ED51}"/>
                </a:ext>
              </a:extLst>
            </p:cNvPr>
            <p:cNvCxnSpPr/>
            <p:nvPr/>
          </p:nvCxnSpPr>
          <p:spPr>
            <a:xfrm flipV="1">
              <a:off x="986589" y="3570434"/>
              <a:ext cx="0" cy="125673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Plus 167">
              <a:extLst>
                <a:ext uri="{FF2B5EF4-FFF2-40B4-BE49-F238E27FC236}">
                  <a16:creationId xmlns:a16="http://schemas.microsoft.com/office/drawing/2014/main" id="{C08ACF6F-3626-4900-BC2E-719791570F31}"/>
                </a:ext>
              </a:extLst>
            </p:cNvPr>
            <p:cNvSpPr/>
            <p:nvPr/>
          </p:nvSpPr>
          <p:spPr>
            <a:xfrm>
              <a:off x="2267024" y="3716566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19" name="Minus 169">
              <a:extLst>
                <a:ext uri="{FF2B5EF4-FFF2-40B4-BE49-F238E27FC236}">
                  <a16:creationId xmlns:a16="http://schemas.microsoft.com/office/drawing/2014/main" id="{27668661-87B1-482B-9F81-D5E3DE00DD8B}"/>
                </a:ext>
              </a:extLst>
            </p:cNvPr>
            <p:cNvSpPr/>
            <p:nvPr/>
          </p:nvSpPr>
          <p:spPr>
            <a:xfrm>
              <a:off x="1498763" y="4301093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0" name="Plus 170">
              <a:extLst>
                <a:ext uri="{FF2B5EF4-FFF2-40B4-BE49-F238E27FC236}">
                  <a16:creationId xmlns:a16="http://schemas.microsoft.com/office/drawing/2014/main" id="{5BAC2BFC-4250-4F7F-A56B-7BC65BB54B63}"/>
                </a:ext>
              </a:extLst>
            </p:cNvPr>
            <p:cNvSpPr/>
            <p:nvPr/>
          </p:nvSpPr>
          <p:spPr>
            <a:xfrm>
              <a:off x="1791434" y="4047798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1" name="Plus 171">
              <a:extLst>
                <a:ext uri="{FF2B5EF4-FFF2-40B4-BE49-F238E27FC236}">
                  <a16:creationId xmlns:a16="http://schemas.microsoft.com/office/drawing/2014/main" id="{86FADD4C-2E66-4A42-8F4A-D516FA78EF41}"/>
                </a:ext>
              </a:extLst>
            </p:cNvPr>
            <p:cNvSpPr/>
            <p:nvPr/>
          </p:nvSpPr>
          <p:spPr>
            <a:xfrm>
              <a:off x="2614570" y="4280402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2" name="Plus 172">
              <a:extLst>
                <a:ext uri="{FF2B5EF4-FFF2-40B4-BE49-F238E27FC236}">
                  <a16:creationId xmlns:a16="http://schemas.microsoft.com/office/drawing/2014/main" id="{7F8F7809-9280-42C6-B371-DF90A3E5F60A}"/>
                </a:ext>
              </a:extLst>
            </p:cNvPr>
            <p:cNvSpPr/>
            <p:nvPr/>
          </p:nvSpPr>
          <p:spPr>
            <a:xfrm>
              <a:off x="2809684" y="4174445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3" name="Plus 174">
              <a:extLst>
                <a:ext uri="{FF2B5EF4-FFF2-40B4-BE49-F238E27FC236}">
                  <a16:creationId xmlns:a16="http://schemas.microsoft.com/office/drawing/2014/main" id="{E396C18D-7DB7-4FB3-B4D3-2A60B58611A5}"/>
                </a:ext>
              </a:extLst>
            </p:cNvPr>
            <p:cNvSpPr/>
            <p:nvPr/>
          </p:nvSpPr>
          <p:spPr>
            <a:xfrm>
              <a:off x="1687779" y="3873646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4" name="Plus 175">
              <a:extLst>
                <a:ext uri="{FF2B5EF4-FFF2-40B4-BE49-F238E27FC236}">
                  <a16:creationId xmlns:a16="http://schemas.microsoft.com/office/drawing/2014/main" id="{5C1A249D-3602-47B6-8B95-C0CA90315008}"/>
                </a:ext>
              </a:extLst>
            </p:cNvPr>
            <p:cNvSpPr/>
            <p:nvPr/>
          </p:nvSpPr>
          <p:spPr>
            <a:xfrm>
              <a:off x="1645098" y="3570434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5" name="Minus 176">
              <a:extLst>
                <a:ext uri="{FF2B5EF4-FFF2-40B4-BE49-F238E27FC236}">
                  <a16:creationId xmlns:a16="http://schemas.microsoft.com/office/drawing/2014/main" id="{DA6873CF-32E8-4C20-87F3-41E8D4459E80}"/>
                </a:ext>
              </a:extLst>
            </p:cNvPr>
            <p:cNvSpPr/>
            <p:nvPr/>
          </p:nvSpPr>
          <p:spPr>
            <a:xfrm>
              <a:off x="1632904" y="4213414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6" name="Minus 177">
              <a:extLst>
                <a:ext uri="{FF2B5EF4-FFF2-40B4-BE49-F238E27FC236}">
                  <a16:creationId xmlns:a16="http://schemas.microsoft.com/office/drawing/2014/main" id="{2ED38B3A-5670-4F2C-A3F1-7EF4B2D724B1}"/>
                </a:ext>
              </a:extLst>
            </p:cNvPr>
            <p:cNvSpPr/>
            <p:nvPr/>
          </p:nvSpPr>
          <p:spPr>
            <a:xfrm>
              <a:off x="2017034" y="4432611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7" name="Minus 178">
              <a:extLst>
                <a:ext uri="{FF2B5EF4-FFF2-40B4-BE49-F238E27FC236}">
                  <a16:creationId xmlns:a16="http://schemas.microsoft.com/office/drawing/2014/main" id="{489C83E8-168A-4F1F-88FB-C2792E7D0C99}"/>
                </a:ext>
              </a:extLst>
            </p:cNvPr>
            <p:cNvSpPr/>
            <p:nvPr/>
          </p:nvSpPr>
          <p:spPr>
            <a:xfrm>
              <a:off x="2248732" y="4564130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8" name="Minus 179">
              <a:extLst>
                <a:ext uri="{FF2B5EF4-FFF2-40B4-BE49-F238E27FC236}">
                  <a16:creationId xmlns:a16="http://schemas.microsoft.com/office/drawing/2014/main" id="{AE2D937C-8714-4152-8152-264EEF3C2F40}"/>
                </a:ext>
              </a:extLst>
            </p:cNvPr>
            <p:cNvSpPr/>
            <p:nvPr/>
          </p:nvSpPr>
          <p:spPr>
            <a:xfrm>
              <a:off x="1480471" y="4106251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9" name="Minus 180">
              <a:extLst>
                <a:ext uri="{FF2B5EF4-FFF2-40B4-BE49-F238E27FC236}">
                  <a16:creationId xmlns:a16="http://schemas.microsoft.com/office/drawing/2014/main" id="{15F280E9-AFD2-402E-928F-4C33518A7959}"/>
                </a:ext>
              </a:extLst>
            </p:cNvPr>
            <p:cNvSpPr/>
            <p:nvPr/>
          </p:nvSpPr>
          <p:spPr>
            <a:xfrm>
              <a:off x="1169508" y="3872440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0" name="Minus 181">
              <a:extLst>
                <a:ext uri="{FF2B5EF4-FFF2-40B4-BE49-F238E27FC236}">
                  <a16:creationId xmlns:a16="http://schemas.microsoft.com/office/drawing/2014/main" id="{7533D21A-8C10-48A1-BB3D-46F982F456C6}"/>
                </a:ext>
              </a:extLst>
            </p:cNvPr>
            <p:cNvSpPr/>
            <p:nvPr/>
          </p:nvSpPr>
          <p:spPr>
            <a:xfrm>
              <a:off x="1169508" y="4301093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1" name="Minus 182">
              <a:extLst>
                <a:ext uri="{FF2B5EF4-FFF2-40B4-BE49-F238E27FC236}">
                  <a16:creationId xmlns:a16="http://schemas.microsoft.com/office/drawing/2014/main" id="{A01935EC-848E-4F57-AED3-D992BD194BC6}"/>
                </a:ext>
              </a:extLst>
            </p:cNvPr>
            <p:cNvSpPr/>
            <p:nvPr/>
          </p:nvSpPr>
          <p:spPr>
            <a:xfrm>
              <a:off x="1407303" y="4564130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2" name="Minus 183">
              <a:extLst>
                <a:ext uri="{FF2B5EF4-FFF2-40B4-BE49-F238E27FC236}">
                  <a16:creationId xmlns:a16="http://schemas.microsoft.com/office/drawing/2014/main" id="{8183B62D-117F-40F7-BCE3-659F22DD0335}"/>
                </a:ext>
              </a:extLst>
            </p:cNvPr>
            <p:cNvSpPr/>
            <p:nvPr/>
          </p:nvSpPr>
          <p:spPr>
            <a:xfrm>
              <a:off x="1760947" y="4447225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3" name="Plus 184">
              <a:extLst>
                <a:ext uri="{FF2B5EF4-FFF2-40B4-BE49-F238E27FC236}">
                  <a16:creationId xmlns:a16="http://schemas.microsoft.com/office/drawing/2014/main" id="{3FE576CE-917E-4DBA-B3E3-6804660F4926}"/>
                </a:ext>
              </a:extLst>
            </p:cNvPr>
            <p:cNvSpPr/>
            <p:nvPr/>
          </p:nvSpPr>
          <p:spPr>
            <a:xfrm>
              <a:off x="1992645" y="3833471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4" name="Plus 185">
              <a:extLst>
                <a:ext uri="{FF2B5EF4-FFF2-40B4-BE49-F238E27FC236}">
                  <a16:creationId xmlns:a16="http://schemas.microsoft.com/office/drawing/2014/main" id="{A190E52D-6BD2-4E9F-843C-7170B3B46EBD}"/>
                </a:ext>
              </a:extLst>
            </p:cNvPr>
            <p:cNvSpPr/>
            <p:nvPr/>
          </p:nvSpPr>
          <p:spPr>
            <a:xfrm>
              <a:off x="2029229" y="3604532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5" name="Plus 186">
              <a:extLst>
                <a:ext uri="{FF2B5EF4-FFF2-40B4-BE49-F238E27FC236}">
                  <a16:creationId xmlns:a16="http://schemas.microsoft.com/office/drawing/2014/main" id="{24260FE1-9690-47FE-8B43-E55346522EEF}"/>
                </a:ext>
              </a:extLst>
            </p:cNvPr>
            <p:cNvSpPr/>
            <p:nvPr/>
          </p:nvSpPr>
          <p:spPr>
            <a:xfrm>
              <a:off x="2340191" y="3910202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6" name="Plus 187">
              <a:extLst>
                <a:ext uri="{FF2B5EF4-FFF2-40B4-BE49-F238E27FC236}">
                  <a16:creationId xmlns:a16="http://schemas.microsoft.com/office/drawing/2014/main" id="{D6F6114B-0235-4A89-B952-9E1EAD9295E1}"/>
                </a:ext>
              </a:extLst>
            </p:cNvPr>
            <p:cNvSpPr/>
            <p:nvPr/>
          </p:nvSpPr>
          <p:spPr>
            <a:xfrm>
              <a:off x="2657251" y="3813987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7" name="Plus 188">
              <a:extLst>
                <a:ext uri="{FF2B5EF4-FFF2-40B4-BE49-F238E27FC236}">
                  <a16:creationId xmlns:a16="http://schemas.microsoft.com/office/drawing/2014/main" id="{CE1D9631-56E8-4096-8ED9-A11349E2EB81}"/>
                </a:ext>
              </a:extLst>
            </p:cNvPr>
            <p:cNvSpPr/>
            <p:nvPr/>
          </p:nvSpPr>
          <p:spPr>
            <a:xfrm>
              <a:off x="2669446" y="3546079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8" name="Plus 189">
              <a:extLst>
                <a:ext uri="{FF2B5EF4-FFF2-40B4-BE49-F238E27FC236}">
                  <a16:creationId xmlns:a16="http://schemas.microsoft.com/office/drawing/2014/main" id="{B8579EE4-8390-4B2C-BFAF-04EF7D00AA6F}"/>
                </a:ext>
              </a:extLst>
            </p:cNvPr>
            <p:cNvSpPr/>
            <p:nvPr/>
          </p:nvSpPr>
          <p:spPr>
            <a:xfrm>
              <a:off x="1925574" y="4184187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9" name="Minus 190">
              <a:extLst>
                <a:ext uri="{FF2B5EF4-FFF2-40B4-BE49-F238E27FC236}">
                  <a16:creationId xmlns:a16="http://schemas.microsoft.com/office/drawing/2014/main" id="{41C30973-4258-4E0D-922A-7BEE9EB9253C}"/>
                </a:ext>
              </a:extLst>
            </p:cNvPr>
            <p:cNvSpPr/>
            <p:nvPr/>
          </p:nvSpPr>
          <p:spPr>
            <a:xfrm>
              <a:off x="1254871" y="4120864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0" name="Minus 191">
              <a:extLst>
                <a:ext uri="{FF2B5EF4-FFF2-40B4-BE49-F238E27FC236}">
                  <a16:creationId xmlns:a16="http://schemas.microsoft.com/office/drawing/2014/main" id="{8E7BEDAA-1562-4408-B402-3C891DF81555}"/>
                </a:ext>
              </a:extLst>
            </p:cNvPr>
            <p:cNvSpPr/>
            <p:nvPr/>
          </p:nvSpPr>
          <p:spPr>
            <a:xfrm>
              <a:off x="1681682" y="3678804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1" name="Minus 192">
              <a:extLst>
                <a:ext uri="{FF2B5EF4-FFF2-40B4-BE49-F238E27FC236}">
                  <a16:creationId xmlns:a16="http://schemas.microsoft.com/office/drawing/2014/main" id="{1CA6573B-3ECD-4D17-A013-BF330251BED3}"/>
                </a:ext>
              </a:extLst>
            </p:cNvPr>
            <p:cNvSpPr/>
            <p:nvPr/>
          </p:nvSpPr>
          <p:spPr>
            <a:xfrm>
              <a:off x="1828017" y="4301093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2" name="Plus 193">
              <a:extLst>
                <a:ext uri="{FF2B5EF4-FFF2-40B4-BE49-F238E27FC236}">
                  <a16:creationId xmlns:a16="http://schemas.microsoft.com/office/drawing/2014/main" id="{BC2CF466-B1DA-45B7-9647-0F75DA44A454}"/>
                </a:ext>
              </a:extLst>
            </p:cNvPr>
            <p:cNvSpPr/>
            <p:nvPr/>
          </p:nvSpPr>
          <p:spPr>
            <a:xfrm>
              <a:off x="2846268" y="4481322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3" name="Plus 194">
              <a:extLst>
                <a:ext uri="{FF2B5EF4-FFF2-40B4-BE49-F238E27FC236}">
                  <a16:creationId xmlns:a16="http://schemas.microsoft.com/office/drawing/2014/main" id="{CE1EC7A5-3B25-4C1B-AEB0-67F81B18A164}"/>
                </a:ext>
              </a:extLst>
            </p:cNvPr>
            <p:cNvSpPr/>
            <p:nvPr/>
          </p:nvSpPr>
          <p:spPr>
            <a:xfrm>
              <a:off x="2352386" y="4144013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4" name="Plus 195">
              <a:extLst>
                <a:ext uri="{FF2B5EF4-FFF2-40B4-BE49-F238E27FC236}">
                  <a16:creationId xmlns:a16="http://schemas.microsoft.com/office/drawing/2014/main" id="{E28054D1-84F8-4D60-AA66-C5FB9EBFC216}"/>
                </a:ext>
              </a:extLst>
            </p:cNvPr>
            <p:cNvSpPr/>
            <p:nvPr/>
          </p:nvSpPr>
          <p:spPr>
            <a:xfrm>
              <a:off x="2395067" y="4330319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5" name="Plus 196">
              <a:extLst>
                <a:ext uri="{FF2B5EF4-FFF2-40B4-BE49-F238E27FC236}">
                  <a16:creationId xmlns:a16="http://schemas.microsoft.com/office/drawing/2014/main" id="{8C51F598-BBEA-4806-A7EB-AEEF0F251154}"/>
                </a:ext>
              </a:extLst>
            </p:cNvPr>
            <p:cNvSpPr/>
            <p:nvPr/>
          </p:nvSpPr>
          <p:spPr>
            <a:xfrm>
              <a:off x="2163369" y="4304758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6" name="Plus 197">
              <a:extLst>
                <a:ext uri="{FF2B5EF4-FFF2-40B4-BE49-F238E27FC236}">
                  <a16:creationId xmlns:a16="http://schemas.microsoft.com/office/drawing/2014/main" id="{F1D939CB-95DE-467B-BD79-B8CCF5BBF222}"/>
                </a:ext>
              </a:extLst>
            </p:cNvPr>
            <p:cNvSpPr/>
            <p:nvPr/>
          </p:nvSpPr>
          <p:spPr>
            <a:xfrm>
              <a:off x="2114591" y="4047798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7" name="Plus 198">
              <a:extLst>
                <a:ext uri="{FF2B5EF4-FFF2-40B4-BE49-F238E27FC236}">
                  <a16:creationId xmlns:a16="http://schemas.microsoft.com/office/drawing/2014/main" id="{8E7417F4-0655-47DD-B951-4C7498247B17}"/>
                </a:ext>
              </a:extLst>
            </p:cNvPr>
            <p:cNvSpPr/>
            <p:nvPr/>
          </p:nvSpPr>
          <p:spPr>
            <a:xfrm>
              <a:off x="2541403" y="4047798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8" name="Plus 199">
              <a:extLst>
                <a:ext uri="{FF2B5EF4-FFF2-40B4-BE49-F238E27FC236}">
                  <a16:creationId xmlns:a16="http://schemas.microsoft.com/office/drawing/2014/main" id="{54040246-6019-40A7-949F-F8FCE29D7556}"/>
                </a:ext>
              </a:extLst>
            </p:cNvPr>
            <p:cNvSpPr/>
            <p:nvPr/>
          </p:nvSpPr>
          <p:spPr>
            <a:xfrm>
              <a:off x="2760906" y="4027107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9" name="Plus 200">
              <a:extLst>
                <a:ext uri="{FF2B5EF4-FFF2-40B4-BE49-F238E27FC236}">
                  <a16:creationId xmlns:a16="http://schemas.microsoft.com/office/drawing/2014/main" id="{2D33B9A3-93AC-474F-8A8C-D419C222F377}"/>
                </a:ext>
              </a:extLst>
            </p:cNvPr>
            <p:cNvSpPr/>
            <p:nvPr/>
          </p:nvSpPr>
          <p:spPr>
            <a:xfrm>
              <a:off x="2492624" y="3667855"/>
              <a:ext cx="146335" cy="11690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0" name="Minus 201">
              <a:extLst>
                <a:ext uri="{FF2B5EF4-FFF2-40B4-BE49-F238E27FC236}">
                  <a16:creationId xmlns:a16="http://schemas.microsoft.com/office/drawing/2014/main" id="{DF982EFF-56EE-4172-BA4A-1B2489F02D30}"/>
                </a:ext>
              </a:extLst>
            </p:cNvPr>
            <p:cNvSpPr/>
            <p:nvPr/>
          </p:nvSpPr>
          <p:spPr>
            <a:xfrm>
              <a:off x="2584084" y="4481322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1" name="Minus 202">
              <a:extLst>
                <a:ext uri="{FF2B5EF4-FFF2-40B4-BE49-F238E27FC236}">
                  <a16:creationId xmlns:a16="http://schemas.microsoft.com/office/drawing/2014/main" id="{A7071818-A501-4B1A-B5C2-0B3186C91189}"/>
                </a:ext>
              </a:extLst>
            </p:cNvPr>
            <p:cNvSpPr/>
            <p:nvPr/>
          </p:nvSpPr>
          <p:spPr>
            <a:xfrm>
              <a:off x="2321899" y="4491064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2" name="Minus 203">
              <a:extLst>
                <a:ext uri="{FF2B5EF4-FFF2-40B4-BE49-F238E27FC236}">
                  <a16:creationId xmlns:a16="http://schemas.microsoft.com/office/drawing/2014/main" id="{82851C81-DDDE-4AF7-9515-7B4C6D950D8F}"/>
                </a:ext>
              </a:extLst>
            </p:cNvPr>
            <p:cNvSpPr/>
            <p:nvPr/>
          </p:nvSpPr>
          <p:spPr>
            <a:xfrm>
              <a:off x="1346330" y="3945506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3" name="Minus 204">
              <a:extLst>
                <a:ext uri="{FF2B5EF4-FFF2-40B4-BE49-F238E27FC236}">
                  <a16:creationId xmlns:a16="http://schemas.microsoft.com/office/drawing/2014/main" id="{7A3A92FC-0F97-43AA-A389-70559E272092}"/>
                </a:ext>
              </a:extLst>
            </p:cNvPr>
            <p:cNvSpPr/>
            <p:nvPr/>
          </p:nvSpPr>
          <p:spPr>
            <a:xfrm>
              <a:off x="1382914" y="3813987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4" name="Minus 205">
              <a:extLst>
                <a:ext uri="{FF2B5EF4-FFF2-40B4-BE49-F238E27FC236}">
                  <a16:creationId xmlns:a16="http://schemas.microsoft.com/office/drawing/2014/main" id="{1B6AF300-B471-4563-8F8C-76641F119D27}"/>
                </a:ext>
              </a:extLst>
            </p:cNvPr>
            <p:cNvSpPr/>
            <p:nvPr/>
          </p:nvSpPr>
          <p:spPr>
            <a:xfrm>
              <a:off x="2023131" y="4617712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5" name="Minus 206">
              <a:extLst>
                <a:ext uri="{FF2B5EF4-FFF2-40B4-BE49-F238E27FC236}">
                  <a16:creationId xmlns:a16="http://schemas.microsoft.com/office/drawing/2014/main" id="{2397EB5F-18F5-450D-85F4-1B753A8E3917}"/>
                </a:ext>
              </a:extLst>
            </p:cNvPr>
            <p:cNvSpPr/>
            <p:nvPr/>
          </p:nvSpPr>
          <p:spPr>
            <a:xfrm>
              <a:off x="1687779" y="4661551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6" name="Minus 207">
              <a:extLst>
                <a:ext uri="{FF2B5EF4-FFF2-40B4-BE49-F238E27FC236}">
                  <a16:creationId xmlns:a16="http://schemas.microsoft.com/office/drawing/2014/main" id="{B6FD03A3-DDE8-43C9-8208-751C5EB201FA}"/>
                </a:ext>
              </a:extLst>
            </p:cNvPr>
            <p:cNvSpPr/>
            <p:nvPr/>
          </p:nvSpPr>
          <p:spPr>
            <a:xfrm>
              <a:off x="2614570" y="4617712"/>
              <a:ext cx="146335" cy="116905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D171EBE8-4E58-4FE5-87C0-67E3982EB628}"/>
              </a:ext>
            </a:extLst>
          </p:cNvPr>
          <p:cNvSpPr txBox="1"/>
          <p:nvPr/>
        </p:nvSpPr>
        <p:spPr>
          <a:xfrm>
            <a:off x="6737214" y="4624827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Testing data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A700A934-A8C2-4484-80FC-C0D87D9DA205}"/>
              </a:ext>
            </a:extLst>
          </p:cNvPr>
          <p:cNvGrpSpPr/>
          <p:nvPr/>
        </p:nvGrpSpPr>
        <p:grpSpPr>
          <a:xfrm>
            <a:off x="1936637" y="3164050"/>
            <a:ext cx="1295400" cy="879308"/>
            <a:chOff x="2895600" y="3630649"/>
            <a:chExt cx="1295400" cy="879308"/>
          </a:xfrm>
        </p:grpSpPr>
        <p:sp>
          <p:nvSpPr>
            <p:cNvPr id="200" name="Right Arrow 15">
              <a:extLst>
                <a:ext uri="{FF2B5EF4-FFF2-40B4-BE49-F238E27FC236}">
                  <a16:creationId xmlns:a16="http://schemas.microsoft.com/office/drawing/2014/main" id="{D4CFF208-69F3-4F4F-86CD-7B52501E70AC}"/>
                </a:ext>
              </a:extLst>
            </p:cNvPr>
            <p:cNvSpPr/>
            <p:nvPr/>
          </p:nvSpPr>
          <p:spPr>
            <a:xfrm>
              <a:off x="3124200" y="4259299"/>
              <a:ext cx="838200" cy="250658"/>
            </a:xfrm>
            <a:prstGeom prst="rightArrow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E7A27B6D-DA79-4763-935D-B792074A37A7}"/>
                </a:ext>
              </a:extLst>
            </p:cNvPr>
            <p:cNvSpPr txBox="1"/>
            <p:nvPr/>
          </p:nvSpPr>
          <p:spPr>
            <a:xfrm>
              <a:off x="2895600" y="3630649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Parameter fitting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F915BBCD-ABD2-416F-8A47-4E7FCEF18096}"/>
              </a:ext>
            </a:extLst>
          </p:cNvPr>
          <p:cNvGrpSpPr/>
          <p:nvPr/>
        </p:nvGrpSpPr>
        <p:grpSpPr>
          <a:xfrm>
            <a:off x="5512897" y="3410826"/>
            <a:ext cx="1295400" cy="626644"/>
            <a:chOff x="6734080" y="3869633"/>
            <a:chExt cx="1295400" cy="626644"/>
          </a:xfrm>
        </p:grpSpPr>
        <p:sp>
          <p:nvSpPr>
            <p:cNvPr id="236" name="Right Arrow 17">
              <a:extLst>
                <a:ext uri="{FF2B5EF4-FFF2-40B4-BE49-F238E27FC236}">
                  <a16:creationId xmlns:a16="http://schemas.microsoft.com/office/drawing/2014/main" id="{09F5E118-12D9-4607-9C88-B6A0C029ED50}"/>
                </a:ext>
              </a:extLst>
            </p:cNvPr>
            <p:cNvSpPr/>
            <p:nvPr/>
          </p:nvSpPr>
          <p:spPr>
            <a:xfrm>
              <a:off x="6838352" y="4245619"/>
              <a:ext cx="1066800" cy="250658"/>
            </a:xfrm>
            <a:prstGeom prst="rightArrow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9A9913D1-72E8-42E1-A03B-10C520013B5D}"/>
                </a:ext>
              </a:extLst>
            </p:cNvPr>
            <p:cNvSpPr txBox="1"/>
            <p:nvPr/>
          </p:nvSpPr>
          <p:spPr>
            <a:xfrm>
              <a:off x="6734080" y="3869633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Prediction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788D4AC8-808D-414F-80D0-72A734B41A21}"/>
              </a:ext>
            </a:extLst>
          </p:cNvPr>
          <p:cNvGrpSpPr/>
          <p:nvPr/>
        </p:nvGrpSpPr>
        <p:grpSpPr>
          <a:xfrm>
            <a:off x="3319072" y="3003570"/>
            <a:ext cx="2116114" cy="1504395"/>
            <a:chOff x="4162302" y="3164875"/>
            <a:chExt cx="2747211" cy="2087715"/>
          </a:xfrm>
        </p:grpSpPr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877B8227-8D50-4041-A0A9-159D8EC1C74C}"/>
                </a:ext>
              </a:extLst>
            </p:cNvPr>
            <p:cNvCxnSpPr/>
            <p:nvPr/>
          </p:nvCxnSpPr>
          <p:spPr>
            <a:xfrm>
              <a:off x="4162302" y="5252590"/>
              <a:ext cx="274721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6639A8B1-AFE0-4BA4-B208-4B281299AA98}"/>
                </a:ext>
              </a:extLst>
            </p:cNvPr>
            <p:cNvCxnSpPr/>
            <p:nvPr/>
          </p:nvCxnSpPr>
          <p:spPr>
            <a:xfrm flipV="1">
              <a:off x="4162302" y="3282636"/>
              <a:ext cx="0" cy="196995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25488ED6-417B-4D77-8353-E494A609DBAC}"/>
                </a:ext>
              </a:extLst>
            </p:cNvPr>
            <p:cNvGrpSpPr/>
            <p:nvPr/>
          </p:nvGrpSpPr>
          <p:grpSpPr>
            <a:xfrm>
              <a:off x="4395116" y="3244459"/>
              <a:ext cx="2320384" cy="1931776"/>
              <a:chOff x="4395116" y="3244459"/>
              <a:chExt cx="2320384" cy="1931776"/>
            </a:xfrm>
          </p:grpSpPr>
          <p:sp>
            <p:nvSpPr>
              <p:cNvPr id="244" name="Plus 167">
                <a:extLst>
                  <a:ext uri="{FF2B5EF4-FFF2-40B4-BE49-F238E27FC236}">
                    <a16:creationId xmlns:a16="http://schemas.microsoft.com/office/drawing/2014/main" id="{FAADD2EA-14C0-4E78-A567-C63D522EA720}"/>
                  </a:ext>
                </a:extLst>
              </p:cNvPr>
              <p:cNvSpPr/>
              <p:nvPr/>
            </p:nvSpPr>
            <p:spPr>
              <a:xfrm>
                <a:off x="5792004" y="3511701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5" name="Minus 169">
                <a:extLst>
                  <a:ext uri="{FF2B5EF4-FFF2-40B4-BE49-F238E27FC236}">
                    <a16:creationId xmlns:a16="http://schemas.microsoft.com/office/drawing/2014/main" id="{113243E4-9A80-476E-BF8E-72A6C02EA751}"/>
                  </a:ext>
                </a:extLst>
              </p:cNvPr>
              <p:cNvSpPr/>
              <p:nvPr/>
            </p:nvSpPr>
            <p:spPr>
              <a:xfrm>
                <a:off x="4814183" y="4427959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6" name="Plus 170">
                <a:extLst>
                  <a:ext uri="{FF2B5EF4-FFF2-40B4-BE49-F238E27FC236}">
                    <a16:creationId xmlns:a16="http://schemas.microsoft.com/office/drawing/2014/main" id="{4E7BF4F7-C3B9-4388-AEEC-0E9A42E13196}"/>
                  </a:ext>
                </a:extLst>
              </p:cNvPr>
              <p:cNvSpPr/>
              <p:nvPr/>
            </p:nvSpPr>
            <p:spPr>
              <a:xfrm>
                <a:off x="5186686" y="4030914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7" name="Plus 171">
                <a:extLst>
                  <a:ext uri="{FF2B5EF4-FFF2-40B4-BE49-F238E27FC236}">
                    <a16:creationId xmlns:a16="http://schemas.microsoft.com/office/drawing/2014/main" id="{CC2D74E4-4A5A-41FF-AED6-90DCAC2A05E3}"/>
                  </a:ext>
                </a:extLst>
              </p:cNvPr>
              <p:cNvSpPr/>
              <p:nvPr/>
            </p:nvSpPr>
            <p:spPr>
              <a:xfrm>
                <a:off x="6234351" y="4395525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8" name="Plus 172">
                <a:extLst>
                  <a:ext uri="{FF2B5EF4-FFF2-40B4-BE49-F238E27FC236}">
                    <a16:creationId xmlns:a16="http://schemas.microsoft.com/office/drawing/2014/main" id="{D2CCF9D3-4316-4ACD-AD45-C405F37C8D57}"/>
                  </a:ext>
                </a:extLst>
              </p:cNvPr>
              <p:cNvSpPr/>
              <p:nvPr/>
            </p:nvSpPr>
            <p:spPr>
              <a:xfrm>
                <a:off x="6482686" y="4229435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9" name="Plus 174">
                <a:extLst>
                  <a:ext uri="{FF2B5EF4-FFF2-40B4-BE49-F238E27FC236}">
                    <a16:creationId xmlns:a16="http://schemas.microsoft.com/office/drawing/2014/main" id="{3D0D01FF-9026-4A9A-A0A6-7482A16A8116}"/>
                  </a:ext>
                </a:extLst>
              </p:cNvPr>
              <p:cNvSpPr/>
              <p:nvPr/>
            </p:nvSpPr>
            <p:spPr>
              <a:xfrm>
                <a:off x="5054757" y="3757927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0" name="Plus 175">
                <a:extLst>
                  <a:ext uri="{FF2B5EF4-FFF2-40B4-BE49-F238E27FC236}">
                    <a16:creationId xmlns:a16="http://schemas.microsoft.com/office/drawing/2014/main" id="{A14A39AC-7C4E-48E0-BED7-985F36052A6E}"/>
                  </a:ext>
                </a:extLst>
              </p:cNvPr>
              <p:cNvSpPr/>
              <p:nvPr/>
            </p:nvSpPr>
            <p:spPr>
              <a:xfrm>
                <a:off x="5000434" y="3282636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1" name="Minus 176">
                <a:extLst>
                  <a:ext uri="{FF2B5EF4-FFF2-40B4-BE49-F238E27FC236}">
                    <a16:creationId xmlns:a16="http://schemas.microsoft.com/office/drawing/2014/main" id="{63789BC5-75B6-49AD-B6B5-948A2024109F}"/>
                  </a:ext>
                </a:extLst>
              </p:cNvPr>
              <p:cNvSpPr/>
              <p:nvPr/>
            </p:nvSpPr>
            <p:spPr>
              <a:xfrm>
                <a:off x="4984914" y="4290520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2" name="Minus 177">
                <a:extLst>
                  <a:ext uri="{FF2B5EF4-FFF2-40B4-BE49-F238E27FC236}">
                    <a16:creationId xmlns:a16="http://schemas.microsoft.com/office/drawing/2014/main" id="{6428100C-1283-481C-BCF2-4E5C8A593065}"/>
                  </a:ext>
                </a:extLst>
              </p:cNvPr>
              <p:cNvSpPr/>
              <p:nvPr/>
            </p:nvSpPr>
            <p:spPr>
              <a:xfrm>
                <a:off x="5473824" y="4634116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3" name="Minus 178">
                <a:extLst>
                  <a:ext uri="{FF2B5EF4-FFF2-40B4-BE49-F238E27FC236}">
                    <a16:creationId xmlns:a16="http://schemas.microsoft.com/office/drawing/2014/main" id="{2CE739CE-E48F-44D8-8FAC-EF52741677F9}"/>
                  </a:ext>
                </a:extLst>
              </p:cNvPr>
              <p:cNvSpPr/>
              <p:nvPr/>
            </p:nvSpPr>
            <p:spPr>
              <a:xfrm>
                <a:off x="5768722" y="4840274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4" name="Minus 179">
                <a:extLst>
                  <a:ext uri="{FF2B5EF4-FFF2-40B4-BE49-F238E27FC236}">
                    <a16:creationId xmlns:a16="http://schemas.microsoft.com/office/drawing/2014/main" id="{97A58C07-6313-42CD-926C-1C4EA6439E38}"/>
                  </a:ext>
                </a:extLst>
              </p:cNvPr>
              <p:cNvSpPr/>
              <p:nvPr/>
            </p:nvSpPr>
            <p:spPr>
              <a:xfrm>
                <a:off x="4790901" y="4122540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5" name="Minus 180">
                <a:extLst>
                  <a:ext uri="{FF2B5EF4-FFF2-40B4-BE49-F238E27FC236}">
                    <a16:creationId xmlns:a16="http://schemas.microsoft.com/office/drawing/2014/main" id="{E94D4558-1C7D-4632-9F67-C21B13432776}"/>
                  </a:ext>
                </a:extLst>
              </p:cNvPr>
              <p:cNvSpPr/>
              <p:nvPr/>
            </p:nvSpPr>
            <p:spPr>
              <a:xfrm>
                <a:off x="4395116" y="3756036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6" name="Minus 181">
                <a:extLst>
                  <a:ext uri="{FF2B5EF4-FFF2-40B4-BE49-F238E27FC236}">
                    <a16:creationId xmlns:a16="http://schemas.microsoft.com/office/drawing/2014/main" id="{9AF89D3C-10D5-4C11-8384-7204B64D4FCC}"/>
                  </a:ext>
                </a:extLst>
              </p:cNvPr>
              <p:cNvSpPr/>
              <p:nvPr/>
            </p:nvSpPr>
            <p:spPr>
              <a:xfrm>
                <a:off x="4395116" y="4427959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7" name="Minus 182">
                <a:extLst>
                  <a:ext uri="{FF2B5EF4-FFF2-40B4-BE49-F238E27FC236}">
                    <a16:creationId xmlns:a16="http://schemas.microsoft.com/office/drawing/2014/main" id="{B5D134EB-4027-4760-8D5D-448B56A84515}"/>
                  </a:ext>
                </a:extLst>
              </p:cNvPr>
              <p:cNvSpPr/>
              <p:nvPr/>
            </p:nvSpPr>
            <p:spPr>
              <a:xfrm>
                <a:off x="4697775" y="4840274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8" name="Minus 183">
                <a:extLst>
                  <a:ext uri="{FF2B5EF4-FFF2-40B4-BE49-F238E27FC236}">
                    <a16:creationId xmlns:a16="http://schemas.microsoft.com/office/drawing/2014/main" id="{F57EAFF5-2B93-476F-B552-8B7330E22F40}"/>
                  </a:ext>
                </a:extLst>
              </p:cNvPr>
              <p:cNvSpPr/>
              <p:nvPr/>
            </p:nvSpPr>
            <p:spPr>
              <a:xfrm>
                <a:off x="5147883" y="4657023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9" name="Plus 184">
                <a:extLst>
                  <a:ext uri="{FF2B5EF4-FFF2-40B4-BE49-F238E27FC236}">
                    <a16:creationId xmlns:a16="http://schemas.microsoft.com/office/drawing/2014/main" id="{0F4538AA-5324-40A7-9381-B53DE04B3AA5}"/>
                  </a:ext>
                </a:extLst>
              </p:cNvPr>
              <p:cNvSpPr/>
              <p:nvPr/>
            </p:nvSpPr>
            <p:spPr>
              <a:xfrm>
                <a:off x="5442782" y="3694952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0" name="Plus 185">
                <a:extLst>
                  <a:ext uri="{FF2B5EF4-FFF2-40B4-BE49-F238E27FC236}">
                    <a16:creationId xmlns:a16="http://schemas.microsoft.com/office/drawing/2014/main" id="{80DB2410-E6D9-49E7-BB11-0C2937D0AA9E}"/>
                  </a:ext>
                </a:extLst>
              </p:cNvPr>
              <p:cNvSpPr/>
              <p:nvPr/>
            </p:nvSpPr>
            <p:spPr>
              <a:xfrm>
                <a:off x="5489345" y="3336085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1" name="Plus 186">
                <a:extLst>
                  <a:ext uri="{FF2B5EF4-FFF2-40B4-BE49-F238E27FC236}">
                    <a16:creationId xmlns:a16="http://schemas.microsoft.com/office/drawing/2014/main" id="{B704DEC5-A95B-4FD8-A0DF-C351126E4337}"/>
                  </a:ext>
                </a:extLst>
              </p:cNvPr>
              <p:cNvSpPr/>
              <p:nvPr/>
            </p:nvSpPr>
            <p:spPr>
              <a:xfrm>
                <a:off x="5885129" y="3815229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2" name="Plus 187">
                <a:extLst>
                  <a:ext uri="{FF2B5EF4-FFF2-40B4-BE49-F238E27FC236}">
                    <a16:creationId xmlns:a16="http://schemas.microsoft.com/office/drawing/2014/main" id="{6B2E5BB1-ACAC-48D9-97F0-E79F5C8CC080}"/>
                  </a:ext>
                </a:extLst>
              </p:cNvPr>
              <p:cNvSpPr/>
              <p:nvPr/>
            </p:nvSpPr>
            <p:spPr>
              <a:xfrm>
                <a:off x="6288674" y="3664410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3" name="Plus 188">
                <a:extLst>
                  <a:ext uri="{FF2B5EF4-FFF2-40B4-BE49-F238E27FC236}">
                    <a16:creationId xmlns:a16="http://schemas.microsoft.com/office/drawing/2014/main" id="{51F74CE2-350C-44F5-8208-49E26A21465D}"/>
                  </a:ext>
                </a:extLst>
              </p:cNvPr>
              <p:cNvSpPr/>
              <p:nvPr/>
            </p:nvSpPr>
            <p:spPr>
              <a:xfrm>
                <a:off x="6304195" y="3244459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4" name="Plus 189">
                <a:extLst>
                  <a:ext uri="{FF2B5EF4-FFF2-40B4-BE49-F238E27FC236}">
                    <a16:creationId xmlns:a16="http://schemas.microsoft.com/office/drawing/2014/main" id="{EBA90CA6-3812-44DC-8FD0-237911E99A89}"/>
                  </a:ext>
                </a:extLst>
              </p:cNvPr>
              <p:cNvSpPr/>
              <p:nvPr/>
            </p:nvSpPr>
            <p:spPr>
              <a:xfrm>
                <a:off x="5357416" y="4244706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5" name="Minus 190">
                <a:extLst>
                  <a:ext uri="{FF2B5EF4-FFF2-40B4-BE49-F238E27FC236}">
                    <a16:creationId xmlns:a16="http://schemas.microsoft.com/office/drawing/2014/main" id="{E098F151-BBAE-41FD-B26C-482BD86DE066}"/>
                  </a:ext>
                </a:extLst>
              </p:cNvPr>
              <p:cNvSpPr/>
              <p:nvPr/>
            </p:nvSpPr>
            <p:spPr>
              <a:xfrm>
                <a:off x="4503764" y="4145446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6" name="Minus 191">
                <a:extLst>
                  <a:ext uri="{FF2B5EF4-FFF2-40B4-BE49-F238E27FC236}">
                    <a16:creationId xmlns:a16="http://schemas.microsoft.com/office/drawing/2014/main" id="{CBACB68B-CD9B-424D-8A3F-67473F208AC4}"/>
                  </a:ext>
                </a:extLst>
              </p:cNvPr>
              <p:cNvSpPr/>
              <p:nvPr/>
            </p:nvSpPr>
            <p:spPr>
              <a:xfrm>
                <a:off x="5046997" y="3452508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7" name="Minus 192">
                <a:extLst>
                  <a:ext uri="{FF2B5EF4-FFF2-40B4-BE49-F238E27FC236}">
                    <a16:creationId xmlns:a16="http://schemas.microsoft.com/office/drawing/2014/main" id="{FE3CBA16-E84D-4ABF-BCA2-E69A7BD8F1DC}"/>
                  </a:ext>
                </a:extLst>
              </p:cNvPr>
              <p:cNvSpPr/>
              <p:nvPr/>
            </p:nvSpPr>
            <p:spPr>
              <a:xfrm>
                <a:off x="5233248" y="4427959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8" name="Plus 193">
                <a:extLst>
                  <a:ext uri="{FF2B5EF4-FFF2-40B4-BE49-F238E27FC236}">
                    <a16:creationId xmlns:a16="http://schemas.microsoft.com/office/drawing/2014/main" id="{B74BBC8B-4B3E-45B9-A608-575C90B4CFF7}"/>
                  </a:ext>
                </a:extLst>
              </p:cNvPr>
              <p:cNvSpPr/>
              <p:nvPr/>
            </p:nvSpPr>
            <p:spPr>
              <a:xfrm>
                <a:off x="6529249" y="4710471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9" name="Plus 194">
                <a:extLst>
                  <a:ext uri="{FF2B5EF4-FFF2-40B4-BE49-F238E27FC236}">
                    <a16:creationId xmlns:a16="http://schemas.microsoft.com/office/drawing/2014/main" id="{24821908-00CD-4DA3-9A0D-E0F49E137DC2}"/>
                  </a:ext>
                </a:extLst>
              </p:cNvPr>
              <p:cNvSpPr/>
              <p:nvPr/>
            </p:nvSpPr>
            <p:spPr>
              <a:xfrm>
                <a:off x="5900650" y="4181732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0" name="Plus 195">
                <a:extLst>
                  <a:ext uri="{FF2B5EF4-FFF2-40B4-BE49-F238E27FC236}">
                    <a16:creationId xmlns:a16="http://schemas.microsoft.com/office/drawing/2014/main" id="{34B4D4D0-E98C-4B6F-ADD2-0E53671C3D68}"/>
                  </a:ext>
                </a:extLst>
              </p:cNvPr>
              <p:cNvSpPr/>
              <p:nvPr/>
            </p:nvSpPr>
            <p:spPr>
              <a:xfrm>
                <a:off x="5954973" y="4473771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1" name="Plus 196">
                <a:extLst>
                  <a:ext uri="{FF2B5EF4-FFF2-40B4-BE49-F238E27FC236}">
                    <a16:creationId xmlns:a16="http://schemas.microsoft.com/office/drawing/2014/main" id="{F07477AF-2088-49DE-96C7-80D479F7B645}"/>
                  </a:ext>
                </a:extLst>
              </p:cNvPr>
              <p:cNvSpPr/>
              <p:nvPr/>
            </p:nvSpPr>
            <p:spPr>
              <a:xfrm>
                <a:off x="5660075" y="4433703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2" name="Plus 197">
                <a:extLst>
                  <a:ext uri="{FF2B5EF4-FFF2-40B4-BE49-F238E27FC236}">
                    <a16:creationId xmlns:a16="http://schemas.microsoft.com/office/drawing/2014/main" id="{FB97A80A-DD24-4AC9-BAF3-1B1FFB0E3CEF}"/>
                  </a:ext>
                </a:extLst>
              </p:cNvPr>
              <p:cNvSpPr/>
              <p:nvPr/>
            </p:nvSpPr>
            <p:spPr>
              <a:xfrm>
                <a:off x="5597991" y="4030914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3" name="Plus 198">
                <a:extLst>
                  <a:ext uri="{FF2B5EF4-FFF2-40B4-BE49-F238E27FC236}">
                    <a16:creationId xmlns:a16="http://schemas.microsoft.com/office/drawing/2014/main" id="{294DE448-B387-45D8-B4DD-9E4B206D39A4}"/>
                  </a:ext>
                </a:extLst>
              </p:cNvPr>
              <p:cNvSpPr/>
              <p:nvPr/>
            </p:nvSpPr>
            <p:spPr>
              <a:xfrm>
                <a:off x="6141226" y="4030914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4" name="Plus 199">
                <a:extLst>
                  <a:ext uri="{FF2B5EF4-FFF2-40B4-BE49-F238E27FC236}">
                    <a16:creationId xmlns:a16="http://schemas.microsoft.com/office/drawing/2014/main" id="{1E1682E2-4746-4D89-8377-E8D4BFEB5E19}"/>
                  </a:ext>
                </a:extLst>
              </p:cNvPr>
              <p:cNvSpPr/>
              <p:nvPr/>
            </p:nvSpPr>
            <p:spPr>
              <a:xfrm>
                <a:off x="6420603" y="3998480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5" name="Plus 200">
                <a:extLst>
                  <a:ext uri="{FF2B5EF4-FFF2-40B4-BE49-F238E27FC236}">
                    <a16:creationId xmlns:a16="http://schemas.microsoft.com/office/drawing/2014/main" id="{81A5AA26-381B-4A6C-9A37-A2E4A30E145E}"/>
                  </a:ext>
                </a:extLst>
              </p:cNvPr>
              <p:cNvSpPr/>
              <p:nvPr/>
            </p:nvSpPr>
            <p:spPr>
              <a:xfrm>
                <a:off x="6079141" y="3435345"/>
                <a:ext cx="186251" cy="18325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6" name="Minus 201">
                <a:extLst>
                  <a:ext uri="{FF2B5EF4-FFF2-40B4-BE49-F238E27FC236}">
                    <a16:creationId xmlns:a16="http://schemas.microsoft.com/office/drawing/2014/main" id="{379747FC-EA0A-455B-A0E4-623BC03A3136}"/>
                  </a:ext>
                </a:extLst>
              </p:cNvPr>
              <p:cNvSpPr/>
              <p:nvPr/>
            </p:nvSpPr>
            <p:spPr>
              <a:xfrm>
                <a:off x="6195549" y="4710471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7" name="Minus 202">
                <a:extLst>
                  <a:ext uri="{FF2B5EF4-FFF2-40B4-BE49-F238E27FC236}">
                    <a16:creationId xmlns:a16="http://schemas.microsoft.com/office/drawing/2014/main" id="{EE4B9DA2-0069-4C5F-AB40-263108125EBB}"/>
                  </a:ext>
                </a:extLst>
              </p:cNvPr>
              <p:cNvSpPr/>
              <p:nvPr/>
            </p:nvSpPr>
            <p:spPr>
              <a:xfrm>
                <a:off x="5861847" y="4725742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8" name="Minus 203">
                <a:extLst>
                  <a:ext uri="{FF2B5EF4-FFF2-40B4-BE49-F238E27FC236}">
                    <a16:creationId xmlns:a16="http://schemas.microsoft.com/office/drawing/2014/main" id="{CCB51DF2-6EE4-4B20-9B8D-1158F29DD4E4}"/>
                  </a:ext>
                </a:extLst>
              </p:cNvPr>
              <p:cNvSpPr/>
              <p:nvPr/>
            </p:nvSpPr>
            <p:spPr>
              <a:xfrm>
                <a:off x="4620170" y="3870569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9" name="Minus 204">
                <a:extLst>
                  <a:ext uri="{FF2B5EF4-FFF2-40B4-BE49-F238E27FC236}">
                    <a16:creationId xmlns:a16="http://schemas.microsoft.com/office/drawing/2014/main" id="{B1BC1714-7D80-4902-B2FD-29F8D5132745}"/>
                  </a:ext>
                </a:extLst>
              </p:cNvPr>
              <p:cNvSpPr/>
              <p:nvPr/>
            </p:nvSpPr>
            <p:spPr>
              <a:xfrm>
                <a:off x="4666733" y="3664410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0" name="Minus 205">
                <a:extLst>
                  <a:ext uri="{FF2B5EF4-FFF2-40B4-BE49-F238E27FC236}">
                    <a16:creationId xmlns:a16="http://schemas.microsoft.com/office/drawing/2014/main" id="{3957B892-B4B7-4609-B96B-E5762211D61A}"/>
                  </a:ext>
                </a:extLst>
              </p:cNvPr>
              <p:cNvSpPr/>
              <p:nvPr/>
            </p:nvSpPr>
            <p:spPr>
              <a:xfrm>
                <a:off x="5481584" y="4924265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1" name="Minus 206">
                <a:extLst>
                  <a:ext uri="{FF2B5EF4-FFF2-40B4-BE49-F238E27FC236}">
                    <a16:creationId xmlns:a16="http://schemas.microsoft.com/office/drawing/2014/main" id="{94F2C258-3525-456D-9FDA-8C0F51658769}"/>
                  </a:ext>
                </a:extLst>
              </p:cNvPr>
              <p:cNvSpPr/>
              <p:nvPr/>
            </p:nvSpPr>
            <p:spPr>
              <a:xfrm>
                <a:off x="5054757" y="4992984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2" name="Minus 207">
                <a:extLst>
                  <a:ext uri="{FF2B5EF4-FFF2-40B4-BE49-F238E27FC236}">
                    <a16:creationId xmlns:a16="http://schemas.microsoft.com/office/drawing/2014/main" id="{D4751FD7-9F00-4716-9FB7-3FD168E1D493}"/>
                  </a:ext>
                </a:extLst>
              </p:cNvPr>
              <p:cNvSpPr/>
              <p:nvPr/>
            </p:nvSpPr>
            <p:spPr>
              <a:xfrm>
                <a:off x="6234351" y="4924265"/>
                <a:ext cx="186251" cy="183251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FCECDF46-889C-4E04-88E9-C6B56CBAD6AD}"/>
                </a:ext>
              </a:extLst>
            </p:cNvPr>
            <p:cNvSpPr/>
            <p:nvPr/>
          </p:nvSpPr>
          <p:spPr>
            <a:xfrm>
              <a:off x="4395116" y="3164875"/>
              <a:ext cx="2366252" cy="196994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83" name="TextBox 282">
            <a:extLst>
              <a:ext uri="{FF2B5EF4-FFF2-40B4-BE49-F238E27FC236}">
                <a16:creationId xmlns:a16="http://schemas.microsoft.com/office/drawing/2014/main" id="{3176A522-3284-4154-96DD-859F1B759062}"/>
              </a:ext>
            </a:extLst>
          </p:cNvPr>
          <p:cNvSpPr txBox="1"/>
          <p:nvPr/>
        </p:nvSpPr>
        <p:spPr>
          <a:xfrm>
            <a:off x="3170739" y="4677178"/>
            <a:ext cx="244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Fitted model</a:t>
            </a: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FC506775-C3AE-459D-9A31-9FCB12369124}"/>
              </a:ext>
            </a:extLst>
          </p:cNvPr>
          <p:cNvGrpSpPr/>
          <p:nvPr/>
        </p:nvGrpSpPr>
        <p:grpSpPr>
          <a:xfrm>
            <a:off x="6875486" y="3028254"/>
            <a:ext cx="2116114" cy="1419537"/>
            <a:chOff x="6369462" y="1712870"/>
            <a:chExt cx="2116114" cy="1419537"/>
          </a:xfrm>
        </p:grpSpPr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1CC0862C-3D21-4F5B-8D61-3FDD3CC0B68A}"/>
                </a:ext>
              </a:extLst>
            </p:cNvPr>
            <p:cNvCxnSpPr/>
            <p:nvPr/>
          </p:nvCxnSpPr>
          <p:spPr>
            <a:xfrm>
              <a:off x="6369462" y="3132407"/>
              <a:ext cx="2116114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54EB729A-B507-4AD5-8091-2BD32A635EF4}"/>
                </a:ext>
              </a:extLst>
            </p:cNvPr>
            <p:cNvCxnSpPr/>
            <p:nvPr/>
          </p:nvCxnSpPr>
          <p:spPr>
            <a:xfrm flipV="1">
              <a:off x="6369462" y="1712870"/>
              <a:ext cx="0" cy="141953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C20C3C20-FF99-4AE1-8819-7C5157C452F1}"/>
                </a:ext>
              </a:extLst>
            </p:cNvPr>
            <p:cNvSpPr/>
            <p:nvPr/>
          </p:nvSpPr>
          <p:spPr>
            <a:xfrm>
              <a:off x="7427519" y="1854791"/>
              <a:ext cx="270605" cy="2285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+mj-lt"/>
                </a:rPr>
                <a:t>?</a:t>
              </a:r>
              <a:endParaRPr lang="en-US" sz="32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ACFA241D-B323-46DD-821A-912E2ACE0DA5}"/>
                </a:ext>
              </a:extLst>
            </p:cNvPr>
            <p:cNvSpPr/>
            <p:nvPr/>
          </p:nvSpPr>
          <p:spPr>
            <a:xfrm>
              <a:off x="7392801" y="2849143"/>
              <a:ext cx="270605" cy="2285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+mj-lt"/>
                </a:rPr>
                <a:t>?</a:t>
              </a:r>
              <a:endParaRPr lang="en-US" sz="3200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406" name="Freeform 300">
            <a:extLst>
              <a:ext uri="{FF2B5EF4-FFF2-40B4-BE49-F238E27FC236}">
                <a16:creationId xmlns:a16="http://schemas.microsoft.com/office/drawing/2014/main" id="{74C105F5-4B15-48D3-9F68-18B9B07DC06F}"/>
              </a:ext>
            </a:extLst>
          </p:cNvPr>
          <p:cNvSpPr/>
          <p:nvPr/>
        </p:nvSpPr>
        <p:spPr>
          <a:xfrm>
            <a:off x="3791313" y="2918709"/>
            <a:ext cx="1556948" cy="1220616"/>
          </a:xfrm>
          <a:custGeom>
            <a:avLst/>
            <a:gdLst>
              <a:gd name="connsiteX0" fmla="*/ 0 w 3340100"/>
              <a:gd name="connsiteY0" fmla="*/ 0 h 2360782"/>
              <a:gd name="connsiteX1" fmla="*/ 952500 w 3340100"/>
              <a:gd name="connsiteY1" fmla="*/ 2133600 h 2360782"/>
              <a:gd name="connsiteX2" fmla="*/ 3340100 w 3340100"/>
              <a:gd name="connsiteY2" fmla="*/ 2197100 h 23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100" h="2360782">
                <a:moveTo>
                  <a:pt x="0" y="0"/>
                </a:moveTo>
                <a:cubicBezTo>
                  <a:pt x="197908" y="883708"/>
                  <a:pt x="395817" y="1767417"/>
                  <a:pt x="952500" y="2133600"/>
                </a:cubicBezTo>
                <a:cubicBezTo>
                  <a:pt x="1509183" y="2499783"/>
                  <a:pt x="2424641" y="2348441"/>
                  <a:pt x="3340100" y="2197100"/>
                </a:cubicBezTo>
              </a:path>
            </a:pathLst>
          </a:custGeom>
          <a:noFill/>
          <a:ln w="508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9" name="Freeform 300">
            <a:extLst>
              <a:ext uri="{FF2B5EF4-FFF2-40B4-BE49-F238E27FC236}">
                <a16:creationId xmlns:a16="http://schemas.microsoft.com/office/drawing/2014/main" id="{F39400BC-A2F8-436F-91ED-FB243AB63876}"/>
              </a:ext>
            </a:extLst>
          </p:cNvPr>
          <p:cNvSpPr/>
          <p:nvPr/>
        </p:nvSpPr>
        <p:spPr>
          <a:xfrm>
            <a:off x="7355309" y="2903902"/>
            <a:ext cx="1556948" cy="1220616"/>
          </a:xfrm>
          <a:custGeom>
            <a:avLst/>
            <a:gdLst>
              <a:gd name="connsiteX0" fmla="*/ 0 w 3340100"/>
              <a:gd name="connsiteY0" fmla="*/ 0 h 2360782"/>
              <a:gd name="connsiteX1" fmla="*/ 952500 w 3340100"/>
              <a:gd name="connsiteY1" fmla="*/ 2133600 h 2360782"/>
              <a:gd name="connsiteX2" fmla="*/ 3340100 w 3340100"/>
              <a:gd name="connsiteY2" fmla="*/ 2197100 h 23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100" h="2360782">
                <a:moveTo>
                  <a:pt x="0" y="0"/>
                </a:moveTo>
                <a:cubicBezTo>
                  <a:pt x="197908" y="883708"/>
                  <a:pt x="395817" y="1767417"/>
                  <a:pt x="952500" y="2133600"/>
                </a:cubicBezTo>
                <a:cubicBezTo>
                  <a:pt x="1509183" y="2499783"/>
                  <a:pt x="2424641" y="2348441"/>
                  <a:pt x="3340100" y="2197100"/>
                </a:cubicBezTo>
              </a:path>
            </a:pathLst>
          </a:custGeom>
          <a:noFill/>
          <a:ln w="508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87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 do we guard against </a:t>
            </a:r>
            <a:r>
              <a:rPr lang="en-US" dirty="0" err="1">
                <a:solidFill>
                  <a:srgbClr val="0070C0"/>
                </a:solidFill>
              </a:rPr>
              <a:t>overfitting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  <a:p>
            <a:r>
              <a:rPr lang="en-US" i="1" dirty="0"/>
              <a:t>Holdout set</a:t>
            </a:r>
          </a:p>
          <a:p>
            <a:pPr lvl="1"/>
            <a:r>
              <a:rPr lang="en-US" i="1" dirty="0"/>
              <a:t>Minimize misclassifications on the holdout set</a:t>
            </a:r>
          </a:p>
          <a:p>
            <a:endParaRPr lang="en-US" i="1" dirty="0"/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Advantages</a:t>
            </a:r>
          </a:p>
          <a:p>
            <a:pPr lvl="2"/>
            <a:r>
              <a:rPr lang="en-US" dirty="0"/>
              <a:t>Avoids </a:t>
            </a:r>
            <a:r>
              <a:rPr lang="en-US" dirty="0" err="1"/>
              <a:t>overfitting</a:t>
            </a:r>
            <a:endParaRPr lang="en-US" dirty="0"/>
          </a:p>
          <a:p>
            <a:pPr lvl="3"/>
            <a:r>
              <a:rPr lang="en-US" dirty="0" err="1"/>
              <a:t>Overfitting</a:t>
            </a:r>
            <a:r>
              <a:rPr lang="en-US" dirty="0"/>
              <a:t> on training data may cause misclassifications on holdout set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Disadvantages</a:t>
            </a:r>
          </a:p>
          <a:p>
            <a:pPr lvl="2"/>
            <a:r>
              <a:rPr lang="en-US" dirty="0"/>
              <a:t>What is the right holdout size?</a:t>
            </a:r>
          </a:p>
          <a:p>
            <a:pPr lvl="3"/>
            <a:r>
              <a:rPr lang="en-US" dirty="0"/>
              <a:t>Too large </a:t>
            </a:r>
            <a:r>
              <a:rPr lang="en-US" dirty="0">
                <a:sym typeface="Wingdings" panose="05000000000000000000" pitchFamily="2" charset="2"/>
              </a:rPr>
              <a:t> w</a:t>
            </a:r>
            <a:r>
              <a:rPr lang="en-US" dirty="0"/>
              <a:t>astes data</a:t>
            </a:r>
          </a:p>
          <a:p>
            <a:pPr lvl="3"/>
            <a:r>
              <a:rPr lang="en-US" dirty="0"/>
              <a:t>Too small </a:t>
            </a:r>
            <a:r>
              <a:rPr lang="en-US" dirty="0">
                <a:sym typeface="Wingdings" panose="05000000000000000000" pitchFamily="2" charset="2"/>
              </a:rPr>
              <a:t> t</a:t>
            </a:r>
            <a:r>
              <a:rPr lang="en-US" dirty="0"/>
              <a:t>he holdout set itself could be noisy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343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do we guard against </a:t>
            </a:r>
            <a:r>
              <a:rPr lang="en-US" dirty="0" err="1">
                <a:solidFill>
                  <a:srgbClr val="0070C0"/>
                </a:solidFill>
              </a:rPr>
              <a:t>overfitting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  <a:p>
            <a:r>
              <a:rPr lang="en-US" dirty="0"/>
              <a:t>Second idea: </a:t>
            </a:r>
            <a:r>
              <a:rPr lang="en-US" i="1" dirty="0"/>
              <a:t>Cross-validation</a:t>
            </a:r>
          </a:p>
          <a:p>
            <a:pPr lvl="1"/>
            <a:r>
              <a:rPr lang="en-US" i="1" dirty="0"/>
              <a:t>Average over multiple holdout sets</a:t>
            </a:r>
          </a:p>
          <a:p>
            <a:endParaRPr lang="en-US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AFDF01-9A78-4FC3-A0D8-80CC9506AA50}"/>
              </a:ext>
            </a:extLst>
          </p:cNvPr>
          <p:cNvSpPr/>
          <p:nvPr/>
        </p:nvSpPr>
        <p:spPr>
          <a:xfrm>
            <a:off x="685800" y="4749446"/>
            <a:ext cx="1219200" cy="9906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DB82BE9-9EE5-428F-BBC8-AE7E14F70C3E}"/>
              </a:ext>
            </a:extLst>
          </p:cNvPr>
          <p:cNvSpPr/>
          <p:nvPr/>
        </p:nvSpPr>
        <p:spPr>
          <a:xfrm>
            <a:off x="3151482" y="4711346"/>
            <a:ext cx="1219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8C383B-69EC-4B02-BE79-5333BE8C5E31}"/>
              </a:ext>
            </a:extLst>
          </p:cNvPr>
          <p:cNvSpPr/>
          <p:nvPr/>
        </p:nvSpPr>
        <p:spPr>
          <a:xfrm>
            <a:off x="3151482" y="4711346"/>
            <a:ext cx="429918" cy="9924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65A3974-F598-42CD-B67D-4F969C2B9626}"/>
              </a:ext>
            </a:extLst>
          </p:cNvPr>
          <p:cNvSpPr/>
          <p:nvPr/>
        </p:nvSpPr>
        <p:spPr>
          <a:xfrm>
            <a:off x="3581400" y="4709532"/>
            <a:ext cx="429918" cy="9778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E1E0FB5-77AB-4593-83B2-25F46FC18316}"/>
              </a:ext>
            </a:extLst>
          </p:cNvPr>
          <p:cNvSpPr/>
          <p:nvPr/>
        </p:nvSpPr>
        <p:spPr>
          <a:xfrm>
            <a:off x="4024221" y="4717697"/>
            <a:ext cx="429918" cy="977898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40A7EBA-B2D7-4516-8AF5-A778CD9D6194}"/>
              </a:ext>
            </a:extLst>
          </p:cNvPr>
          <p:cNvSpPr txBox="1"/>
          <p:nvPr/>
        </p:nvSpPr>
        <p:spPr>
          <a:xfrm>
            <a:off x="304800" y="5771796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Training data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AD545A-48AB-4994-A3E6-30997430D3BA}"/>
              </a:ext>
            </a:extLst>
          </p:cNvPr>
          <p:cNvGrpSpPr/>
          <p:nvPr/>
        </p:nvGrpSpPr>
        <p:grpSpPr>
          <a:xfrm>
            <a:off x="6477000" y="2057400"/>
            <a:ext cx="1219200" cy="992414"/>
            <a:chOff x="6439773" y="2514600"/>
            <a:chExt cx="1219200" cy="99241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70BA20F-580E-4D0F-8C5F-B1992B50528D}"/>
                </a:ext>
              </a:extLst>
            </p:cNvPr>
            <p:cNvSpPr/>
            <p:nvPr/>
          </p:nvSpPr>
          <p:spPr>
            <a:xfrm>
              <a:off x="6439773" y="2514600"/>
              <a:ext cx="1219200" cy="99060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C1E4234-0125-4F1E-9685-62127481F1C2}"/>
                </a:ext>
              </a:extLst>
            </p:cNvPr>
            <p:cNvSpPr/>
            <p:nvPr/>
          </p:nvSpPr>
          <p:spPr>
            <a:xfrm>
              <a:off x="6439773" y="2514600"/>
              <a:ext cx="429918" cy="99241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9DCA563-8E23-4B5D-A7D3-F3D044403A73}"/>
              </a:ext>
            </a:extLst>
          </p:cNvPr>
          <p:cNvGrpSpPr/>
          <p:nvPr/>
        </p:nvGrpSpPr>
        <p:grpSpPr>
          <a:xfrm>
            <a:off x="6496016" y="3319237"/>
            <a:ext cx="1219200" cy="992414"/>
            <a:chOff x="6458789" y="3776437"/>
            <a:chExt cx="1219200" cy="99241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4CB7381-2086-4241-B97B-7D67B35E178B}"/>
                </a:ext>
              </a:extLst>
            </p:cNvPr>
            <p:cNvSpPr/>
            <p:nvPr/>
          </p:nvSpPr>
          <p:spPr>
            <a:xfrm>
              <a:off x="6458789" y="3778251"/>
              <a:ext cx="1219200" cy="99060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6E4D9DE-02EB-457A-B98D-E74777593A37}"/>
                </a:ext>
              </a:extLst>
            </p:cNvPr>
            <p:cNvSpPr/>
            <p:nvPr/>
          </p:nvSpPr>
          <p:spPr>
            <a:xfrm>
              <a:off x="6879839" y="3776437"/>
              <a:ext cx="429918" cy="97789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36354CF-ABC5-4279-A88E-5EFA2FE0BC2E}"/>
              </a:ext>
            </a:extLst>
          </p:cNvPr>
          <p:cNvGrpSpPr/>
          <p:nvPr/>
        </p:nvGrpSpPr>
        <p:grpSpPr>
          <a:xfrm>
            <a:off x="6496016" y="4686300"/>
            <a:ext cx="1237411" cy="990600"/>
            <a:chOff x="6458789" y="5143500"/>
            <a:chExt cx="1237411" cy="9906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70203F3-C666-45D9-AC5E-0A4FA7DED91C}"/>
                </a:ext>
              </a:extLst>
            </p:cNvPr>
            <p:cNvSpPr/>
            <p:nvPr/>
          </p:nvSpPr>
          <p:spPr>
            <a:xfrm>
              <a:off x="6458789" y="5143500"/>
              <a:ext cx="1219200" cy="99060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50041EE-BB6C-44B0-9EA1-435C21A8ECEA}"/>
                </a:ext>
              </a:extLst>
            </p:cNvPr>
            <p:cNvSpPr/>
            <p:nvPr/>
          </p:nvSpPr>
          <p:spPr>
            <a:xfrm>
              <a:off x="7266282" y="5149851"/>
              <a:ext cx="429918" cy="977898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9E551E73-B224-4BAE-887A-971A26A91BE5}"/>
              </a:ext>
            </a:extLst>
          </p:cNvPr>
          <p:cNvSpPr txBox="1"/>
          <p:nvPr/>
        </p:nvSpPr>
        <p:spPr>
          <a:xfrm>
            <a:off x="2367609" y="5775370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 split into 3 “folds”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7C93BC1-B134-4DD7-AEB3-D2208CB6F45A}"/>
              </a:ext>
            </a:extLst>
          </p:cNvPr>
          <p:cNvSpPr txBox="1"/>
          <p:nvPr/>
        </p:nvSpPr>
        <p:spPr>
          <a:xfrm>
            <a:off x="4991066" y="5756675"/>
            <a:ext cx="4152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 to form 3 train/holdout sets</a:t>
            </a:r>
          </a:p>
        </p:txBody>
      </p:sp>
    </p:spTree>
    <p:extLst>
      <p:ext uri="{BB962C8B-B14F-4D97-AF65-F5344CB8AC3E}">
        <p14:creationId xmlns:p14="http://schemas.microsoft.com/office/powerpoint/2010/main" val="230975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3" grpId="0" animBg="1"/>
      <p:bldP spid="55" grpId="0" animBg="1"/>
      <p:bldP spid="56" grpId="0" animBg="1"/>
      <p:bldP spid="57" grpId="0" animBg="1"/>
      <p:bldP spid="58" grpId="0"/>
      <p:bldP spid="65" grpId="0"/>
      <p:bldP spid="6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do we guard against </a:t>
            </a:r>
            <a:r>
              <a:rPr lang="en-US" dirty="0" err="1">
                <a:solidFill>
                  <a:srgbClr val="0070C0"/>
                </a:solidFill>
              </a:rPr>
              <a:t>overfitting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  <a:p>
            <a:r>
              <a:rPr lang="en-US" dirty="0"/>
              <a:t>Second idea: </a:t>
            </a:r>
            <a:r>
              <a:rPr lang="en-US" i="1" dirty="0"/>
              <a:t>Cross-validation</a:t>
            </a:r>
          </a:p>
          <a:p>
            <a:pPr lvl="1"/>
            <a:r>
              <a:rPr lang="en-US" i="1" dirty="0"/>
              <a:t>Average over multiple holdout sets</a:t>
            </a:r>
          </a:p>
          <a:p>
            <a:endParaRPr lang="en-US" i="1" dirty="0"/>
          </a:p>
        </p:txBody>
      </p:sp>
      <p:grpSp>
        <p:nvGrpSpPr>
          <p:cNvPr id="31" name="Group 30"/>
          <p:cNvGrpSpPr/>
          <p:nvPr/>
        </p:nvGrpSpPr>
        <p:grpSpPr>
          <a:xfrm>
            <a:off x="421105" y="2953176"/>
            <a:ext cx="2517691" cy="1643456"/>
            <a:chOff x="421105" y="2953176"/>
            <a:chExt cx="2517691" cy="1643456"/>
          </a:xfrm>
        </p:grpSpPr>
        <p:grpSp>
          <p:nvGrpSpPr>
            <p:cNvPr id="16" name="Group 15"/>
            <p:cNvGrpSpPr/>
            <p:nvPr/>
          </p:nvGrpSpPr>
          <p:grpSpPr>
            <a:xfrm>
              <a:off x="1066800" y="2953176"/>
              <a:ext cx="1323474" cy="987592"/>
              <a:chOff x="4772526" y="3810000"/>
              <a:chExt cx="1323474" cy="987592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800600" y="3810000"/>
                <a:ext cx="1295400" cy="987592"/>
              </a:xfrm>
              <a:prstGeom prst="roundRect">
                <a:avLst/>
              </a:prstGeom>
              <a:solidFill>
                <a:srgbClr val="FFFF00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772526" y="3842131"/>
                <a:ext cx="1295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Machine Learning Model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21105" y="4024897"/>
              <a:ext cx="774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Learn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57402" y="4024897"/>
              <a:ext cx="881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</a:t>
              </a:r>
            </a:p>
          </p:txBody>
        </p:sp>
        <p:cxnSp>
          <p:nvCxnSpPr>
            <p:cNvPr id="25" name="Straight Arrow Connector 24"/>
            <p:cNvCxnSpPr>
              <a:cxnSpLocks/>
            </p:cNvCxnSpPr>
            <p:nvPr/>
          </p:nvCxnSpPr>
          <p:spPr>
            <a:xfrm flipV="1">
              <a:off x="1219200" y="3940768"/>
              <a:ext cx="0" cy="58310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 flipH="1">
              <a:off x="2045155" y="3940768"/>
              <a:ext cx="12247" cy="655864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984969" y="2955218"/>
            <a:ext cx="2497345" cy="1568656"/>
            <a:chOff x="334089" y="2953176"/>
            <a:chExt cx="2497345" cy="1568656"/>
          </a:xfrm>
        </p:grpSpPr>
        <p:grpSp>
          <p:nvGrpSpPr>
            <p:cNvPr id="33" name="Group 32"/>
            <p:cNvGrpSpPr/>
            <p:nvPr/>
          </p:nvGrpSpPr>
          <p:grpSpPr>
            <a:xfrm>
              <a:off x="986592" y="2953176"/>
              <a:ext cx="1299488" cy="987592"/>
              <a:chOff x="4692318" y="3810000"/>
              <a:chExt cx="1299488" cy="987592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696406" y="3810000"/>
                <a:ext cx="1295400" cy="987592"/>
              </a:xfrm>
              <a:prstGeom prst="roundRect">
                <a:avLst/>
              </a:prstGeom>
              <a:solidFill>
                <a:srgbClr val="FFFF00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692318" y="3856131"/>
                <a:ext cx="1295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Machine Learning Model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057402" y="4024897"/>
              <a:ext cx="774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Learn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4089" y="4024897"/>
              <a:ext cx="881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2089408" y="3928333"/>
              <a:ext cx="0" cy="53759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215484" y="3941385"/>
              <a:ext cx="19836" cy="580447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5937584" y="3073092"/>
            <a:ext cx="2901616" cy="1486142"/>
            <a:chOff x="5937584" y="3073092"/>
            <a:chExt cx="2901616" cy="1486142"/>
          </a:xfrm>
        </p:grpSpPr>
        <p:grpSp>
          <p:nvGrpSpPr>
            <p:cNvPr id="42" name="Group 41"/>
            <p:cNvGrpSpPr/>
            <p:nvPr/>
          </p:nvGrpSpPr>
          <p:grpSpPr>
            <a:xfrm>
              <a:off x="6445375" y="3073092"/>
              <a:ext cx="1843922" cy="678462"/>
              <a:chOff x="4679824" y="4105448"/>
              <a:chExt cx="1843922" cy="678462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4679824" y="4105448"/>
                <a:ext cx="1843922" cy="678462"/>
              </a:xfrm>
              <a:prstGeom prst="roundRect">
                <a:avLst/>
              </a:prstGeom>
              <a:solidFill>
                <a:srgbClr val="FFFF00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698789" y="4121513"/>
                <a:ext cx="17677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Machine Learning Model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937584" y="3994055"/>
              <a:ext cx="774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Learn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197809" y="3860656"/>
              <a:ext cx="881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</a:t>
              </a:r>
            </a:p>
          </p:txBody>
        </p:sp>
        <p:cxnSp>
          <p:nvCxnSpPr>
            <p:cNvPr id="45" name="Straight Arrow Connector 44"/>
            <p:cNvCxnSpPr>
              <a:cxnSpLocks/>
            </p:cNvCxnSpPr>
            <p:nvPr/>
          </p:nvCxnSpPr>
          <p:spPr>
            <a:xfrm flipH="1" flipV="1">
              <a:off x="6736765" y="3751553"/>
              <a:ext cx="9158" cy="807681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cxnSpLocks/>
            </p:cNvCxnSpPr>
            <p:nvPr/>
          </p:nvCxnSpPr>
          <p:spPr>
            <a:xfrm>
              <a:off x="7282119" y="3783304"/>
              <a:ext cx="0" cy="77311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8065168" y="4098633"/>
              <a:ext cx="774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Learn</a:t>
              </a:r>
            </a:p>
          </p:txBody>
        </p:sp>
        <p:cxnSp>
          <p:nvCxnSpPr>
            <p:cNvPr id="52" name="Straight Arrow Connector 51"/>
            <p:cNvCxnSpPr>
              <a:cxnSpLocks/>
            </p:cNvCxnSpPr>
            <p:nvPr/>
          </p:nvCxnSpPr>
          <p:spPr>
            <a:xfrm flipV="1">
              <a:off x="8065168" y="3771901"/>
              <a:ext cx="1" cy="787333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115E8B4-F46E-4B0A-977B-01319B559349}"/>
              </a:ext>
            </a:extLst>
          </p:cNvPr>
          <p:cNvGrpSpPr/>
          <p:nvPr/>
        </p:nvGrpSpPr>
        <p:grpSpPr>
          <a:xfrm>
            <a:off x="663241" y="4612990"/>
            <a:ext cx="1826452" cy="1492517"/>
            <a:chOff x="6458789" y="5143500"/>
            <a:chExt cx="1237411" cy="9906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E687614-E54B-48C7-9B5C-AF9DB1302DDC}"/>
                </a:ext>
              </a:extLst>
            </p:cNvPr>
            <p:cNvSpPr/>
            <p:nvPr/>
          </p:nvSpPr>
          <p:spPr>
            <a:xfrm>
              <a:off x="6458789" y="5143500"/>
              <a:ext cx="1219200" cy="99060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9F0D29E-DE24-43DA-B857-F5BFD22DCB4A}"/>
                </a:ext>
              </a:extLst>
            </p:cNvPr>
            <p:cNvSpPr/>
            <p:nvPr/>
          </p:nvSpPr>
          <p:spPr>
            <a:xfrm>
              <a:off x="7266282" y="5149851"/>
              <a:ext cx="429918" cy="977898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EBE9AD5-C3FC-408F-A59B-46C3B0EA47E4}"/>
              </a:ext>
            </a:extLst>
          </p:cNvPr>
          <p:cNvGrpSpPr/>
          <p:nvPr/>
        </p:nvGrpSpPr>
        <p:grpSpPr>
          <a:xfrm>
            <a:off x="3489081" y="4577395"/>
            <a:ext cx="1680247" cy="1528112"/>
            <a:chOff x="6439773" y="2514600"/>
            <a:chExt cx="1219200" cy="99241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3E9A712-4B04-4042-804A-1EFC93FEBCB7}"/>
                </a:ext>
              </a:extLst>
            </p:cNvPr>
            <p:cNvSpPr/>
            <p:nvPr/>
          </p:nvSpPr>
          <p:spPr>
            <a:xfrm>
              <a:off x="6439773" y="2514600"/>
              <a:ext cx="1219200" cy="99060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FAE589E-56A0-48AD-BC7B-A4341FB3D8C3}"/>
                </a:ext>
              </a:extLst>
            </p:cNvPr>
            <p:cNvSpPr/>
            <p:nvPr/>
          </p:nvSpPr>
          <p:spPr>
            <a:xfrm>
              <a:off x="6439773" y="2514600"/>
              <a:ext cx="429918" cy="99241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6CA6B1A-A9BA-4527-A1DA-863E674E65C7}"/>
              </a:ext>
            </a:extLst>
          </p:cNvPr>
          <p:cNvGrpSpPr/>
          <p:nvPr/>
        </p:nvGrpSpPr>
        <p:grpSpPr>
          <a:xfrm>
            <a:off x="6400800" y="4588164"/>
            <a:ext cx="1887509" cy="1542746"/>
            <a:chOff x="6458789" y="3776437"/>
            <a:chExt cx="1219200" cy="99241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4EE9FD9-3E96-494A-88BD-FAF097615F9D}"/>
                </a:ext>
              </a:extLst>
            </p:cNvPr>
            <p:cNvSpPr/>
            <p:nvPr/>
          </p:nvSpPr>
          <p:spPr>
            <a:xfrm>
              <a:off x="6458789" y="3778251"/>
              <a:ext cx="1219200" cy="99060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7F03FFA-3884-422B-A026-A6DB6554A5E9}"/>
                </a:ext>
              </a:extLst>
            </p:cNvPr>
            <p:cNvSpPr/>
            <p:nvPr/>
          </p:nvSpPr>
          <p:spPr>
            <a:xfrm>
              <a:off x="6879839" y="3776437"/>
              <a:ext cx="429918" cy="97789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413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do we guard against </a:t>
            </a:r>
            <a:r>
              <a:rPr lang="en-US" dirty="0" err="1">
                <a:solidFill>
                  <a:srgbClr val="0070C0"/>
                </a:solidFill>
              </a:rPr>
              <a:t>overfitting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  <a:p>
            <a:r>
              <a:rPr lang="en-US" dirty="0"/>
              <a:t>Second idea: </a:t>
            </a:r>
            <a:r>
              <a:rPr lang="en-US" i="1" dirty="0"/>
              <a:t>Cross-validation</a:t>
            </a:r>
          </a:p>
          <a:p>
            <a:pPr lvl="1"/>
            <a:r>
              <a:rPr lang="en-US" dirty="0"/>
              <a:t>Split training data into 3 parts</a:t>
            </a:r>
          </a:p>
          <a:p>
            <a:pPr lvl="1"/>
            <a:r>
              <a:rPr lang="en-US" dirty="0"/>
              <a:t>For each model class</a:t>
            </a:r>
          </a:p>
          <a:p>
            <a:pPr lvl="2"/>
            <a:r>
              <a:rPr lang="en-US" dirty="0"/>
              <a:t>Train on two parts, and predict on the third</a:t>
            </a:r>
          </a:p>
          <a:p>
            <a:pPr lvl="2"/>
            <a:r>
              <a:rPr lang="en-US" dirty="0"/>
              <a:t>Calculate the average holdout-misclassification</a:t>
            </a:r>
          </a:p>
          <a:p>
            <a:pPr lvl="1"/>
            <a:r>
              <a:rPr lang="en-US" dirty="0"/>
              <a:t>Pick the model class that minimizes this average</a:t>
            </a:r>
          </a:p>
          <a:p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6970225" y="2699232"/>
            <a:ext cx="21737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3-fold cross-validation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6592110" y="2133600"/>
            <a:ext cx="494490" cy="2085372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0712C07-0637-4B47-827B-EDCB28B529F9}"/>
              </a:ext>
            </a:extLst>
          </p:cNvPr>
          <p:cNvGrpSpPr/>
          <p:nvPr/>
        </p:nvGrpSpPr>
        <p:grpSpPr>
          <a:xfrm>
            <a:off x="914400" y="4343400"/>
            <a:ext cx="5674895" cy="1787510"/>
            <a:chOff x="421105" y="2953176"/>
            <a:chExt cx="8418095" cy="317773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BFBE561-9219-4E7C-8273-76A006AFF180}"/>
                </a:ext>
              </a:extLst>
            </p:cNvPr>
            <p:cNvGrpSpPr/>
            <p:nvPr/>
          </p:nvGrpSpPr>
          <p:grpSpPr>
            <a:xfrm>
              <a:off x="421105" y="2953176"/>
              <a:ext cx="2517691" cy="1643456"/>
              <a:chOff x="421105" y="2953176"/>
              <a:chExt cx="2517691" cy="1643456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C1C4587-7D83-42B2-AC58-1E0257ED1618}"/>
                  </a:ext>
                </a:extLst>
              </p:cNvPr>
              <p:cNvGrpSpPr/>
              <p:nvPr/>
            </p:nvGrpSpPr>
            <p:grpSpPr>
              <a:xfrm>
                <a:off x="1066800" y="2953176"/>
                <a:ext cx="1323474" cy="1016998"/>
                <a:chOff x="4772526" y="3810000"/>
                <a:chExt cx="1323474" cy="1016998"/>
              </a:xfrm>
            </p:grpSpPr>
            <p:sp>
              <p:nvSpPr>
                <p:cNvPr id="58" name="Rounded Rectangle 16">
                  <a:extLst>
                    <a:ext uri="{FF2B5EF4-FFF2-40B4-BE49-F238E27FC236}">
                      <a16:creationId xmlns:a16="http://schemas.microsoft.com/office/drawing/2014/main" id="{146D2A2A-0B1A-4791-89A6-CEC6AA5517EB}"/>
                    </a:ext>
                  </a:extLst>
                </p:cNvPr>
                <p:cNvSpPr/>
                <p:nvPr/>
              </p:nvSpPr>
              <p:spPr>
                <a:xfrm>
                  <a:off x="4800600" y="3810000"/>
                  <a:ext cx="1295400" cy="987592"/>
                </a:xfrm>
                <a:prstGeom prst="roundRect">
                  <a:avLst/>
                </a:prstGeom>
                <a:solidFill>
                  <a:srgbClr val="FFFF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A4054BE-9733-4C46-9396-6704DFC62610}"/>
                    </a:ext>
                  </a:extLst>
                </p:cNvPr>
                <p:cNvSpPr txBox="1"/>
                <p:nvPr/>
              </p:nvSpPr>
              <p:spPr>
                <a:xfrm>
                  <a:off x="4772526" y="3842131"/>
                  <a:ext cx="1295399" cy="9848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>
                      <a:solidFill>
                        <a:srgbClr val="0070C0"/>
                      </a:solidFill>
                    </a:rPr>
                    <a:t>Machine Learning Model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651F25B-DDBC-427B-BB93-689F44AC2135}"/>
                  </a:ext>
                </a:extLst>
              </p:cNvPr>
              <p:cNvSpPr txBox="1"/>
              <p:nvPr/>
            </p:nvSpPr>
            <p:spPr>
              <a:xfrm>
                <a:off x="421105" y="4024897"/>
                <a:ext cx="774031" cy="437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Learn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B73B1B6-171F-4AF6-B567-8ED32AE65AF9}"/>
                  </a:ext>
                </a:extLst>
              </p:cNvPr>
              <p:cNvSpPr txBox="1"/>
              <p:nvPr/>
            </p:nvSpPr>
            <p:spPr>
              <a:xfrm>
                <a:off x="2057403" y="4024897"/>
                <a:ext cx="881393" cy="437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Predict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E896979B-2006-49A4-9FB0-7412AB41CE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9200" y="3940768"/>
                <a:ext cx="0" cy="583106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61164A7E-8597-46B6-9055-C86CE8E1C4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5155" y="3940768"/>
                <a:ext cx="12247" cy="655864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7B7D1A2-E3B5-49BD-BFFE-9B16A9EED660}"/>
                </a:ext>
              </a:extLst>
            </p:cNvPr>
            <p:cNvGrpSpPr/>
            <p:nvPr/>
          </p:nvGrpSpPr>
          <p:grpSpPr>
            <a:xfrm>
              <a:off x="2984969" y="2955218"/>
              <a:ext cx="2497345" cy="1568656"/>
              <a:chOff x="334089" y="2953176"/>
              <a:chExt cx="2497345" cy="1568656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E8CAC58-B1F2-4A17-B9DE-204A3803DB5C}"/>
                  </a:ext>
                </a:extLst>
              </p:cNvPr>
              <p:cNvGrpSpPr/>
              <p:nvPr/>
            </p:nvGrpSpPr>
            <p:grpSpPr>
              <a:xfrm>
                <a:off x="986592" y="2953176"/>
                <a:ext cx="1299488" cy="1030998"/>
                <a:chOff x="4692318" y="3810000"/>
                <a:chExt cx="1299488" cy="1030998"/>
              </a:xfrm>
            </p:grpSpPr>
            <p:sp>
              <p:nvSpPr>
                <p:cNvPr id="66" name="Rounded Rectangle 37">
                  <a:extLst>
                    <a:ext uri="{FF2B5EF4-FFF2-40B4-BE49-F238E27FC236}">
                      <a16:creationId xmlns:a16="http://schemas.microsoft.com/office/drawing/2014/main" id="{A4EE3D97-541E-4F6B-A9A5-A7A07ED95647}"/>
                    </a:ext>
                  </a:extLst>
                </p:cNvPr>
                <p:cNvSpPr/>
                <p:nvPr/>
              </p:nvSpPr>
              <p:spPr>
                <a:xfrm>
                  <a:off x="4696406" y="3810000"/>
                  <a:ext cx="1295400" cy="987592"/>
                </a:xfrm>
                <a:prstGeom prst="roundRect">
                  <a:avLst/>
                </a:prstGeom>
                <a:solidFill>
                  <a:srgbClr val="FFFF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02BAA069-4D52-4AFA-92CF-BD453A31BF23}"/>
                    </a:ext>
                  </a:extLst>
                </p:cNvPr>
                <p:cNvSpPr txBox="1"/>
                <p:nvPr/>
              </p:nvSpPr>
              <p:spPr>
                <a:xfrm>
                  <a:off x="4692318" y="3856131"/>
                  <a:ext cx="1295400" cy="9848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>
                      <a:solidFill>
                        <a:srgbClr val="0070C0"/>
                      </a:solidFill>
                    </a:rPr>
                    <a:t>Machine Learning Model</a:t>
                  </a: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534A41-ED6F-4343-80CF-3A1B954AD8C3}"/>
                  </a:ext>
                </a:extLst>
              </p:cNvPr>
              <p:cNvSpPr txBox="1"/>
              <p:nvPr/>
            </p:nvSpPr>
            <p:spPr>
              <a:xfrm>
                <a:off x="2057402" y="4024898"/>
                <a:ext cx="774032" cy="437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Learn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12D0916-CD85-48FE-A005-3C0C4BEB8501}"/>
                  </a:ext>
                </a:extLst>
              </p:cNvPr>
              <p:cNvSpPr txBox="1"/>
              <p:nvPr/>
            </p:nvSpPr>
            <p:spPr>
              <a:xfrm>
                <a:off x="334089" y="4024898"/>
                <a:ext cx="881394" cy="437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Predict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B83831D0-B189-4FA4-8859-73A66C66DE31}"/>
                  </a:ext>
                </a:extLst>
              </p:cNvPr>
              <p:cNvCxnSpPr/>
              <p:nvPr/>
            </p:nvCxnSpPr>
            <p:spPr>
              <a:xfrm flipV="1">
                <a:off x="2089408" y="3928333"/>
                <a:ext cx="0" cy="537590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B165360-E8C1-4466-9A19-D79A14EFB3E7}"/>
                  </a:ext>
                </a:extLst>
              </p:cNvPr>
              <p:cNvCxnSpPr/>
              <p:nvPr/>
            </p:nvCxnSpPr>
            <p:spPr>
              <a:xfrm>
                <a:off x="1215484" y="3941385"/>
                <a:ext cx="19836" cy="580447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E70F7DD-0327-4951-A664-351D9B8C5E8D}"/>
                </a:ext>
              </a:extLst>
            </p:cNvPr>
            <p:cNvGrpSpPr/>
            <p:nvPr/>
          </p:nvGrpSpPr>
          <p:grpSpPr>
            <a:xfrm>
              <a:off x="5937584" y="3073092"/>
              <a:ext cx="2901616" cy="1486142"/>
              <a:chOff x="5937584" y="3073092"/>
              <a:chExt cx="2901616" cy="1486142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0D846479-A54F-4DFD-97F0-88569DF4F229}"/>
                  </a:ext>
                </a:extLst>
              </p:cNvPr>
              <p:cNvGrpSpPr/>
              <p:nvPr/>
            </p:nvGrpSpPr>
            <p:grpSpPr>
              <a:xfrm>
                <a:off x="6445375" y="3073092"/>
                <a:ext cx="1843922" cy="727358"/>
                <a:chOff x="4679824" y="4105448"/>
                <a:chExt cx="1843922" cy="727358"/>
              </a:xfrm>
            </p:grpSpPr>
            <p:sp>
              <p:nvSpPr>
                <p:cNvPr id="76" name="Rounded Rectangle 46">
                  <a:extLst>
                    <a:ext uri="{FF2B5EF4-FFF2-40B4-BE49-F238E27FC236}">
                      <a16:creationId xmlns:a16="http://schemas.microsoft.com/office/drawing/2014/main" id="{5688E31F-0ED6-44E4-B23E-9DB8293C7200}"/>
                    </a:ext>
                  </a:extLst>
                </p:cNvPr>
                <p:cNvSpPr/>
                <p:nvPr/>
              </p:nvSpPr>
              <p:spPr>
                <a:xfrm>
                  <a:off x="4679824" y="4105448"/>
                  <a:ext cx="1843922" cy="678462"/>
                </a:xfrm>
                <a:prstGeom prst="roundRect">
                  <a:avLst/>
                </a:prstGeom>
                <a:solidFill>
                  <a:srgbClr val="FFFF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F133E31-5B17-4D07-B7BC-4AF512F33C85}"/>
                    </a:ext>
                  </a:extLst>
                </p:cNvPr>
                <p:cNvSpPr txBox="1"/>
                <p:nvPr/>
              </p:nvSpPr>
              <p:spPr>
                <a:xfrm>
                  <a:off x="4698789" y="4121513"/>
                  <a:ext cx="1767723" cy="7112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>
                      <a:solidFill>
                        <a:srgbClr val="0070C0"/>
                      </a:solidFill>
                    </a:rPr>
                    <a:t>Machine Learning Model</a:t>
                  </a:r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ACE0FDE-6978-4119-AB3E-1F56D34FBA15}"/>
                  </a:ext>
                </a:extLst>
              </p:cNvPr>
              <p:cNvSpPr txBox="1"/>
              <p:nvPr/>
            </p:nvSpPr>
            <p:spPr>
              <a:xfrm>
                <a:off x="5937584" y="3994056"/>
                <a:ext cx="774033" cy="437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Learn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2ADE027-3FDD-4382-9EDF-27E04071B3DF}"/>
                  </a:ext>
                </a:extLst>
              </p:cNvPr>
              <p:cNvSpPr txBox="1"/>
              <p:nvPr/>
            </p:nvSpPr>
            <p:spPr>
              <a:xfrm>
                <a:off x="7197809" y="3860655"/>
                <a:ext cx="881395" cy="437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Predict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F435D264-9780-4134-9587-9191434662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36765" y="3751553"/>
                <a:ext cx="9158" cy="807681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CB772A97-F9A5-4A69-9970-57A860055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2119" y="3783304"/>
                <a:ext cx="0" cy="773110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086056C-DE33-4FEA-9DAC-8E8F64ACBA8C}"/>
                  </a:ext>
                </a:extLst>
              </p:cNvPr>
              <p:cNvSpPr txBox="1"/>
              <p:nvPr/>
            </p:nvSpPr>
            <p:spPr>
              <a:xfrm>
                <a:off x="8065167" y="4098633"/>
                <a:ext cx="774033" cy="437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Learn</a:t>
                </a: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4D6B4FD3-FE20-475F-BF56-B4DCAE42DD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65168" y="3771901"/>
                <a:ext cx="1" cy="787333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5D2B1BF-F06C-480B-A267-ECDC0C66EE35}"/>
                </a:ext>
              </a:extLst>
            </p:cNvPr>
            <p:cNvGrpSpPr/>
            <p:nvPr/>
          </p:nvGrpSpPr>
          <p:grpSpPr>
            <a:xfrm>
              <a:off x="663241" y="4612990"/>
              <a:ext cx="1826452" cy="1492517"/>
              <a:chOff x="6458789" y="5143500"/>
              <a:chExt cx="1237411" cy="99060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1DC0F59-E991-4E61-9AC7-4F36DF17C9AE}"/>
                  </a:ext>
                </a:extLst>
              </p:cNvPr>
              <p:cNvSpPr/>
              <p:nvPr/>
            </p:nvSpPr>
            <p:spPr>
              <a:xfrm>
                <a:off x="6458789" y="5143500"/>
                <a:ext cx="1219200" cy="990600"/>
              </a:xfrm>
              <a:prstGeom prst="rect">
                <a:avLst/>
              </a:prstGeom>
              <a:solidFill>
                <a:srgbClr val="FFFF00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6A827E9-DCBD-45A2-BE83-DEB46A207FCF}"/>
                  </a:ext>
                </a:extLst>
              </p:cNvPr>
              <p:cNvSpPr/>
              <p:nvPr/>
            </p:nvSpPr>
            <p:spPr>
              <a:xfrm>
                <a:off x="7266282" y="5149851"/>
                <a:ext cx="429918" cy="977898"/>
              </a:xfrm>
              <a:prstGeom prst="rect">
                <a:avLst/>
              </a:prstGeom>
              <a:solidFill>
                <a:srgbClr val="0000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4B1A853-2A1E-4AF6-8259-1D50B5F47AA6}"/>
                </a:ext>
              </a:extLst>
            </p:cNvPr>
            <p:cNvGrpSpPr/>
            <p:nvPr/>
          </p:nvGrpSpPr>
          <p:grpSpPr>
            <a:xfrm>
              <a:off x="3489081" y="4577395"/>
              <a:ext cx="1680247" cy="1528112"/>
              <a:chOff x="6439773" y="2514600"/>
              <a:chExt cx="1219200" cy="992414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091C922-F15B-4C2C-A660-CEA4727B2D78}"/>
                  </a:ext>
                </a:extLst>
              </p:cNvPr>
              <p:cNvSpPr/>
              <p:nvPr/>
            </p:nvSpPr>
            <p:spPr>
              <a:xfrm>
                <a:off x="6439773" y="2514600"/>
                <a:ext cx="1219200" cy="990600"/>
              </a:xfrm>
              <a:prstGeom prst="rect">
                <a:avLst/>
              </a:prstGeom>
              <a:solidFill>
                <a:srgbClr val="FFFF00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454DE58-BF9A-4BAC-B60C-62177EDFB3FB}"/>
                  </a:ext>
                </a:extLst>
              </p:cNvPr>
              <p:cNvSpPr/>
              <p:nvPr/>
            </p:nvSpPr>
            <p:spPr>
              <a:xfrm>
                <a:off x="6439773" y="2514600"/>
                <a:ext cx="429918" cy="99241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DCB3D72-67EB-4099-8AF2-6B67F221CE86}"/>
                </a:ext>
              </a:extLst>
            </p:cNvPr>
            <p:cNvGrpSpPr/>
            <p:nvPr/>
          </p:nvGrpSpPr>
          <p:grpSpPr>
            <a:xfrm>
              <a:off x="6400800" y="4588164"/>
              <a:ext cx="1887509" cy="1542746"/>
              <a:chOff x="6458789" y="3776437"/>
              <a:chExt cx="1219200" cy="992414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C433CA0-C366-435E-9953-62F841F529AF}"/>
                  </a:ext>
                </a:extLst>
              </p:cNvPr>
              <p:cNvSpPr/>
              <p:nvPr/>
            </p:nvSpPr>
            <p:spPr>
              <a:xfrm>
                <a:off x="6458789" y="3778251"/>
                <a:ext cx="1219200" cy="990600"/>
              </a:xfrm>
              <a:prstGeom prst="rect">
                <a:avLst/>
              </a:prstGeom>
              <a:solidFill>
                <a:srgbClr val="FFFF00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57F83BC-E2FB-4387-80DE-B6BA8E1CEA38}"/>
                  </a:ext>
                </a:extLst>
              </p:cNvPr>
              <p:cNvSpPr/>
              <p:nvPr/>
            </p:nvSpPr>
            <p:spPr>
              <a:xfrm>
                <a:off x="6879839" y="3776437"/>
                <a:ext cx="429918" cy="97789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554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do we guard against </a:t>
            </a:r>
            <a:r>
              <a:rPr lang="en-US" dirty="0" err="1">
                <a:solidFill>
                  <a:srgbClr val="0070C0"/>
                </a:solidFill>
              </a:rPr>
              <a:t>overfitting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  <a:p>
            <a:r>
              <a:rPr lang="en-US" dirty="0"/>
              <a:t>Second idea: </a:t>
            </a:r>
            <a:r>
              <a:rPr lang="en-US" i="1" dirty="0"/>
              <a:t>Cross-validation</a:t>
            </a:r>
          </a:p>
          <a:p>
            <a:pPr lvl="1"/>
            <a:r>
              <a:rPr lang="en-US" i="1" dirty="0"/>
              <a:t>Average over multiple holdout sets</a:t>
            </a:r>
          </a:p>
          <a:p>
            <a:pPr lvl="1"/>
            <a:endParaRPr lang="en-US" i="1" dirty="0"/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Advantages</a:t>
            </a:r>
          </a:p>
          <a:p>
            <a:pPr lvl="2"/>
            <a:r>
              <a:rPr lang="en-US" dirty="0"/>
              <a:t>Avoids concerns about any one holdout set being particularly bad just due to randomness</a:t>
            </a:r>
          </a:p>
          <a:p>
            <a:pPr lvl="2"/>
            <a:r>
              <a:rPr lang="en-US" dirty="0"/>
              <a:t>Does not waste any data</a:t>
            </a:r>
          </a:p>
          <a:p>
            <a:pPr lvl="1"/>
            <a:endParaRPr lang="en-US" dirty="0"/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Disadvantages</a:t>
            </a:r>
          </a:p>
          <a:p>
            <a:pPr lvl="2"/>
            <a:r>
              <a:rPr lang="en-US" dirty="0"/>
              <a:t>Training using k-fold cross-validation takes k times longer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411411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Given X, predict a binary variable Y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Convert data to features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Create training data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Create test data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Pick a model</a:t>
            </a:r>
          </a:p>
          <a:p>
            <a:pPr lvl="2"/>
            <a:r>
              <a:rPr lang="en-US" dirty="0"/>
              <a:t>Pick model class via k-fold cross-validation</a:t>
            </a:r>
          </a:p>
          <a:p>
            <a:pPr lvl="2"/>
            <a:r>
              <a:rPr lang="en-US" dirty="0"/>
              <a:t>Once you have chosen the right class:</a:t>
            </a:r>
          </a:p>
          <a:p>
            <a:pPr lvl="3"/>
            <a:r>
              <a:rPr lang="en-US" dirty="0"/>
              <a:t>learn its parameters using the entire training data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Fit the model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Predict results for the test data using the fitted model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293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of warning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Indiscriminate use of cross-validation can be harmful!</a:t>
            </a:r>
          </a:p>
          <a:p>
            <a:endParaRPr lang="en-US" dirty="0"/>
          </a:p>
          <a:p>
            <a:pPr lvl="1"/>
            <a:r>
              <a:rPr lang="en-US" dirty="0"/>
              <a:t>Consider a dataset with</a:t>
            </a:r>
          </a:p>
          <a:p>
            <a:pPr lvl="2"/>
            <a:r>
              <a:rPr lang="en-US" dirty="0"/>
              <a:t>50 samples in the training data (e.g., 50 customers using a credit card)</a:t>
            </a:r>
          </a:p>
          <a:p>
            <a:pPr lvl="2"/>
            <a:r>
              <a:rPr lang="en-US" dirty="0"/>
              <a:t>1000 features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do an extreme kind of cross-validation</a:t>
            </a:r>
          </a:p>
          <a:p>
            <a:pPr lvl="2"/>
            <a:r>
              <a:rPr lang="en-US" dirty="0"/>
              <a:t>Each model class uses just one feature</a:t>
            </a:r>
          </a:p>
          <a:p>
            <a:pPr lvl="3"/>
            <a:r>
              <a:rPr lang="en-US" dirty="0"/>
              <a:t>MC1 </a:t>
            </a:r>
            <a:r>
              <a:rPr lang="en-US" dirty="0">
                <a:sym typeface="Wingdings" panose="05000000000000000000" pitchFamily="2" charset="2"/>
              </a:rPr>
              <a:t> just uses “number of transactions”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MC2  just uses “fraction of money spent on consumer essentials”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…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1000 model classes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One of these 1000 will doubtless do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2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of warning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Indiscriminate use of cross-validation can be harmful!</a:t>
            </a:r>
          </a:p>
          <a:p>
            <a:endParaRPr lang="en-US" dirty="0"/>
          </a:p>
          <a:p>
            <a:pPr lvl="1"/>
            <a:r>
              <a:rPr lang="en-US" dirty="0"/>
              <a:t>Consider a dataset with</a:t>
            </a:r>
          </a:p>
          <a:p>
            <a:pPr lvl="2"/>
            <a:r>
              <a:rPr lang="en-US" dirty="0"/>
              <a:t>50 samples in the training data (e.g., 50 customers using a credit card)</a:t>
            </a:r>
          </a:p>
          <a:p>
            <a:pPr lvl="2"/>
            <a:r>
              <a:rPr lang="en-US" dirty="0"/>
              <a:t>1000 features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Extreme cross-validation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1000 model classes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How can this be avoided?</a:t>
            </a:r>
          </a:p>
          <a:p>
            <a:pPr lvl="2"/>
            <a:r>
              <a:rPr lang="en-US" dirty="0"/>
              <a:t>An extra holdout set</a:t>
            </a:r>
          </a:p>
          <a:p>
            <a:pPr lvl="2"/>
            <a:r>
              <a:rPr lang="en-US" dirty="0"/>
              <a:t>Just being careful to avoid such situations</a:t>
            </a:r>
          </a:p>
        </p:txBody>
      </p:sp>
    </p:spTree>
    <p:extLst>
      <p:ext uri="{BB962C8B-B14F-4D97-AF65-F5344CB8AC3E}">
        <p14:creationId xmlns:p14="http://schemas.microsoft.com/office/powerpoint/2010/main" val="264652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Regression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Given X, predict the value of Y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17800"/>
            <a:ext cx="599763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24000" y="549402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 = stock price history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72300" y="3489235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 = tomorrow’s price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6340533" y="3887832"/>
            <a:ext cx="631767" cy="403136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40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Classification is the art of predicting a binary outcome given features</a:t>
            </a:r>
          </a:p>
          <a:p>
            <a:endParaRPr lang="en-US" dirty="0"/>
          </a:p>
          <a:p>
            <a:r>
              <a:rPr lang="en-US" dirty="0"/>
              <a:t>We have seen the basic mechanics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30050533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do we guard against </a:t>
            </a:r>
            <a:r>
              <a:rPr lang="en-US" dirty="0" err="1">
                <a:solidFill>
                  <a:srgbClr val="0070C0"/>
                </a:solidFill>
              </a:rPr>
              <a:t>overfitting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8" name="Oval 7"/>
          <p:cNvSpPr/>
          <p:nvPr/>
        </p:nvSpPr>
        <p:spPr>
          <a:xfrm>
            <a:off x="457200" y="3165628"/>
            <a:ext cx="3048000" cy="2177716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010400" y="3540292"/>
            <a:ext cx="2057400" cy="125730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6589" y="5486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Training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48500" y="496189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Testing data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495800" y="3707277"/>
            <a:ext cx="1323474" cy="987592"/>
            <a:chOff x="4772526" y="3810000"/>
            <a:chExt cx="1323474" cy="987592"/>
          </a:xfrm>
        </p:grpSpPr>
        <p:sp>
          <p:nvSpPr>
            <p:cNvPr id="13" name="Rounded Rectangle 12"/>
            <p:cNvSpPr/>
            <p:nvPr/>
          </p:nvSpPr>
          <p:spPr>
            <a:xfrm>
              <a:off x="4800600" y="3810000"/>
              <a:ext cx="1295400" cy="987592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2526" y="3842131"/>
              <a:ext cx="1295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Machine Learning Model</a:t>
              </a:r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3581400" y="4168942"/>
            <a:ext cx="838200" cy="250658"/>
          </a:xfrm>
          <a:prstGeom prst="rightArrow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52800" y="3540292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 fitting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5895472" y="4121818"/>
            <a:ext cx="1066800" cy="250658"/>
          </a:xfrm>
          <a:prstGeom prst="rightArrow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91200" y="374583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33800" y="5791200"/>
            <a:ext cx="269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C00000"/>
                </a:solidFill>
              </a:rPr>
              <a:t>Usual pipeline</a:t>
            </a:r>
          </a:p>
        </p:txBody>
      </p:sp>
    </p:spTree>
    <p:extLst>
      <p:ext uri="{BB962C8B-B14F-4D97-AF65-F5344CB8AC3E}">
        <p14:creationId xmlns:p14="http://schemas.microsoft.com/office/powerpoint/2010/main" val="13966638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do we guard against </a:t>
            </a:r>
            <a:r>
              <a:rPr lang="en-US" dirty="0" err="1">
                <a:solidFill>
                  <a:srgbClr val="0070C0"/>
                </a:solidFill>
              </a:rPr>
              <a:t>overfitting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  <a:p>
            <a:r>
              <a:rPr lang="en-US" dirty="0"/>
              <a:t>First idea: </a:t>
            </a:r>
            <a:r>
              <a:rPr lang="en-US" i="1" dirty="0"/>
              <a:t>Holdout set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7200" y="3534142"/>
            <a:ext cx="3048000" cy="2177716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248400" y="2209800"/>
            <a:ext cx="2057400" cy="125730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6589" y="5854914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Training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96526" y="3515029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Testing data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03721" y="2389318"/>
            <a:ext cx="1323474" cy="987592"/>
            <a:chOff x="4772526" y="3810000"/>
            <a:chExt cx="1323474" cy="987592"/>
          </a:xfrm>
        </p:grpSpPr>
        <p:sp>
          <p:nvSpPr>
            <p:cNvPr id="13" name="Rounded Rectangle 12"/>
            <p:cNvSpPr/>
            <p:nvPr/>
          </p:nvSpPr>
          <p:spPr>
            <a:xfrm>
              <a:off x="4800600" y="3810000"/>
              <a:ext cx="1295400" cy="987592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2526" y="3842131"/>
              <a:ext cx="1295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Machine Learning Model</a:t>
              </a:r>
            </a:p>
          </p:txBody>
        </p:sp>
      </p:grpSp>
      <p:sp>
        <p:nvSpPr>
          <p:cNvPr id="16" name="Right Arrow 15"/>
          <p:cNvSpPr/>
          <p:nvPr/>
        </p:nvSpPr>
        <p:spPr>
          <a:xfrm rot="8635709">
            <a:off x="3262564" y="3620533"/>
            <a:ext cx="838200" cy="250658"/>
          </a:xfrm>
          <a:prstGeom prst="rightArrow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4600" y="308746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Pick model class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5133472" y="2791326"/>
            <a:ext cx="1066800" cy="250658"/>
          </a:xfrm>
          <a:prstGeom prst="rightArrow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9200" y="241534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Prediction</a:t>
            </a:r>
          </a:p>
        </p:txBody>
      </p:sp>
      <p:sp>
        <p:nvSpPr>
          <p:cNvPr id="6" name="Freeform 5"/>
          <p:cNvSpPr/>
          <p:nvPr/>
        </p:nvSpPr>
        <p:spPr>
          <a:xfrm>
            <a:off x="2562726" y="3605009"/>
            <a:ext cx="962527" cy="2021305"/>
          </a:xfrm>
          <a:custGeom>
            <a:avLst/>
            <a:gdLst>
              <a:gd name="connsiteX0" fmla="*/ 0 w 962527"/>
              <a:gd name="connsiteY0" fmla="*/ 0 h 2021305"/>
              <a:gd name="connsiteX1" fmla="*/ 36095 w 962527"/>
              <a:gd name="connsiteY1" fmla="*/ 2021305 h 2021305"/>
              <a:gd name="connsiteX2" fmla="*/ 240632 w 962527"/>
              <a:gd name="connsiteY2" fmla="*/ 1949116 h 2021305"/>
              <a:gd name="connsiteX3" fmla="*/ 397042 w 962527"/>
              <a:gd name="connsiteY3" fmla="*/ 1864894 h 2021305"/>
              <a:gd name="connsiteX4" fmla="*/ 565485 w 962527"/>
              <a:gd name="connsiteY4" fmla="*/ 1744579 h 2021305"/>
              <a:gd name="connsiteX5" fmla="*/ 733927 w 962527"/>
              <a:gd name="connsiteY5" fmla="*/ 1576137 h 2021305"/>
              <a:gd name="connsiteX6" fmla="*/ 842211 w 962527"/>
              <a:gd name="connsiteY6" fmla="*/ 1443789 h 2021305"/>
              <a:gd name="connsiteX7" fmla="*/ 938463 w 962527"/>
              <a:gd name="connsiteY7" fmla="*/ 1227221 h 2021305"/>
              <a:gd name="connsiteX8" fmla="*/ 962527 w 962527"/>
              <a:gd name="connsiteY8" fmla="*/ 1010652 h 2021305"/>
              <a:gd name="connsiteX9" fmla="*/ 938463 w 962527"/>
              <a:gd name="connsiteY9" fmla="*/ 842210 h 2021305"/>
              <a:gd name="connsiteX10" fmla="*/ 854242 w 962527"/>
              <a:gd name="connsiteY10" fmla="*/ 637673 h 2021305"/>
              <a:gd name="connsiteX11" fmla="*/ 661737 w 962527"/>
              <a:gd name="connsiteY11" fmla="*/ 385010 h 2021305"/>
              <a:gd name="connsiteX12" fmla="*/ 553453 w 962527"/>
              <a:gd name="connsiteY12" fmla="*/ 276726 h 2021305"/>
              <a:gd name="connsiteX13" fmla="*/ 385011 w 962527"/>
              <a:gd name="connsiteY13" fmla="*/ 180473 h 2021305"/>
              <a:gd name="connsiteX14" fmla="*/ 216569 w 962527"/>
              <a:gd name="connsiteY14" fmla="*/ 84221 h 2021305"/>
              <a:gd name="connsiteX15" fmla="*/ 60158 w 962527"/>
              <a:gd name="connsiteY15" fmla="*/ 36094 h 2021305"/>
              <a:gd name="connsiteX16" fmla="*/ 0 w 962527"/>
              <a:gd name="connsiteY16" fmla="*/ 0 h 202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62527" h="2021305">
                <a:moveTo>
                  <a:pt x="0" y="0"/>
                </a:moveTo>
                <a:lnTo>
                  <a:pt x="36095" y="2021305"/>
                </a:lnTo>
                <a:lnTo>
                  <a:pt x="240632" y="1949116"/>
                </a:lnTo>
                <a:lnTo>
                  <a:pt x="397042" y="1864894"/>
                </a:lnTo>
                <a:lnTo>
                  <a:pt x="565485" y="1744579"/>
                </a:lnTo>
                <a:lnTo>
                  <a:pt x="733927" y="1576137"/>
                </a:lnTo>
                <a:lnTo>
                  <a:pt x="842211" y="1443789"/>
                </a:lnTo>
                <a:lnTo>
                  <a:pt x="938463" y="1227221"/>
                </a:lnTo>
                <a:lnTo>
                  <a:pt x="962527" y="1010652"/>
                </a:lnTo>
                <a:lnTo>
                  <a:pt x="938463" y="842210"/>
                </a:lnTo>
                <a:lnTo>
                  <a:pt x="854242" y="637673"/>
                </a:lnTo>
                <a:lnTo>
                  <a:pt x="661737" y="385010"/>
                </a:lnTo>
                <a:lnTo>
                  <a:pt x="553453" y="276726"/>
                </a:lnTo>
                <a:lnTo>
                  <a:pt x="385011" y="180473"/>
                </a:lnTo>
                <a:lnTo>
                  <a:pt x="216569" y="84221"/>
                </a:lnTo>
                <a:lnTo>
                  <a:pt x="60158" y="36094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20189" y="58629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Holdout set</a:t>
            </a:r>
          </a:p>
        </p:txBody>
      </p:sp>
      <p:cxnSp>
        <p:nvCxnSpPr>
          <p:cNvPr id="12" name="Straight Arrow Connector 11"/>
          <p:cNvCxnSpPr>
            <a:stCxn id="20" idx="0"/>
            <a:endCxn id="6" idx="5"/>
          </p:cNvCxnSpPr>
          <p:nvPr/>
        </p:nvCxnSpPr>
        <p:spPr>
          <a:xfrm flipH="1" flipV="1">
            <a:off x="3296653" y="5181146"/>
            <a:ext cx="814136" cy="681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ent Arrow 20"/>
          <p:cNvSpPr/>
          <p:nvPr/>
        </p:nvSpPr>
        <p:spPr>
          <a:xfrm>
            <a:off x="1977189" y="2743200"/>
            <a:ext cx="1548064" cy="673314"/>
          </a:xfrm>
          <a:prstGeom prst="bentArrow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3048" y="2431616"/>
            <a:ext cx="15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Learn </a:t>
            </a:r>
            <a:r>
              <a:rPr lang="en-US" dirty="0" err="1"/>
              <a:t>params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19288813">
            <a:off x="3385015" y="374583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0" y="4466272"/>
            <a:ext cx="3962400" cy="17543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For each model class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Fit parameters on “yellow” part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Check accuracy on “green” part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Choose best model class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Fit parameters for this model class on </a:t>
            </a:r>
            <a:r>
              <a:rPr lang="en-US" i="1" dirty="0">
                <a:sym typeface="Wingdings" panose="05000000000000000000" pitchFamily="2" charset="2"/>
              </a:rPr>
              <a:t>entire </a:t>
            </a:r>
            <a:r>
              <a:rPr lang="en-US" dirty="0">
                <a:sym typeface="Wingdings" panose="05000000000000000000" pitchFamily="2" charset="2"/>
              </a:rPr>
              <a:t>training set (green + yellow)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7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6" grpId="0" animBg="1"/>
      <p:bldP spid="17" grpId="0"/>
      <p:bldP spid="18" grpId="0" animBg="1"/>
      <p:bldP spid="19" grpId="0"/>
      <p:bldP spid="21" grpId="0" animBg="1"/>
      <p:bldP spid="22" grpId="0"/>
      <p:bldP spid="23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Regression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Given X, predict the value of Y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5400" y="5786735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 = current Doppler radar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24600" y="502920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 = rainfall in inches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257800" y="3868782"/>
            <a:ext cx="631767" cy="403136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074" name="Picture 2" descr="http://4.bp.blogspot.com/_Vod56KuZXlk/S9IOYpfZR0I/AAAAAAAAAEE/T0Sef4NE60I/s1600/DOPPL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25700"/>
            <a:ext cx="3289299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Program Files (x86)\Microsoft Office\MEDIA\CAGCAT10\j0293828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062" y="2950724"/>
            <a:ext cx="1744675" cy="183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Given X, predict the value of Y</a:t>
            </a:r>
          </a:p>
          <a:p>
            <a:pPr lvl="1"/>
            <a:endParaRPr lang="en-US" dirty="0"/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Given X, predict a binary variable 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61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Classification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Given X, predict a binary variable Y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3343" y="5407967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 = credit card transactions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943532" y="3667213"/>
            <a:ext cx="631767" cy="403136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7400" y="3512403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 = fraudulent transactions?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122" name="Picture 2" descr="C:\Users\deepay\AppData\Local\Microsoft\Windows\Temporary Internet Files\Content.IE5\OODSAYQL\Chip%20Card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93" y="2810301"/>
            <a:ext cx="35433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02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Classification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Given X, predict a binary variable Y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5400" y="5786735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 = current Doppler radar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24600" y="502920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 = will it rain tomorrow?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257800" y="3868782"/>
            <a:ext cx="631767" cy="403136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074" name="Picture 2" descr="http://4.bp.blogspot.com/_Vod56KuZXlk/S9IOYpfZR0I/AAAAAAAAAEE/T0Sef4NE60I/s1600/DOPPL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25700"/>
            <a:ext cx="3289299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Program Files (x86)\Microsoft Office\MEDIA\CAGCAT10\j0293828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062" y="2950724"/>
            <a:ext cx="1744675" cy="183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22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FFFF00">
            <a:alpha val="40000"/>
          </a:srgbClr>
        </a:solidFill>
      </a:spPr>
      <a:bodyPr rtlCol="0" anchor="ctr"/>
      <a:lstStyle>
        <a:defPPr algn="ctr">
          <a:defRPr sz="3200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16514</TotalTime>
  <Words>2132</Words>
  <Application>Microsoft Office PowerPoint</Application>
  <PresentationFormat>On-screen Show (4:3)</PresentationFormat>
  <Paragraphs>654</Paragraphs>
  <Slides>52</Slides>
  <Notes>7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Bookman Old Style</vt:lpstr>
      <vt:lpstr>Calibri</vt:lpstr>
      <vt:lpstr>Cambria Math</vt:lpstr>
      <vt:lpstr>Gill Sans MT</vt:lpstr>
      <vt:lpstr>Wingdings</vt:lpstr>
      <vt:lpstr>Wingdings 3</vt:lpstr>
      <vt:lpstr>Origin</vt:lpstr>
      <vt:lpstr>Intro to Machine Learning </vt:lpstr>
      <vt:lpstr>Outline</vt:lpstr>
      <vt:lpstr>Basics of Machine Learning</vt:lpstr>
      <vt:lpstr>Basics of Machine Learning</vt:lpstr>
      <vt:lpstr>Basics of Machine Learning</vt:lpstr>
      <vt:lpstr>Basics of Machine Learning</vt:lpstr>
      <vt:lpstr>Basics of Machine Learning</vt:lpstr>
      <vt:lpstr>Basics of Machine Learning</vt:lpstr>
      <vt:lpstr>Basics of Machine Learning</vt:lpstr>
      <vt:lpstr>Basics of Machine Learning</vt:lpstr>
      <vt:lpstr>Basics of Machine Learning</vt:lpstr>
      <vt:lpstr>Basics of Machine Learning</vt:lpstr>
      <vt:lpstr>Basics of Machine Learning</vt:lpstr>
      <vt:lpstr>Basics of Machine Learning</vt:lpstr>
      <vt:lpstr>Don’t do ML!</vt:lpstr>
      <vt:lpstr>Don’t do ML!</vt:lpstr>
      <vt:lpstr>Don’t do ML!</vt:lpstr>
      <vt:lpstr>Don’t do ML!</vt:lpstr>
      <vt:lpstr>Don’t do ML!</vt:lpstr>
      <vt:lpstr>Basics of Machine Learning</vt:lpstr>
      <vt:lpstr>Outline</vt:lpstr>
      <vt:lpstr>Basics of Machine Learning</vt:lpstr>
      <vt:lpstr>Classification</vt:lpstr>
      <vt:lpstr>Classification</vt:lpstr>
      <vt:lpstr>Classification</vt:lpstr>
      <vt:lpstr>Classification</vt:lpstr>
      <vt:lpstr>Classification</vt:lpstr>
      <vt:lpstr>Outline</vt:lpstr>
      <vt:lpstr>Overfitting</vt:lpstr>
      <vt:lpstr>Overfitting</vt:lpstr>
      <vt:lpstr>Overfitting</vt:lpstr>
      <vt:lpstr>Overfitting</vt:lpstr>
      <vt:lpstr>Overfitting</vt:lpstr>
      <vt:lpstr>Overfitting</vt:lpstr>
      <vt:lpstr>Overfitting</vt:lpstr>
      <vt:lpstr>Overfitting</vt:lpstr>
      <vt:lpstr>Overfitting</vt:lpstr>
      <vt:lpstr>Overfitting</vt:lpstr>
      <vt:lpstr>Overfitting</vt:lpstr>
      <vt:lpstr>Overfitting</vt:lpstr>
      <vt:lpstr>Overfitting</vt:lpstr>
      <vt:lpstr>Overfitting</vt:lpstr>
      <vt:lpstr>Overfitting</vt:lpstr>
      <vt:lpstr>Overfitting</vt:lpstr>
      <vt:lpstr>Overfitting</vt:lpstr>
      <vt:lpstr>Overfitting</vt:lpstr>
      <vt:lpstr>Classification</vt:lpstr>
      <vt:lpstr>A word of warning</vt:lpstr>
      <vt:lpstr>A word of warning</vt:lpstr>
      <vt:lpstr>Summary</vt:lpstr>
      <vt:lpstr>Overfitting</vt:lpstr>
      <vt:lpstr>Overfitting</vt:lpstr>
    </vt:vector>
  </TitlesOfParts>
  <Company>Facebook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Inference</dc:title>
  <dc:creator>DEEPAYAN CHAKRABARTI</dc:creator>
  <cp:lastModifiedBy>Chakrabarti, Deepayan</cp:lastModifiedBy>
  <cp:revision>277</cp:revision>
  <dcterms:created xsi:type="dcterms:W3CDTF">2014-02-21T00:09:44Z</dcterms:created>
  <dcterms:modified xsi:type="dcterms:W3CDTF">2022-07-23T19:53:42Z</dcterms:modified>
</cp:coreProperties>
</file>