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0" d="100"/>
          <a:sy n="50" d="100"/>
        </p:scale>
        <p:origin x="62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7242C-1216-4FE3-BAEB-DAA3B77E61E0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56539-92DF-4427-ADDC-93C77022AB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4987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7242C-1216-4FE3-BAEB-DAA3B77E61E0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56539-92DF-4427-ADDC-93C77022AB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8909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7242C-1216-4FE3-BAEB-DAA3B77E61E0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56539-92DF-4427-ADDC-93C77022AB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4546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7242C-1216-4FE3-BAEB-DAA3B77E61E0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56539-92DF-4427-ADDC-93C77022AB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067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7242C-1216-4FE3-BAEB-DAA3B77E61E0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56539-92DF-4427-ADDC-93C77022AB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4570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7242C-1216-4FE3-BAEB-DAA3B77E61E0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56539-92DF-4427-ADDC-93C77022AB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4374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7242C-1216-4FE3-BAEB-DAA3B77E61E0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56539-92DF-4427-ADDC-93C77022AB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969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7242C-1216-4FE3-BAEB-DAA3B77E61E0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56539-92DF-4427-ADDC-93C77022AB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341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7242C-1216-4FE3-BAEB-DAA3B77E61E0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56539-92DF-4427-ADDC-93C77022AB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9361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7242C-1216-4FE3-BAEB-DAA3B77E61E0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56539-92DF-4427-ADDC-93C77022AB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6711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7242C-1216-4FE3-BAEB-DAA3B77E61E0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56539-92DF-4427-ADDC-93C77022AB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5606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7242C-1216-4FE3-BAEB-DAA3B77E61E0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56539-92DF-4427-ADDC-93C77022AB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2673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urple Tech Wallpapers - Top Free Purple Tech Backgrounds - WallpaperAcc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solidFill>
              <a:srgbClr val="0000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317252" y="4633288"/>
            <a:ext cx="113320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Saubecity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’s tech tips :)</a:t>
            </a:r>
          </a:p>
          <a:p>
            <a:r>
              <a:rPr lang="en-US" sz="5400" b="1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The </a:t>
            </a:r>
            <a:r>
              <a:rPr lang="fr-CA" sz="5400" b="1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« horse </a:t>
            </a:r>
            <a:r>
              <a:rPr lang="fr-CA" sz="5400" b="1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trojan</a:t>
            </a:r>
            <a:r>
              <a:rPr lang="fr-CA" sz="5400" b="1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 »</a:t>
            </a:r>
          </a:p>
          <a:p>
            <a:r>
              <a:rPr lang="fr-CA" sz="2400" b="1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The type of virus </a:t>
            </a:r>
            <a:r>
              <a:rPr lang="fr-CA" sz="2400" b="1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that</a:t>
            </a:r>
            <a:r>
              <a:rPr lang="fr-CA" sz="2400" b="1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destroy</a:t>
            </a:r>
          </a:p>
          <a:p>
            <a:r>
              <a:rPr lang="fr-CA" sz="2400" b="1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The type of </a:t>
            </a:r>
            <a:r>
              <a:rPr lang="fr-CA" sz="2400" b="1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app</a:t>
            </a:r>
            <a:r>
              <a:rPr lang="fr-CA" sz="2400" b="1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CA" sz="2400" b="1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that</a:t>
            </a:r>
            <a:r>
              <a:rPr lang="fr-CA" sz="2400" b="1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CA" sz="2400" b="1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easy</a:t>
            </a:r>
            <a:r>
              <a:rPr lang="fr-CA" sz="2400" b="1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to </a:t>
            </a:r>
            <a:r>
              <a:rPr lang="fr-CA" sz="2400" b="1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make</a:t>
            </a:r>
            <a:endParaRPr lang="fr-FR" sz="2400" b="1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32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327406" y="6144404"/>
            <a:ext cx="2217107" cy="676405"/>
          </a:xfrm>
          <a:prstGeom prst="rect">
            <a:avLst/>
          </a:prstGeom>
          <a:solidFill>
            <a:schemeClr val="tx2">
              <a:lumMod val="50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>
            <a:spLocks noChangeAspect="1"/>
          </p:cNvSpPr>
          <p:nvPr/>
        </p:nvSpPr>
        <p:spPr>
          <a:xfrm>
            <a:off x="3322459" y="6234760"/>
            <a:ext cx="127462" cy="1274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>
            <a:spLocks noChangeAspect="1"/>
          </p:cNvSpPr>
          <p:nvPr/>
        </p:nvSpPr>
        <p:spPr>
          <a:xfrm>
            <a:off x="3350169" y="6413215"/>
            <a:ext cx="78726" cy="7872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1413289" y="6225425"/>
            <a:ext cx="1584960" cy="257181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smtClean="0">
                <a:latin typeface="Consolas" panose="020B0609020204030204" pitchFamily="49" charset="0"/>
              </a:rPr>
              <a:t>&gt;_ $Bin/bash</a:t>
            </a:r>
          </a:p>
          <a:p>
            <a:r>
              <a:rPr lang="en-US" sz="700" dirty="0" smtClean="0">
                <a:latin typeface="Consolas" panose="020B0609020204030204" pitchFamily="49" charset="0"/>
              </a:rPr>
              <a:t>$node index.js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17060" y="6576583"/>
            <a:ext cx="960967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1417060" y="6678373"/>
            <a:ext cx="960967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1662686" y="5438829"/>
            <a:ext cx="2217107" cy="676405"/>
          </a:xfrm>
          <a:prstGeom prst="rect">
            <a:avLst/>
          </a:prstGeom>
          <a:solidFill>
            <a:schemeClr val="tx2">
              <a:lumMod val="50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>
            <a:spLocks noChangeAspect="1"/>
          </p:cNvSpPr>
          <p:nvPr/>
        </p:nvSpPr>
        <p:spPr>
          <a:xfrm>
            <a:off x="3657739" y="5529185"/>
            <a:ext cx="127462" cy="1274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>
            <a:spLocks noChangeAspect="1"/>
          </p:cNvSpPr>
          <p:nvPr/>
        </p:nvSpPr>
        <p:spPr>
          <a:xfrm>
            <a:off x="3685449" y="5707640"/>
            <a:ext cx="78726" cy="7872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1748569" y="5519850"/>
            <a:ext cx="1584960" cy="257181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smtClean="0">
                <a:latin typeface="Consolas" panose="020B0609020204030204" pitchFamily="49" charset="0"/>
              </a:rPr>
              <a:t>&gt;_ $Bin/bash</a:t>
            </a:r>
          </a:p>
          <a:p>
            <a:r>
              <a:rPr lang="en-US" sz="700" dirty="0" smtClean="0">
                <a:latin typeface="Consolas" panose="020B0609020204030204" pitchFamily="49" charset="0"/>
              </a:rPr>
              <a:t>$node index.js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752340" y="5871008"/>
            <a:ext cx="960967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1752340" y="5972798"/>
            <a:ext cx="960967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1342405" y="4747839"/>
            <a:ext cx="2217107" cy="676405"/>
          </a:xfrm>
          <a:prstGeom prst="rect">
            <a:avLst/>
          </a:prstGeom>
          <a:solidFill>
            <a:schemeClr val="tx2">
              <a:lumMod val="50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>
            <a:spLocks noChangeAspect="1"/>
          </p:cNvSpPr>
          <p:nvPr/>
        </p:nvSpPr>
        <p:spPr>
          <a:xfrm>
            <a:off x="3337458" y="4838195"/>
            <a:ext cx="127462" cy="1274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>
            <a:spLocks noChangeAspect="1"/>
          </p:cNvSpPr>
          <p:nvPr/>
        </p:nvSpPr>
        <p:spPr>
          <a:xfrm>
            <a:off x="3365168" y="5016650"/>
            <a:ext cx="78726" cy="7872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à coins arrondis 20"/>
          <p:cNvSpPr/>
          <p:nvPr/>
        </p:nvSpPr>
        <p:spPr>
          <a:xfrm>
            <a:off x="1428288" y="4828860"/>
            <a:ext cx="1584960" cy="257181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smtClean="0">
                <a:latin typeface="Consolas" panose="020B0609020204030204" pitchFamily="49" charset="0"/>
              </a:rPr>
              <a:t>&gt;_ $Bin/bash</a:t>
            </a:r>
          </a:p>
          <a:p>
            <a:r>
              <a:rPr lang="en-US" sz="700" dirty="0" smtClean="0">
                <a:latin typeface="Consolas" panose="020B0609020204030204" pitchFamily="49" charset="0"/>
              </a:rPr>
              <a:t>$node index.js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32059" y="5180018"/>
            <a:ext cx="960967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1432059" y="5281808"/>
            <a:ext cx="960967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-568226" y="5448163"/>
            <a:ext cx="2217107" cy="676405"/>
          </a:xfrm>
          <a:prstGeom prst="rect">
            <a:avLst/>
          </a:prstGeom>
          <a:solidFill>
            <a:schemeClr val="tx2">
              <a:lumMod val="50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>
            <a:spLocks noChangeAspect="1"/>
          </p:cNvSpPr>
          <p:nvPr/>
        </p:nvSpPr>
        <p:spPr>
          <a:xfrm>
            <a:off x="1426827" y="5538519"/>
            <a:ext cx="127462" cy="1274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/>
          <p:cNvSpPr>
            <a:spLocks noChangeAspect="1"/>
          </p:cNvSpPr>
          <p:nvPr/>
        </p:nvSpPr>
        <p:spPr>
          <a:xfrm>
            <a:off x="1454537" y="5716974"/>
            <a:ext cx="78726" cy="7872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à coins arrondis 26"/>
          <p:cNvSpPr/>
          <p:nvPr/>
        </p:nvSpPr>
        <p:spPr>
          <a:xfrm>
            <a:off x="-482343" y="5529184"/>
            <a:ext cx="1584960" cy="257181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smtClean="0">
                <a:latin typeface="Consolas" panose="020B0609020204030204" pitchFamily="49" charset="0"/>
              </a:rPr>
              <a:t>&gt;_ $Bin/bash</a:t>
            </a:r>
          </a:p>
          <a:p>
            <a:r>
              <a:rPr lang="en-US" sz="700" dirty="0" smtClean="0">
                <a:latin typeface="Consolas" panose="020B0609020204030204" pitchFamily="49" charset="0"/>
              </a:rPr>
              <a:t>$node index.js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-478572" y="5880342"/>
            <a:ext cx="960967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-478572" y="5982132"/>
            <a:ext cx="960967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-889939" y="6150085"/>
            <a:ext cx="2217107" cy="676405"/>
          </a:xfrm>
          <a:prstGeom prst="rect">
            <a:avLst/>
          </a:prstGeom>
          <a:solidFill>
            <a:schemeClr val="tx2">
              <a:lumMod val="50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/>
          <p:cNvSpPr>
            <a:spLocks noChangeAspect="1"/>
          </p:cNvSpPr>
          <p:nvPr/>
        </p:nvSpPr>
        <p:spPr>
          <a:xfrm>
            <a:off x="1105114" y="6240441"/>
            <a:ext cx="127462" cy="1274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llipse 31"/>
          <p:cNvSpPr>
            <a:spLocks noChangeAspect="1"/>
          </p:cNvSpPr>
          <p:nvPr/>
        </p:nvSpPr>
        <p:spPr>
          <a:xfrm>
            <a:off x="1132824" y="6418896"/>
            <a:ext cx="78726" cy="7872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à coins arrondis 32"/>
          <p:cNvSpPr/>
          <p:nvPr/>
        </p:nvSpPr>
        <p:spPr>
          <a:xfrm>
            <a:off x="-804056" y="6231106"/>
            <a:ext cx="1584960" cy="257181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smtClean="0">
                <a:latin typeface="Consolas" panose="020B0609020204030204" pitchFamily="49" charset="0"/>
              </a:rPr>
              <a:t>&gt;_ $Bin/bash</a:t>
            </a:r>
          </a:p>
          <a:p>
            <a:r>
              <a:rPr lang="en-US" sz="700" dirty="0" smtClean="0">
                <a:latin typeface="Consolas" panose="020B0609020204030204" pitchFamily="49" charset="0"/>
              </a:rPr>
              <a:t>$node index.js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-800285" y="6582264"/>
            <a:ext cx="960967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-800285" y="6684054"/>
            <a:ext cx="960967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8" name="Imag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743236">
            <a:off x="3576204" y="4460874"/>
            <a:ext cx="218489" cy="218489"/>
          </a:xfrm>
          <a:prstGeom prst="rect">
            <a:avLst/>
          </a:prstGeom>
        </p:spPr>
      </p:pic>
      <p:sp>
        <p:nvSpPr>
          <p:cNvPr id="39" name="ZoneTexte 38"/>
          <p:cNvSpPr txBox="1"/>
          <p:nvPr/>
        </p:nvSpPr>
        <p:spPr>
          <a:xfrm>
            <a:off x="434931" y="355600"/>
            <a:ext cx="586047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Server-side types:</a:t>
            </a:r>
          </a:p>
          <a:p>
            <a:r>
              <a:rPr lang="en-US" sz="4800" b="1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File hosting</a:t>
            </a:r>
            <a:endParaRPr lang="en-US" sz="4800" b="1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41" name="Connecteur en angle 40"/>
          <p:cNvCxnSpPr/>
          <p:nvPr/>
        </p:nvCxnSpPr>
        <p:spPr>
          <a:xfrm flipV="1">
            <a:off x="3767421" y="4013200"/>
            <a:ext cx="4500279" cy="1042814"/>
          </a:xfrm>
          <a:prstGeom prst="bentConnector3">
            <a:avLst/>
          </a:prstGeom>
          <a:ln w="57150">
            <a:solidFill>
              <a:srgbClr val="FFC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File:OneDrive Folder Icon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794" y="2969605"/>
            <a:ext cx="918789" cy="91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File:OneDrive Folder Icon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8760" y="3227761"/>
            <a:ext cx="918789" cy="91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File:OneDrive Folder Icon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9020" y="2308972"/>
            <a:ext cx="918789" cy="91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ZoneTexte 46"/>
          <p:cNvSpPr txBox="1"/>
          <p:nvPr/>
        </p:nvSpPr>
        <p:spPr>
          <a:xfrm>
            <a:off x="8357886" y="4160852"/>
            <a:ext cx="2441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Sending malicious file</a:t>
            </a:r>
            <a:endParaRPr lang="fr-FR" b="1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8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327406" y="6144404"/>
            <a:ext cx="2217107" cy="676405"/>
          </a:xfrm>
          <a:prstGeom prst="rect">
            <a:avLst/>
          </a:prstGeom>
          <a:solidFill>
            <a:schemeClr val="tx2">
              <a:lumMod val="50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>
            <a:spLocks noChangeAspect="1"/>
          </p:cNvSpPr>
          <p:nvPr/>
        </p:nvSpPr>
        <p:spPr>
          <a:xfrm>
            <a:off x="3322459" y="6234760"/>
            <a:ext cx="127462" cy="1274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>
            <a:spLocks noChangeAspect="1"/>
          </p:cNvSpPr>
          <p:nvPr/>
        </p:nvSpPr>
        <p:spPr>
          <a:xfrm>
            <a:off x="3350169" y="6413215"/>
            <a:ext cx="78726" cy="7872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1413289" y="6225425"/>
            <a:ext cx="1584960" cy="257181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smtClean="0">
                <a:latin typeface="Consolas" panose="020B0609020204030204" pitchFamily="49" charset="0"/>
              </a:rPr>
              <a:t>&gt;_ $Bin/bash</a:t>
            </a:r>
          </a:p>
          <a:p>
            <a:r>
              <a:rPr lang="en-US" sz="700" dirty="0" smtClean="0">
                <a:latin typeface="Consolas" panose="020B0609020204030204" pitchFamily="49" charset="0"/>
              </a:rPr>
              <a:t>$node index.js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17060" y="6576583"/>
            <a:ext cx="960967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1417060" y="6678373"/>
            <a:ext cx="960967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1662686" y="5438829"/>
            <a:ext cx="2217107" cy="676405"/>
          </a:xfrm>
          <a:prstGeom prst="rect">
            <a:avLst/>
          </a:prstGeom>
          <a:solidFill>
            <a:schemeClr val="tx2">
              <a:lumMod val="50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>
            <a:spLocks noChangeAspect="1"/>
          </p:cNvSpPr>
          <p:nvPr/>
        </p:nvSpPr>
        <p:spPr>
          <a:xfrm>
            <a:off x="3657739" y="5529185"/>
            <a:ext cx="127462" cy="1274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>
            <a:spLocks noChangeAspect="1"/>
          </p:cNvSpPr>
          <p:nvPr/>
        </p:nvSpPr>
        <p:spPr>
          <a:xfrm>
            <a:off x="3685449" y="5707640"/>
            <a:ext cx="78726" cy="7872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1748569" y="5519850"/>
            <a:ext cx="1584960" cy="257181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smtClean="0">
                <a:latin typeface="Consolas" panose="020B0609020204030204" pitchFamily="49" charset="0"/>
              </a:rPr>
              <a:t>&gt;_ $Bin/bash</a:t>
            </a:r>
          </a:p>
          <a:p>
            <a:r>
              <a:rPr lang="en-US" sz="700" dirty="0" smtClean="0">
                <a:latin typeface="Consolas" panose="020B0609020204030204" pitchFamily="49" charset="0"/>
              </a:rPr>
              <a:t>$node index.js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752340" y="5871008"/>
            <a:ext cx="960967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1752340" y="5972798"/>
            <a:ext cx="960967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1342405" y="4747839"/>
            <a:ext cx="2217107" cy="676405"/>
          </a:xfrm>
          <a:prstGeom prst="rect">
            <a:avLst/>
          </a:prstGeom>
          <a:solidFill>
            <a:schemeClr val="tx2">
              <a:lumMod val="50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>
            <a:spLocks noChangeAspect="1"/>
          </p:cNvSpPr>
          <p:nvPr/>
        </p:nvSpPr>
        <p:spPr>
          <a:xfrm>
            <a:off x="3337458" y="4838195"/>
            <a:ext cx="127462" cy="1274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>
            <a:spLocks noChangeAspect="1"/>
          </p:cNvSpPr>
          <p:nvPr/>
        </p:nvSpPr>
        <p:spPr>
          <a:xfrm>
            <a:off x="3365168" y="5016650"/>
            <a:ext cx="78726" cy="7872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à coins arrondis 20"/>
          <p:cNvSpPr/>
          <p:nvPr/>
        </p:nvSpPr>
        <p:spPr>
          <a:xfrm>
            <a:off x="1428288" y="4828860"/>
            <a:ext cx="1584960" cy="257181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smtClean="0">
                <a:latin typeface="Consolas" panose="020B0609020204030204" pitchFamily="49" charset="0"/>
              </a:rPr>
              <a:t>&gt;_ $Bin/bash</a:t>
            </a:r>
          </a:p>
          <a:p>
            <a:r>
              <a:rPr lang="en-US" sz="700" dirty="0" smtClean="0">
                <a:latin typeface="Consolas" panose="020B0609020204030204" pitchFamily="49" charset="0"/>
              </a:rPr>
              <a:t>$node index.js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32059" y="5180018"/>
            <a:ext cx="960967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1432059" y="5281808"/>
            <a:ext cx="960967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-568226" y="5448163"/>
            <a:ext cx="2217107" cy="676405"/>
          </a:xfrm>
          <a:prstGeom prst="rect">
            <a:avLst/>
          </a:prstGeom>
          <a:solidFill>
            <a:schemeClr val="tx2">
              <a:lumMod val="50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>
            <a:spLocks noChangeAspect="1"/>
          </p:cNvSpPr>
          <p:nvPr/>
        </p:nvSpPr>
        <p:spPr>
          <a:xfrm>
            <a:off x="1426827" y="5538519"/>
            <a:ext cx="127462" cy="1274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/>
          <p:cNvSpPr>
            <a:spLocks noChangeAspect="1"/>
          </p:cNvSpPr>
          <p:nvPr/>
        </p:nvSpPr>
        <p:spPr>
          <a:xfrm>
            <a:off x="1454537" y="5716974"/>
            <a:ext cx="78726" cy="7872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à coins arrondis 26"/>
          <p:cNvSpPr/>
          <p:nvPr/>
        </p:nvSpPr>
        <p:spPr>
          <a:xfrm>
            <a:off x="-482343" y="5529184"/>
            <a:ext cx="1584960" cy="257181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smtClean="0">
                <a:latin typeface="Consolas" panose="020B0609020204030204" pitchFamily="49" charset="0"/>
              </a:rPr>
              <a:t>&gt;_ $Bin/bash</a:t>
            </a:r>
          </a:p>
          <a:p>
            <a:r>
              <a:rPr lang="en-US" sz="700" dirty="0" smtClean="0">
                <a:latin typeface="Consolas" panose="020B0609020204030204" pitchFamily="49" charset="0"/>
              </a:rPr>
              <a:t>$node index.js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-478572" y="5880342"/>
            <a:ext cx="960967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-478572" y="5982132"/>
            <a:ext cx="960967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-889939" y="6150085"/>
            <a:ext cx="2217107" cy="676405"/>
          </a:xfrm>
          <a:prstGeom prst="rect">
            <a:avLst/>
          </a:prstGeom>
          <a:solidFill>
            <a:schemeClr val="tx2">
              <a:lumMod val="50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/>
          <p:cNvSpPr>
            <a:spLocks noChangeAspect="1"/>
          </p:cNvSpPr>
          <p:nvPr/>
        </p:nvSpPr>
        <p:spPr>
          <a:xfrm>
            <a:off x="1105114" y="6240441"/>
            <a:ext cx="127462" cy="1274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llipse 31"/>
          <p:cNvSpPr>
            <a:spLocks noChangeAspect="1"/>
          </p:cNvSpPr>
          <p:nvPr/>
        </p:nvSpPr>
        <p:spPr>
          <a:xfrm>
            <a:off x="1132824" y="6418896"/>
            <a:ext cx="78726" cy="7872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à coins arrondis 32"/>
          <p:cNvSpPr/>
          <p:nvPr/>
        </p:nvSpPr>
        <p:spPr>
          <a:xfrm>
            <a:off x="-804056" y="6231106"/>
            <a:ext cx="1584960" cy="257181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smtClean="0">
                <a:latin typeface="Consolas" panose="020B0609020204030204" pitchFamily="49" charset="0"/>
              </a:rPr>
              <a:t>&gt;_ $Bin/bash</a:t>
            </a:r>
          </a:p>
          <a:p>
            <a:r>
              <a:rPr lang="en-US" sz="700" dirty="0" smtClean="0">
                <a:latin typeface="Consolas" panose="020B0609020204030204" pitchFamily="49" charset="0"/>
              </a:rPr>
              <a:t>$node index.js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-800285" y="6582264"/>
            <a:ext cx="960967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-800285" y="6684054"/>
            <a:ext cx="960967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8" name="Imag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743236">
            <a:off x="3576204" y="4460874"/>
            <a:ext cx="218489" cy="218489"/>
          </a:xfrm>
          <a:prstGeom prst="rect">
            <a:avLst/>
          </a:prstGeom>
        </p:spPr>
      </p:pic>
      <p:sp>
        <p:nvSpPr>
          <p:cNvPr id="39" name="ZoneTexte 38"/>
          <p:cNvSpPr txBox="1"/>
          <p:nvPr/>
        </p:nvSpPr>
        <p:spPr>
          <a:xfrm>
            <a:off x="434931" y="355600"/>
            <a:ext cx="868408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Server-side types:</a:t>
            </a:r>
          </a:p>
          <a:p>
            <a:r>
              <a:rPr lang="en-US" sz="48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server-client remote</a:t>
            </a:r>
            <a:endParaRPr lang="en-US" sz="4800" b="1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  <p:pic>
        <p:nvPicPr>
          <p:cNvPr id="3074" name="Picture 2" descr="Globe Icon | Small &amp;amp; Flat Iconset | paom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321" y="1937642"/>
            <a:ext cx="1491358" cy="1491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SUS 15.6&amp;quot; Republic of Gamers Strix G15 Series Gami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9368" y="4303999"/>
            <a:ext cx="1876923" cy="187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9420652" y="5956542"/>
            <a:ext cx="119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endParaRPr lang="fr-FR" b="1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4936671" y="3494316"/>
            <a:ext cx="2318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Open internet</a:t>
            </a:r>
            <a:endParaRPr lang="fr-FR" b="1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Connecteur droit avec flèche 3"/>
          <p:cNvCxnSpPr/>
          <p:nvPr/>
        </p:nvCxnSpPr>
        <p:spPr>
          <a:xfrm>
            <a:off x="6377472" y="3928964"/>
            <a:ext cx="2362303" cy="1737017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>
          <a:xfrm flipH="1">
            <a:off x="4012120" y="3928964"/>
            <a:ext cx="1917804" cy="142904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04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0681292" y="6198625"/>
            <a:ext cx="2217107" cy="676405"/>
          </a:xfrm>
          <a:prstGeom prst="rect">
            <a:avLst/>
          </a:prstGeom>
          <a:solidFill>
            <a:schemeClr val="tx2">
              <a:lumMod val="50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>
            <a:spLocks noChangeAspect="1"/>
          </p:cNvSpPr>
          <p:nvPr/>
        </p:nvSpPr>
        <p:spPr>
          <a:xfrm>
            <a:off x="12676345" y="6288981"/>
            <a:ext cx="127462" cy="1274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>
            <a:spLocks noChangeAspect="1"/>
          </p:cNvSpPr>
          <p:nvPr/>
        </p:nvSpPr>
        <p:spPr>
          <a:xfrm>
            <a:off x="12704055" y="6467436"/>
            <a:ext cx="78726" cy="7872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10767175" y="6279646"/>
            <a:ext cx="1584960" cy="257181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smtClean="0">
                <a:latin typeface="Consolas" panose="020B0609020204030204" pitchFamily="49" charset="0"/>
              </a:rPr>
              <a:t>&gt;_ $Bin/bash</a:t>
            </a:r>
          </a:p>
          <a:p>
            <a:r>
              <a:rPr lang="en-US" sz="700" dirty="0" smtClean="0">
                <a:latin typeface="Consolas" panose="020B0609020204030204" pitchFamily="49" charset="0"/>
              </a:rPr>
              <a:t>$node index.js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770946" y="6630804"/>
            <a:ext cx="960967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10770946" y="6732594"/>
            <a:ext cx="960967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11016572" y="5493050"/>
            <a:ext cx="2217107" cy="676405"/>
          </a:xfrm>
          <a:prstGeom prst="rect">
            <a:avLst/>
          </a:prstGeom>
          <a:solidFill>
            <a:schemeClr val="tx2">
              <a:lumMod val="50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>
            <a:spLocks noChangeAspect="1"/>
          </p:cNvSpPr>
          <p:nvPr/>
        </p:nvSpPr>
        <p:spPr>
          <a:xfrm>
            <a:off x="13011625" y="5583406"/>
            <a:ext cx="127462" cy="1274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>
            <a:spLocks noChangeAspect="1"/>
          </p:cNvSpPr>
          <p:nvPr/>
        </p:nvSpPr>
        <p:spPr>
          <a:xfrm>
            <a:off x="13039335" y="5761861"/>
            <a:ext cx="78726" cy="7872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11102455" y="5574071"/>
            <a:ext cx="1584960" cy="257181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smtClean="0">
                <a:latin typeface="Consolas" panose="020B0609020204030204" pitchFamily="49" charset="0"/>
              </a:rPr>
              <a:t>&gt;_ $Bin/bash</a:t>
            </a:r>
          </a:p>
          <a:p>
            <a:r>
              <a:rPr lang="en-US" sz="700" dirty="0" smtClean="0">
                <a:latin typeface="Consolas" panose="020B0609020204030204" pitchFamily="49" charset="0"/>
              </a:rPr>
              <a:t>$node index.js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106226" y="5925229"/>
            <a:ext cx="960967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11106226" y="6027019"/>
            <a:ext cx="960967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10696291" y="4802060"/>
            <a:ext cx="2217107" cy="676405"/>
          </a:xfrm>
          <a:prstGeom prst="rect">
            <a:avLst/>
          </a:prstGeom>
          <a:solidFill>
            <a:schemeClr val="tx2">
              <a:lumMod val="50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>
            <a:spLocks noChangeAspect="1"/>
          </p:cNvSpPr>
          <p:nvPr/>
        </p:nvSpPr>
        <p:spPr>
          <a:xfrm>
            <a:off x="12691344" y="4892416"/>
            <a:ext cx="127462" cy="1274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>
            <a:spLocks noChangeAspect="1"/>
          </p:cNvSpPr>
          <p:nvPr/>
        </p:nvSpPr>
        <p:spPr>
          <a:xfrm>
            <a:off x="12719054" y="5070871"/>
            <a:ext cx="78726" cy="7872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à coins arrondis 20"/>
          <p:cNvSpPr/>
          <p:nvPr/>
        </p:nvSpPr>
        <p:spPr>
          <a:xfrm>
            <a:off x="10782174" y="4883081"/>
            <a:ext cx="1584960" cy="257181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smtClean="0">
                <a:latin typeface="Consolas" panose="020B0609020204030204" pitchFamily="49" charset="0"/>
              </a:rPr>
              <a:t>&gt;_ $Bin/bash</a:t>
            </a:r>
          </a:p>
          <a:p>
            <a:r>
              <a:rPr lang="en-US" sz="700" dirty="0" smtClean="0">
                <a:latin typeface="Consolas" panose="020B0609020204030204" pitchFamily="49" charset="0"/>
              </a:rPr>
              <a:t>$node index.js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785945" y="5234239"/>
            <a:ext cx="960967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10785945" y="5336029"/>
            <a:ext cx="960967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8785660" y="5502384"/>
            <a:ext cx="2217107" cy="676405"/>
          </a:xfrm>
          <a:prstGeom prst="rect">
            <a:avLst/>
          </a:prstGeom>
          <a:solidFill>
            <a:schemeClr val="tx2">
              <a:lumMod val="50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>
            <a:spLocks noChangeAspect="1"/>
          </p:cNvSpPr>
          <p:nvPr/>
        </p:nvSpPr>
        <p:spPr>
          <a:xfrm>
            <a:off x="10780713" y="5592740"/>
            <a:ext cx="127462" cy="1274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/>
          <p:cNvSpPr>
            <a:spLocks noChangeAspect="1"/>
          </p:cNvSpPr>
          <p:nvPr/>
        </p:nvSpPr>
        <p:spPr>
          <a:xfrm>
            <a:off x="10808423" y="5771195"/>
            <a:ext cx="78726" cy="7872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à coins arrondis 26"/>
          <p:cNvSpPr/>
          <p:nvPr/>
        </p:nvSpPr>
        <p:spPr>
          <a:xfrm>
            <a:off x="8871543" y="5583405"/>
            <a:ext cx="1584960" cy="257181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smtClean="0">
                <a:latin typeface="Consolas" panose="020B0609020204030204" pitchFamily="49" charset="0"/>
              </a:rPr>
              <a:t>&gt;_ $Bin/bash</a:t>
            </a:r>
          </a:p>
          <a:p>
            <a:r>
              <a:rPr lang="en-US" sz="700" dirty="0" smtClean="0">
                <a:latin typeface="Consolas" panose="020B0609020204030204" pitchFamily="49" charset="0"/>
              </a:rPr>
              <a:t>$node index.js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875314" y="5934563"/>
            <a:ext cx="960967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8875314" y="6036353"/>
            <a:ext cx="960967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8463947" y="6204306"/>
            <a:ext cx="2217107" cy="676405"/>
          </a:xfrm>
          <a:prstGeom prst="rect">
            <a:avLst/>
          </a:prstGeom>
          <a:solidFill>
            <a:schemeClr val="tx2">
              <a:lumMod val="50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/>
          <p:cNvSpPr>
            <a:spLocks noChangeAspect="1"/>
          </p:cNvSpPr>
          <p:nvPr/>
        </p:nvSpPr>
        <p:spPr>
          <a:xfrm>
            <a:off x="10459000" y="6294662"/>
            <a:ext cx="127462" cy="1274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llipse 31"/>
          <p:cNvSpPr>
            <a:spLocks noChangeAspect="1"/>
          </p:cNvSpPr>
          <p:nvPr/>
        </p:nvSpPr>
        <p:spPr>
          <a:xfrm>
            <a:off x="10486710" y="6473117"/>
            <a:ext cx="78726" cy="7872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à coins arrondis 32"/>
          <p:cNvSpPr/>
          <p:nvPr/>
        </p:nvSpPr>
        <p:spPr>
          <a:xfrm>
            <a:off x="8549830" y="6285327"/>
            <a:ext cx="1584960" cy="257181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smtClean="0">
                <a:latin typeface="Consolas" panose="020B0609020204030204" pitchFamily="49" charset="0"/>
              </a:rPr>
              <a:t>&gt;_ $Bin/bash</a:t>
            </a:r>
          </a:p>
          <a:p>
            <a:r>
              <a:rPr lang="en-US" sz="700" dirty="0" smtClean="0">
                <a:latin typeface="Consolas" panose="020B0609020204030204" pitchFamily="49" charset="0"/>
              </a:rPr>
              <a:t>$node index.js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553601" y="6636485"/>
            <a:ext cx="960967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8553601" y="6738275"/>
            <a:ext cx="960967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8" name="Imag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743236">
            <a:off x="12930090" y="4515095"/>
            <a:ext cx="218489" cy="218489"/>
          </a:xfrm>
          <a:prstGeom prst="rect">
            <a:avLst/>
          </a:prstGeom>
        </p:spPr>
      </p:pic>
      <p:sp>
        <p:nvSpPr>
          <p:cNvPr id="39" name="ZoneTexte 38"/>
          <p:cNvSpPr txBox="1"/>
          <p:nvPr/>
        </p:nvSpPr>
        <p:spPr>
          <a:xfrm>
            <a:off x="434931" y="355600"/>
            <a:ext cx="868408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Client-side types:</a:t>
            </a:r>
          </a:p>
          <a:p>
            <a:r>
              <a:rPr lang="en-US" sz="4800" b="1" dirty="0" smtClean="0">
                <a:solidFill>
                  <a:srgbClr val="FF6600"/>
                </a:solidFill>
                <a:latin typeface="Consolas" panose="020B0609020204030204" pitchFamily="49" charset="0"/>
              </a:rPr>
              <a:t>Client as server</a:t>
            </a:r>
            <a:endParaRPr lang="en-US" sz="4800" b="1" dirty="0">
              <a:solidFill>
                <a:srgbClr val="FF6600"/>
              </a:solidFill>
              <a:latin typeface="Consolas" panose="020B0609020204030204" pitchFamily="49" charset="0"/>
            </a:endParaRPr>
          </a:p>
        </p:txBody>
      </p:sp>
      <p:pic>
        <p:nvPicPr>
          <p:cNvPr id="3076" name="Picture 4" descr="ASUS 15.6&amp;quot; Republic of Gamers Strix G15 Series Gam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318" y="4120509"/>
            <a:ext cx="1876923" cy="187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necteur droit avec flèche 3"/>
          <p:cNvCxnSpPr/>
          <p:nvPr/>
        </p:nvCxnSpPr>
        <p:spPr>
          <a:xfrm>
            <a:off x="3583636" y="5592740"/>
            <a:ext cx="4386070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 flipH="1">
            <a:off x="3583636" y="5412229"/>
            <a:ext cx="4303965" cy="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8481527" y="4800482"/>
            <a:ext cx="2217107" cy="676405"/>
          </a:xfrm>
          <a:prstGeom prst="rect">
            <a:avLst/>
          </a:prstGeom>
          <a:solidFill>
            <a:schemeClr val="tx2">
              <a:lumMod val="50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Ellipse 46"/>
          <p:cNvSpPr>
            <a:spLocks noChangeAspect="1"/>
          </p:cNvSpPr>
          <p:nvPr/>
        </p:nvSpPr>
        <p:spPr>
          <a:xfrm>
            <a:off x="10476580" y="4890838"/>
            <a:ext cx="127462" cy="1274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/>
          <p:cNvSpPr>
            <a:spLocks noChangeAspect="1"/>
          </p:cNvSpPr>
          <p:nvPr/>
        </p:nvSpPr>
        <p:spPr>
          <a:xfrm>
            <a:off x="10504290" y="5069293"/>
            <a:ext cx="78726" cy="7872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à coins arrondis 48"/>
          <p:cNvSpPr/>
          <p:nvPr/>
        </p:nvSpPr>
        <p:spPr>
          <a:xfrm>
            <a:off x="8567410" y="4881503"/>
            <a:ext cx="1584960" cy="257181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smtClean="0">
                <a:latin typeface="Consolas" panose="020B0609020204030204" pitchFamily="49" charset="0"/>
              </a:rPr>
              <a:t>&gt;_ $Bin/bash</a:t>
            </a:r>
          </a:p>
          <a:p>
            <a:r>
              <a:rPr lang="en-US" sz="700" dirty="0" smtClean="0">
                <a:latin typeface="Consolas" panose="020B0609020204030204" pitchFamily="49" charset="0"/>
              </a:rPr>
              <a:t>$node index.js</a:t>
            </a:r>
          </a:p>
        </p:txBody>
      </p:sp>
      <p:sp>
        <p:nvSpPr>
          <p:cNvPr id="51" name="Rectangle 50"/>
          <p:cNvSpPr/>
          <p:nvPr/>
        </p:nvSpPr>
        <p:spPr>
          <a:xfrm>
            <a:off x="8571181" y="5232661"/>
            <a:ext cx="960967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/>
          <p:cNvSpPr/>
          <p:nvPr/>
        </p:nvSpPr>
        <p:spPr>
          <a:xfrm>
            <a:off x="8571181" y="5334451"/>
            <a:ext cx="960967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/>
          <p:cNvSpPr/>
          <p:nvPr/>
        </p:nvSpPr>
        <p:spPr>
          <a:xfrm>
            <a:off x="9993901" y="4120509"/>
            <a:ext cx="2217107" cy="676405"/>
          </a:xfrm>
          <a:prstGeom prst="rect">
            <a:avLst/>
          </a:prstGeom>
          <a:solidFill>
            <a:schemeClr val="tx2">
              <a:lumMod val="50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Ellipse 53"/>
          <p:cNvSpPr>
            <a:spLocks noChangeAspect="1"/>
          </p:cNvSpPr>
          <p:nvPr/>
        </p:nvSpPr>
        <p:spPr>
          <a:xfrm>
            <a:off x="11988954" y="4210865"/>
            <a:ext cx="127462" cy="1274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/>
          <p:cNvSpPr>
            <a:spLocks noChangeAspect="1"/>
          </p:cNvSpPr>
          <p:nvPr/>
        </p:nvSpPr>
        <p:spPr>
          <a:xfrm>
            <a:off x="12016664" y="4389320"/>
            <a:ext cx="78726" cy="7872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à coins arrondis 55"/>
          <p:cNvSpPr/>
          <p:nvPr/>
        </p:nvSpPr>
        <p:spPr>
          <a:xfrm>
            <a:off x="10079784" y="4201530"/>
            <a:ext cx="1584960" cy="257181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smtClean="0">
                <a:latin typeface="Consolas" panose="020B0609020204030204" pitchFamily="49" charset="0"/>
              </a:rPr>
              <a:t>&gt;_ $Bin/bash</a:t>
            </a:r>
          </a:p>
          <a:p>
            <a:r>
              <a:rPr lang="en-US" sz="700" dirty="0" smtClean="0">
                <a:latin typeface="Consolas" panose="020B0609020204030204" pitchFamily="49" charset="0"/>
              </a:rPr>
              <a:t>$node index.js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0083555" y="4552688"/>
            <a:ext cx="960967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57"/>
          <p:cNvSpPr/>
          <p:nvPr/>
        </p:nvSpPr>
        <p:spPr>
          <a:xfrm>
            <a:off x="10083555" y="4654478"/>
            <a:ext cx="960967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58"/>
          <p:cNvSpPr/>
          <p:nvPr/>
        </p:nvSpPr>
        <p:spPr>
          <a:xfrm>
            <a:off x="10783258" y="3407329"/>
            <a:ext cx="2217107" cy="676405"/>
          </a:xfrm>
          <a:prstGeom prst="rect">
            <a:avLst/>
          </a:prstGeom>
          <a:solidFill>
            <a:schemeClr val="tx2">
              <a:lumMod val="50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Ellipse 59"/>
          <p:cNvSpPr>
            <a:spLocks noChangeAspect="1"/>
          </p:cNvSpPr>
          <p:nvPr/>
        </p:nvSpPr>
        <p:spPr>
          <a:xfrm>
            <a:off x="12778311" y="3497685"/>
            <a:ext cx="127462" cy="1274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/>
          <p:cNvSpPr>
            <a:spLocks noChangeAspect="1"/>
          </p:cNvSpPr>
          <p:nvPr/>
        </p:nvSpPr>
        <p:spPr>
          <a:xfrm>
            <a:off x="12806021" y="3676140"/>
            <a:ext cx="78726" cy="7872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à coins arrondis 61"/>
          <p:cNvSpPr/>
          <p:nvPr/>
        </p:nvSpPr>
        <p:spPr>
          <a:xfrm>
            <a:off x="10869141" y="3488350"/>
            <a:ext cx="1584960" cy="257181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smtClean="0">
                <a:latin typeface="Consolas" panose="020B0609020204030204" pitchFamily="49" charset="0"/>
              </a:rPr>
              <a:t>&gt;_ $Bin/bash</a:t>
            </a:r>
          </a:p>
          <a:p>
            <a:r>
              <a:rPr lang="en-US" sz="700" dirty="0" smtClean="0">
                <a:latin typeface="Consolas" panose="020B0609020204030204" pitchFamily="49" charset="0"/>
              </a:rPr>
              <a:t>$node index.js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0872912" y="3839508"/>
            <a:ext cx="960967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/>
          <p:cNvSpPr/>
          <p:nvPr/>
        </p:nvSpPr>
        <p:spPr>
          <a:xfrm>
            <a:off x="10872912" y="3941298"/>
            <a:ext cx="960967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ZoneTexte 64"/>
          <p:cNvSpPr txBox="1"/>
          <p:nvPr/>
        </p:nvSpPr>
        <p:spPr>
          <a:xfrm>
            <a:off x="1831294" y="5723226"/>
            <a:ext cx="119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endParaRPr lang="fr-FR" b="1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87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ZoneTexte 38"/>
          <p:cNvSpPr txBox="1"/>
          <p:nvPr/>
        </p:nvSpPr>
        <p:spPr>
          <a:xfrm>
            <a:off x="434931" y="355600"/>
            <a:ext cx="868408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Client-side types:</a:t>
            </a:r>
          </a:p>
          <a:p>
            <a:r>
              <a:rPr lang="en-US" sz="4800" b="1" dirty="0" smtClean="0">
                <a:solidFill>
                  <a:srgbClr val="FF6600"/>
                </a:solidFill>
                <a:latin typeface="Consolas" panose="020B0609020204030204" pitchFamily="49" charset="0"/>
              </a:rPr>
              <a:t>Client as server</a:t>
            </a:r>
            <a:endParaRPr lang="en-US" sz="4800" b="1" dirty="0">
              <a:solidFill>
                <a:srgbClr val="FF6600"/>
              </a:solidFill>
              <a:latin typeface="Consolas" panose="020B0609020204030204" pitchFamily="49" charset="0"/>
            </a:endParaRPr>
          </a:p>
        </p:txBody>
      </p:sp>
      <p:pic>
        <p:nvPicPr>
          <p:cNvPr id="3076" name="Picture 4" descr="ASUS 15.6&amp;quot; Republic of Gamers Strix G15 Series Gam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318" y="4120509"/>
            <a:ext cx="1876923" cy="187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necteur droit avec flèche 3"/>
          <p:cNvCxnSpPr/>
          <p:nvPr/>
        </p:nvCxnSpPr>
        <p:spPr>
          <a:xfrm>
            <a:off x="3583636" y="5592740"/>
            <a:ext cx="4386070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 flipH="1">
            <a:off x="3583636" y="5412229"/>
            <a:ext cx="4303965" cy="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/>
          <p:cNvSpPr txBox="1"/>
          <p:nvPr/>
        </p:nvSpPr>
        <p:spPr>
          <a:xfrm>
            <a:off x="1831294" y="5723226"/>
            <a:ext cx="119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endParaRPr lang="fr-FR" b="1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66" name="Picture 4" descr="ASUS 15.6&amp;quot; Republic of Gamers Strix G15 Series Gam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122" y="3633981"/>
            <a:ext cx="1207521" cy="120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iPhone 12 mini 128GB (PRODUCT)RED - Apple (CA)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4643" y="4048815"/>
            <a:ext cx="670077" cy="792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PS5 vs. Xbox Series X Review - Should You Buy New PlayStation or Xbox  Consoles?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111" y="4535734"/>
            <a:ext cx="876011" cy="876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Raspberry Pi 4, Enclosures &amp;amp; Cameras | Newark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9020" y="4790697"/>
            <a:ext cx="1548865" cy="1059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ZoneTexte 66"/>
          <p:cNvSpPr txBox="1"/>
          <p:nvPr/>
        </p:nvSpPr>
        <p:spPr>
          <a:xfrm>
            <a:off x="9047672" y="5812766"/>
            <a:ext cx="119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clients</a:t>
            </a:r>
            <a:endParaRPr lang="fr-FR" b="1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71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0681292" y="6198625"/>
            <a:ext cx="2217107" cy="676405"/>
          </a:xfrm>
          <a:prstGeom prst="rect">
            <a:avLst/>
          </a:prstGeom>
          <a:solidFill>
            <a:schemeClr val="tx2">
              <a:lumMod val="50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>
            <a:spLocks noChangeAspect="1"/>
          </p:cNvSpPr>
          <p:nvPr/>
        </p:nvSpPr>
        <p:spPr>
          <a:xfrm>
            <a:off x="12676345" y="6288981"/>
            <a:ext cx="127462" cy="1274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>
            <a:spLocks noChangeAspect="1"/>
          </p:cNvSpPr>
          <p:nvPr/>
        </p:nvSpPr>
        <p:spPr>
          <a:xfrm>
            <a:off x="12704055" y="6467436"/>
            <a:ext cx="78726" cy="7872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10767175" y="6279646"/>
            <a:ext cx="1584960" cy="257181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smtClean="0">
                <a:latin typeface="Consolas" panose="020B0609020204030204" pitchFamily="49" charset="0"/>
              </a:rPr>
              <a:t>&gt;_ $Bin/bash</a:t>
            </a:r>
          </a:p>
          <a:p>
            <a:r>
              <a:rPr lang="en-US" sz="700" dirty="0" smtClean="0">
                <a:latin typeface="Consolas" panose="020B0609020204030204" pitchFamily="49" charset="0"/>
              </a:rPr>
              <a:t>$node index.js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770946" y="6630804"/>
            <a:ext cx="960967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10770946" y="6732594"/>
            <a:ext cx="960967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11016572" y="5493050"/>
            <a:ext cx="2217107" cy="676405"/>
          </a:xfrm>
          <a:prstGeom prst="rect">
            <a:avLst/>
          </a:prstGeom>
          <a:solidFill>
            <a:schemeClr val="tx2">
              <a:lumMod val="50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>
            <a:spLocks noChangeAspect="1"/>
          </p:cNvSpPr>
          <p:nvPr/>
        </p:nvSpPr>
        <p:spPr>
          <a:xfrm>
            <a:off x="13011625" y="5583406"/>
            <a:ext cx="127462" cy="1274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>
            <a:spLocks noChangeAspect="1"/>
          </p:cNvSpPr>
          <p:nvPr/>
        </p:nvSpPr>
        <p:spPr>
          <a:xfrm>
            <a:off x="13039335" y="5761861"/>
            <a:ext cx="78726" cy="7872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11102455" y="5574071"/>
            <a:ext cx="1584960" cy="257181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smtClean="0">
                <a:latin typeface="Consolas" panose="020B0609020204030204" pitchFamily="49" charset="0"/>
              </a:rPr>
              <a:t>&gt;_ $Bin/bash</a:t>
            </a:r>
          </a:p>
          <a:p>
            <a:r>
              <a:rPr lang="en-US" sz="700" dirty="0" smtClean="0">
                <a:latin typeface="Consolas" panose="020B0609020204030204" pitchFamily="49" charset="0"/>
              </a:rPr>
              <a:t>$node index.js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106226" y="5925229"/>
            <a:ext cx="960967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11106226" y="6027019"/>
            <a:ext cx="960967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10696291" y="4802060"/>
            <a:ext cx="2217107" cy="676405"/>
          </a:xfrm>
          <a:prstGeom prst="rect">
            <a:avLst/>
          </a:prstGeom>
          <a:solidFill>
            <a:schemeClr val="tx2">
              <a:lumMod val="50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>
            <a:spLocks noChangeAspect="1"/>
          </p:cNvSpPr>
          <p:nvPr/>
        </p:nvSpPr>
        <p:spPr>
          <a:xfrm>
            <a:off x="12691344" y="4892416"/>
            <a:ext cx="127462" cy="1274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>
            <a:spLocks noChangeAspect="1"/>
          </p:cNvSpPr>
          <p:nvPr/>
        </p:nvSpPr>
        <p:spPr>
          <a:xfrm>
            <a:off x="12719054" y="5070871"/>
            <a:ext cx="78726" cy="7872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à coins arrondis 20"/>
          <p:cNvSpPr/>
          <p:nvPr/>
        </p:nvSpPr>
        <p:spPr>
          <a:xfrm>
            <a:off x="10782174" y="4883081"/>
            <a:ext cx="1584960" cy="257181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smtClean="0">
                <a:latin typeface="Consolas" panose="020B0609020204030204" pitchFamily="49" charset="0"/>
              </a:rPr>
              <a:t>&gt;_ $Bin/bash</a:t>
            </a:r>
          </a:p>
          <a:p>
            <a:r>
              <a:rPr lang="en-US" sz="700" dirty="0" smtClean="0">
                <a:latin typeface="Consolas" panose="020B0609020204030204" pitchFamily="49" charset="0"/>
              </a:rPr>
              <a:t>$node index.js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785945" y="5234239"/>
            <a:ext cx="960967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10785945" y="5336029"/>
            <a:ext cx="960967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8785660" y="5502384"/>
            <a:ext cx="2217107" cy="676405"/>
          </a:xfrm>
          <a:prstGeom prst="rect">
            <a:avLst/>
          </a:prstGeom>
          <a:solidFill>
            <a:schemeClr val="tx2">
              <a:lumMod val="50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>
            <a:spLocks noChangeAspect="1"/>
          </p:cNvSpPr>
          <p:nvPr/>
        </p:nvSpPr>
        <p:spPr>
          <a:xfrm>
            <a:off x="10780713" y="5592740"/>
            <a:ext cx="127462" cy="1274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/>
          <p:cNvSpPr>
            <a:spLocks noChangeAspect="1"/>
          </p:cNvSpPr>
          <p:nvPr/>
        </p:nvSpPr>
        <p:spPr>
          <a:xfrm>
            <a:off x="10808423" y="5771195"/>
            <a:ext cx="78726" cy="7872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à coins arrondis 26"/>
          <p:cNvSpPr/>
          <p:nvPr/>
        </p:nvSpPr>
        <p:spPr>
          <a:xfrm>
            <a:off x="8871543" y="5583405"/>
            <a:ext cx="1584960" cy="257181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smtClean="0">
                <a:latin typeface="Consolas" panose="020B0609020204030204" pitchFamily="49" charset="0"/>
              </a:rPr>
              <a:t>&gt;_ $Bin/bash</a:t>
            </a:r>
          </a:p>
          <a:p>
            <a:r>
              <a:rPr lang="en-US" sz="700" dirty="0" smtClean="0">
                <a:latin typeface="Consolas" panose="020B0609020204030204" pitchFamily="49" charset="0"/>
              </a:rPr>
              <a:t>$node index.js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875314" y="5934563"/>
            <a:ext cx="960967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8875314" y="6036353"/>
            <a:ext cx="960967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8463947" y="6204306"/>
            <a:ext cx="2217107" cy="676405"/>
          </a:xfrm>
          <a:prstGeom prst="rect">
            <a:avLst/>
          </a:prstGeom>
          <a:solidFill>
            <a:schemeClr val="tx2">
              <a:lumMod val="50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/>
          <p:cNvSpPr>
            <a:spLocks noChangeAspect="1"/>
          </p:cNvSpPr>
          <p:nvPr/>
        </p:nvSpPr>
        <p:spPr>
          <a:xfrm>
            <a:off x="10459000" y="6294662"/>
            <a:ext cx="127462" cy="1274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llipse 31"/>
          <p:cNvSpPr>
            <a:spLocks noChangeAspect="1"/>
          </p:cNvSpPr>
          <p:nvPr/>
        </p:nvSpPr>
        <p:spPr>
          <a:xfrm>
            <a:off x="10486710" y="6473117"/>
            <a:ext cx="78726" cy="7872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à coins arrondis 32"/>
          <p:cNvSpPr/>
          <p:nvPr/>
        </p:nvSpPr>
        <p:spPr>
          <a:xfrm>
            <a:off x="8549830" y="6285327"/>
            <a:ext cx="1584960" cy="257181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smtClean="0">
                <a:latin typeface="Consolas" panose="020B0609020204030204" pitchFamily="49" charset="0"/>
              </a:rPr>
              <a:t>&gt;_ $Bin/bash</a:t>
            </a:r>
          </a:p>
          <a:p>
            <a:r>
              <a:rPr lang="en-US" sz="700" dirty="0" smtClean="0">
                <a:latin typeface="Consolas" panose="020B0609020204030204" pitchFamily="49" charset="0"/>
              </a:rPr>
              <a:t>$node index.js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553601" y="6636485"/>
            <a:ext cx="960967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8553601" y="6738275"/>
            <a:ext cx="960967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8" name="Imag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743236">
            <a:off x="12930090" y="4515095"/>
            <a:ext cx="218489" cy="218489"/>
          </a:xfrm>
          <a:prstGeom prst="rect">
            <a:avLst/>
          </a:prstGeom>
        </p:spPr>
      </p:pic>
      <p:sp>
        <p:nvSpPr>
          <p:cNvPr id="39" name="ZoneTexte 38"/>
          <p:cNvSpPr txBox="1"/>
          <p:nvPr/>
        </p:nvSpPr>
        <p:spPr>
          <a:xfrm>
            <a:off x="434931" y="355600"/>
            <a:ext cx="868408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Client-side types:</a:t>
            </a:r>
          </a:p>
          <a:p>
            <a:r>
              <a:rPr lang="en-US" sz="48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Client as open server</a:t>
            </a:r>
            <a:endParaRPr lang="en-US" sz="48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pic>
        <p:nvPicPr>
          <p:cNvPr id="3076" name="Picture 4" descr="ASUS 15.6&amp;quot; Republic of Gamers Strix G15 Series Gam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318" y="4120509"/>
            <a:ext cx="1876923" cy="187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necteur droit avec flèche 3"/>
          <p:cNvCxnSpPr/>
          <p:nvPr/>
        </p:nvCxnSpPr>
        <p:spPr>
          <a:xfrm flipH="1">
            <a:off x="3314701" y="3037114"/>
            <a:ext cx="1861456" cy="254629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 flipH="1" flipV="1">
            <a:off x="6841679" y="2824845"/>
            <a:ext cx="1191978" cy="240781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8481527" y="4800482"/>
            <a:ext cx="2217107" cy="676405"/>
          </a:xfrm>
          <a:prstGeom prst="rect">
            <a:avLst/>
          </a:prstGeom>
          <a:solidFill>
            <a:schemeClr val="tx2">
              <a:lumMod val="50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Ellipse 46"/>
          <p:cNvSpPr>
            <a:spLocks noChangeAspect="1"/>
          </p:cNvSpPr>
          <p:nvPr/>
        </p:nvSpPr>
        <p:spPr>
          <a:xfrm>
            <a:off x="10476580" y="4890838"/>
            <a:ext cx="127462" cy="1274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/>
          <p:cNvSpPr>
            <a:spLocks noChangeAspect="1"/>
          </p:cNvSpPr>
          <p:nvPr/>
        </p:nvSpPr>
        <p:spPr>
          <a:xfrm>
            <a:off x="10504290" y="5069293"/>
            <a:ext cx="78726" cy="7872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à coins arrondis 48"/>
          <p:cNvSpPr/>
          <p:nvPr/>
        </p:nvSpPr>
        <p:spPr>
          <a:xfrm>
            <a:off x="8567410" y="4881503"/>
            <a:ext cx="1584960" cy="257181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smtClean="0">
                <a:latin typeface="Consolas" panose="020B0609020204030204" pitchFamily="49" charset="0"/>
              </a:rPr>
              <a:t>&gt;_ $Bin/bash</a:t>
            </a:r>
          </a:p>
          <a:p>
            <a:r>
              <a:rPr lang="en-US" sz="700" dirty="0" smtClean="0">
                <a:latin typeface="Consolas" panose="020B0609020204030204" pitchFamily="49" charset="0"/>
              </a:rPr>
              <a:t>$node index.js</a:t>
            </a:r>
          </a:p>
        </p:txBody>
      </p:sp>
      <p:sp>
        <p:nvSpPr>
          <p:cNvPr id="51" name="Rectangle 50"/>
          <p:cNvSpPr/>
          <p:nvPr/>
        </p:nvSpPr>
        <p:spPr>
          <a:xfrm>
            <a:off x="8571181" y="5232661"/>
            <a:ext cx="960967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/>
          <p:cNvSpPr/>
          <p:nvPr/>
        </p:nvSpPr>
        <p:spPr>
          <a:xfrm>
            <a:off x="8571181" y="5334451"/>
            <a:ext cx="960967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/>
          <p:cNvSpPr/>
          <p:nvPr/>
        </p:nvSpPr>
        <p:spPr>
          <a:xfrm>
            <a:off x="9993901" y="4120509"/>
            <a:ext cx="2217107" cy="676405"/>
          </a:xfrm>
          <a:prstGeom prst="rect">
            <a:avLst/>
          </a:prstGeom>
          <a:solidFill>
            <a:schemeClr val="tx2">
              <a:lumMod val="50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Ellipse 53"/>
          <p:cNvSpPr>
            <a:spLocks noChangeAspect="1"/>
          </p:cNvSpPr>
          <p:nvPr/>
        </p:nvSpPr>
        <p:spPr>
          <a:xfrm>
            <a:off x="11988954" y="4210865"/>
            <a:ext cx="127462" cy="1274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/>
          <p:cNvSpPr>
            <a:spLocks noChangeAspect="1"/>
          </p:cNvSpPr>
          <p:nvPr/>
        </p:nvSpPr>
        <p:spPr>
          <a:xfrm>
            <a:off x="12016664" y="4389320"/>
            <a:ext cx="78726" cy="7872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à coins arrondis 55"/>
          <p:cNvSpPr/>
          <p:nvPr/>
        </p:nvSpPr>
        <p:spPr>
          <a:xfrm>
            <a:off x="10079784" y="4201530"/>
            <a:ext cx="1584960" cy="257181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smtClean="0">
                <a:latin typeface="Consolas" panose="020B0609020204030204" pitchFamily="49" charset="0"/>
              </a:rPr>
              <a:t>&gt;_ $Bin/bash</a:t>
            </a:r>
          </a:p>
          <a:p>
            <a:r>
              <a:rPr lang="en-US" sz="700" dirty="0" smtClean="0">
                <a:latin typeface="Consolas" panose="020B0609020204030204" pitchFamily="49" charset="0"/>
              </a:rPr>
              <a:t>$node index.js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0083555" y="4552688"/>
            <a:ext cx="960967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57"/>
          <p:cNvSpPr/>
          <p:nvPr/>
        </p:nvSpPr>
        <p:spPr>
          <a:xfrm>
            <a:off x="10083555" y="4654478"/>
            <a:ext cx="960967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58"/>
          <p:cNvSpPr/>
          <p:nvPr/>
        </p:nvSpPr>
        <p:spPr>
          <a:xfrm>
            <a:off x="10783258" y="3407329"/>
            <a:ext cx="2217107" cy="676405"/>
          </a:xfrm>
          <a:prstGeom prst="rect">
            <a:avLst/>
          </a:prstGeom>
          <a:solidFill>
            <a:schemeClr val="tx2">
              <a:lumMod val="50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Ellipse 59"/>
          <p:cNvSpPr>
            <a:spLocks noChangeAspect="1"/>
          </p:cNvSpPr>
          <p:nvPr/>
        </p:nvSpPr>
        <p:spPr>
          <a:xfrm>
            <a:off x="12778311" y="3497685"/>
            <a:ext cx="127462" cy="1274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/>
          <p:cNvSpPr>
            <a:spLocks noChangeAspect="1"/>
          </p:cNvSpPr>
          <p:nvPr/>
        </p:nvSpPr>
        <p:spPr>
          <a:xfrm>
            <a:off x="12806021" y="3676140"/>
            <a:ext cx="78726" cy="7872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à coins arrondis 61"/>
          <p:cNvSpPr/>
          <p:nvPr/>
        </p:nvSpPr>
        <p:spPr>
          <a:xfrm>
            <a:off x="10869141" y="3488350"/>
            <a:ext cx="1584960" cy="257181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smtClean="0">
                <a:latin typeface="Consolas" panose="020B0609020204030204" pitchFamily="49" charset="0"/>
              </a:rPr>
              <a:t>&gt;_ $Bin/bash</a:t>
            </a:r>
          </a:p>
          <a:p>
            <a:r>
              <a:rPr lang="en-US" sz="700" dirty="0" smtClean="0">
                <a:latin typeface="Consolas" panose="020B0609020204030204" pitchFamily="49" charset="0"/>
              </a:rPr>
              <a:t>$node index.js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0872912" y="3839508"/>
            <a:ext cx="960967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/>
          <p:cNvSpPr/>
          <p:nvPr/>
        </p:nvSpPr>
        <p:spPr>
          <a:xfrm>
            <a:off x="10872912" y="3941298"/>
            <a:ext cx="960967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ZoneTexte 64"/>
          <p:cNvSpPr txBox="1"/>
          <p:nvPr/>
        </p:nvSpPr>
        <p:spPr>
          <a:xfrm>
            <a:off x="1831294" y="5723226"/>
            <a:ext cx="119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endParaRPr lang="fr-FR" b="1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66" name="Picture 2" descr="Globe Icon | Small &amp;amp; Flat Iconset | paomed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321" y="1937642"/>
            <a:ext cx="1491358" cy="1491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7" name="Connecteur droit avec flèche 66"/>
          <p:cNvCxnSpPr/>
          <p:nvPr/>
        </p:nvCxnSpPr>
        <p:spPr>
          <a:xfrm flipV="1">
            <a:off x="3314700" y="2824843"/>
            <a:ext cx="1861457" cy="2509608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6972300" y="2710543"/>
            <a:ext cx="1208314" cy="243747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ZoneTexte 68"/>
          <p:cNvSpPr txBox="1"/>
          <p:nvPr/>
        </p:nvSpPr>
        <p:spPr>
          <a:xfrm>
            <a:off x="4936671" y="3494316"/>
            <a:ext cx="2318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Open internet</a:t>
            </a:r>
            <a:endParaRPr lang="fr-FR" b="1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25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ZoneTexte 38"/>
          <p:cNvSpPr txBox="1"/>
          <p:nvPr/>
        </p:nvSpPr>
        <p:spPr>
          <a:xfrm>
            <a:off x="434931" y="355600"/>
            <a:ext cx="868408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Client-side types:</a:t>
            </a:r>
          </a:p>
          <a:p>
            <a:r>
              <a:rPr lang="en-US" sz="48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Client as open server</a:t>
            </a:r>
            <a:endParaRPr lang="en-US" sz="48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pic>
        <p:nvPicPr>
          <p:cNvPr id="3076" name="Picture 4" descr="ASUS 15.6&amp;quot; Republic of Gamers Strix G15 Series Gam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318" y="4120509"/>
            <a:ext cx="1876923" cy="187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necteur droit avec flèche 3"/>
          <p:cNvCxnSpPr/>
          <p:nvPr/>
        </p:nvCxnSpPr>
        <p:spPr>
          <a:xfrm flipH="1">
            <a:off x="3314701" y="3037114"/>
            <a:ext cx="1861456" cy="254629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 flipH="1" flipV="1">
            <a:off x="6841679" y="2824845"/>
            <a:ext cx="1191978" cy="240781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/>
          <p:cNvSpPr txBox="1"/>
          <p:nvPr/>
        </p:nvSpPr>
        <p:spPr>
          <a:xfrm>
            <a:off x="1831294" y="5723226"/>
            <a:ext cx="119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endParaRPr lang="fr-FR" b="1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66" name="Picture 2" descr="Globe Icon | Small &amp;amp; Flat Iconset | paom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321" y="1937642"/>
            <a:ext cx="1491358" cy="1491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7" name="Connecteur droit avec flèche 66"/>
          <p:cNvCxnSpPr/>
          <p:nvPr/>
        </p:nvCxnSpPr>
        <p:spPr>
          <a:xfrm flipV="1">
            <a:off x="3314700" y="2824843"/>
            <a:ext cx="1861457" cy="2509608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6972300" y="2710543"/>
            <a:ext cx="1208314" cy="243747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ZoneTexte 68"/>
          <p:cNvSpPr txBox="1"/>
          <p:nvPr/>
        </p:nvSpPr>
        <p:spPr>
          <a:xfrm>
            <a:off x="4936671" y="3494316"/>
            <a:ext cx="2318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Open internet</a:t>
            </a:r>
            <a:endParaRPr lang="fr-FR" b="1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75" name="Picture 4" descr="ASUS 15.6&amp;quot; Republic of Gamers Strix G15 Series Gami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868" y="3367637"/>
            <a:ext cx="1207521" cy="120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" descr="iPhone 12 mini 128GB (PRODUCT)RED - Apple (CA)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6389" y="3782471"/>
            <a:ext cx="670077" cy="792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4" descr="PS5 vs. Xbox Series X Review - Should You Buy New PlayStation or Xbox  Consoles?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857" y="4269390"/>
            <a:ext cx="876011" cy="876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6" descr="Raspberry Pi 4, Enclosures &amp;amp; Cameras | Newark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0766" y="4524353"/>
            <a:ext cx="1548865" cy="1059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ZoneTexte 78"/>
          <p:cNvSpPr txBox="1"/>
          <p:nvPr/>
        </p:nvSpPr>
        <p:spPr>
          <a:xfrm>
            <a:off x="9319418" y="5546422"/>
            <a:ext cx="119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clients</a:t>
            </a:r>
            <a:endParaRPr lang="fr-FR" b="1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91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2850524" y="2797935"/>
            <a:ext cx="64909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1rst (and </a:t>
            </a:r>
            <a:r>
              <a:rPr lang="fr-FR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worst</a:t>
            </a:r>
            <a:r>
              <a:rPr lang="fr-FR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</a:t>
            </a:r>
            <a:r>
              <a:rPr lang="fr-FR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experiment</a:t>
            </a:r>
            <a:endParaRPr lang="fr-FR" b="1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fr-FR" sz="60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Vulnebarility</a:t>
            </a:r>
            <a:endParaRPr lang="fr-FR" sz="6000" b="1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fr-FR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Yeah </a:t>
            </a:r>
            <a:r>
              <a:rPr lang="fr-FR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am</a:t>
            </a:r>
            <a:r>
              <a:rPr lang="fr-FR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dumb</a:t>
            </a:r>
            <a:r>
              <a:rPr lang="fr-FR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i have to use the command line!</a:t>
            </a:r>
          </a:p>
        </p:txBody>
      </p:sp>
    </p:spTree>
    <p:extLst>
      <p:ext uri="{BB962C8B-B14F-4D97-AF65-F5344CB8AC3E}">
        <p14:creationId xmlns:p14="http://schemas.microsoft.com/office/powerpoint/2010/main" val="262370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653862" y="2836035"/>
            <a:ext cx="88842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2nd </a:t>
            </a:r>
            <a:r>
              <a:rPr lang="fr-FR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experiment</a:t>
            </a:r>
            <a:endParaRPr lang="fr-FR" b="1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fr-FR" sz="60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Intentional</a:t>
            </a:r>
            <a:r>
              <a:rPr lang="fr-FR" sz="6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bugs</a:t>
            </a:r>
            <a:endParaRPr lang="fr-FR" sz="6000" b="1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endParaRPr lang="fr-FR" b="1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42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237</Words>
  <Application>Microsoft Office PowerPoint</Application>
  <PresentationFormat>Grand écran</PresentationFormat>
  <Paragraphs>84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TOSHIBA</dc:creator>
  <cp:lastModifiedBy>TOSHIBA</cp:lastModifiedBy>
  <cp:revision>27</cp:revision>
  <dcterms:created xsi:type="dcterms:W3CDTF">2021-12-13T22:22:23Z</dcterms:created>
  <dcterms:modified xsi:type="dcterms:W3CDTF">2021-12-16T02:17:07Z</dcterms:modified>
</cp:coreProperties>
</file>