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8" r:id="rId3"/>
    <p:sldId id="309" r:id="rId5"/>
    <p:sldId id="310" r:id="rId6"/>
    <p:sldId id="311" r:id="rId7"/>
    <p:sldId id="312" r:id="rId8"/>
    <p:sldId id="294" r:id="rId9"/>
    <p:sldId id="258" r:id="rId10"/>
    <p:sldId id="290" r:id="rId11"/>
    <p:sldId id="293" r:id="rId12"/>
    <p:sldId id="291" r:id="rId13"/>
    <p:sldId id="292" r:id="rId14"/>
    <p:sldId id="307" r:id="rId15"/>
    <p:sldId id="306" r:id="rId16"/>
    <p:sldId id="305" r:id="rId17"/>
    <p:sldId id="337" r:id="rId18"/>
    <p:sldId id="304" r:id="rId19"/>
    <p:sldId id="287"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2E75B6"/>
    <a:srgbClr val="92D050"/>
    <a:srgbClr val="3D9077"/>
    <a:srgbClr val="4C6062"/>
    <a:srgbClr val="E93C3F"/>
    <a:srgbClr val="E95042"/>
    <a:srgbClr val="F86817"/>
    <a:srgbClr val="EF9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032" autoAdjust="0"/>
    <p:restoredTop sz="94660"/>
  </p:normalViewPr>
  <p:slideViewPr>
    <p:cSldViewPr snapToGrid="0">
      <p:cViewPr varScale="1">
        <p:scale>
          <a:sx n="51" d="100"/>
          <a:sy n="51" d="100"/>
        </p:scale>
        <p:origin x="66" y="1290"/>
      </p:cViewPr>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6E4533-A4B1-4259-B833-FB8FCF5C3C6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3A512A-8082-4353-BB82-43F7755F81F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3A512A-8082-4353-BB82-43F7755F81F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3A512A-8082-4353-BB82-43F7755F81F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3A512A-8082-4353-BB82-43F7755F81F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3A512A-8082-4353-BB82-43F7755F81F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3A512A-8082-4353-BB82-43F7755F81F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3A512A-8082-4353-BB82-43F7755F81F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3A512A-8082-4353-BB82-43F7755F81F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3A512A-8082-4353-BB82-43F7755F81F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50E829A-D93B-4641-8AF3-0FA31E9770B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3A512A-8082-4353-BB82-43F7755F81F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3A512A-8082-4353-BB82-43F7755F81F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3A512A-8082-4353-BB82-43F7755F81F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73A512A-8082-4353-BB82-43F7755F81F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emf"/><Relationship Id="rId7" Type="http://schemas.openxmlformats.org/officeDocument/2006/relationships/image" Target="../media/image6.emf"/><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矩形 15"/>
          <p:cNvSpPr/>
          <p:nvPr userDrawn="1"/>
        </p:nvSpPr>
        <p:spPr>
          <a:xfrm>
            <a:off x="5103845" y="2876592"/>
            <a:ext cx="6351574" cy="7338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5103845" y="2889408"/>
            <a:ext cx="6351574" cy="710113"/>
          </a:xfrm>
        </p:spPr>
        <p:txBody>
          <a:bodyPr anchor="b">
            <a:normAutofit/>
          </a:bodyPr>
          <a:lstStyle>
            <a:lvl1pPr algn="ctr">
              <a:defRPr sz="4000" b="1"/>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5103845" y="3683298"/>
            <a:ext cx="6351574" cy="478848"/>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09C5DF3C-7E5E-443A-9171-DDFAB6D2611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ADAC63-8E9F-472E-AAF2-9E83EB0B5909}" type="slidenum">
              <a:rPr lang="zh-CN" altLang="en-US" smtClean="0"/>
            </a:fld>
            <a:endParaRPr lang="zh-CN" altLang="en-US"/>
          </a:p>
        </p:txBody>
      </p:sp>
      <p:pic>
        <p:nvPicPr>
          <p:cNvPr id="7" name="图片 6"/>
          <p:cNvPicPr>
            <a:picLocks noChangeAspect="1"/>
          </p:cNvPicPr>
          <p:nvPr userDrawn="1"/>
        </p:nvPicPr>
        <p:blipFill>
          <a:blip r:embed="rId2"/>
          <a:stretch>
            <a:fillRect/>
          </a:stretch>
        </p:blipFill>
        <p:spPr>
          <a:xfrm>
            <a:off x="736581" y="352935"/>
            <a:ext cx="4517863" cy="5909945"/>
          </a:xfrm>
          <a:prstGeom prst="rect">
            <a:avLst/>
          </a:prstGeom>
        </p:spPr>
      </p:pic>
      <p:pic>
        <p:nvPicPr>
          <p:cNvPr id="8" name="图片 7"/>
          <p:cNvPicPr>
            <a:picLocks noChangeAspect="1"/>
          </p:cNvPicPr>
          <p:nvPr userDrawn="1"/>
        </p:nvPicPr>
        <p:blipFill>
          <a:blip r:embed="rId3"/>
          <a:stretch>
            <a:fillRect/>
          </a:stretch>
        </p:blipFill>
        <p:spPr>
          <a:xfrm>
            <a:off x="3072984" y="4841945"/>
            <a:ext cx="2614575" cy="1564783"/>
          </a:xfrm>
          <a:prstGeom prst="rect">
            <a:avLst/>
          </a:prstGeom>
        </p:spPr>
      </p:pic>
      <p:pic>
        <p:nvPicPr>
          <p:cNvPr id="9" name="图片 8"/>
          <p:cNvPicPr>
            <a:picLocks noChangeAspect="1"/>
          </p:cNvPicPr>
          <p:nvPr userDrawn="1"/>
        </p:nvPicPr>
        <p:blipFill>
          <a:blip r:embed="rId4"/>
          <a:stretch>
            <a:fillRect/>
          </a:stretch>
        </p:blipFill>
        <p:spPr>
          <a:xfrm>
            <a:off x="-172952" y="-308468"/>
            <a:ext cx="2958750" cy="2947500"/>
          </a:xfrm>
          <a:prstGeom prst="rect">
            <a:avLst/>
          </a:prstGeom>
        </p:spPr>
      </p:pic>
      <p:pic>
        <p:nvPicPr>
          <p:cNvPr id="10" name="图片 9"/>
          <p:cNvPicPr>
            <a:picLocks noChangeAspect="1"/>
          </p:cNvPicPr>
          <p:nvPr userDrawn="1"/>
        </p:nvPicPr>
        <p:blipFill>
          <a:blip r:embed="rId5"/>
          <a:stretch>
            <a:fillRect/>
          </a:stretch>
        </p:blipFill>
        <p:spPr>
          <a:xfrm>
            <a:off x="6624535" y="231820"/>
            <a:ext cx="2552199" cy="392646"/>
          </a:xfrm>
          <a:prstGeom prst="rect">
            <a:avLst/>
          </a:prstGeom>
        </p:spPr>
      </p:pic>
      <p:pic>
        <p:nvPicPr>
          <p:cNvPr id="11" name="图片 10"/>
          <p:cNvPicPr>
            <a:picLocks noChangeAspect="1"/>
          </p:cNvPicPr>
          <p:nvPr userDrawn="1"/>
        </p:nvPicPr>
        <p:blipFill>
          <a:blip r:embed="rId6"/>
          <a:stretch>
            <a:fillRect/>
          </a:stretch>
        </p:blipFill>
        <p:spPr>
          <a:xfrm>
            <a:off x="8029234" y="1366814"/>
            <a:ext cx="1147500" cy="1001250"/>
          </a:xfrm>
          <a:prstGeom prst="rect">
            <a:avLst/>
          </a:prstGeom>
        </p:spPr>
      </p:pic>
      <p:pic>
        <p:nvPicPr>
          <p:cNvPr id="12" name="图片 11"/>
          <p:cNvPicPr>
            <a:picLocks noChangeAspect="1"/>
          </p:cNvPicPr>
          <p:nvPr userDrawn="1"/>
        </p:nvPicPr>
        <p:blipFill>
          <a:blip r:embed="rId4"/>
          <a:stretch>
            <a:fillRect/>
          </a:stretch>
        </p:blipFill>
        <p:spPr>
          <a:xfrm>
            <a:off x="6451038" y="2786659"/>
            <a:ext cx="2063131" cy="2055286"/>
          </a:xfrm>
          <a:prstGeom prst="rect">
            <a:avLst/>
          </a:prstGeom>
        </p:spPr>
      </p:pic>
      <p:pic>
        <p:nvPicPr>
          <p:cNvPr id="13" name="图片 12"/>
          <p:cNvPicPr>
            <a:picLocks noChangeAspect="1"/>
          </p:cNvPicPr>
          <p:nvPr userDrawn="1"/>
        </p:nvPicPr>
        <p:blipFill>
          <a:blip r:embed="rId7"/>
          <a:stretch>
            <a:fillRect/>
          </a:stretch>
        </p:blipFill>
        <p:spPr>
          <a:xfrm>
            <a:off x="8401650" y="4771165"/>
            <a:ext cx="978750" cy="978750"/>
          </a:xfrm>
          <a:prstGeom prst="rect">
            <a:avLst/>
          </a:prstGeom>
        </p:spPr>
      </p:pic>
      <p:pic>
        <p:nvPicPr>
          <p:cNvPr id="14" name="图片 13"/>
          <p:cNvPicPr>
            <a:picLocks noChangeAspect="1"/>
          </p:cNvPicPr>
          <p:nvPr userDrawn="1"/>
        </p:nvPicPr>
        <p:blipFill>
          <a:blip r:embed="rId8"/>
          <a:stretch>
            <a:fillRect/>
          </a:stretch>
        </p:blipFill>
        <p:spPr>
          <a:xfrm>
            <a:off x="0" y="6262880"/>
            <a:ext cx="2238750" cy="135000"/>
          </a:xfrm>
          <a:prstGeom prst="rect">
            <a:avLst/>
          </a:prstGeom>
        </p:spPr>
      </p:pic>
    </p:spTree>
  </p:cSld>
  <p:clrMapOvr>
    <a:masterClrMapping/>
  </p:clrMapOvr>
  <p:transition spd="slow" advClick="0" advTm="3000">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9C5DF3C-7E5E-443A-9171-DDFAB6D2611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7ADAC63-8E9F-472E-AAF2-9E83EB0B5909}" type="slidenum">
              <a:rPr lang="zh-CN" altLang="en-US" smtClean="0"/>
            </a:fld>
            <a:endParaRPr lang="zh-CN" altLang="en-US"/>
          </a:p>
        </p:txBody>
      </p:sp>
      <p:sp>
        <p:nvSpPr>
          <p:cNvPr id="7" name="内容占位符 6"/>
          <p:cNvSpPr>
            <a:spLocks noGrp="1"/>
          </p:cNvSpPr>
          <p:nvPr>
            <p:ph sz="quarter" idx="13"/>
          </p:nvPr>
        </p:nvSpPr>
        <p:spPr>
          <a:xfrm>
            <a:off x="838800" y="363600"/>
            <a:ext cx="105156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transition spd="slow" advClick="0" advTm="300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6800400" y="2260800"/>
            <a:ext cx="4734000" cy="2332800"/>
          </a:xfrm>
        </p:spPr>
        <p:txBody>
          <a:bodyPr anchor="ctr" anchorCtr="0">
            <a:normAutofit/>
          </a:bodyPr>
          <a:lstStyle>
            <a:lvl1pPr marL="0" indent="0">
              <a:lnSpc>
                <a:spcPct val="150000"/>
              </a:lnSpc>
              <a:spcBef>
                <a:spcPts val="0"/>
              </a:spcBef>
              <a:buFont typeface="Arial" panose="020B0604020202020204" pitchFamily="34" charset="0"/>
              <a:buNone/>
              <a:defRPr sz="2400"/>
            </a:lvl1pPr>
            <a:lvl2pPr marL="457200" indent="0">
              <a:buNone/>
              <a:defRPr sz="2000"/>
            </a:lvl2pPr>
            <a:lvl3pPr marL="914400" indent="0">
              <a:buNone/>
              <a:defRPr sz="1800"/>
            </a:lvl3pPr>
            <a:lvl4pPr marL="1371600" indent="0">
              <a:buNone/>
              <a:defRPr sz="1800"/>
            </a:lvl4pPr>
            <a:lvl5pPr marL="1828800" indent="0">
              <a:buNone/>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09C5DF3C-7E5E-443A-9171-DDFAB6D2611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ADAC63-8E9F-472E-AAF2-9E83EB0B5909}" type="slidenum">
              <a:rPr lang="zh-CN" altLang="en-US" smtClean="0"/>
            </a:fld>
            <a:endParaRPr lang="zh-CN" altLang="en-US"/>
          </a:p>
        </p:txBody>
      </p:sp>
      <p:grpSp>
        <p:nvGrpSpPr>
          <p:cNvPr id="7" name="组合 6"/>
          <p:cNvGrpSpPr/>
          <p:nvPr userDrawn="1"/>
        </p:nvGrpSpPr>
        <p:grpSpPr>
          <a:xfrm>
            <a:off x="242398" y="310821"/>
            <a:ext cx="588729" cy="345057"/>
            <a:chOff x="276045" y="1035169"/>
            <a:chExt cx="588729" cy="345057"/>
          </a:xfrm>
        </p:grpSpPr>
        <p:sp>
          <p:nvSpPr>
            <p:cNvPr id="8" name="矩形 7"/>
            <p:cNvSpPr/>
            <p:nvPr/>
          </p:nvSpPr>
          <p:spPr>
            <a:xfrm rot="2876142">
              <a:off x="276045" y="1035170"/>
              <a:ext cx="345056" cy="34505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2876142">
              <a:off x="519718" y="1035169"/>
              <a:ext cx="345056" cy="345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advClick="0" advTm="300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7" name="组合 6"/>
          <p:cNvGrpSpPr/>
          <p:nvPr userDrawn="1"/>
        </p:nvGrpSpPr>
        <p:grpSpPr>
          <a:xfrm>
            <a:off x="3201044" y="2127907"/>
            <a:ext cx="5266902" cy="1813092"/>
            <a:chOff x="1843732" y="1671946"/>
            <a:chExt cx="3127190" cy="1076512"/>
          </a:xfrm>
        </p:grpSpPr>
        <p:sp>
          <p:nvSpPr>
            <p:cNvPr id="8" name="Freeform 6"/>
            <p:cNvSpPr/>
            <p:nvPr/>
          </p:nvSpPr>
          <p:spPr bwMode="auto">
            <a:xfrm>
              <a:off x="1938623" y="1671946"/>
              <a:ext cx="3032299" cy="1076512"/>
            </a:xfrm>
            <a:custGeom>
              <a:avLst/>
              <a:gdLst>
                <a:gd name="T0" fmla="*/ 0 w 1645"/>
                <a:gd name="T1" fmla="*/ 424342 h 1000"/>
                <a:gd name="T2" fmla="*/ 1273603 w 1645"/>
                <a:gd name="T3" fmla="*/ 413496 h 1000"/>
                <a:gd name="T4" fmla="*/ 2282219 w 1645"/>
                <a:gd name="T5" fmla="*/ 432476 h 1000"/>
                <a:gd name="T6" fmla="*/ 2282219 w 1645"/>
                <a:gd name="T7" fmla="*/ 959853 h 1000"/>
                <a:gd name="T8" fmla="*/ 1273603 w 1645"/>
                <a:gd name="T9" fmla="*/ 940873 h 1000"/>
                <a:gd name="T10" fmla="*/ 0 w 1645"/>
                <a:gd name="T11" fmla="*/ 951719 h 1000"/>
                <a:gd name="T12" fmla="*/ 0 w 1645"/>
                <a:gd name="T13" fmla="*/ 424342 h 1000"/>
                <a:gd name="T14" fmla="*/ 0 60000 65536"/>
                <a:gd name="T15" fmla="*/ 0 60000 65536"/>
                <a:gd name="T16" fmla="*/ 0 60000 65536"/>
                <a:gd name="T17" fmla="*/ 0 60000 65536"/>
                <a:gd name="T18" fmla="*/ 0 60000 65536"/>
                <a:gd name="T19" fmla="*/ 0 60000 65536"/>
                <a:gd name="T20" fmla="*/ 0 60000 65536"/>
                <a:gd name="T21" fmla="*/ 0 w 1645"/>
                <a:gd name="T22" fmla="*/ 0 h 1000"/>
                <a:gd name="T23" fmla="*/ 1645 w 1645"/>
                <a:gd name="T24" fmla="*/ 1000 h 1000"/>
                <a:gd name="connsiteX0" fmla="*/ 0 w 10000"/>
                <a:gd name="connsiteY0" fmla="*/ 1043 h 6350"/>
                <a:gd name="connsiteX1" fmla="*/ 5581 w 10000"/>
                <a:gd name="connsiteY1" fmla="*/ 963 h 6350"/>
                <a:gd name="connsiteX2" fmla="*/ 10000 w 10000"/>
                <a:gd name="connsiteY2" fmla="*/ 1103 h 6350"/>
                <a:gd name="connsiteX3" fmla="*/ 10000 w 10000"/>
                <a:gd name="connsiteY3" fmla="*/ 4993 h 6350"/>
                <a:gd name="connsiteX4" fmla="*/ 5581 w 10000"/>
                <a:gd name="connsiteY4" fmla="*/ 4853 h 6350"/>
                <a:gd name="connsiteX5" fmla="*/ 0 w 10000"/>
                <a:gd name="connsiteY5" fmla="*/ 4933 h 6350"/>
                <a:gd name="connsiteX6" fmla="*/ 0 w 10000"/>
                <a:gd name="connsiteY6" fmla="*/ 1043 h 6350"/>
                <a:gd name="connsiteX0-1" fmla="*/ 0 w 10000"/>
                <a:gd name="connsiteY0-2" fmla="*/ 1643 h 10000"/>
                <a:gd name="connsiteX1-3" fmla="*/ 5581 w 10000"/>
                <a:gd name="connsiteY1-4" fmla="*/ 1517 h 10000"/>
                <a:gd name="connsiteX2-5" fmla="*/ 10000 w 10000"/>
                <a:gd name="connsiteY2-6" fmla="*/ 1737 h 10000"/>
                <a:gd name="connsiteX3-7" fmla="*/ 10000 w 10000"/>
                <a:gd name="connsiteY3-8" fmla="*/ 7863 h 10000"/>
                <a:gd name="connsiteX4-9" fmla="*/ 5581 w 10000"/>
                <a:gd name="connsiteY4-10" fmla="*/ 7643 h 10000"/>
                <a:gd name="connsiteX5-11" fmla="*/ 0 w 10000"/>
                <a:gd name="connsiteY5-12" fmla="*/ 7769 h 10000"/>
                <a:gd name="connsiteX6-13" fmla="*/ 0 w 10000"/>
                <a:gd name="connsiteY6-14" fmla="*/ 1643 h 10000"/>
                <a:gd name="connsiteX0-15" fmla="*/ 0 w 10000"/>
                <a:gd name="connsiteY0-16" fmla="*/ 1643 h 9414"/>
                <a:gd name="connsiteX1-17" fmla="*/ 5581 w 10000"/>
                <a:gd name="connsiteY1-18" fmla="*/ 1517 h 9414"/>
                <a:gd name="connsiteX2-19" fmla="*/ 10000 w 10000"/>
                <a:gd name="connsiteY2-20" fmla="*/ 1737 h 9414"/>
                <a:gd name="connsiteX3-21" fmla="*/ 10000 w 10000"/>
                <a:gd name="connsiteY3-22" fmla="*/ 7863 h 9414"/>
                <a:gd name="connsiteX4-23" fmla="*/ 5581 w 10000"/>
                <a:gd name="connsiteY4-24" fmla="*/ 7643 h 9414"/>
                <a:gd name="connsiteX5-25" fmla="*/ 0 w 10000"/>
                <a:gd name="connsiteY5-26" fmla="*/ 7769 h 9414"/>
                <a:gd name="connsiteX6-27" fmla="*/ 0 w 10000"/>
                <a:gd name="connsiteY6-28" fmla="*/ 1643 h 9414"/>
              </a:gdLst>
              <a:ahLst/>
              <a:cxnLst>
                <a:cxn ang="0">
                  <a:pos x="connsiteX0-15" y="connsiteY0-16"/>
                </a:cxn>
                <a:cxn ang="0">
                  <a:pos x="connsiteX1-17" y="connsiteY1-18"/>
                </a:cxn>
                <a:cxn ang="0">
                  <a:pos x="connsiteX2-19" y="connsiteY2-20"/>
                </a:cxn>
                <a:cxn ang="0">
                  <a:pos x="connsiteX3-21" y="connsiteY3-22"/>
                </a:cxn>
                <a:cxn ang="0">
                  <a:pos x="connsiteX4-23" y="connsiteY4-24"/>
                </a:cxn>
                <a:cxn ang="0">
                  <a:pos x="connsiteX5-25" y="connsiteY5-26"/>
                </a:cxn>
                <a:cxn ang="0">
                  <a:pos x="connsiteX6-27" y="connsiteY6-28"/>
                </a:cxn>
              </a:cxnLst>
              <a:rect l="l" t="t" r="r" b="b"/>
              <a:pathLst>
                <a:path w="10000" h="9414">
                  <a:moveTo>
                    <a:pt x="0" y="1643"/>
                  </a:moveTo>
                  <a:cubicBezTo>
                    <a:pt x="0" y="1643"/>
                    <a:pt x="2741" y="-1967"/>
                    <a:pt x="5581" y="1517"/>
                  </a:cubicBezTo>
                  <a:cubicBezTo>
                    <a:pt x="8421" y="5000"/>
                    <a:pt x="9751" y="2383"/>
                    <a:pt x="10000" y="1737"/>
                  </a:cubicBezTo>
                  <a:lnTo>
                    <a:pt x="10000" y="7863"/>
                  </a:lnTo>
                  <a:cubicBezTo>
                    <a:pt x="9751" y="8509"/>
                    <a:pt x="8505" y="11126"/>
                    <a:pt x="5581" y="7643"/>
                  </a:cubicBezTo>
                  <a:cubicBezTo>
                    <a:pt x="2684" y="4471"/>
                    <a:pt x="0" y="7769"/>
                    <a:pt x="0" y="7769"/>
                  </a:cubicBezTo>
                  <a:lnTo>
                    <a:pt x="0" y="1643"/>
                  </a:lnTo>
                  <a:close/>
                </a:path>
              </a:pathLst>
            </a:custGeom>
            <a:solidFill>
              <a:schemeClr val="accent1"/>
            </a:solidFill>
            <a:ln w="9525">
              <a:noFill/>
              <a:round/>
            </a:ln>
          </p:spPr>
          <p:txBody>
            <a:bodyPr/>
            <a:lstStyle/>
            <a:p>
              <a:endParaRPr lang="zh-CN" altLang="en-US">
                <a:solidFill>
                  <a:prstClr val="black"/>
                </a:solidFill>
              </a:endParaRPr>
            </a:p>
          </p:txBody>
        </p:sp>
        <p:cxnSp>
          <p:nvCxnSpPr>
            <p:cNvPr id="11" name="直接连接符 10"/>
            <p:cNvCxnSpPr/>
            <p:nvPr/>
          </p:nvCxnSpPr>
          <p:spPr>
            <a:xfrm>
              <a:off x="1843732" y="1899202"/>
              <a:ext cx="0" cy="7439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title" hasCustomPrompt="1"/>
          </p:nvPr>
        </p:nvSpPr>
        <p:spPr>
          <a:xfrm>
            <a:off x="4068000" y="2775600"/>
            <a:ext cx="4251600" cy="522000"/>
          </a:xfrm>
        </p:spPr>
        <p:txBody>
          <a:bodyPr anchor="t" anchorCtr="0">
            <a:normAutofit/>
          </a:bodyPr>
          <a:lstStyle>
            <a:lvl1pPr algn="just">
              <a:defRPr sz="2800" b="1"/>
            </a:lvl1pPr>
          </a:lstStyle>
          <a:p>
            <a:r>
              <a:rPr lang="zh-CN" altLang="en-US" dirty="0" smtClean="0"/>
              <a:t>单击此处编辑标题</a:t>
            </a:r>
            <a:endParaRPr lang="zh-CN" altLang="en-US" dirty="0"/>
          </a:p>
        </p:txBody>
      </p:sp>
      <p:sp>
        <p:nvSpPr>
          <p:cNvPr id="4" name="日期占位符 3"/>
          <p:cNvSpPr>
            <a:spLocks noGrp="1"/>
          </p:cNvSpPr>
          <p:nvPr>
            <p:ph type="dt" sz="half" idx="10"/>
          </p:nvPr>
        </p:nvSpPr>
        <p:spPr/>
        <p:txBody>
          <a:bodyPr/>
          <a:lstStyle/>
          <a:p>
            <a:fld id="{09C5DF3C-7E5E-443A-9171-DDFAB6D2611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ADAC63-8E9F-472E-AAF2-9E83EB0B5909}" type="slidenum">
              <a:rPr lang="zh-CN" altLang="en-US" smtClean="0"/>
            </a:fld>
            <a:endParaRPr lang="zh-CN" altLang="en-US"/>
          </a:p>
        </p:txBody>
      </p:sp>
    </p:spTree>
  </p:cSld>
  <p:clrMapOvr>
    <a:masterClrMapping/>
  </p:clrMapOvr>
  <p:transition spd="slow" advClick="0" advTm="3000">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6800400" y="3620235"/>
            <a:ext cx="4734000" cy="2307605"/>
          </a:xfrm>
        </p:spPr>
        <p:txBody>
          <a:bodyPr>
            <a:normAutofit/>
          </a:bodyPr>
          <a:lstStyle>
            <a:lvl1pPr marL="0" indent="0">
              <a:lnSpc>
                <a:spcPct val="150000"/>
              </a:lnSpc>
              <a:spcBef>
                <a:spcPts val="0"/>
              </a:spcBef>
              <a:buFont typeface="Arial" panose="020B0604020202020204" pitchFamily="34" charset="0"/>
              <a:buNone/>
              <a:defRPr sz="2400"/>
            </a:lvl1pPr>
            <a:lvl2pPr marL="457200" indent="0">
              <a:buNone/>
              <a:defRPr sz="2000"/>
            </a:lvl2pPr>
            <a:lvl3pPr marL="914400" indent="0">
              <a:buNone/>
              <a:defRPr sz="1800"/>
            </a:lvl3pPr>
            <a:lvl4pPr marL="1371600" indent="0">
              <a:buNone/>
              <a:defRPr sz="1800"/>
            </a:lvl4pPr>
            <a:lvl5pPr marL="1828800" indent="0">
              <a:buNone/>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hasCustomPrompt="1"/>
          </p:nvPr>
        </p:nvSpPr>
        <p:spPr>
          <a:xfrm>
            <a:off x="6800400" y="1083222"/>
            <a:ext cx="4734000" cy="2307605"/>
          </a:xfrm>
        </p:spPr>
        <p:txBody>
          <a:bodyPr>
            <a:normAutofit/>
          </a:bodyPr>
          <a:lstStyle>
            <a:lvl1pPr marL="0" indent="0">
              <a:lnSpc>
                <a:spcPct val="150000"/>
              </a:lnSpc>
              <a:spcBef>
                <a:spcPts val="0"/>
              </a:spcBef>
              <a:buFont typeface="Arial" panose="020B0604020202020204" pitchFamily="34" charset="0"/>
              <a:buNone/>
              <a:defRPr sz="2400"/>
            </a:lvl1pPr>
            <a:lvl2pPr marL="457200" indent="0">
              <a:buNone/>
              <a:defRPr sz="2000"/>
            </a:lvl2pPr>
            <a:lvl3pPr marL="914400" indent="0">
              <a:buNone/>
              <a:defRPr sz="1800"/>
            </a:lvl3pPr>
            <a:lvl4pPr marL="1371600" indent="0">
              <a:buNone/>
              <a:defRPr sz="1800"/>
            </a:lvl4pPr>
            <a:lvl5pPr marL="1828800" indent="0">
              <a:buNone/>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09C5DF3C-7E5E-443A-9171-DDFAB6D2611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ADAC63-8E9F-472E-AAF2-9E83EB0B5909}" type="slidenum">
              <a:rPr lang="zh-CN" altLang="en-US" smtClean="0"/>
            </a:fld>
            <a:endParaRPr lang="zh-CN" altLang="en-US"/>
          </a:p>
        </p:txBody>
      </p:sp>
      <p:grpSp>
        <p:nvGrpSpPr>
          <p:cNvPr id="8" name="组合 7"/>
          <p:cNvGrpSpPr/>
          <p:nvPr userDrawn="1"/>
        </p:nvGrpSpPr>
        <p:grpSpPr>
          <a:xfrm>
            <a:off x="242398" y="310821"/>
            <a:ext cx="588729" cy="345057"/>
            <a:chOff x="276045" y="1035169"/>
            <a:chExt cx="588729" cy="345057"/>
          </a:xfrm>
        </p:grpSpPr>
        <p:sp>
          <p:nvSpPr>
            <p:cNvPr id="9" name="矩形 8"/>
            <p:cNvSpPr/>
            <p:nvPr/>
          </p:nvSpPr>
          <p:spPr>
            <a:xfrm rot="2876142">
              <a:off x="276045" y="1035170"/>
              <a:ext cx="345056" cy="34505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2876142">
              <a:off x="519718" y="1035169"/>
              <a:ext cx="345056" cy="345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advClick="0" advTm="3000">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008000" y="140400"/>
            <a:ext cx="10346400" cy="705600"/>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169233"/>
            <a:ext cx="5157787" cy="100606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hasCustomPrompt="1"/>
          </p:nvPr>
        </p:nvSpPr>
        <p:spPr>
          <a:xfrm>
            <a:off x="839788" y="2175295"/>
            <a:ext cx="5157787" cy="3684588"/>
          </a:xfrm>
        </p:spPr>
        <p:txBody>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169233"/>
            <a:ext cx="5183188" cy="100606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hasCustomPrompt="1"/>
          </p:nvPr>
        </p:nvSpPr>
        <p:spPr>
          <a:xfrm>
            <a:off x="6172200" y="2175295"/>
            <a:ext cx="5183188" cy="3684588"/>
          </a:xfrm>
        </p:spPr>
        <p:txBody>
          <a:bodyPr/>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09C5DF3C-7E5E-443A-9171-DDFAB6D2611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7ADAC63-8E9F-472E-AAF2-9E83EB0B5909}" type="slidenum">
              <a:rPr lang="zh-CN" altLang="en-US" smtClean="0"/>
            </a:fld>
            <a:endParaRPr lang="zh-CN" altLang="en-US"/>
          </a:p>
        </p:txBody>
      </p:sp>
      <p:grpSp>
        <p:nvGrpSpPr>
          <p:cNvPr id="10" name="组合 9"/>
          <p:cNvGrpSpPr/>
          <p:nvPr userDrawn="1"/>
        </p:nvGrpSpPr>
        <p:grpSpPr>
          <a:xfrm>
            <a:off x="242398" y="310821"/>
            <a:ext cx="588729" cy="345057"/>
            <a:chOff x="276045" y="1035169"/>
            <a:chExt cx="588729" cy="345057"/>
          </a:xfrm>
        </p:grpSpPr>
        <p:sp>
          <p:nvSpPr>
            <p:cNvPr id="11" name="矩形 10"/>
            <p:cNvSpPr/>
            <p:nvPr/>
          </p:nvSpPr>
          <p:spPr>
            <a:xfrm rot="2876142">
              <a:off x="276045" y="1035170"/>
              <a:ext cx="345056" cy="34505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rot="2876142">
              <a:off x="519718" y="1035169"/>
              <a:ext cx="345056" cy="345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advClick="0" advTm="300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736060" y="3841200"/>
            <a:ext cx="6121160" cy="1447200"/>
          </a:xfrm>
        </p:spPr>
        <p:txBody>
          <a:bodyPr lIns="90000" tIns="46800" rIns="90000" bIns="46800">
            <a:normAutofit/>
          </a:bodyPr>
          <a:lstStyle>
            <a:lvl1pPr algn="ctr">
              <a:defRPr sz="8800" b="1"/>
            </a:lvl1pPr>
          </a:lstStyle>
          <a:p>
            <a:r>
              <a:rPr lang="zh-CN" altLang="en-US" dirty="0" smtClean="0"/>
              <a:t>编辑标题</a:t>
            </a:r>
            <a:endParaRPr lang="zh-CN" altLang="en-US" dirty="0"/>
          </a:p>
        </p:txBody>
      </p:sp>
      <p:sp>
        <p:nvSpPr>
          <p:cNvPr id="3" name="日期占位符 2"/>
          <p:cNvSpPr>
            <a:spLocks noGrp="1"/>
          </p:cNvSpPr>
          <p:nvPr>
            <p:ph type="dt" sz="half" idx="10"/>
          </p:nvPr>
        </p:nvSpPr>
        <p:spPr/>
        <p:txBody>
          <a:bodyPr/>
          <a:lstStyle/>
          <a:p>
            <a:fld id="{09C5DF3C-7E5E-443A-9171-DDFAB6D2611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7ADAC63-8E9F-472E-AAF2-9E83EB0B5909}" type="slidenum">
              <a:rPr lang="zh-CN" altLang="en-US" smtClean="0"/>
            </a:fld>
            <a:endParaRPr lang="zh-CN" altLang="en-US"/>
          </a:p>
        </p:txBody>
      </p:sp>
      <p:sp>
        <p:nvSpPr>
          <p:cNvPr id="6" name="Freeform 6"/>
          <p:cNvSpPr>
            <a:spLocks noEditPoints="1"/>
          </p:cNvSpPr>
          <p:nvPr userDrawn="1"/>
        </p:nvSpPr>
        <p:spPr bwMode="auto">
          <a:xfrm>
            <a:off x="1685650" y="3987728"/>
            <a:ext cx="2125702" cy="2114974"/>
          </a:xfrm>
          <a:custGeom>
            <a:avLst/>
            <a:gdLst/>
            <a:ahLst/>
            <a:cxnLst>
              <a:cxn ang="0">
                <a:pos x="1635" y="930"/>
              </a:cxn>
              <a:cxn ang="0">
                <a:pos x="1267" y="1138"/>
              </a:cxn>
              <a:cxn ang="0">
                <a:pos x="1006" y="1466"/>
              </a:cxn>
              <a:cxn ang="0">
                <a:pos x="888" y="1880"/>
              </a:cxn>
              <a:cxn ang="0">
                <a:pos x="940" y="2318"/>
              </a:cxn>
              <a:cxn ang="0">
                <a:pos x="1148" y="2686"/>
              </a:cxn>
              <a:cxn ang="0">
                <a:pos x="1477" y="2947"/>
              </a:cxn>
              <a:cxn ang="0">
                <a:pos x="1891" y="3065"/>
              </a:cxn>
              <a:cxn ang="0">
                <a:pos x="2328" y="3013"/>
              </a:cxn>
              <a:cxn ang="0">
                <a:pos x="2697" y="2804"/>
              </a:cxn>
              <a:cxn ang="0">
                <a:pos x="2958" y="2476"/>
              </a:cxn>
              <a:cxn ang="0">
                <a:pos x="3076" y="2061"/>
              </a:cxn>
              <a:cxn ang="0">
                <a:pos x="3024" y="1624"/>
              </a:cxn>
              <a:cxn ang="0">
                <a:pos x="2815" y="1257"/>
              </a:cxn>
              <a:cxn ang="0">
                <a:pos x="2487" y="996"/>
              </a:cxn>
              <a:cxn ang="0">
                <a:pos x="2072" y="878"/>
              </a:cxn>
              <a:cxn ang="0">
                <a:pos x="2246" y="17"/>
              </a:cxn>
              <a:cxn ang="0">
                <a:pos x="2439" y="506"/>
              </a:cxn>
              <a:cxn ang="0">
                <a:pos x="2757" y="644"/>
              </a:cxn>
              <a:cxn ang="0">
                <a:pos x="3177" y="402"/>
              </a:cxn>
              <a:cxn ang="0">
                <a:pos x="3508" y="720"/>
              </a:cxn>
              <a:cxn ang="0">
                <a:pos x="3274" y="1134"/>
              </a:cxn>
              <a:cxn ang="0">
                <a:pos x="3397" y="1362"/>
              </a:cxn>
              <a:cxn ang="0">
                <a:pos x="3777" y="1449"/>
              </a:cxn>
              <a:cxn ang="0">
                <a:pos x="3962" y="1889"/>
              </a:cxn>
              <a:cxn ang="0">
                <a:pos x="3523" y="2113"/>
              </a:cxn>
              <a:cxn ang="0">
                <a:pos x="3478" y="2369"/>
              </a:cxn>
              <a:cxn ang="0">
                <a:pos x="3613" y="2656"/>
              </a:cxn>
              <a:cxn ang="0">
                <a:pos x="3624" y="3096"/>
              </a:cxn>
              <a:cxn ang="0">
                <a:pos x="3177" y="3130"/>
              </a:cxn>
              <a:cxn ang="0">
                <a:pos x="2922" y="3214"/>
              </a:cxn>
              <a:cxn ang="0">
                <a:pos x="2801" y="3551"/>
              </a:cxn>
              <a:cxn ang="0">
                <a:pos x="2577" y="3878"/>
              </a:cxn>
              <a:cxn ang="0">
                <a:pos x="2176" y="3668"/>
              </a:cxn>
              <a:cxn ang="0">
                <a:pos x="1913" y="3532"/>
              </a:cxn>
              <a:cxn ang="0">
                <a:pos x="1601" y="3712"/>
              </a:cxn>
              <a:cxn ang="0">
                <a:pos x="1221" y="3820"/>
              </a:cxn>
              <a:cxn ang="0">
                <a:pos x="1026" y="3474"/>
              </a:cxn>
              <a:cxn ang="0">
                <a:pos x="972" y="3163"/>
              </a:cxn>
              <a:cxn ang="0">
                <a:pos x="685" y="3024"/>
              </a:cxn>
              <a:cxn ang="0">
                <a:pos x="244" y="2952"/>
              </a:cxn>
              <a:cxn ang="0">
                <a:pos x="292" y="2514"/>
              </a:cxn>
              <a:cxn ang="0">
                <a:pos x="443" y="2188"/>
              </a:cxn>
              <a:cxn ang="0">
                <a:pos x="320" y="1949"/>
              </a:cxn>
              <a:cxn ang="0">
                <a:pos x="29" y="1611"/>
              </a:cxn>
              <a:cxn ang="0">
                <a:pos x="347" y="1307"/>
              </a:cxn>
              <a:cxn ang="0">
                <a:pos x="644" y="1198"/>
              </a:cxn>
              <a:cxn ang="0">
                <a:pos x="793" y="985"/>
              </a:cxn>
              <a:cxn ang="0">
                <a:pos x="629" y="529"/>
              </a:cxn>
              <a:cxn ang="0">
                <a:pos x="999" y="260"/>
              </a:cxn>
              <a:cxn ang="0">
                <a:pos x="1382" y="556"/>
              </a:cxn>
              <a:cxn ang="0">
                <a:pos x="1712" y="458"/>
              </a:cxn>
              <a:cxn ang="0">
                <a:pos x="1972" y="0"/>
              </a:cxn>
            </a:cxnLst>
            <a:rect l="0" t="0" r="r" b="b"/>
            <a:pathLst>
              <a:path w="3965" h="3943">
                <a:moveTo>
                  <a:pt x="1982" y="874"/>
                </a:moveTo>
                <a:lnTo>
                  <a:pt x="1891" y="878"/>
                </a:lnTo>
                <a:lnTo>
                  <a:pt x="1804" y="889"/>
                </a:lnTo>
                <a:lnTo>
                  <a:pt x="1718" y="906"/>
                </a:lnTo>
                <a:lnTo>
                  <a:pt x="1635" y="930"/>
                </a:lnTo>
                <a:lnTo>
                  <a:pt x="1554" y="960"/>
                </a:lnTo>
                <a:lnTo>
                  <a:pt x="1477" y="996"/>
                </a:lnTo>
                <a:lnTo>
                  <a:pt x="1403" y="1039"/>
                </a:lnTo>
                <a:lnTo>
                  <a:pt x="1333" y="1086"/>
                </a:lnTo>
                <a:lnTo>
                  <a:pt x="1267" y="1138"/>
                </a:lnTo>
                <a:lnTo>
                  <a:pt x="1205" y="1196"/>
                </a:lnTo>
                <a:lnTo>
                  <a:pt x="1148" y="1257"/>
                </a:lnTo>
                <a:lnTo>
                  <a:pt x="1095" y="1324"/>
                </a:lnTo>
                <a:lnTo>
                  <a:pt x="1048" y="1392"/>
                </a:lnTo>
                <a:lnTo>
                  <a:pt x="1006" y="1466"/>
                </a:lnTo>
                <a:lnTo>
                  <a:pt x="970" y="1543"/>
                </a:lnTo>
                <a:lnTo>
                  <a:pt x="940" y="1624"/>
                </a:lnTo>
                <a:lnTo>
                  <a:pt x="915" y="1708"/>
                </a:lnTo>
                <a:lnTo>
                  <a:pt x="898" y="1793"/>
                </a:lnTo>
                <a:lnTo>
                  <a:pt x="888" y="1880"/>
                </a:lnTo>
                <a:lnTo>
                  <a:pt x="884" y="1971"/>
                </a:lnTo>
                <a:lnTo>
                  <a:pt x="888" y="2061"/>
                </a:lnTo>
                <a:lnTo>
                  <a:pt x="898" y="2148"/>
                </a:lnTo>
                <a:lnTo>
                  <a:pt x="915" y="2234"/>
                </a:lnTo>
                <a:lnTo>
                  <a:pt x="940" y="2318"/>
                </a:lnTo>
                <a:lnTo>
                  <a:pt x="970" y="2398"/>
                </a:lnTo>
                <a:lnTo>
                  <a:pt x="1006" y="2476"/>
                </a:lnTo>
                <a:lnTo>
                  <a:pt x="1048" y="2549"/>
                </a:lnTo>
                <a:lnTo>
                  <a:pt x="1095" y="2619"/>
                </a:lnTo>
                <a:lnTo>
                  <a:pt x="1148" y="2686"/>
                </a:lnTo>
                <a:lnTo>
                  <a:pt x="1205" y="2747"/>
                </a:lnTo>
                <a:lnTo>
                  <a:pt x="1267" y="2804"/>
                </a:lnTo>
                <a:lnTo>
                  <a:pt x="1333" y="2857"/>
                </a:lnTo>
                <a:lnTo>
                  <a:pt x="1403" y="2904"/>
                </a:lnTo>
                <a:lnTo>
                  <a:pt x="1477" y="2947"/>
                </a:lnTo>
                <a:lnTo>
                  <a:pt x="1554" y="2983"/>
                </a:lnTo>
                <a:lnTo>
                  <a:pt x="1635" y="3013"/>
                </a:lnTo>
                <a:lnTo>
                  <a:pt x="1718" y="3037"/>
                </a:lnTo>
                <a:lnTo>
                  <a:pt x="1804" y="3054"/>
                </a:lnTo>
                <a:lnTo>
                  <a:pt x="1891" y="3065"/>
                </a:lnTo>
                <a:lnTo>
                  <a:pt x="1982" y="3069"/>
                </a:lnTo>
                <a:lnTo>
                  <a:pt x="2072" y="3065"/>
                </a:lnTo>
                <a:lnTo>
                  <a:pt x="2159" y="3054"/>
                </a:lnTo>
                <a:lnTo>
                  <a:pt x="2245" y="3037"/>
                </a:lnTo>
                <a:lnTo>
                  <a:pt x="2328" y="3013"/>
                </a:lnTo>
                <a:lnTo>
                  <a:pt x="2409" y="2983"/>
                </a:lnTo>
                <a:lnTo>
                  <a:pt x="2487" y="2947"/>
                </a:lnTo>
                <a:lnTo>
                  <a:pt x="2560" y="2904"/>
                </a:lnTo>
                <a:lnTo>
                  <a:pt x="2630" y="2857"/>
                </a:lnTo>
                <a:lnTo>
                  <a:pt x="2697" y="2804"/>
                </a:lnTo>
                <a:lnTo>
                  <a:pt x="2758" y="2747"/>
                </a:lnTo>
                <a:lnTo>
                  <a:pt x="2815" y="2686"/>
                </a:lnTo>
                <a:lnTo>
                  <a:pt x="2868" y="2619"/>
                </a:lnTo>
                <a:lnTo>
                  <a:pt x="2915" y="2549"/>
                </a:lnTo>
                <a:lnTo>
                  <a:pt x="2958" y="2476"/>
                </a:lnTo>
                <a:lnTo>
                  <a:pt x="2994" y="2398"/>
                </a:lnTo>
                <a:lnTo>
                  <a:pt x="3024" y="2318"/>
                </a:lnTo>
                <a:lnTo>
                  <a:pt x="3048" y="2234"/>
                </a:lnTo>
                <a:lnTo>
                  <a:pt x="3065" y="2148"/>
                </a:lnTo>
                <a:lnTo>
                  <a:pt x="3076" y="2061"/>
                </a:lnTo>
                <a:lnTo>
                  <a:pt x="3079" y="1971"/>
                </a:lnTo>
                <a:lnTo>
                  <a:pt x="3076" y="1880"/>
                </a:lnTo>
                <a:lnTo>
                  <a:pt x="3065" y="1793"/>
                </a:lnTo>
                <a:lnTo>
                  <a:pt x="3048" y="1708"/>
                </a:lnTo>
                <a:lnTo>
                  <a:pt x="3024" y="1624"/>
                </a:lnTo>
                <a:lnTo>
                  <a:pt x="2994" y="1543"/>
                </a:lnTo>
                <a:lnTo>
                  <a:pt x="2958" y="1466"/>
                </a:lnTo>
                <a:lnTo>
                  <a:pt x="2915" y="1392"/>
                </a:lnTo>
                <a:lnTo>
                  <a:pt x="2868" y="1324"/>
                </a:lnTo>
                <a:lnTo>
                  <a:pt x="2815" y="1257"/>
                </a:lnTo>
                <a:lnTo>
                  <a:pt x="2758" y="1196"/>
                </a:lnTo>
                <a:lnTo>
                  <a:pt x="2697" y="1138"/>
                </a:lnTo>
                <a:lnTo>
                  <a:pt x="2630" y="1086"/>
                </a:lnTo>
                <a:lnTo>
                  <a:pt x="2560" y="1039"/>
                </a:lnTo>
                <a:lnTo>
                  <a:pt x="2487" y="996"/>
                </a:lnTo>
                <a:lnTo>
                  <a:pt x="2409" y="960"/>
                </a:lnTo>
                <a:lnTo>
                  <a:pt x="2328" y="930"/>
                </a:lnTo>
                <a:lnTo>
                  <a:pt x="2245" y="906"/>
                </a:lnTo>
                <a:lnTo>
                  <a:pt x="2159" y="889"/>
                </a:lnTo>
                <a:lnTo>
                  <a:pt x="2072" y="878"/>
                </a:lnTo>
                <a:lnTo>
                  <a:pt x="1982" y="874"/>
                </a:lnTo>
                <a:close/>
                <a:moveTo>
                  <a:pt x="1972" y="0"/>
                </a:moveTo>
                <a:lnTo>
                  <a:pt x="2064" y="1"/>
                </a:lnTo>
                <a:lnTo>
                  <a:pt x="2156" y="6"/>
                </a:lnTo>
                <a:lnTo>
                  <a:pt x="2246" y="17"/>
                </a:lnTo>
                <a:lnTo>
                  <a:pt x="2337" y="33"/>
                </a:lnTo>
                <a:lnTo>
                  <a:pt x="2357" y="184"/>
                </a:lnTo>
                <a:lnTo>
                  <a:pt x="2369" y="336"/>
                </a:lnTo>
                <a:lnTo>
                  <a:pt x="2373" y="488"/>
                </a:lnTo>
                <a:lnTo>
                  <a:pt x="2439" y="506"/>
                </a:lnTo>
                <a:lnTo>
                  <a:pt x="2506" y="528"/>
                </a:lnTo>
                <a:lnTo>
                  <a:pt x="2570" y="553"/>
                </a:lnTo>
                <a:lnTo>
                  <a:pt x="2618" y="572"/>
                </a:lnTo>
                <a:lnTo>
                  <a:pt x="2665" y="595"/>
                </a:lnTo>
                <a:lnTo>
                  <a:pt x="2757" y="644"/>
                </a:lnTo>
                <a:lnTo>
                  <a:pt x="2838" y="566"/>
                </a:lnTo>
                <a:lnTo>
                  <a:pt x="2924" y="492"/>
                </a:lnTo>
                <a:lnTo>
                  <a:pt x="3012" y="419"/>
                </a:lnTo>
                <a:lnTo>
                  <a:pt x="3104" y="348"/>
                </a:lnTo>
                <a:lnTo>
                  <a:pt x="3177" y="402"/>
                </a:lnTo>
                <a:lnTo>
                  <a:pt x="3250" y="460"/>
                </a:lnTo>
                <a:lnTo>
                  <a:pt x="3319" y="521"/>
                </a:lnTo>
                <a:lnTo>
                  <a:pt x="3386" y="583"/>
                </a:lnTo>
                <a:lnTo>
                  <a:pt x="3449" y="650"/>
                </a:lnTo>
                <a:lnTo>
                  <a:pt x="3508" y="720"/>
                </a:lnTo>
                <a:lnTo>
                  <a:pt x="3447" y="816"/>
                </a:lnTo>
                <a:lnTo>
                  <a:pt x="3383" y="911"/>
                </a:lnTo>
                <a:lnTo>
                  <a:pt x="3314" y="1004"/>
                </a:lnTo>
                <a:lnTo>
                  <a:pt x="3244" y="1092"/>
                </a:lnTo>
                <a:lnTo>
                  <a:pt x="3274" y="1134"/>
                </a:lnTo>
                <a:lnTo>
                  <a:pt x="3300" y="1178"/>
                </a:lnTo>
                <a:lnTo>
                  <a:pt x="3327" y="1223"/>
                </a:lnTo>
                <a:lnTo>
                  <a:pt x="3352" y="1268"/>
                </a:lnTo>
                <a:lnTo>
                  <a:pt x="3374" y="1315"/>
                </a:lnTo>
                <a:lnTo>
                  <a:pt x="3397" y="1362"/>
                </a:lnTo>
                <a:lnTo>
                  <a:pt x="3418" y="1409"/>
                </a:lnTo>
                <a:lnTo>
                  <a:pt x="3436" y="1458"/>
                </a:lnTo>
                <a:lnTo>
                  <a:pt x="3548" y="1450"/>
                </a:lnTo>
                <a:lnTo>
                  <a:pt x="3663" y="1448"/>
                </a:lnTo>
                <a:lnTo>
                  <a:pt x="3777" y="1449"/>
                </a:lnTo>
                <a:lnTo>
                  <a:pt x="3892" y="1454"/>
                </a:lnTo>
                <a:lnTo>
                  <a:pt x="3919" y="1562"/>
                </a:lnTo>
                <a:lnTo>
                  <a:pt x="3938" y="1669"/>
                </a:lnTo>
                <a:lnTo>
                  <a:pt x="3953" y="1779"/>
                </a:lnTo>
                <a:lnTo>
                  <a:pt x="3962" y="1889"/>
                </a:lnTo>
                <a:lnTo>
                  <a:pt x="3965" y="1999"/>
                </a:lnTo>
                <a:lnTo>
                  <a:pt x="3855" y="2034"/>
                </a:lnTo>
                <a:lnTo>
                  <a:pt x="3744" y="2065"/>
                </a:lnTo>
                <a:lnTo>
                  <a:pt x="3633" y="2092"/>
                </a:lnTo>
                <a:lnTo>
                  <a:pt x="3523" y="2113"/>
                </a:lnTo>
                <a:lnTo>
                  <a:pt x="3518" y="2165"/>
                </a:lnTo>
                <a:lnTo>
                  <a:pt x="3511" y="2216"/>
                </a:lnTo>
                <a:lnTo>
                  <a:pt x="3501" y="2268"/>
                </a:lnTo>
                <a:lnTo>
                  <a:pt x="3492" y="2319"/>
                </a:lnTo>
                <a:lnTo>
                  <a:pt x="3478" y="2369"/>
                </a:lnTo>
                <a:lnTo>
                  <a:pt x="3466" y="2419"/>
                </a:lnTo>
                <a:lnTo>
                  <a:pt x="3451" y="2470"/>
                </a:lnTo>
                <a:lnTo>
                  <a:pt x="3433" y="2518"/>
                </a:lnTo>
                <a:lnTo>
                  <a:pt x="3524" y="2584"/>
                </a:lnTo>
                <a:lnTo>
                  <a:pt x="3613" y="2656"/>
                </a:lnTo>
                <a:lnTo>
                  <a:pt x="3701" y="2731"/>
                </a:lnTo>
                <a:lnTo>
                  <a:pt x="3786" y="2808"/>
                </a:lnTo>
                <a:lnTo>
                  <a:pt x="3736" y="2907"/>
                </a:lnTo>
                <a:lnTo>
                  <a:pt x="3683" y="3002"/>
                </a:lnTo>
                <a:lnTo>
                  <a:pt x="3624" y="3096"/>
                </a:lnTo>
                <a:lnTo>
                  <a:pt x="3560" y="3186"/>
                </a:lnTo>
                <a:lnTo>
                  <a:pt x="3491" y="3273"/>
                </a:lnTo>
                <a:lnTo>
                  <a:pt x="3385" y="3229"/>
                </a:lnTo>
                <a:lnTo>
                  <a:pt x="3280" y="3181"/>
                </a:lnTo>
                <a:lnTo>
                  <a:pt x="3177" y="3130"/>
                </a:lnTo>
                <a:lnTo>
                  <a:pt x="3078" y="3076"/>
                </a:lnTo>
                <a:lnTo>
                  <a:pt x="3042" y="3112"/>
                </a:lnTo>
                <a:lnTo>
                  <a:pt x="3002" y="3147"/>
                </a:lnTo>
                <a:lnTo>
                  <a:pt x="2962" y="3180"/>
                </a:lnTo>
                <a:lnTo>
                  <a:pt x="2922" y="3214"/>
                </a:lnTo>
                <a:lnTo>
                  <a:pt x="2838" y="3274"/>
                </a:lnTo>
                <a:lnTo>
                  <a:pt x="2794" y="3302"/>
                </a:lnTo>
                <a:lnTo>
                  <a:pt x="2750" y="3327"/>
                </a:lnTo>
                <a:lnTo>
                  <a:pt x="2776" y="3438"/>
                </a:lnTo>
                <a:lnTo>
                  <a:pt x="2801" y="3551"/>
                </a:lnTo>
                <a:lnTo>
                  <a:pt x="2819" y="3663"/>
                </a:lnTo>
                <a:lnTo>
                  <a:pt x="2833" y="3776"/>
                </a:lnTo>
                <a:lnTo>
                  <a:pt x="2750" y="3815"/>
                </a:lnTo>
                <a:lnTo>
                  <a:pt x="2664" y="3849"/>
                </a:lnTo>
                <a:lnTo>
                  <a:pt x="2577" y="3878"/>
                </a:lnTo>
                <a:lnTo>
                  <a:pt x="2489" y="3903"/>
                </a:lnTo>
                <a:lnTo>
                  <a:pt x="2400" y="3925"/>
                </a:lnTo>
                <a:lnTo>
                  <a:pt x="2310" y="3943"/>
                </a:lnTo>
                <a:lnTo>
                  <a:pt x="2239" y="3807"/>
                </a:lnTo>
                <a:lnTo>
                  <a:pt x="2176" y="3668"/>
                </a:lnTo>
                <a:lnTo>
                  <a:pt x="2119" y="3529"/>
                </a:lnTo>
                <a:lnTo>
                  <a:pt x="2069" y="3531"/>
                </a:lnTo>
                <a:lnTo>
                  <a:pt x="2017" y="3534"/>
                </a:lnTo>
                <a:lnTo>
                  <a:pt x="1965" y="3535"/>
                </a:lnTo>
                <a:lnTo>
                  <a:pt x="1913" y="3532"/>
                </a:lnTo>
                <a:lnTo>
                  <a:pt x="1843" y="3529"/>
                </a:lnTo>
                <a:lnTo>
                  <a:pt x="1774" y="3520"/>
                </a:lnTo>
                <a:lnTo>
                  <a:pt x="1706" y="3509"/>
                </a:lnTo>
                <a:lnTo>
                  <a:pt x="1656" y="3612"/>
                </a:lnTo>
                <a:lnTo>
                  <a:pt x="1601" y="3712"/>
                </a:lnTo>
                <a:lnTo>
                  <a:pt x="1543" y="3810"/>
                </a:lnTo>
                <a:lnTo>
                  <a:pt x="1482" y="3907"/>
                </a:lnTo>
                <a:lnTo>
                  <a:pt x="1394" y="3883"/>
                </a:lnTo>
                <a:lnTo>
                  <a:pt x="1307" y="3854"/>
                </a:lnTo>
                <a:lnTo>
                  <a:pt x="1221" y="3820"/>
                </a:lnTo>
                <a:lnTo>
                  <a:pt x="1136" y="3782"/>
                </a:lnTo>
                <a:lnTo>
                  <a:pt x="1054" y="3741"/>
                </a:lnTo>
                <a:lnTo>
                  <a:pt x="973" y="3698"/>
                </a:lnTo>
                <a:lnTo>
                  <a:pt x="999" y="3584"/>
                </a:lnTo>
                <a:lnTo>
                  <a:pt x="1026" y="3474"/>
                </a:lnTo>
                <a:lnTo>
                  <a:pt x="1059" y="3366"/>
                </a:lnTo>
                <a:lnTo>
                  <a:pt x="1095" y="3258"/>
                </a:lnTo>
                <a:lnTo>
                  <a:pt x="1053" y="3227"/>
                </a:lnTo>
                <a:lnTo>
                  <a:pt x="1012" y="3195"/>
                </a:lnTo>
                <a:lnTo>
                  <a:pt x="972" y="3163"/>
                </a:lnTo>
                <a:lnTo>
                  <a:pt x="934" y="3128"/>
                </a:lnTo>
                <a:lnTo>
                  <a:pt x="883" y="3081"/>
                </a:lnTo>
                <a:lnTo>
                  <a:pt x="834" y="3031"/>
                </a:lnTo>
                <a:lnTo>
                  <a:pt x="790" y="2978"/>
                </a:lnTo>
                <a:lnTo>
                  <a:pt x="685" y="3024"/>
                </a:lnTo>
                <a:lnTo>
                  <a:pt x="580" y="3065"/>
                </a:lnTo>
                <a:lnTo>
                  <a:pt x="472" y="3104"/>
                </a:lnTo>
                <a:lnTo>
                  <a:pt x="362" y="3138"/>
                </a:lnTo>
                <a:lnTo>
                  <a:pt x="301" y="3047"/>
                </a:lnTo>
                <a:lnTo>
                  <a:pt x="244" y="2952"/>
                </a:lnTo>
                <a:lnTo>
                  <a:pt x="193" y="2854"/>
                </a:lnTo>
                <a:lnTo>
                  <a:pt x="149" y="2753"/>
                </a:lnTo>
                <a:lnTo>
                  <a:pt x="109" y="2651"/>
                </a:lnTo>
                <a:lnTo>
                  <a:pt x="200" y="2581"/>
                </a:lnTo>
                <a:lnTo>
                  <a:pt x="292" y="2514"/>
                </a:lnTo>
                <a:lnTo>
                  <a:pt x="386" y="2452"/>
                </a:lnTo>
                <a:lnTo>
                  <a:pt x="483" y="2392"/>
                </a:lnTo>
                <a:lnTo>
                  <a:pt x="459" y="2291"/>
                </a:lnTo>
                <a:lnTo>
                  <a:pt x="449" y="2240"/>
                </a:lnTo>
                <a:lnTo>
                  <a:pt x="443" y="2188"/>
                </a:lnTo>
                <a:lnTo>
                  <a:pt x="436" y="2138"/>
                </a:lnTo>
                <a:lnTo>
                  <a:pt x="432" y="2086"/>
                </a:lnTo>
                <a:lnTo>
                  <a:pt x="430" y="2034"/>
                </a:lnTo>
                <a:lnTo>
                  <a:pt x="429" y="1982"/>
                </a:lnTo>
                <a:lnTo>
                  <a:pt x="320" y="1949"/>
                </a:lnTo>
                <a:lnTo>
                  <a:pt x="213" y="1913"/>
                </a:lnTo>
                <a:lnTo>
                  <a:pt x="106" y="1873"/>
                </a:lnTo>
                <a:lnTo>
                  <a:pt x="0" y="1828"/>
                </a:lnTo>
                <a:lnTo>
                  <a:pt x="11" y="1720"/>
                </a:lnTo>
                <a:lnTo>
                  <a:pt x="29" y="1611"/>
                </a:lnTo>
                <a:lnTo>
                  <a:pt x="52" y="1504"/>
                </a:lnTo>
                <a:lnTo>
                  <a:pt x="82" y="1397"/>
                </a:lnTo>
                <a:lnTo>
                  <a:pt x="118" y="1293"/>
                </a:lnTo>
                <a:lnTo>
                  <a:pt x="233" y="1298"/>
                </a:lnTo>
                <a:lnTo>
                  <a:pt x="347" y="1307"/>
                </a:lnTo>
                <a:lnTo>
                  <a:pt x="459" y="1319"/>
                </a:lnTo>
                <a:lnTo>
                  <a:pt x="571" y="1336"/>
                </a:lnTo>
                <a:lnTo>
                  <a:pt x="594" y="1290"/>
                </a:lnTo>
                <a:lnTo>
                  <a:pt x="618" y="1243"/>
                </a:lnTo>
                <a:lnTo>
                  <a:pt x="644" y="1198"/>
                </a:lnTo>
                <a:lnTo>
                  <a:pt x="671" y="1153"/>
                </a:lnTo>
                <a:lnTo>
                  <a:pt x="699" y="1110"/>
                </a:lnTo>
                <a:lnTo>
                  <a:pt x="729" y="1068"/>
                </a:lnTo>
                <a:lnTo>
                  <a:pt x="762" y="1027"/>
                </a:lnTo>
                <a:lnTo>
                  <a:pt x="793" y="985"/>
                </a:lnTo>
                <a:lnTo>
                  <a:pt x="731" y="891"/>
                </a:lnTo>
                <a:lnTo>
                  <a:pt x="671" y="795"/>
                </a:lnTo>
                <a:lnTo>
                  <a:pt x="616" y="696"/>
                </a:lnTo>
                <a:lnTo>
                  <a:pt x="563" y="593"/>
                </a:lnTo>
                <a:lnTo>
                  <a:pt x="629" y="529"/>
                </a:lnTo>
                <a:lnTo>
                  <a:pt x="698" y="469"/>
                </a:lnTo>
                <a:lnTo>
                  <a:pt x="769" y="411"/>
                </a:lnTo>
                <a:lnTo>
                  <a:pt x="843" y="356"/>
                </a:lnTo>
                <a:lnTo>
                  <a:pt x="920" y="306"/>
                </a:lnTo>
                <a:lnTo>
                  <a:pt x="999" y="260"/>
                </a:lnTo>
                <a:lnTo>
                  <a:pt x="1083" y="336"/>
                </a:lnTo>
                <a:lnTo>
                  <a:pt x="1164" y="415"/>
                </a:lnTo>
                <a:lnTo>
                  <a:pt x="1243" y="498"/>
                </a:lnTo>
                <a:lnTo>
                  <a:pt x="1319" y="583"/>
                </a:lnTo>
                <a:lnTo>
                  <a:pt x="1382" y="556"/>
                </a:lnTo>
                <a:lnTo>
                  <a:pt x="1446" y="530"/>
                </a:lnTo>
                <a:lnTo>
                  <a:pt x="1512" y="507"/>
                </a:lnTo>
                <a:lnTo>
                  <a:pt x="1578" y="488"/>
                </a:lnTo>
                <a:lnTo>
                  <a:pt x="1645" y="472"/>
                </a:lnTo>
                <a:lnTo>
                  <a:pt x="1712" y="458"/>
                </a:lnTo>
                <a:lnTo>
                  <a:pt x="1731" y="309"/>
                </a:lnTo>
                <a:lnTo>
                  <a:pt x="1756" y="159"/>
                </a:lnTo>
                <a:lnTo>
                  <a:pt x="1789" y="9"/>
                </a:lnTo>
                <a:lnTo>
                  <a:pt x="1880" y="2"/>
                </a:lnTo>
                <a:lnTo>
                  <a:pt x="1972" y="0"/>
                </a:lnTo>
                <a:close/>
              </a:path>
            </a:pathLst>
          </a:custGeom>
          <a:solidFill>
            <a:schemeClr val="tx1"/>
          </a:solidFill>
          <a:ln w="0">
            <a:noFill/>
            <a:prstDash val="solid"/>
            <a:round/>
          </a:ln>
          <a:scene3d>
            <a:camera prst="perspectiveRight"/>
            <a:lightRig rig="threePt" dir="t"/>
          </a:scene3d>
          <a:sp3d extrusionH="203200"/>
        </p:spPr>
        <p:txBody>
          <a:bodyPr vert="horz" wrap="square" lIns="91440" tIns="45720" rIns="91440" bIns="45720" numCol="1" anchor="t" anchorCtr="0" compatLnSpc="1"/>
          <a:lstStyle/>
          <a:p>
            <a:endParaRPr lang="en-US">
              <a:solidFill>
                <a:prstClr val="black"/>
              </a:solidFill>
            </a:endParaRPr>
          </a:p>
        </p:txBody>
      </p:sp>
      <p:sp>
        <p:nvSpPr>
          <p:cNvPr id="7" name="Freeform 6"/>
          <p:cNvSpPr>
            <a:spLocks noEditPoints="1"/>
          </p:cNvSpPr>
          <p:nvPr userDrawn="1"/>
        </p:nvSpPr>
        <p:spPr bwMode="auto">
          <a:xfrm>
            <a:off x="3458934" y="3275124"/>
            <a:ext cx="1836716" cy="1827446"/>
          </a:xfrm>
          <a:custGeom>
            <a:avLst/>
            <a:gdLst/>
            <a:ahLst/>
            <a:cxnLst>
              <a:cxn ang="0">
                <a:pos x="1635" y="930"/>
              </a:cxn>
              <a:cxn ang="0">
                <a:pos x="1267" y="1138"/>
              </a:cxn>
              <a:cxn ang="0">
                <a:pos x="1006" y="1466"/>
              </a:cxn>
              <a:cxn ang="0">
                <a:pos x="888" y="1880"/>
              </a:cxn>
              <a:cxn ang="0">
                <a:pos x="940" y="2318"/>
              </a:cxn>
              <a:cxn ang="0">
                <a:pos x="1148" y="2686"/>
              </a:cxn>
              <a:cxn ang="0">
                <a:pos x="1477" y="2947"/>
              </a:cxn>
              <a:cxn ang="0">
                <a:pos x="1891" y="3065"/>
              </a:cxn>
              <a:cxn ang="0">
                <a:pos x="2328" y="3013"/>
              </a:cxn>
              <a:cxn ang="0">
                <a:pos x="2697" y="2804"/>
              </a:cxn>
              <a:cxn ang="0">
                <a:pos x="2958" y="2476"/>
              </a:cxn>
              <a:cxn ang="0">
                <a:pos x="3076" y="2061"/>
              </a:cxn>
              <a:cxn ang="0">
                <a:pos x="3024" y="1624"/>
              </a:cxn>
              <a:cxn ang="0">
                <a:pos x="2815" y="1257"/>
              </a:cxn>
              <a:cxn ang="0">
                <a:pos x="2487" y="996"/>
              </a:cxn>
              <a:cxn ang="0">
                <a:pos x="2072" y="878"/>
              </a:cxn>
              <a:cxn ang="0">
                <a:pos x="2246" y="17"/>
              </a:cxn>
              <a:cxn ang="0">
                <a:pos x="2439" y="506"/>
              </a:cxn>
              <a:cxn ang="0">
                <a:pos x="2757" y="644"/>
              </a:cxn>
              <a:cxn ang="0">
                <a:pos x="3177" y="402"/>
              </a:cxn>
              <a:cxn ang="0">
                <a:pos x="3508" y="720"/>
              </a:cxn>
              <a:cxn ang="0">
                <a:pos x="3274" y="1134"/>
              </a:cxn>
              <a:cxn ang="0">
                <a:pos x="3397" y="1362"/>
              </a:cxn>
              <a:cxn ang="0">
                <a:pos x="3777" y="1449"/>
              </a:cxn>
              <a:cxn ang="0">
                <a:pos x="3962" y="1889"/>
              </a:cxn>
              <a:cxn ang="0">
                <a:pos x="3523" y="2113"/>
              </a:cxn>
              <a:cxn ang="0">
                <a:pos x="3478" y="2369"/>
              </a:cxn>
              <a:cxn ang="0">
                <a:pos x="3613" y="2656"/>
              </a:cxn>
              <a:cxn ang="0">
                <a:pos x="3624" y="3096"/>
              </a:cxn>
              <a:cxn ang="0">
                <a:pos x="3177" y="3130"/>
              </a:cxn>
              <a:cxn ang="0">
                <a:pos x="2922" y="3214"/>
              </a:cxn>
              <a:cxn ang="0">
                <a:pos x="2801" y="3551"/>
              </a:cxn>
              <a:cxn ang="0">
                <a:pos x="2577" y="3878"/>
              </a:cxn>
              <a:cxn ang="0">
                <a:pos x="2176" y="3668"/>
              </a:cxn>
              <a:cxn ang="0">
                <a:pos x="1913" y="3532"/>
              </a:cxn>
              <a:cxn ang="0">
                <a:pos x="1601" y="3712"/>
              </a:cxn>
              <a:cxn ang="0">
                <a:pos x="1221" y="3820"/>
              </a:cxn>
              <a:cxn ang="0">
                <a:pos x="1026" y="3474"/>
              </a:cxn>
              <a:cxn ang="0">
                <a:pos x="972" y="3163"/>
              </a:cxn>
              <a:cxn ang="0">
                <a:pos x="685" y="3024"/>
              </a:cxn>
              <a:cxn ang="0">
                <a:pos x="244" y="2952"/>
              </a:cxn>
              <a:cxn ang="0">
                <a:pos x="292" y="2514"/>
              </a:cxn>
              <a:cxn ang="0">
                <a:pos x="443" y="2188"/>
              </a:cxn>
              <a:cxn ang="0">
                <a:pos x="320" y="1949"/>
              </a:cxn>
              <a:cxn ang="0">
                <a:pos x="29" y="1611"/>
              </a:cxn>
              <a:cxn ang="0">
                <a:pos x="347" y="1307"/>
              </a:cxn>
              <a:cxn ang="0">
                <a:pos x="644" y="1198"/>
              </a:cxn>
              <a:cxn ang="0">
                <a:pos x="793" y="985"/>
              </a:cxn>
              <a:cxn ang="0">
                <a:pos x="629" y="529"/>
              </a:cxn>
              <a:cxn ang="0">
                <a:pos x="999" y="260"/>
              </a:cxn>
              <a:cxn ang="0">
                <a:pos x="1382" y="556"/>
              </a:cxn>
              <a:cxn ang="0">
                <a:pos x="1712" y="458"/>
              </a:cxn>
              <a:cxn ang="0">
                <a:pos x="1972" y="0"/>
              </a:cxn>
            </a:cxnLst>
            <a:rect l="0" t="0" r="r" b="b"/>
            <a:pathLst>
              <a:path w="3965" h="3943">
                <a:moveTo>
                  <a:pt x="1982" y="874"/>
                </a:moveTo>
                <a:lnTo>
                  <a:pt x="1891" y="878"/>
                </a:lnTo>
                <a:lnTo>
                  <a:pt x="1804" y="889"/>
                </a:lnTo>
                <a:lnTo>
                  <a:pt x="1718" y="906"/>
                </a:lnTo>
                <a:lnTo>
                  <a:pt x="1635" y="930"/>
                </a:lnTo>
                <a:lnTo>
                  <a:pt x="1554" y="960"/>
                </a:lnTo>
                <a:lnTo>
                  <a:pt x="1477" y="996"/>
                </a:lnTo>
                <a:lnTo>
                  <a:pt x="1403" y="1039"/>
                </a:lnTo>
                <a:lnTo>
                  <a:pt x="1333" y="1086"/>
                </a:lnTo>
                <a:lnTo>
                  <a:pt x="1267" y="1138"/>
                </a:lnTo>
                <a:lnTo>
                  <a:pt x="1205" y="1196"/>
                </a:lnTo>
                <a:lnTo>
                  <a:pt x="1148" y="1257"/>
                </a:lnTo>
                <a:lnTo>
                  <a:pt x="1095" y="1324"/>
                </a:lnTo>
                <a:lnTo>
                  <a:pt x="1048" y="1392"/>
                </a:lnTo>
                <a:lnTo>
                  <a:pt x="1006" y="1466"/>
                </a:lnTo>
                <a:lnTo>
                  <a:pt x="970" y="1543"/>
                </a:lnTo>
                <a:lnTo>
                  <a:pt x="940" y="1624"/>
                </a:lnTo>
                <a:lnTo>
                  <a:pt x="915" y="1708"/>
                </a:lnTo>
                <a:lnTo>
                  <a:pt x="898" y="1793"/>
                </a:lnTo>
                <a:lnTo>
                  <a:pt x="888" y="1880"/>
                </a:lnTo>
                <a:lnTo>
                  <a:pt x="884" y="1971"/>
                </a:lnTo>
                <a:lnTo>
                  <a:pt x="888" y="2061"/>
                </a:lnTo>
                <a:lnTo>
                  <a:pt x="898" y="2148"/>
                </a:lnTo>
                <a:lnTo>
                  <a:pt x="915" y="2234"/>
                </a:lnTo>
                <a:lnTo>
                  <a:pt x="940" y="2318"/>
                </a:lnTo>
                <a:lnTo>
                  <a:pt x="970" y="2398"/>
                </a:lnTo>
                <a:lnTo>
                  <a:pt x="1006" y="2476"/>
                </a:lnTo>
                <a:lnTo>
                  <a:pt x="1048" y="2549"/>
                </a:lnTo>
                <a:lnTo>
                  <a:pt x="1095" y="2619"/>
                </a:lnTo>
                <a:lnTo>
                  <a:pt x="1148" y="2686"/>
                </a:lnTo>
                <a:lnTo>
                  <a:pt x="1205" y="2747"/>
                </a:lnTo>
                <a:lnTo>
                  <a:pt x="1267" y="2804"/>
                </a:lnTo>
                <a:lnTo>
                  <a:pt x="1333" y="2857"/>
                </a:lnTo>
                <a:lnTo>
                  <a:pt x="1403" y="2904"/>
                </a:lnTo>
                <a:lnTo>
                  <a:pt x="1477" y="2947"/>
                </a:lnTo>
                <a:lnTo>
                  <a:pt x="1554" y="2983"/>
                </a:lnTo>
                <a:lnTo>
                  <a:pt x="1635" y="3013"/>
                </a:lnTo>
                <a:lnTo>
                  <a:pt x="1718" y="3037"/>
                </a:lnTo>
                <a:lnTo>
                  <a:pt x="1804" y="3054"/>
                </a:lnTo>
                <a:lnTo>
                  <a:pt x="1891" y="3065"/>
                </a:lnTo>
                <a:lnTo>
                  <a:pt x="1982" y="3069"/>
                </a:lnTo>
                <a:lnTo>
                  <a:pt x="2072" y="3065"/>
                </a:lnTo>
                <a:lnTo>
                  <a:pt x="2159" y="3054"/>
                </a:lnTo>
                <a:lnTo>
                  <a:pt x="2245" y="3037"/>
                </a:lnTo>
                <a:lnTo>
                  <a:pt x="2328" y="3013"/>
                </a:lnTo>
                <a:lnTo>
                  <a:pt x="2409" y="2983"/>
                </a:lnTo>
                <a:lnTo>
                  <a:pt x="2487" y="2947"/>
                </a:lnTo>
                <a:lnTo>
                  <a:pt x="2560" y="2904"/>
                </a:lnTo>
                <a:lnTo>
                  <a:pt x="2630" y="2857"/>
                </a:lnTo>
                <a:lnTo>
                  <a:pt x="2697" y="2804"/>
                </a:lnTo>
                <a:lnTo>
                  <a:pt x="2758" y="2747"/>
                </a:lnTo>
                <a:lnTo>
                  <a:pt x="2815" y="2686"/>
                </a:lnTo>
                <a:lnTo>
                  <a:pt x="2868" y="2619"/>
                </a:lnTo>
                <a:lnTo>
                  <a:pt x="2915" y="2549"/>
                </a:lnTo>
                <a:lnTo>
                  <a:pt x="2958" y="2476"/>
                </a:lnTo>
                <a:lnTo>
                  <a:pt x="2994" y="2398"/>
                </a:lnTo>
                <a:lnTo>
                  <a:pt x="3024" y="2318"/>
                </a:lnTo>
                <a:lnTo>
                  <a:pt x="3048" y="2234"/>
                </a:lnTo>
                <a:lnTo>
                  <a:pt x="3065" y="2148"/>
                </a:lnTo>
                <a:lnTo>
                  <a:pt x="3076" y="2061"/>
                </a:lnTo>
                <a:lnTo>
                  <a:pt x="3079" y="1971"/>
                </a:lnTo>
                <a:lnTo>
                  <a:pt x="3076" y="1880"/>
                </a:lnTo>
                <a:lnTo>
                  <a:pt x="3065" y="1793"/>
                </a:lnTo>
                <a:lnTo>
                  <a:pt x="3048" y="1708"/>
                </a:lnTo>
                <a:lnTo>
                  <a:pt x="3024" y="1624"/>
                </a:lnTo>
                <a:lnTo>
                  <a:pt x="2994" y="1543"/>
                </a:lnTo>
                <a:lnTo>
                  <a:pt x="2958" y="1466"/>
                </a:lnTo>
                <a:lnTo>
                  <a:pt x="2915" y="1392"/>
                </a:lnTo>
                <a:lnTo>
                  <a:pt x="2868" y="1324"/>
                </a:lnTo>
                <a:lnTo>
                  <a:pt x="2815" y="1257"/>
                </a:lnTo>
                <a:lnTo>
                  <a:pt x="2758" y="1196"/>
                </a:lnTo>
                <a:lnTo>
                  <a:pt x="2697" y="1138"/>
                </a:lnTo>
                <a:lnTo>
                  <a:pt x="2630" y="1086"/>
                </a:lnTo>
                <a:lnTo>
                  <a:pt x="2560" y="1039"/>
                </a:lnTo>
                <a:lnTo>
                  <a:pt x="2487" y="996"/>
                </a:lnTo>
                <a:lnTo>
                  <a:pt x="2409" y="960"/>
                </a:lnTo>
                <a:lnTo>
                  <a:pt x="2328" y="930"/>
                </a:lnTo>
                <a:lnTo>
                  <a:pt x="2245" y="906"/>
                </a:lnTo>
                <a:lnTo>
                  <a:pt x="2159" y="889"/>
                </a:lnTo>
                <a:lnTo>
                  <a:pt x="2072" y="878"/>
                </a:lnTo>
                <a:lnTo>
                  <a:pt x="1982" y="874"/>
                </a:lnTo>
                <a:close/>
                <a:moveTo>
                  <a:pt x="1972" y="0"/>
                </a:moveTo>
                <a:lnTo>
                  <a:pt x="2064" y="1"/>
                </a:lnTo>
                <a:lnTo>
                  <a:pt x="2156" y="6"/>
                </a:lnTo>
                <a:lnTo>
                  <a:pt x="2246" y="17"/>
                </a:lnTo>
                <a:lnTo>
                  <a:pt x="2337" y="33"/>
                </a:lnTo>
                <a:lnTo>
                  <a:pt x="2357" y="184"/>
                </a:lnTo>
                <a:lnTo>
                  <a:pt x="2369" y="336"/>
                </a:lnTo>
                <a:lnTo>
                  <a:pt x="2373" y="488"/>
                </a:lnTo>
                <a:lnTo>
                  <a:pt x="2439" y="506"/>
                </a:lnTo>
                <a:lnTo>
                  <a:pt x="2506" y="528"/>
                </a:lnTo>
                <a:lnTo>
                  <a:pt x="2570" y="553"/>
                </a:lnTo>
                <a:lnTo>
                  <a:pt x="2618" y="572"/>
                </a:lnTo>
                <a:lnTo>
                  <a:pt x="2665" y="595"/>
                </a:lnTo>
                <a:lnTo>
                  <a:pt x="2757" y="644"/>
                </a:lnTo>
                <a:lnTo>
                  <a:pt x="2838" y="566"/>
                </a:lnTo>
                <a:lnTo>
                  <a:pt x="2924" y="492"/>
                </a:lnTo>
                <a:lnTo>
                  <a:pt x="3012" y="419"/>
                </a:lnTo>
                <a:lnTo>
                  <a:pt x="3104" y="348"/>
                </a:lnTo>
                <a:lnTo>
                  <a:pt x="3177" y="402"/>
                </a:lnTo>
                <a:lnTo>
                  <a:pt x="3250" y="460"/>
                </a:lnTo>
                <a:lnTo>
                  <a:pt x="3319" y="521"/>
                </a:lnTo>
                <a:lnTo>
                  <a:pt x="3386" y="583"/>
                </a:lnTo>
                <a:lnTo>
                  <a:pt x="3449" y="650"/>
                </a:lnTo>
                <a:lnTo>
                  <a:pt x="3508" y="720"/>
                </a:lnTo>
                <a:lnTo>
                  <a:pt x="3447" y="816"/>
                </a:lnTo>
                <a:lnTo>
                  <a:pt x="3383" y="911"/>
                </a:lnTo>
                <a:lnTo>
                  <a:pt x="3314" y="1004"/>
                </a:lnTo>
                <a:lnTo>
                  <a:pt x="3244" y="1092"/>
                </a:lnTo>
                <a:lnTo>
                  <a:pt x="3274" y="1134"/>
                </a:lnTo>
                <a:lnTo>
                  <a:pt x="3300" y="1178"/>
                </a:lnTo>
                <a:lnTo>
                  <a:pt x="3327" y="1223"/>
                </a:lnTo>
                <a:lnTo>
                  <a:pt x="3352" y="1268"/>
                </a:lnTo>
                <a:lnTo>
                  <a:pt x="3374" y="1315"/>
                </a:lnTo>
                <a:lnTo>
                  <a:pt x="3397" y="1362"/>
                </a:lnTo>
                <a:lnTo>
                  <a:pt x="3418" y="1409"/>
                </a:lnTo>
                <a:lnTo>
                  <a:pt x="3436" y="1458"/>
                </a:lnTo>
                <a:lnTo>
                  <a:pt x="3548" y="1450"/>
                </a:lnTo>
                <a:lnTo>
                  <a:pt x="3663" y="1448"/>
                </a:lnTo>
                <a:lnTo>
                  <a:pt x="3777" y="1449"/>
                </a:lnTo>
                <a:lnTo>
                  <a:pt x="3892" y="1454"/>
                </a:lnTo>
                <a:lnTo>
                  <a:pt x="3919" y="1562"/>
                </a:lnTo>
                <a:lnTo>
                  <a:pt x="3938" y="1669"/>
                </a:lnTo>
                <a:lnTo>
                  <a:pt x="3953" y="1779"/>
                </a:lnTo>
                <a:lnTo>
                  <a:pt x="3962" y="1889"/>
                </a:lnTo>
                <a:lnTo>
                  <a:pt x="3965" y="1999"/>
                </a:lnTo>
                <a:lnTo>
                  <a:pt x="3855" y="2034"/>
                </a:lnTo>
                <a:lnTo>
                  <a:pt x="3744" y="2065"/>
                </a:lnTo>
                <a:lnTo>
                  <a:pt x="3633" y="2092"/>
                </a:lnTo>
                <a:lnTo>
                  <a:pt x="3523" y="2113"/>
                </a:lnTo>
                <a:lnTo>
                  <a:pt x="3518" y="2165"/>
                </a:lnTo>
                <a:lnTo>
                  <a:pt x="3511" y="2216"/>
                </a:lnTo>
                <a:lnTo>
                  <a:pt x="3501" y="2268"/>
                </a:lnTo>
                <a:lnTo>
                  <a:pt x="3492" y="2319"/>
                </a:lnTo>
                <a:lnTo>
                  <a:pt x="3478" y="2369"/>
                </a:lnTo>
                <a:lnTo>
                  <a:pt x="3466" y="2419"/>
                </a:lnTo>
                <a:lnTo>
                  <a:pt x="3451" y="2470"/>
                </a:lnTo>
                <a:lnTo>
                  <a:pt x="3433" y="2518"/>
                </a:lnTo>
                <a:lnTo>
                  <a:pt x="3524" y="2584"/>
                </a:lnTo>
                <a:lnTo>
                  <a:pt x="3613" y="2656"/>
                </a:lnTo>
                <a:lnTo>
                  <a:pt x="3701" y="2731"/>
                </a:lnTo>
                <a:lnTo>
                  <a:pt x="3786" y="2808"/>
                </a:lnTo>
                <a:lnTo>
                  <a:pt x="3736" y="2907"/>
                </a:lnTo>
                <a:lnTo>
                  <a:pt x="3683" y="3002"/>
                </a:lnTo>
                <a:lnTo>
                  <a:pt x="3624" y="3096"/>
                </a:lnTo>
                <a:lnTo>
                  <a:pt x="3560" y="3186"/>
                </a:lnTo>
                <a:lnTo>
                  <a:pt x="3491" y="3273"/>
                </a:lnTo>
                <a:lnTo>
                  <a:pt x="3385" y="3229"/>
                </a:lnTo>
                <a:lnTo>
                  <a:pt x="3280" y="3181"/>
                </a:lnTo>
                <a:lnTo>
                  <a:pt x="3177" y="3130"/>
                </a:lnTo>
                <a:lnTo>
                  <a:pt x="3078" y="3076"/>
                </a:lnTo>
                <a:lnTo>
                  <a:pt x="3042" y="3112"/>
                </a:lnTo>
                <a:lnTo>
                  <a:pt x="3002" y="3147"/>
                </a:lnTo>
                <a:lnTo>
                  <a:pt x="2962" y="3180"/>
                </a:lnTo>
                <a:lnTo>
                  <a:pt x="2922" y="3214"/>
                </a:lnTo>
                <a:lnTo>
                  <a:pt x="2838" y="3274"/>
                </a:lnTo>
                <a:lnTo>
                  <a:pt x="2794" y="3302"/>
                </a:lnTo>
                <a:lnTo>
                  <a:pt x="2750" y="3327"/>
                </a:lnTo>
                <a:lnTo>
                  <a:pt x="2776" y="3438"/>
                </a:lnTo>
                <a:lnTo>
                  <a:pt x="2801" y="3551"/>
                </a:lnTo>
                <a:lnTo>
                  <a:pt x="2819" y="3663"/>
                </a:lnTo>
                <a:lnTo>
                  <a:pt x="2833" y="3776"/>
                </a:lnTo>
                <a:lnTo>
                  <a:pt x="2750" y="3815"/>
                </a:lnTo>
                <a:lnTo>
                  <a:pt x="2664" y="3849"/>
                </a:lnTo>
                <a:lnTo>
                  <a:pt x="2577" y="3878"/>
                </a:lnTo>
                <a:lnTo>
                  <a:pt x="2489" y="3903"/>
                </a:lnTo>
                <a:lnTo>
                  <a:pt x="2400" y="3925"/>
                </a:lnTo>
                <a:lnTo>
                  <a:pt x="2310" y="3943"/>
                </a:lnTo>
                <a:lnTo>
                  <a:pt x="2239" y="3807"/>
                </a:lnTo>
                <a:lnTo>
                  <a:pt x="2176" y="3668"/>
                </a:lnTo>
                <a:lnTo>
                  <a:pt x="2119" y="3529"/>
                </a:lnTo>
                <a:lnTo>
                  <a:pt x="2069" y="3531"/>
                </a:lnTo>
                <a:lnTo>
                  <a:pt x="2017" y="3534"/>
                </a:lnTo>
                <a:lnTo>
                  <a:pt x="1965" y="3535"/>
                </a:lnTo>
                <a:lnTo>
                  <a:pt x="1913" y="3532"/>
                </a:lnTo>
                <a:lnTo>
                  <a:pt x="1843" y="3529"/>
                </a:lnTo>
                <a:lnTo>
                  <a:pt x="1774" y="3520"/>
                </a:lnTo>
                <a:lnTo>
                  <a:pt x="1706" y="3509"/>
                </a:lnTo>
                <a:lnTo>
                  <a:pt x="1656" y="3612"/>
                </a:lnTo>
                <a:lnTo>
                  <a:pt x="1601" y="3712"/>
                </a:lnTo>
                <a:lnTo>
                  <a:pt x="1543" y="3810"/>
                </a:lnTo>
                <a:lnTo>
                  <a:pt x="1482" y="3907"/>
                </a:lnTo>
                <a:lnTo>
                  <a:pt x="1394" y="3883"/>
                </a:lnTo>
                <a:lnTo>
                  <a:pt x="1307" y="3854"/>
                </a:lnTo>
                <a:lnTo>
                  <a:pt x="1221" y="3820"/>
                </a:lnTo>
                <a:lnTo>
                  <a:pt x="1136" y="3782"/>
                </a:lnTo>
                <a:lnTo>
                  <a:pt x="1054" y="3741"/>
                </a:lnTo>
                <a:lnTo>
                  <a:pt x="973" y="3698"/>
                </a:lnTo>
                <a:lnTo>
                  <a:pt x="999" y="3584"/>
                </a:lnTo>
                <a:lnTo>
                  <a:pt x="1026" y="3474"/>
                </a:lnTo>
                <a:lnTo>
                  <a:pt x="1059" y="3366"/>
                </a:lnTo>
                <a:lnTo>
                  <a:pt x="1095" y="3258"/>
                </a:lnTo>
                <a:lnTo>
                  <a:pt x="1053" y="3227"/>
                </a:lnTo>
                <a:lnTo>
                  <a:pt x="1012" y="3195"/>
                </a:lnTo>
                <a:lnTo>
                  <a:pt x="972" y="3163"/>
                </a:lnTo>
                <a:lnTo>
                  <a:pt x="934" y="3128"/>
                </a:lnTo>
                <a:lnTo>
                  <a:pt x="883" y="3081"/>
                </a:lnTo>
                <a:lnTo>
                  <a:pt x="834" y="3031"/>
                </a:lnTo>
                <a:lnTo>
                  <a:pt x="790" y="2978"/>
                </a:lnTo>
                <a:lnTo>
                  <a:pt x="685" y="3024"/>
                </a:lnTo>
                <a:lnTo>
                  <a:pt x="580" y="3065"/>
                </a:lnTo>
                <a:lnTo>
                  <a:pt x="472" y="3104"/>
                </a:lnTo>
                <a:lnTo>
                  <a:pt x="362" y="3138"/>
                </a:lnTo>
                <a:lnTo>
                  <a:pt x="301" y="3047"/>
                </a:lnTo>
                <a:lnTo>
                  <a:pt x="244" y="2952"/>
                </a:lnTo>
                <a:lnTo>
                  <a:pt x="193" y="2854"/>
                </a:lnTo>
                <a:lnTo>
                  <a:pt x="149" y="2753"/>
                </a:lnTo>
                <a:lnTo>
                  <a:pt x="109" y="2651"/>
                </a:lnTo>
                <a:lnTo>
                  <a:pt x="200" y="2581"/>
                </a:lnTo>
                <a:lnTo>
                  <a:pt x="292" y="2514"/>
                </a:lnTo>
                <a:lnTo>
                  <a:pt x="386" y="2452"/>
                </a:lnTo>
                <a:lnTo>
                  <a:pt x="483" y="2392"/>
                </a:lnTo>
                <a:lnTo>
                  <a:pt x="459" y="2291"/>
                </a:lnTo>
                <a:lnTo>
                  <a:pt x="449" y="2240"/>
                </a:lnTo>
                <a:lnTo>
                  <a:pt x="443" y="2188"/>
                </a:lnTo>
                <a:lnTo>
                  <a:pt x="436" y="2138"/>
                </a:lnTo>
                <a:lnTo>
                  <a:pt x="432" y="2086"/>
                </a:lnTo>
                <a:lnTo>
                  <a:pt x="430" y="2034"/>
                </a:lnTo>
                <a:lnTo>
                  <a:pt x="429" y="1982"/>
                </a:lnTo>
                <a:lnTo>
                  <a:pt x="320" y="1949"/>
                </a:lnTo>
                <a:lnTo>
                  <a:pt x="213" y="1913"/>
                </a:lnTo>
                <a:lnTo>
                  <a:pt x="106" y="1873"/>
                </a:lnTo>
                <a:lnTo>
                  <a:pt x="0" y="1828"/>
                </a:lnTo>
                <a:lnTo>
                  <a:pt x="11" y="1720"/>
                </a:lnTo>
                <a:lnTo>
                  <a:pt x="29" y="1611"/>
                </a:lnTo>
                <a:lnTo>
                  <a:pt x="52" y="1504"/>
                </a:lnTo>
                <a:lnTo>
                  <a:pt x="82" y="1397"/>
                </a:lnTo>
                <a:lnTo>
                  <a:pt x="118" y="1293"/>
                </a:lnTo>
                <a:lnTo>
                  <a:pt x="233" y="1298"/>
                </a:lnTo>
                <a:lnTo>
                  <a:pt x="347" y="1307"/>
                </a:lnTo>
                <a:lnTo>
                  <a:pt x="459" y="1319"/>
                </a:lnTo>
                <a:lnTo>
                  <a:pt x="571" y="1336"/>
                </a:lnTo>
                <a:lnTo>
                  <a:pt x="594" y="1290"/>
                </a:lnTo>
                <a:lnTo>
                  <a:pt x="618" y="1243"/>
                </a:lnTo>
                <a:lnTo>
                  <a:pt x="644" y="1198"/>
                </a:lnTo>
                <a:lnTo>
                  <a:pt x="671" y="1153"/>
                </a:lnTo>
                <a:lnTo>
                  <a:pt x="699" y="1110"/>
                </a:lnTo>
                <a:lnTo>
                  <a:pt x="729" y="1068"/>
                </a:lnTo>
                <a:lnTo>
                  <a:pt x="762" y="1027"/>
                </a:lnTo>
                <a:lnTo>
                  <a:pt x="793" y="985"/>
                </a:lnTo>
                <a:lnTo>
                  <a:pt x="731" y="891"/>
                </a:lnTo>
                <a:lnTo>
                  <a:pt x="671" y="795"/>
                </a:lnTo>
                <a:lnTo>
                  <a:pt x="616" y="696"/>
                </a:lnTo>
                <a:lnTo>
                  <a:pt x="563" y="593"/>
                </a:lnTo>
                <a:lnTo>
                  <a:pt x="629" y="529"/>
                </a:lnTo>
                <a:lnTo>
                  <a:pt x="698" y="469"/>
                </a:lnTo>
                <a:lnTo>
                  <a:pt x="769" y="411"/>
                </a:lnTo>
                <a:lnTo>
                  <a:pt x="843" y="356"/>
                </a:lnTo>
                <a:lnTo>
                  <a:pt x="920" y="306"/>
                </a:lnTo>
                <a:lnTo>
                  <a:pt x="999" y="260"/>
                </a:lnTo>
                <a:lnTo>
                  <a:pt x="1083" y="336"/>
                </a:lnTo>
                <a:lnTo>
                  <a:pt x="1164" y="415"/>
                </a:lnTo>
                <a:lnTo>
                  <a:pt x="1243" y="498"/>
                </a:lnTo>
                <a:lnTo>
                  <a:pt x="1319" y="583"/>
                </a:lnTo>
                <a:lnTo>
                  <a:pt x="1382" y="556"/>
                </a:lnTo>
                <a:lnTo>
                  <a:pt x="1446" y="530"/>
                </a:lnTo>
                <a:lnTo>
                  <a:pt x="1512" y="507"/>
                </a:lnTo>
                <a:lnTo>
                  <a:pt x="1578" y="488"/>
                </a:lnTo>
                <a:lnTo>
                  <a:pt x="1645" y="472"/>
                </a:lnTo>
                <a:lnTo>
                  <a:pt x="1712" y="458"/>
                </a:lnTo>
                <a:lnTo>
                  <a:pt x="1731" y="309"/>
                </a:lnTo>
                <a:lnTo>
                  <a:pt x="1756" y="159"/>
                </a:lnTo>
                <a:lnTo>
                  <a:pt x="1789" y="9"/>
                </a:lnTo>
                <a:lnTo>
                  <a:pt x="1880" y="2"/>
                </a:lnTo>
                <a:lnTo>
                  <a:pt x="1972" y="0"/>
                </a:lnTo>
                <a:close/>
              </a:path>
            </a:pathLst>
          </a:custGeom>
          <a:solidFill>
            <a:schemeClr val="tx1"/>
          </a:solidFill>
          <a:ln w="0">
            <a:noFill/>
            <a:prstDash val="solid"/>
            <a:round/>
          </a:ln>
          <a:scene3d>
            <a:camera prst="perspectiveRight"/>
            <a:lightRig rig="threePt" dir="t"/>
          </a:scene3d>
          <a:sp3d extrusionH="203200"/>
        </p:spPr>
        <p:txBody>
          <a:bodyPr vert="horz" wrap="square" lIns="91440" tIns="45720" rIns="91440" bIns="45720" numCol="1" anchor="t" anchorCtr="0" compatLnSpc="1"/>
          <a:lstStyle/>
          <a:p>
            <a:endParaRPr lang="en-US">
              <a:solidFill>
                <a:prstClr val="black"/>
              </a:solidFill>
            </a:endParaRPr>
          </a:p>
        </p:txBody>
      </p:sp>
      <p:sp>
        <p:nvSpPr>
          <p:cNvPr id="8" name="Freeform 6"/>
          <p:cNvSpPr>
            <a:spLocks noEditPoints="1"/>
          </p:cNvSpPr>
          <p:nvPr userDrawn="1"/>
        </p:nvSpPr>
        <p:spPr bwMode="auto">
          <a:xfrm>
            <a:off x="4640042" y="2040261"/>
            <a:ext cx="1617640" cy="1609476"/>
          </a:xfrm>
          <a:custGeom>
            <a:avLst/>
            <a:gdLst/>
            <a:ahLst/>
            <a:cxnLst>
              <a:cxn ang="0">
                <a:pos x="1635" y="930"/>
              </a:cxn>
              <a:cxn ang="0">
                <a:pos x="1267" y="1138"/>
              </a:cxn>
              <a:cxn ang="0">
                <a:pos x="1006" y="1466"/>
              </a:cxn>
              <a:cxn ang="0">
                <a:pos x="888" y="1880"/>
              </a:cxn>
              <a:cxn ang="0">
                <a:pos x="940" y="2318"/>
              </a:cxn>
              <a:cxn ang="0">
                <a:pos x="1148" y="2686"/>
              </a:cxn>
              <a:cxn ang="0">
                <a:pos x="1477" y="2947"/>
              </a:cxn>
              <a:cxn ang="0">
                <a:pos x="1891" y="3065"/>
              </a:cxn>
              <a:cxn ang="0">
                <a:pos x="2328" y="3013"/>
              </a:cxn>
              <a:cxn ang="0">
                <a:pos x="2697" y="2804"/>
              </a:cxn>
              <a:cxn ang="0">
                <a:pos x="2958" y="2476"/>
              </a:cxn>
              <a:cxn ang="0">
                <a:pos x="3076" y="2061"/>
              </a:cxn>
              <a:cxn ang="0">
                <a:pos x="3024" y="1624"/>
              </a:cxn>
              <a:cxn ang="0">
                <a:pos x="2815" y="1257"/>
              </a:cxn>
              <a:cxn ang="0">
                <a:pos x="2487" y="996"/>
              </a:cxn>
              <a:cxn ang="0">
                <a:pos x="2072" y="878"/>
              </a:cxn>
              <a:cxn ang="0">
                <a:pos x="2246" y="17"/>
              </a:cxn>
              <a:cxn ang="0">
                <a:pos x="2439" y="506"/>
              </a:cxn>
              <a:cxn ang="0">
                <a:pos x="2757" y="644"/>
              </a:cxn>
              <a:cxn ang="0">
                <a:pos x="3177" y="402"/>
              </a:cxn>
              <a:cxn ang="0">
                <a:pos x="3508" y="720"/>
              </a:cxn>
              <a:cxn ang="0">
                <a:pos x="3274" y="1134"/>
              </a:cxn>
              <a:cxn ang="0">
                <a:pos x="3397" y="1362"/>
              </a:cxn>
              <a:cxn ang="0">
                <a:pos x="3777" y="1449"/>
              </a:cxn>
              <a:cxn ang="0">
                <a:pos x="3962" y="1889"/>
              </a:cxn>
              <a:cxn ang="0">
                <a:pos x="3523" y="2113"/>
              </a:cxn>
              <a:cxn ang="0">
                <a:pos x="3478" y="2369"/>
              </a:cxn>
              <a:cxn ang="0">
                <a:pos x="3613" y="2656"/>
              </a:cxn>
              <a:cxn ang="0">
                <a:pos x="3624" y="3096"/>
              </a:cxn>
              <a:cxn ang="0">
                <a:pos x="3177" y="3130"/>
              </a:cxn>
              <a:cxn ang="0">
                <a:pos x="2922" y="3214"/>
              </a:cxn>
              <a:cxn ang="0">
                <a:pos x="2801" y="3551"/>
              </a:cxn>
              <a:cxn ang="0">
                <a:pos x="2577" y="3878"/>
              </a:cxn>
              <a:cxn ang="0">
                <a:pos x="2176" y="3668"/>
              </a:cxn>
              <a:cxn ang="0">
                <a:pos x="1913" y="3532"/>
              </a:cxn>
              <a:cxn ang="0">
                <a:pos x="1601" y="3712"/>
              </a:cxn>
              <a:cxn ang="0">
                <a:pos x="1221" y="3820"/>
              </a:cxn>
              <a:cxn ang="0">
                <a:pos x="1026" y="3474"/>
              </a:cxn>
              <a:cxn ang="0">
                <a:pos x="972" y="3163"/>
              </a:cxn>
              <a:cxn ang="0">
                <a:pos x="685" y="3024"/>
              </a:cxn>
              <a:cxn ang="0">
                <a:pos x="244" y="2952"/>
              </a:cxn>
              <a:cxn ang="0">
                <a:pos x="292" y="2514"/>
              </a:cxn>
              <a:cxn ang="0">
                <a:pos x="443" y="2188"/>
              </a:cxn>
              <a:cxn ang="0">
                <a:pos x="320" y="1949"/>
              </a:cxn>
              <a:cxn ang="0">
                <a:pos x="29" y="1611"/>
              </a:cxn>
              <a:cxn ang="0">
                <a:pos x="347" y="1307"/>
              </a:cxn>
              <a:cxn ang="0">
                <a:pos x="644" y="1198"/>
              </a:cxn>
              <a:cxn ang="0">
                <a:pos x="793" y="985"/>
              </a:cxn>
              <a:cxn ang="0">
                <a:pos x="629" y="529"/>
              </a:cxn>
              <a:cxn ang="0">
                <a:pos x="999" y="260"/>
              </a:cxn>
              <a:cxn ang="0">
                <a:pos x="1382" y="556"/>
              </a:cxn>
              <a:cxn ang="0">
                <a:pos x="1712" y="458"/>
              </a:cxn>
              <a:cxn ang="0">
                <a:pos x="1972" y="0"/>
              </a:cxn>
            </a:cxnLst>
            <a:rect l="0" t="0" r="r" b="b"/>
            <a:pathLst>
              <a:path w="3965" h="3943">
                <a:moveTo>
                  <a:pt x="1982" y="874"/>
                </a:moveTo>
                <a:lnTo>
                  <a:pt x="1891" y="878"/>
                </a:lnTo>
                <a:lnTo>
                  <a:pt x="1804" y="889"/>
                </a:lnTo>
                <a:lnTo>
                  <a:pt x="1718" y="906"/>
                </a:lnTo>
                <a:lnTo>
                  <a:pt x="1635" y="930"/>
                </a:lnTo>
                <a:lnTo>
                  <a:pt x="1554" y="960"/>
                </a:lnTo>
                <a:lnTo>
                  <a:pt x="1477" y="996"/>
                </a:lnTo>
                <a:lnTo>
                  <a:pt x="1403" y="1039"/>
                </a:lnTo>
                <a:lnTo>
                  <a:pt x="1333" y="1086"/>
                </a:lnTo>
                <a:lnTo>
                  <a:pt x="1267" y="1138"/>
                </a:lnTo>
                <a:lnTo>
                  <a:pt x="1205" y="1196"/>
                </a:lnTo>
                <a:lnTo>
                  <a:pt x="1148" y="1257"/>
                </a:lnTo>
                <a:lnTo>
                  <a:pt x="1095" y="1324"/>
                </a:lnTo>
                <a:lnTo>
                  <a:pt x="1048" y="1392"/>
                </a:lnTo>
                <a:lnTo>
                  <a:pt x="1006" y="1466"/>
                </a:lnTo>
                <a:lnTo>
                  <a:pt x="970" y="1543"/>
                </a:lnTo>
                <a:lnTo>
                  <a:pt x="940" y="1624"/>
                </a:lnTo>
                <a:lnTo>
                  <a:pt x="915" y="1708"/>
                </a:lnTo>
                <a:lnTo>
                  <a:pt x="898" y="1793"/>
                </a:lnTo>
                <a:lnTo>
                  <a:pt x="888" y="1880"/>
                </a:lnTo>
                <a:lnTo>
                  <a:pt x="884" y="1971"/>
                </a:lnTo>
                <a:lnTo>
                  <a:pt x="888" y="2061"/>
                </a:lnTo>
                <a:lnTo>
                  <a:pt x="898" y="2148"/>
                </a:lnTo>
                <a:lnTo>
                  <a:pt x="915" y="2234"/>
                </a:lnTo>
                <a:lnTo>
                  <a:pt x="940" y="2318"/>
                </a:lnTo>
                <a:lnTo>
                  <a:pt x="970" y="2398"/>
                </a:lnTo>
                <a:lnTo>
                  <a:pt x="1006" y="2476"/>
                </a:lnTo>
                <a:lnTo>
                  <a:pt x="1048" y="2549"/>
                </a:lnTo>
                <a:lnTo>
                  <a:pt x="1095" y="2619"/>
                </a:lnTo>
                <a:lnTo>
                  <a:pt x="1148" y="2686"/>
                </a:lnTo>
                <a:lnTo>
                  <a:pt x="1205" y="2747"/>
                </a:lnTo>
                <a:lnTo>
                  <a:pt x="1267" y="2804"/>
                </a:lnTo>
                <a:lnTo>
                  <a:pt x="1333" y="2857"/>
                </a:lnTo>
                <a:lnTo>
                  <a:pt x="1403" y="2904"/>
                </a:lnTo>
                <a:lnTo>
                  <a:pt x="1477" y="2947"/>
                </a:lnTo>
                <a:lnTo>
                  <a:pt x="1554" y="2983"/>
                </a:lnTo>
                <a:lnTo>
                  <a:pt x="1635" y="3013"/>
                </a:lnTo>
                <a:lnTo>
                  <a:pt x="1718" y="3037"/>
                </a:lnTo>
                <a:lnTo>
                  <a:pt x="1804" y="3054"/>
                </a:lnTo>
                <a:lnTo>
                  <a:pt x="1891" y="3065"/>
                </a:lnTo>
                <a:lnTo>
                  <a:pt x="1982" y="3069"/>
                </a:lnTo>
                <a:lnTo>
                  <a:pt x="2072" y="3065"/>
                </a:lnTo>
                <a:lnTo>
                  <a:pt x="2159" y="3054"/>
                </a:lnTo>
                <a:lnTo>
                  <a:pt x="2245" y="3037"/>
                </a:lnTo>
                <a:lnTo>
                  <a:pt x="2328" y="3013"/>
                </a:lnTo>
                <a:lnTo>
                  <a:pt x="2409" y="2983"/>
                </a:lnTo>
                <a:lnTo>
                  <a:pt x="2487" y="2947"/>
                </a:lnTo>
                <a:lnTo>
                  <a:pt x="2560" y="2904"/>
                </a:lnTo>
                <a:lnTo>
                  <a:pt x="2630" y="2857"/>
                </a:lnTo>
                <a:lnTo>
                  <a:pt x="2697" y="2804"/>
                </a:lnTo>
                <a:lnTo>
                  <a:pt x="2758" y="2747"/>
                </a:lnTo>
                <a:lnTo>
                  <a:pt x="2815" y="2686"/>
                </a:lnTo>
                <a:lnTo>
                  <a:pt x="2868" y="2619"/>
                </a:lnTo>
                <a:lnTo>
                  <a:pt x="2915" y="2549"/>
                </a:lnTo>
                <a:lnTo>
                  <a:pt x="2958" y="2476"/>
                </a:lnTo>
                <a:lnTo>
                  <a:pt x="2994" y="2398"/>
                </a:lnTo>
                <a:lnTo>
                  <a:pt x="3024" y="2318"/>
                </a:lnTo>
                <a:lnTo>
                  <a:pt x="3048" y="2234"/>
                </a:lnTo>
                <a:lnTo>
                  <a:pt x="3065" y="2148"/>
                </a:lnTo>
                <a:lnTo>
                  <a:pt x="3076" y="2061"/>
                </a:lnTo>
                <a:lnTo>
                  <a:pt x="3079" y="1971"/>
                </a:lnTo>
                <a:lnTo>
                  <a:pt x="3076" y="1880"/>
                </a:lnTo>
                <a:lnTo>
                  <a:pt x="3065" y="1793"/>
                </a:lnTo>
                <a:lnTo>
                  <a:pt x="3048" y="1708"/>
                </a:lnTo>
                <a:lnTo>
                  <a:pt x="3024" y="1624"/>
                </a:lnTo>
                <a:lnTo>
                  <a:pt x="2994" y="1543"/>
                </a:lnTo>
                <a:lnTo>
                  <a:pt x="2958" y="1466"/>
                </a:lnTo>
                <a:lnTo>
                  <a:pt x="2915" y="1392"/>
                </a:lnTo>
                <a:lnTo>
                  <a:pt x="2868" y="1324"/>
                </a:lnTo>
                <a:lnTo>
                  <a:pt x="2815" y="1257"/>
                </a:lnTo>
                <a:lnTo>
                  <a:pt x="2758" y="1196"/>
                </a:lnTo>
                <a:lnTo>
                  <a:pt x="2697" y="1138"/>
                </a:lnTo>
                <a:lnTo>
                  <a:pt x="2630" y="1086"/>
                </a:lnTo>
                <a:lnTo>
                  <a:pt x="2560" y="1039"/>
                </a:lnTo>
                <a:lnTo>
                  <a:pt x="2487" y="996"/>
                </a:lnTo>
                <a:lnTo>
                  <a:pt x="2409" y="960"/>
                </a:lnTo>
                <a:lnTo>
                  <a:pt x="2328" y="930"/>
                </a:lnTo>
                <a:lnTo>
                  <a:pt x="2245" y="906"/>
                </a:lnTo>
                <a:lnTo>
                  <a:pt x="2159" y="889"/>
                </a:lnTo>
                <a:lnTo>
                  <a:pt x="2072" y="878"/>
                </a:lnTo>
                <a:lnTo>
                  <a:pt x="1982" y="874"/>
                </a:lnTo>
                <a:close/>
                <a:moveTo>
                  <a:pt x="1972" y="0"/>
                </a:moveTo>
                <a:lnTo>
                  <a:pt x="2064" y="1"/>
                </a:lnTo>
                <a:lnTo>
                  <a:pt x="2156" y="6"/>
                </a:lnTo>
                <a:lnTo>
                  <a:pt x="2246" y="17"/>
                </a:lnTo>
                <a:lnTo>
                  <a:pt x="2337" y="33"/>
                </a:lnTo>
                <a:lnTo>
                  <a:pt x="2357" y="184"/>
                </a:lnTo>
                <a:lnTo>
                  <a:pt x="2369" y="336"/>
                </a:lnTo>
                <a:lnTo>
                  <a:pt x="2373" y="488"/>
                </a:lnTo>
                <a:lnTo>
                  <a:pt x="2439" y="506"/>
                </a:lnTo>
                <a:lnTo>
                  <a:pt x="2506" y="528"/>
                </a:lnTo>
                <a:lnTo>
                  <a:pt x="2570" y="553"/>
                </a:lnTo>
                <a:lnTo>
                  <a:pt x="2618" y="572"/>
                </a:lnTo>
                <a:lnTo>
                  <a:pt x="2665" y="595"/>
                </a:lnTo>
                <a:lnTo>
                  <a:pt x="2757" y="644"/>
                </a:lnTo>
                <a:lnTo>
                  <a:pt x="2838" y="566"/>
                </a:lnTo>
                <a:lnTo>
                  <a:pt x="2924" y="492"/>
                </a:lnTo>
                <a:lnTo>
                  <a:pt x="3012" y="419"/>
                </a:lnTo>
                <a:lnTo>
                  <a:pt x="3104" y="348"/>
                </a:lnTo>
                <a:lnTo>
                  <a:pt x="3177" y="402"/>
                </a:lnTo>
                <a:lnTo>
                  <a:pt x="3250" y="460"/>
                </a:lnTo>
                <a:lnTo>
                  <a:pt x="3319" y="521"/>
                </a:lnTo>
                <a:lnTo>
                  <a:pt x="3386" y="583"/>
                </a:lnTo>
                <a:lnTo>
                  <a:pt x="3449" y="650"/>
                </a:lnTo>
                <a:lnTo>
                  <a:pt x="3508" y="720"/>
                </a:lnTo>
                <a:lnTo>
                  <a:pt x="3447" y="816"/>
                </a:lnTo>
                <a:lnTo>
                  <a:pt x="3383" y="911"/>
                </a:lnTo>
                <a:lnTo>
                  <a:pt x="3314" y="1004"/>
                </a:lnTo>
                <a:lnTo>
                  <a:pt x="3244" y="1092"/>
                </a:lnTo>
                <a:lnTo>
                  <a:pt x="3274" y="1134"/>
                </a:lnTo>
                <a:lnTo>
                  <a:pt x="3300" y="1178"/>
                </a:lnTo>
                <a:lnTo>
                  <a:pt x="3327" y="1223"/>
                </a:lnTo>
                <a:lnTo>
                  <a:pt x="3352" y="1268"/>
                </a:lnTo>
                <a:lnTo>
                  <a:pt x="3374" y="1315"/>
                </a:lnTo>
                <a:lnTo>
                  <a:pt x="3397" y="1362"/>
                </a:lnTo>
                <a:lnTo>
                  <a:pt x="3418" y="1409"/>
                </a:lnTo>
                <a:lnTo>
                  <a:pt x="3436" y="1458"/>
                </a:lnTo>
                <a:lnTo>
                  <a:pt x="3548" y="1450"/>
                </a:lnTo>
                <a:lnTo>
                  <a:pt x="3663" y="1448"/>
                </a:lnTo>
                <a:lnTo>
                  <a:pt x="3777" y="1449"/>
                </a:lnTo>
                <a:lnTo>
                  <a:pt x="3892" y="1454"/>
                </a:lnTo>
                <a:lnTo>
                  <a:pt x="3919" y="1562"/>
                </a:lnTo>
                <a:lnTo>
                  <a:pt x="3938" y="1669"/>
                </a:lnTo>
                <a:lnTo>
                  <a:pt x="3953" y="1779"/>
                </a:lnTo>
                <a:lnTo>
                  <a:pt x="3962" y="1889"/>
                </a:lnTo>
                <a:lnTo>
                  <a:pt x="3965" y="1999"/>
                </a:lnTo>
                <a:lnTo>
                  <a:pt x="3855" y="2034"/>
                </a:lnTo>
                <a:lnTo>
                  <a:pt x="3744" y="2065"/>
                </a:lnTo>
                <a:lnTo>
                  <a:pt x="3633" y="2092"/>
                </a:lnTo>
                <a:lnTo>
                  <a:pt x="3523" y="2113"/>
                </a:lnTo>
                <a:lnTo>
                  <a:pt x="3518" y="2165"/>
                </a:lnTo>
                <a:lnTo>
                  <a:pt x="3511" y="2216"/>
                </a:lnTo>
                <a:lnTo>
                  <a:pt x="3501" y="2268"/>
                </a:lnTo>
                <a:lnTo>
                  <a:pt x="3492" y="2319"/>
                </a:lnTo>
                <a:lnTo>
                  <a:pt x="3478" y="2369"/>
                </a:lnTo>
                <a:lnTo>
                  <a:pt x="3466" y="2419"/>
                </a:lnTo>
                <a:lnTo>
                  <a:pt x="3451" y="2470"/>
                </a:lnTo>
                <a:lnTo>
                  <a:pt x="3433" y="2518"/>
                </a:lnTo>
                <a:lnTo>
                  <a:pt x="3524" y="2584"/>
                </a:lnTo>
                <a:lnTo>
                  <a:pt x="3613" y="2656"/>
                </a:lnTo>
                <a:lnTo>
                  <a:pt x="3701" y="2731"/>
                </a:lnTo>
                <a:lnTo>
                  <a:pt x="3786" y="2808"/>
                </a:lnTo>
                <a:lnTo>
                  <a:pt x="3736" y="2907"/>
                </a:lnTo>
                <a:lnTo>
                  <a:pt x="3683" y="3002"/>
                </a:lnTo>
                <a:lnTo>
                  <a:pt x="3624" y="3096"/>
                </a:lnTo>
                <a:lnTo>
                  <a:pt x="3560" y="3186"/>
                </a:lnTo>
                <a:lnTo>
                  <a:pt x="3491" y="3273"/>
                </a:lnTo>
                <a:lnTo>
                  <a:pt x="3385" y="3229"/>
                </a:lnTo>
                <a:lnTo>
                  <a:pt x="3280" y="3181"/>
                </a:lnTo>
                <a:lnTo>
                  <a:pt x="3177" y="3130"/>
                </a:lnTo>
                <a:lnTo>
                  <a:pt x="3078" y="3076"/>
                </a:lnTo>
                <a:lnTo>
                  <a:pt x="3042" y="3112"/>
                </a:lnTo>
                <a:lnTo>
                  <a:pt x="3002" y="3147"/>
                </a:lnTo>
                <a:lnTo>
                  <a:pt x="2962" y="3180"/>
                </a:lnTo>
                <a:lnTo>
                  <a:pt x="2922" y="3214"/>
                </a:lnTo>
                <a:lnTo>
                  <a:pt x="2838" y="3274"/>
                </a:lnTo>
                <a:lnTo>
                  <a:pt x="2794" y="3302"/>
                </a:lnTo>
                <a:lnTo>
                  <a:pt x="2750" y="3327"/>
                </a:lnTo>
                <a:lnTo>
                  <a:pt x="2776" y="3438"/>
                </a:lnTo>
                <a:lnTo>
                  <a:pt x="2801" y="3551"/>
                </a:lnTo>
                <a:lnTo>
                  <a:pt x="2819" y="3663"/>
                </a:lnTo>
                <a:lnTo>
                  <a:pt x="2833" y="3776"/>
                </a:lnTo>
                <a:lnTo>
                  <a:pt x="2750" y="3815"/>
                </a:lnTo>
                <a:lnTo>
                  <a:pt x="2664" y="3849"/>
                </a:lnTo>
                <a:lnTo>
                  <a:pt x="2577" y="3878"/>
                </a:lnTo>
                <a:lnTo>
                  <a:pt x="2489" y="3903"/>
                </a:lnTo>
                <a:lnTo>
                  <a:pt x="2400" y="3925"/>
                </a:lnTo>
                <a:lnTo>
                  <a:pt x="2310" y="3943"/>
                </a:lnTo>
                <a:lnTo>
                  <a:pt x="2239" y="3807"/>
                </a:lnTo>
                <a:lnTo>
                  <a:pt x="2176" y="3668"/>
                </a:lnTo>
                <a:lnTo>
                  <a:pt x="2119" y="3529"/>
                </a:lnTo>
                <a:lnTo>
                  <a:pt x="2069" y="3531"/>
                </a:lnTo>
                <a:lnTo>
                  <a:pt x="2017" y="3534"/>
                </a:lnTo>
                <a:lnTo>
                  <a:pt x="1965" y="3535"/>
                </a:lnTo>
                <a:lnTo>
                  <a:pt x="1913" y="3532"/>
                </a:lnTo>
                <a:lnTo>
                  <a:pt x="1843" y="3529"/>
                </a:lnTo>
                <a:lnTo>
                  <a:pt x="1774" y="3520"/>
                </a:lnTo>
                <a:lnTo>
                  <a:pt x="1706" y="3509"/>
                </a:lnTo>
                <a:lnTo>
                  <a:pt x="1656" y="3612"/>
                </a:lnTo>
                <a:lnTo>
                  <a:pt x="1601" y="3712"/>
                </a:lnTo>
                <a:lnTo>
                  <a:pt x="1543" y="3810"/>
                </a:lnTo>
                <a:lnTo>
                  <a:pt x="1482" y="3907"/>
                </a:lnTo>
                <a:lnTo>
                  <a:pt x="1394" y="3883"/>
                </a:lnTo>
                <a:lnTo>
                  <a:pt x="1307" y="3854"/>
                </a:lnTo>
                <a:lnTo>
                  <a:pt x="1221" y="3820"/>
                </a:lnTo>
                <a:lnTo>
                  <a:pt x="1136" y="3782"/>
                </a:lnTo>
                <a:lnTo>
                  <a:pt x="1054" y="3741"/>
                </a:lnTo>
                <a:lnTo>
                  <a:pt x="973" y="3698"/>
                </a:lnTo>
                <a:lnTo>
                  <a:pt x="999" y="3584"/>
                </a:lnTo>
                <a:lnTo>
                  <a:pt x="1026" y="3474"/>
                </a:lnTo>
                <a:lnTo>
                  <a:pt x="1059" y="3366"/>
                </a:lnTo>
                <a:lnTo>
                  <a:pt x="1095" y="3258"/>
                </a:lnTo>
                <a:lnTo>
                  <a:pt x="1053" y="3227"/>
                </a:lnTo>
                <a:lnTo>
                  <a:pt x="1012" y="3195"/>
                </a:lnTo>
                <a:lnTo>
                  <a:pt x="972" y="3163"/>
                </a:lnTo>
                <a:lnTo>
                  <a:pt x="934" y="3128"/>
                </a:lnTo>
                <a:lnTo>
                  <a:pt x="883" y="3081"/>
                </a:lnTo>
                <a:lnTo>
                  <a:pt x="834" y="3031"/>
                </a:lnTo>
                <a:lnTo>
                  <a:pt x="790" y="2978"/>
                </a:lnTo>
                <a:lnTo>
                  <a:pt x="685" y="3024"/>
                </a:lnTo>
                <a:lnTo>
                  <a:pt x="580" y="3065"/>
                </a:lnTo>
                <a:lnTo>
                  <a:pt x="472" y="3104"/>
                </a:lnTo>
                <a:lnTo>
                  <a:pt x="362" y="3138"/>
                </a:lnTo>
                <a:lnTo>
                  <a:pt x="301" y="3047"/>
                </a:lnTo>
                <a:lnTo>
                  <a:pt x="244" y="2952"/>
                </a:lnTo>
                <a:lnTo>
                  <a:pt x="193" y="2854"/>
                </a:lnTo>
                <a:lnTo>
                  <a:pt x="149" y="2753"/>
                </a:lnTo>
                <a:lnTo>
                  <a:pt x="109" y="2651"/>
                </a:lnTo>
                <a:lnTo>
                  <a:pt x="200" y="2581"/>
                </a:lnTo>
                <a:lnTo>
                  <a:pt x="292" y="2514"/>
                </a:lnTo>
                <a:lnTo>
                  <a:pt x="386" y="2452"/>
                </a:lnTo>
                <a:lnTo>
                  <a:pt x="483" y="2392"/>
                </a:lnTo>
                <a:lnTo>
                  <a:pt x="459" y="2291"/>
                </a:lnTo>
                <a:lnTo>
                  <a:pt x="449" y="2240"/>
                </a:lnTo>
                <a:lnTo>
                  <a:pt x="443" y="2188"/>
                </a:lnTo>
                <a:lnTo>
                  <a:pt x="436" y="2138"/>
                </a:lnTo>
                <a:lnTo>
                  <a:pt x="432" y="2086"/>
                </a:lnTo>
                <a:lnTo>
                  <a:pt x="430" y="2034"/>
                </a:lnTo>
                <a:lnTo>
                  <a:pt x="429" y="1982"/>
                </a:lnTo>
                <a:lnTo>
                  <a:pt x="320" y="1949"/>
                </a:lnTo>
                <a:lnTo>
                  <a:pt x="213" y="1913"/>
                </a:lnTo>
                <a:lnTo>
                  <a:pt x="106" y="1873"/>
                </a:lnTo>
                <a:lnTo>
                  <a:pt x="0" y="1828"/>
                </a:lnTo>
                <a:lnTo>
                  <a:pt x="11" y="1720"/>
                </a:lnTo>
                <a:lnTo>
                  <a:pt x="29" y="1611"/>
                </a:lnTo>
                <a:lnTo>
                  <a:pt x="52" y="1504"/>
                </a:lnTo>
                <a:lnTo>
                  <a:pt x="82" y="1397"/>
                </a:lnTo>
                <a:lnTo>
                  <a:pt x="118" y="1293"/>
                </a:lnTo>
                <a:lnTo>
                  <a:pt x="233" y="1298"/>
                </a:lnTo>
                <a:lnTo>
                  <a:pt x="347" y="1307"/>
                </a:lnTo>
                <a:lnTo>
                  <a:pt x="459" y="1319"/>
                </a:lnTo>
                <a:lnTo>
                  <a:pt x="571" y="1336"/>
                </a:lnTo>
                <a:lnTo>
                  <a:pt x="594" y="1290"/>
                </a:lnTo>
                <a:lnTo>
                  <a:pt x="618" y="1243"/>
                </a:lnTo>
                <a:lnTo>
                  <a:pt x="644" y="1198"/>
                </a:lnTo>
                <a:lnTo>
                  <a:pt x="671" y="1153"/>
                </a:lnTo>
                <a:lnTo>
                  <a:pt x="699" y="1110"/>
                </a:lnTo>
                <a:lnTo>
                  <a:pt x="729" y="1068"/>
                </a:lnTo>
                <a:lnTo>
                  <a:pt x="762" y="1027"/>
                </a:lnTo>
                <a:lnTo>
                  <a:pt x="793" y="985"/>
                </a:lnTo>
                <a:lnTo>
                  <a:pt x="731" y="891"/>
                </a:lnTo>
                <a:lnTo>
                  <a:pt x="671" y="795"/>
                </a:lnTo>
                <a:lnTo>
                  <a:pt x="616" y="696"/>
                </a:lnTo>
                <a:lnTo>
                  <a:pt x="563" y="593"/>
                </a:lnTo>
                <a:lnTo>
                  <a:pt x="629" y="529"/>
                </a:lnTo>
                <a:lnTo>
                  <a:pt x="698" y="469"/>
                </a:lnTo>
                <a:lnTo>
                  <a:pt x="769" y="411"/>
                </a:lnTo>
                <a:lnTo>
                  <a:pt x="843" y="356"/>
                </a:lnTo>
                <a:lnTo>
                  <a:pt x="920" y="306"/>
                </a:lnTo>
                <a:lnTo>
                  <a:pt x="999" y="260"/>
                </a:lnTo>
                <a:lnTo>
                  <a:pt x="1083" y="336"/>
                </a:lnTo>
                <a:lnTo>
                  <a:pt x="1164" y="415"/>
                </a:lnTo>
                <a:lnTo>
                  <a:pt x="1243" y="498"/>
                </a:lnTo>
                <a:lnTo>
                  <a:pt x="1319" y="583"/>
                </a:lnTo>
                <a:lnTo>
                  <a:pt x="1382" y="556"/>
                </a:lnTo>
                <a:lnTo>
                  <a:pt x="1446" y="530"/>
                </a:lnTo>
                <a:lnTo>
                  <a:pt x="1512" y="507"/>
                </a:lnTo>
                <a:lnTo>
                  <a:pt x="1578" y="488"/>
                </a:lnTo>
                <a:lnTo>
                  <a:pt x="1645" y="472"/>
                </a:lnTo>
                <a:lnTo>
                  <a:pt x="1712" y="458"/>
                </a:lnTo>
                <a:lnTo>
                  <a:pt x="1731" y="309"/>
                </a:lnTo>
                <a:lnTo>
                  <a:pt x="1756" y="159"/>
                </a:lnTo>
                <a:lnTo>
                  <a:pt x="1789" y="9"/>
                </a:lnTo>
                <a:lnTo>
                  <a:pt x="1880" y="2"/>
                </a:lnTo>
                <a:lnTo>
                  <a:pt x="1972" y="0"/>
                </a:lnTo>
                <a:close/>
              </a:path>
            </a:pathLst>
          </a:custGeom>
          <a:solidFill>
            <a:schemeClr val="bg1"/>
          </a:solidFill>
          <a:ln w="0">
            <a:noFill/>
            <a:prstDash val="solid"/>
            <a:round/>
          </a:ln>
          <a:scene3d>
            <a:camera prst="perspectiveRight"/>
            <a:lightRig rig="threePt" dir="t"/>
          </a:scene3d>
          <a:sp3d extrusionH="203200"/>
        </p:spPr>
        <p:txBody>
          <a:bodyPr vert="horz" wrap="square" lIns="91440" tIns="45720" rIns="91440" bIns="45720" numCol="1" anchor="t" anchorCtr="0" compatLnSpc="1"/>
          <a:lstStyle/>
          <a:p>
            <a:endParaRPr lang="en-US">
              <a:solidFill>
                <a:prstClr val="black"/>
              </a:solidFill>
            </a:endParaRPr>
          </a:p>
        </p:txBody>
      </p:sp>
      <p:sp>
        <p:nvSpPr>
          <p:cNvPr id="9" name="Freeform 6"/>
          <p:cNvSpPr>
            <a:spLocks noEditPoints="1"/>
          </p:cNvSpPr>
          <p:nvPr userDrawn="1"/>
        </p:nvSpPr>
        <p:spPr bwMode="auto">
          <a:xfrm>
            <a:off x="6019588" y="1535445"/>
            <a:ext cx="1311798" cy="1305178"/>
          </a:xfrm>
          <a:custGeom>
            <a:avLst/>
            <a:gdLst/>
            <a:ahLst/>
            <a:cxnLst>
              <a:cxn ang="0">
                <a:pos x="1635" y="930"/>
              </a:cxn>
              <a:cxn ang="0">
                <a:pos x="1267" y="1138"/>
              </a:cxn>
              <a:cxn ang="0">
                <a:pos x="1006" y="1466"/>
              </a:cxn>
              <a:cxn ang="0">
                <a:pos x="888" y="1880"/>
              </a:cxn>
              <a:cxn ang="0">
                <a:pos x="940" y="2318"/>
              </a:cxn>
              <a:cxn ang="0">
                <a:pos x="1148" y="2686"/>
              </a:cxn>
              <a:cxn ang="0">
                <a:pos x="1477" y="2947"/>
              </a:cxn>
              <a:cxn ang="0">
                <a:pos x="1891" y="3065"/>
              </a:cxn>
              <a:cxn ang="0">
                <a:pos x="2328" y="3013"/>
              </a:cxn>
              <a:cxn ang="0">
                <a:pos x="2697" y="2804"/>
              </a:cxn>
              <a:cxn ang="0">
                <a:pos x="2958" y="2476"/>
              </a:cxn>
              <a:cxn ang="0">
                <a:pos x="3076" y="2061"/>
              </a:cxn>
              <a:cxn ang="0">
                <a:pos x="3024" y="1624"/>
              </a:cxn>
              <a:cxn ang="0">
                <a:pos x="2815" y="1257"/>
              </a:cxn>
              <a:cxn ang="0">
                <a:pos x="2487" y="996"/>
              </a:cxn>
              <a:cxn ang="0">
                <a:pos x="2072" y="878"/>
              </a:cxn>
              <a:cxn ang="0">
                <a:pos x="2246" y="17"/>
              </a:cxn>
              <a:cxn ang="0">
                <a:pos x="2439" y="506"/>
              </a:cxn>
              <a:cxn ang="0">
                <a:pos x="2757" y="644"/>
              </a:cxn>
              <a:cxn ang="0">
                <a:pos x="3177" y="402"/>
              </a:cxn>
              <a:cxn ang="0">
                <a:pos x="3508" y="720"/>
              </a:cxn>
              <a:cxn ang="0">
                <a:pos x="3274" y="1134"/>
              </a:cxn>
              <a:cxn ang="0">
                <a:pos x="3397" y="1362"/>
              </a:cxn>
              <a:cxn ang="0">
                <a:pos x="3777" y="1449"/>
              </a:cxn>
              <a:cxn ang="0">
                <a:pos x="3962" y="1889"/>
              </a:cxn>
              <a:cxn ang="0">
                <a:pos x="3523" y="2113"/>
              </a:cxn>
              <a:cxn ang="0">
                <a:pos x="3478" y="2369"/>
              </a:cxn>
              <a:cxn ang="0">
                <a:pos x="3613" y="2656"/>
              </a:cxn>
              <a:cxn ang="0">
                <a:pos x="3624" y="3096"/>
              </a:cxn>
              <a:cxn ang="0">
                <a:pos x="3177" y="3130"/>
              </a:cxn>
              <a:cxn ang="0">
                <a:pos x="2922" y="3214"/>
              </a:cxn>
              <a:cxn ang="0">
                <a:pos x="2801" y="3551"/>
              </a:cxn>
              <a:cxn ang="0">
                <a:pos x="2577" y="3878"/>
              </a:cxn>
              <a:cxn ang="0">
                <a:pos x="2176" y="3668"/>
              </a:cxn>
              <a:cxn ang="0">
                <a:pos x="1913" y="3532"/>
              </a:cxn>
              <a:cxn ang="0">
                <a:pos x="1601" y="3712"/>
              </a:cxn>
              <a:cxn ang="0">
                <a:pos x="1221" y="3820"/>
              </a:cxn>
              <a:cxn ang="0">
                <a:pos x="1026" y="3474"/>
              </a:cxn>
              <a:cxn ang="0">
                <a:pos x="972" y="3163"/>
              </a:cxn>
              <a:cxn ang="0">
                <a:pos x="685" y="3024"/>
              </a:cxn>
              <a:cxn ang="0">
                <a:pos x="244" y="2952"/>
              </a:cxn>
              <a:cxn ang="0">
                <a:pos x="292" y="2514"/>
              </a:cxn>
              <a:cxn ang="0">
                <a:pos x="443" y="2188"/>
              </a:cxn>
              <a:cxn ang="0">
                <a:pos x="320" y="1949"/>
              </a:cxn>
              <a:cxn ang="0">
                <a:pos x="29" y="1611"/>
              </a:cxn>
              <a:cxn ang="0">
                <a:pos x="347" y="1307"/>
              </a:cxn>
              <a:cxn ang="0">
                <a:pos x="644" y="1198"/>
              </a:cxn>
              <a:cxn ang="0">
                <a:pos x="793" y="985"/>
              </a:cxn>
              <a:cxn ang="0">
                <a:pos x="629" y="529"/>
              </a:cxn>
              <a:cxn ang="0">
                <a:pos x="999" y="260"/>
              </a:cxn>
              <a:cxn ang="0">
                <a:pos x="1382" y="556"/>
              </a:cxn>
              <a:cxn ang="0">
                <a:pos x="1712" y="458"/>
              </a:cxn>
              <a:cxn ang="0">
                <a:pos x="1972" y="0"/>
              </a:cxn>
            </a:cxnLst>
            <a:rect l="0" t="0" r="r" b="b"/>
            <a:pathLst>
              <a:path w="3965" h="3943">
                <a:moveTo>
                  <a:pt x="1982" y="874"/>
                </a:moveTo>
                <a:lnTo>
                  <a:pt x="1891" y="878"/>
                </a:lnTo>
                <a:lnTo>
                  <a:pt x="1804" y="889"/>
                </a:lnTo>
                <a:lnTo>
                  <a:pt x="1718" y="906"/>
                </a:lnTo>
                <a:lnTo>
                  <a:pt x="1635" y="930"/>
                </a:lnTo>
                <a:lnTo>
                  <a:pt x="1554" y="960"/>
                </a:lnTo>
                <a:lnTo>
                  <a:pt x="1477" y="996"/>
                </a:lnTo>
                <a:lnTo>
                  <a:pt x="1403" y="1039"/>
                </a:lnTo>
                <a:lnTo>
                  <a:pt x="1333" y="1086"/>
                </a:lnTo>
                <a:lnTo>
                  <a:pt x="1267" y="1138"/>
                </a:lnTo>
                <a:lnTo>
                  <a:pt x="1205" y="1196"/>
                </a:lnTo>
                <a:lnTo>
                  <a:pt x="1148" y="1257"/>
                </a:lnTo>
                <a:lnTo>
                  <a:pt x="1095" y="1324"/>
                </a:lnTo>
                <a:lnTo>
                  <a:pt x="1048" y="1392"/>
                </a:lnTo>
                <a:lnTo>
                  <a:pt x="1006" y="1466"/>
                </a:lnTo>
                <a:lnTo>
                  <a:pt x="970" y="1543"/>
                </a:lnTo>
                <a:lnTo>
                  <a:pt x="940" y="1624"/>
                </a:lnTo>
                <a:lnTo>
                  <a:pt x="915" y="1708"/>
                </a:lnTo>
                <a:lnTo>
                  <a:pt x="898" y="1793"/>
                </a:lnTo>
                <a:lnTo>
                  <a:pt x="888" y="1880"/>
                </a:lnTo>
                <a:lnTo>
                  <a:pt x="884" y="1971"/>
                </a:lnTo>
                <a:lnTo>
                  <a:pt x="888" y="2061"/>
                </a:lnTo>
                <a:lnTo>
                  <a:pt x="898" y="2148"/>
                </a:lnTo>
                <a:lnTo>
                  <a:pt x="915" y="2234"/>
                </a:lnTo>
                <a:lnTo>
                  <a:pt x="940" y="2318"/>
                </a:lnTo>
                <a:lnTo>
                  <a:pt x="970" y="2398"/>
                </a:lnTo>
                <a:lnTo>
                  <a:pt x="1006" y="2476"/>
                </a:lnTo>
                <a:lnTo>
                  <a:pt x="1048" y="2549"/>
                </a:lnTo>
                <a:lnTo>
                  <a:pt x="1095" y="2619"/>
                </a:lnTo>
                <a:lnTo>
                  <a:pt x="1148" y="2686"/>
                </a:lnTo>
                <a:lnTo>
                  <a:pt x="1205" y="2747"/>
                </a:lnTo>
                <a:lnTo>
                  <a:pt x="1267" y="2804"/>
                </a:lnTo>
                <a:lnTo>
                  <a:pt x="1333" y="2857"/>
                </a:lnTo>
                <a:lnTo>
                  <a:pt x="1403" y="2904"/>
                </a:lnTo>
                <a:lnTo>
                  <a:pt x="1477" y="2947"/>
                </a:lnTo>
                <a:lnTo>
                  <a:pt x="1554" y="2983"/>
                </a:lnTo>
                <a:lnTo>
                  <a:pt x="1635" y="3013"/>
                </a:lnTo>
                <a:lnTo>
                  <a:pt x="1718" y="3037"/>
                </a:lnTo>
                <a:lnTo>
                  <a:pt x="1804" y="3054"/>
                </a:lnTo>
                <a:lnTo>
                  <a:pt x="1891" y="3065"/>
                </a:lnTo>
                <a:lnTo>
                  <a:pt x="1982" y="3069"/>
                </a:lnTo>
                <a:lnTo>
                  <a:pt x="2072" y="3065"/>
                </a:lnTo>
                <a:lnTo>
                  <a:pt x="2159" y="3054"/>
                </a:lnTo>
                <a:lnTo>
                  <a:pt x="2245" y="3037"/>
                </a:lnTo>
                <a:lnTo>
                  <a:pt x="2328" y="3013"/>
                </a:lnTo>
                <a:lnTo>
                  <a:pt x="2409" y="2983"/>
                </a:lnTo>
                <a:lnTo>
                  <a:pt x="2487" y="2947"/>
                </a:lnTo>
                <a:lnTo>
                  <a:pt x="2560" y="2904"/>
                </a:lnTo>
                <a:lnTo>
                  <a:pt x="2630" y="2857"/>
                </a:lnTo>
                <a:lnTo>
                  <a:pt x="2697" y="2804"/>
                </a:lnTo>
                <a:lnTo>
                  <a:pt x="2758" y="2747"/>
                </a:lnTo>
                <a:lnTo>
                  <a:pt x="2815" y="2686"/>
                </a:lnTo>
                <a:lnTo>
                  <a:pt x="2868" y="2619"/>
                </a:lnTo>
                <a:lnTo>
                  <a:pt x="2915" y="2549"/>
                </a:lnTo>
                <a:lnTo>
                  <a:pt x="2958" y="2476"/>
                </a:lnTo>
                <a:lnTo>
                  <a:pt x="2994" y="2398"/>
                </a:lnTo>
                <a:lnTo>
                  <a:pt x="3024" y="2318"/>
                </a:lnTo>
                <a:lnTo>
                  <a:pt x="3048" y="2234"/>
                </a:lnTo>
                <a:lnTo>
                  <a:pt x="3065" y="2148"/>
                </a:lnTo>
                <a:lnTo>
                  <a:pt x="3076" y="2061"/>
                </a:lnTo>
                <a:lnTo>
                  <a:pt x="3079" y="1971"/>
                </a:lnTo>
                <a:lnTo>
                  <a:pt x="3076" y="1880"/>
                </a:lnTo>
                <a:lnTo>
                  <a:pt x="3065" y="1793"/>
                </a:lnTo>
                <a:lnTo>
                  <a:pt x="3048" y="1708"/>
                </a:lnTo>
                <a:lnTo>
                  <a:pt x="3024" y="1624"/>
                </a:lnTo>
                <a:lnTo>
                  <a:pt x="2994" y="1543"/>
                </a:lnTo>
                <a:lnTo>
                  <a:pt x="2958" y="1466"/>
                </a:lnTo>
                <a:lnTo>
                  <a:pt x="2915" y="1392"/>
                </a:lnTo>
                <a:lnTo>
                  <a:pt x="2868" y="1324"/>
                </a:lnTo>
                <a:lnTo>
                  <a:pt x="2815" y="1257"/>
                </a:lnTo>
                <a:lnTo>
                  <a:pt x="2758" y="1196"/>
                </a:lnTo>
                <a:lnTo>
                  <a:pt x="2697" y="1138"/>
                </a:lnTo>
                <a:lnTo>
                  <a:pt x="2630" y="1086"/>
                </a:lnTo>
                <a:lnTo>
                  <a:pt x="2560" y="1039"/>
                </a:lnTo>
                <a:lnTo>
                  <a:pt x="2487" y="996"/>
                </a:lnTo>
                <a:lnTo>
                  <a:pt x="2409" y="960"/>
                </a:lnTo>
                <a:lnTo>
                  <a:pt x="2328" y="930"/>
                </a:lnTo>
                <a:lnTo>
                  <a:pt x="2245" y="906"/>
                </a:lnTo>
                <a:lnTo>
                  <a:pt x="2159" y="889"/>
                </a:lnTo>
                <a:lnTo>
                  <a:pt x="2072" y="878"/>
                </a:lnTo>
                <a:lnTo>
                  <a:pt x="1982" y="874"/>
                </a:lnTo>
                <a:close/>
                <a:moveTo>
                  <a:pt x="1972" y="0"/>
                </a:moveTo>
                <a:lnTo>
                  <a:pt x="2064" y="1"/>
                </a:lnTo>
                <a:lnTo>
                  <a:pt x="2156" y="6"/>
                </a:lnTo>
                <a:lnTo>
                  <a:pt x="2246" y="17"/>
                </a:lnTo>
                <a:lnTo>
                  <a:pt x="2337" y="33"/>
                </a:lnTo>
                <a:lnTo>
                  <a:pt x="2357" y="184"/>
                </a:lnTo>
                <a:lnTo>
                  <a:pt x="2369" y="336"/>
                </a:lnTo>
                <a:lnTo>
                  <a:pt x="2373" y="488"/>
                </a:lnTo>
                <a:lnTo>
                  <a:pt x="2439" y="506"/>
                </a:lnTo>
                <a:lnTo>
                  <a:pt x="2506" y="528"/>
                </a:lnTo>
                <a:lnTo>
                  <a:pt x="2570" y="553"/>
                </a:lnTo>
                <a:lnTo>
                  <a:pt x="2618" y="572"/>
                </a:lnTo>
                <a:lnTo>
                  <a:pt x="2665" y="595"/>
                </a:lnTo>
                <a:lnTo>
                  <a:pt x="2757" y="644"/>
                </a:lnTo>
                <a:lnTo>
                  <a:pt x="2838" y="566"/>
                </a:lnTo>
                <a:lnTo>
                  <a:pt x="2924" y="492"/>
                </a:lnTo>
                <a:lnTo>
                  <a:pt x="3012" y="419"/>
                </a:lnTo>
                <a:lnTo>
                  <a:pt x="3104" y="348"/>
                </a:lnTo>
                <a:lnTo>
                  <a:pt x="3177" y="402"/>
                </a:lnTo>
                <a:lnTo>
                  <a:pt x="3250" y="460"/>
                </a:lnTo>
                <a:lnTo>
                  <a:pt x="3319" y="521"/>
                </a:lnTo>
                <a:lnTo>
                  <a:pt x="3386" y="583"/>
                </a:lnTo>
                <a:lnTo>
                  <a:pt x="3449" y="650"/>
                </a:lnTo>
                <a:lnTo>
                  <a:pt x="3508" y="720"/>
                </a:lnTo>
                <a:lnTo>
                  <a:pt x="3447" y="816"/>
                </a:lnTo>
                <a:lnTo>
                  <a:pt x="3383" y="911"/>
                </a:lnTo>
                <a:lnTo>
                  <a:pt x="3314" y="1004"/>
                </a:lnTo>
                <a:lnTo>
                  <a:pt x="3244" y="1092"/>
                </a:lnTo>
                <a:lnTo>
                  <a:pt x="3274" y="1134"/>
                </a:lnTo>
                <a:lnTo>
                  <a:pt x="3300" y="1178"/>
                </a:lnTo>
                <a:lnTo>
                  <a:pt x="3327" y="1223"/>
                </a:lnTo>
                <a:lnTo>
                  <a:pt x="3352" y="1268"/>
                </a:lnTo>
                <a:lnTo>
                  <a:pt x="3374" y="1315"/>
                </a:lnTo>
                <a:lnTo>
                  <a:pt x="3397" y="1362"/>
                </a:lnTo>
                <a:lnTo>
                  <a:pt x="3418" y="1409"/>
                </a:lnTo>
                <a:lnTo>
                  <a:pt x="3436" y="1458"/>
                </a:lnTo>
                <a:lnTo>
                  <a:pt x="3548" y="1450"/>
                </a:lnTo>
                <a:lnTo>
                  <a:pt x="3663" y="1448"/>
                </a:lnTo>
                <a:lnTo>
                  <a:pt x="3777" y="1449"/>
                </a:lnTo>
                <a:lnTo>
                  <a:pt x="3892" y="1454"/>
                </a:lnTo>
                <a:lnTo>
                  <a:pt x="3919" y="1562"/>
                </a:lnTo>
                <a:lnTo>
                  <a:pt x="3938" y="1669"/>
                </a:lnTo>
                <a:lnTo>
                  <a:pt x="3953" y="1779"/>
                </a:lnTo>
                <a:lnTo>
                  <a:pt x="3962" y="1889"/>
                </a:lnTo>
                <a:lnTo>
                  <a:pt x="3965" y="1999"/>
                </a:lnTo>
                <a:lnTo>
                  <a:pt x="3855" y="2034"/>
                </a:lnTo>
                <a:lnTo>
                  <a:pt x="3744" y="2065"/>
                </a:lnTo>
                <a:lnTo>
                  <a:pt x="3633" y="2092"/>
                </a:lnTo>
                <a:lnTo>
                  <a:pt x="3523" y="2113"/>
                </a:lnTo>
                <a:lnTo>
                  <a:pt x="3518" y="2165"/>
                </a:lnTo>
                <a:lnTo>
                  <a:pt x="3511" y="2216"/>
                </a:lnTo>
                <a:lnTo>
                  <a:pt x="3501" y="2268"/>
                </a:lnTo>
                <a:lnTo>
                  <a:pt x="3492" y="2319"/>
                </a:lnTo>
                <a:lnTo>
                  <a:pt x="3478" y="2369"/>
                </a:lnTo>
                <a:lnTo>
                  <a:pt x="3466" y="2419"/>
                </a:lnTo>
                <a:lnTo>
                  <a:pt x="3451" y="2470"/>
                </a:lnTo>
                <a:lnTo>
                  <a:pt x="3433" y="2518"/>
                </a:lnTo>
                <a:lnTo>
                  <a:pt x="3524" y="2584"/>
                </a:lnTo>
                <a:lnTo>
                  <a:pt x="3613" y="2656"/>
                </a:lnTo>
                <a:lnTo>
                  <a:pt x="3701" y="2731"/>
                </a:lnTo>
                <a:lnTo>
                  <a:pt x="3786" y="2808"/>
                </a:lnTo>
                <a:lnTo>
                  <a:pt x="3736" y="2907"/>
                </a:lnTo>
                <a:lnTo>
                  <a:pt x="3683" y="3002"/>
                </a:lnTo>
                <a:lnTo>
                  <a:pt x="3624" y="3096"/>
                </a:lnTo>
                <a:lnTo>
                  <a:pt x="3560" y="3186"/>
                </a:lnTo>
                <a:lnTo>
                  <a:pt x="3491" y="3273"/>
                </a:lnTo>
                <a:lnTo>
                  <a:pt x="3385" y="3229"/>
                </a:lnTo>
                <a:lnTo>
                  <a:pt x="3280" y="3181"/>
                </a:lnTo>
                <a:lnTo>
                  <a:pt x="3177" y="3130"/>
                </a:lnTo>
                <a:lnTo>
                  <a:pt x="3078" y="3076"/>
                </a:lnTo>
                <a:lnTo>
                  <a:pt x="3042" y="3112"/>
                </a:lnTo>
                <a:lnTo>
                  <a:pt x="3002" y="3147"/>
                </a:lnTo>
                <a:lnTo>
                  <a:pt x="2962" y="3180"/>
                </a:lnTo>
                <a:lnTo>
                  <a:pt x="2922" y="3214"/>
                </a:lnTo>
                <a:lnTo>
                  <a:pt x="2838" y="3274"/>
                </a:lnTo>
                <a:lnTo>
                  <a:pt x="2794" y="3302"/>
                </a:lnTo>
                <a:lnTo>
                  <a:pt x="2750" y="3327"/>
                </a:lnTo>
                <a:lnTo>
                  <a:pt x="2776" y="3438"/>
                </a:lnTo>
                <a:lnTo>
                  <a:pt x="2801" y="3551"/>
                </a:lnTo>
                <a:lnTo>
                  <a:pt x="2819" y="3663"/>
                </a:lnTo>
                <a:lnTo>
                  <a:pt x="2833" y="3776"/>
                </a:lnTo>
                <a:lnTo>
                  <a:pt x="2750" y="3815"/>
                </a:lnTo>
                <a:lnTo>
                  <a:pt x="2664" y="3849"/>
                </a:lnTo>
                <a:lnTo>
                  <a:pt x="2577" y="3878"/>
                </a:lnTo>
                <a:lnTo>
                  <a:pt x="2489" y="3903"/>
                </a:lnTo>
                <a:lnTo>
                  <a:pt x="2400" y="3925"/>
                </a:lnTo>
                <a:lnTo>
                  <a:pt x="2310" y="3943"/>
                </a:lnTo>
                <a:lnTo>
                  <a:pt x="2239" y="3807"/>
                </a:lnTo>
                <a:lnTo>
                  <a:pt x="2176" y="3668"/>
                </a:lnTo>
                <a:lnTo>
                  <a:pt x="2119" y="3529"/>
                </a:lnTo>
                <a:lnTo>
                  <a:pt x="2069" y="3531"/>
                </a:lnTo>
                <a:lnTo>
                  <a:pt x="2017" y="3534"/>
                </a:lnTo>
                <a:lnTo>
                  <a:pt x="1965" y="3535"/>
                </a:lnTo>
                <a:lnTo>
                  <a:pt x="1913" y="3532"/>
                </a:lnTo>
                <a:lnTo>
                  <a:pt x="1843" y="3529"/>
                </a:lnTo>
                <a:lnTo>
                  <a:pt x="1774" y="3520"/>
                </a:lnTo>
                <a:lnTo>
                  <a:pt x="1706" y="3509"/>
                </a:lnTo>
                <a:lnTo>
                  <a:pt x="1656" y="3612"/>
                </a:lnTo>
                <a:lnTo>
                  <a:pt x="1601" y="3712"/>
                </a:lnTo>
                <a:lnTo>
                  <a:pt x="1543" y="3810"/>
                </a:lnTo>
                <a:lnTo>
                  <a:pt x="1482" y="3907"/>
                </a:lnTo>
                <a:lnTo>
                  <a:pt x="1394" y="3883"/>
                </a:lnTo>
                <a:lnTo>
                  <a:pt x="1307" y="3854"/>
                </a:lnTo>
                <a:lnTo>
                  <a:pt x="1221" y="3820"/>
                </a:lnTo>
                <a:lnTo>
                  <a:pt x="1136" y="3782"/>
                </a:lnTo>
                <a:lnTo>
                  <a:pt x="1054" y="3741"/>
                </a:lnTo>
                <a:lnTo>
                  <a:pt x="973" y="3698"/>
                </a:lnTo>
                <a:lnTo>
                  <a:pt x="999" y="3584"/>
                </a:lnTo>
                <a:lnTo>
                  <a:pt x="1026" y="3474"/>
                </a:lnTo>
                <a:lnTo>
                  <a:pt x="1059" y="3366"/>
                </a:lnTo>
                <a:lnTo>
                  <a:pt x="1095" y="3258"/>
                </a:lnTo>
                <a:lnTo>
                  <a:pt x="1053" y="3227"/>
                </a:lnTo>
                <a:lnTo>
                  <a:pt x="1012" y="3195"/>
                </a:lnTo>
                <a:lnTo>
                  <a:pt x="972" y="3163"/>
                </a:lnTo>
                <a:lnTo>
                  <a:pt x="934" y="3128"/>
                </a:lnTo>
                <a:lnTo>
                  <a:pt x="883" y="3081"/>
                </a:lnTo>
                <a:lnTo>
                  <a:pt x="834" y="3031"/>
                </a:lnTo>
                <a:lnTo>
                  <a:pt x="790" y="2978"/>
                </a:lnTo>
                <a:lnTo>
                  <a:pt x="685" y="3024"/>
                </a:lnTo>
                <a:lnTo>
                  <a:pt x="580" y="3065"/>
                </a:lnTo>
                <a:lnTo>
                  <a:pt x="472" y="3104"/>
                </a:lnTo>
                <a:lnTo>
                  <a:pt x="362" y="3138"/>
                </a:lnTo>
                <a:lnTo>
                  <a:pt x="301" y="3047"/>
                </a:lnTo>
                <a:lnTo>
                  <a:pt x="244" y="2952"/>
                </a:lnTo>
                <a:lnTo>
                  <a:pt x="193" y="2854"/>
                </a:lnTo>
                <a:lnTo>
                  <a:pt x="149" y="2753"/>
                </a:lnTo>
                <a:lnTo>
                  <a:pt x="109" y="2651"/>
                </a:lnTo>
                <a:lnTo>
                  <a:pt x="200" y="2581"/>
                </a:lnTo>
                <a:lnTo>
                  <a:pt x="292" y="2514"/>
                </a:lnTo>
                <a:lnTo>
                  <a:pt x="386" y="2452"/>
                </a:lnTo>
                <a:lnTo>
                  <a:pt x="483" y="2392"/>
                </a:lnTo>
                <a:lnTo>
                  <a:pt x="459" y="2291"/>
                </a:lnTo>
                <a:lnTo>
                  <a:pt x="449" y="2240"/>
                </a:lnTo>
                <a:lnTo>
                  <a:pt x="443" y="2188"/>
                </a:lnTo>
                <a:lnTo>
                  <a:pt x="436" y="2138"/>
                </a:lnTo>
                <a:lnTo>
                  <a:pt x="432" y="2086"/>
                </a:lnTo>
                <a:lnTo>
                  <a:pt x="430" y="2034"/>
                </a:lnTo>
                <a:lnTo>
                  <a:pt x="429" y="1982"/>
                </a:lnTo>
                <a:lnTo>
                  <a:pt x="320" y="1949"/>
                </a:lnTo>
                <a:lnTo>
                  <a:pt x="213" y="1913"/>
                </a:lnTo>
                <a:lnTo>
                  <a:pt x="106" y="1873"/>
                </a:lnTo>
                <a:lnTo>
                  <a:pt x="0" y="1828"/>
                </a:lnTo>
                <a:lnTo>
                  <a:pt x="11" y="1720"/>
                </a:lnTo>
                <a:lnTo>
                  <a:pt x="29" y="1611"/>
                </a:lnTo>
                <a:lnTo>
                  <a:pt x="52" y="1504"/>
                </a:lnTo>
                <a:lnTo>
                  <a:pt x="82" y="1397"/>
                </a:lnTo>
                <a:lnTo>
                  <a:pt x="118" y="1293"/>
                </a:lnTo>
                <a:lnTo>
                  <a:pt x="233" y="1298"/>
                </a:lnTo>
                <a:lnTo>
                  <a:pt x="347" y="1307"/>
                </a:lnTo>
                <a:lnTo>
                  <a:pt x="459" y="1319"/>
                </a:lnTo>
                <a:lnTo>
                  <a:pt x="571" y="1336"/>
                </a:lnTo>
                <a:lnTo>
                  <a:pt x="594" y="1290"/>
                </a:lnTo>
                <a:lnTo>
                  <a:pt x="618" y="1243"/>
                </a:lnTo>
                <a:lnTo>
                  <a:pt x="644" y="1198"/>
                </a:lnTo>
                <a:lnTo>
                  <a:pt x="671" y="1153"/>
                </a:lnTo>
                <a:lnTo>
                  <a:pt x="699" y="1110"/>
                </a:lnTo>
                <a:lnTo>
                  <a:pt x="729" y="1068"/>
                </a:lnTo>
                <a:lnTo>
                  <a:pt x="762" y="1027"/>
                </a:lnTo>
                <a:lnTo>
                  <a:pt x="793" y="985"/>
                </a:lnTo>
                <a:lnTo>
                  <a:pt x="731" y="891"/>
                </a:lnTo>
                <a:lnTo>
                  <a:pt x="671" y="795"/>
                </a:lnTo>
                <a:lnTo>
                  <a:pt x="616" y="696"/>
                </a:lnTo>
                <a:lnTo>
                  <a:pt x="563" y="593"/>
                </a:lnTo>
                <a:lnTo>
                  <a:pt x="629" y="529"/>
                </a:lnTo>
                <a:lnTo>
                  <a:pt x="698" y="469"/>
                </a:lnTo>
                <a:lnTo>
                  <a:pt x="769" y="411"/>
                </a:lnTo>
                <a:lnTo>
                  <a:pt x="843" y="356"/>
                </a:lnTo>
                <a:lnTo>
                  <a:pt x="920" y="306"/>
                </a:lnTo>
                <a:lnTo>
                  <a:pt x="999" y="260"/>
                </a:lnTo>
                <a:lnTo>
                  <a:pt x="1083" y="336"/>
                </a:lnTo>
                <a:lnTo>
                  <a:pt x="1164" y="415"/>
                </a:lnTo>
                <a:lnTo>
                  <a:pt x="1243" y="498"/>
                </a:lnTo>
                <a:lnTo>
                  <a:pt x="1319" y="583"/>
                </a:lnTo>
                <a:lnTo>
                  <a:pt x="1382" y="556"/>
                </a:lnTo>
                <a:lnTo>
                  <a:pt x="1446" y="530"/>
                </a:lnTo>
                <a:lnTo>
                  <a:pt x="1512" y="507"/>
                </a:lnTo>
                <a:lnTo>
                  <a:pt x="1578" y="488"/>
                </a:lnTo>
                <a:lnTo>
                  <a:pt x="1645" y="472"/>
                </a:lnTo>
                <a:lnTo>
                  <a:pt x="1712" y="458"/>
                </a:lnTo>
                <a:lnTo>
                  <a:pt x="1731" y="309"/>
                </a:lnTo>
                <a:lnTo>
                  <a:pt x="1756" y="159"/>
                </a:lnTo>
                <a:lnTo>
                  <a:pt x="1789" y="9"/>
                </a:lnTo>
                <a:lnTo>
                  <a:pt x="1880" y="2"/>
                </a:lnTo>
                <a:lnTo>
                  <a:pt x="1972" y="0"/>
                </a:lnTo>
                <a:close/>
              </a:path>
            </a:pathLst>
          </a:custGeom>
          <a:solidFill>
            <a:schemeClr val="bg1">
              <a:lumMod val="75000"/>
            </a:schemeClr>
          </a:solidFill>
          <a:ln w="0">
            <a:noFill/>
            <a:prstDash val="solid"/>
            <a:round/>
          </a:ln>
          <a:scene3d>
            <a:camera prst="perspectiveRight"/>
            <a:lightRig rig="threePt" dir="t"/>
          </a:scene3d>
          <a:sp3d extrusionH="203200"/>
        </p:spPr>
        <p:txBody>
          <a:bodyPr vert="horz" wrap="square" lIns="91440" tIns="45720" rIns="91440" bIns="45720" numCol="1" anchor="t" anchorCtr="0" compatLnSpc="1"/>
          <a:lstStyle/>
          <a:p>
            <a:endParaRPr lang="en-US">
              <a:solidFill>
                <a:prstClr val="black"/>
              </a:solidFill>
            </a:endParaRPr>
          </a:p>
        </p:txBody>
      </p:sp>
      <p:sp>
        <p:nvSpPr>
          <p:cNvPr id="10" name="Freeform 6"/>
          <p:cNvSpPr>
            <a:spLocks noEditPoints="1"/>
          </p:cNvSpPr>
          <p:nvPr userDrawn="1"/>
        </p:nvSpPr>
        <p:spPr bwMode="auto">
          <a:xfrm>
            <a:off x="6958575" y="844600"/>
            <a:ext cx="995898" cy="990872"/>
          </a:xfrm>
          <a:custGeom>
            <a:avLst/>
            <a:gdLst/>
            <a:ahLst/>
            <a:cxnLst>
              <a:cxn ang="0">
                <a:pos x="1635" y="930"/>
              </a:cxn>
              <a:cxn ang="0">
                <a:pos x="1267" y="1138"/>
              </a:cxn>
              <a:cxn ang="0">
                <a:pos x="1006" y="1466"/>
              </a:cxn>
              <a:cxn ang="0">
                <a:pos x="888" y="1880"/>
              </a:cxn>
              <a:cxn ang="0">
                <a:pos x="940" y="2318"/>
              </a:cxn>
              <a:cxn ang="0">
                <a:pos x="1148" y="2686"/>
              </a:cxn>
              <a:cxn ang="0">
                <a:pos x="1477" y="2947"/>
              </a:cxn>
              <a:cxn ang="0">
                <a:pos x="1891" y="3065"/>
              </a:cxn>
              <a:cxn ang="0">
                <a:pos x="2328" y="3013"/>
              </a:cxn>
              <a:cxn ang="0">
                <a:pos x="2697" y="2804"/>
              </a:cxn>
              <a:cxn ang="0">
                <a:pos x="2958" y="2476"/>
              </a:cxn>
              <a:cxn ang="0">
                <a:pos x="3076" y="2061"/>
              </a:cxn>
              <a:cxn ang="0">
                <a:pos x="3024" y="1624"/>
              </a:cxn>
              <a:cxn ang="0">
                <a:pos x="2815" y="1257"/>
              </a:cxn>
              <a:cxn ang="0">
                <a:pos x="2487" y="996"/>
              </a:cxn>
              <a:cxn ang="0">
                <a:pos x="2072" y="878"/>
              </a:cxn>
              <a:cxn ang="0">
                <a:pos x="2246" y="17"/>
              </a:cxn>
              <a:cxn ang="0">
                <a:pos x="2439" y="506"/>
              </a:cxn>
              <a:cxn ang="0">
                <a:pos x="2757" y="644"/>
              </a:cxn>
              <a:cxn ang="0">
                <a:pos x="3177" y="402"/>
              </a:cxn>
              <a:cxn ang="0">
                <a:pos x="3508" y="720"/>
              </a:cxn>
              <a:cxn ang="0">
                <a:pos x="3274" y="1134"/>
              </a:cxn>
              <a:cxn ang="0">
                <a:pos x="3397" y="1362"/>
              </a:cxn>
              <a:cxn ang="0">
                <a:pos x="3777" y="1449"/>
              </a:cxn>
              <a:cxn ang="0">
                <a:pos x="3962" y="1889"/>
              </a:cxn>
              <a:cxn ang="0">
                <a:pos x="3523" y="2113"/>
              </a:cxn>
              <a:cxn ang="0">
                <a:pos x="3478" y="2369"/>
              </a:cxn>
              <a:cxn ang="0">
                <a:pos x="3613" y="2656"/>
              </a:cxn>
              <a:cxn ang="0">
                <a:pos x="3624" y="3096"/>
              </a:cxn>
              <a:cxn ang="0">
                <a:pos x="3177" y="3130"/>
              </a:cxn>
              <a:cxn ang="0">
                <a:pos x="2922" y="3214"/>
              </a:cxn>
              <a:cxn ang="0">
                <a:pos x="2801" y="3551"/>
              </a:cxn>
              <a:cxn ang="0">
                <a:pos x="2577" y="3878"/>
              </a:cxn>
              <a:cxn ang="0">
                <a:pos x="2176" y="3668"/>
              </a:cxn>
              <a:cxn ang="0">
                <a:pos x="1913" y="3532"/>
              </a:cxn>
              <a:cxn ang="0">
                <a:pos x="1601" y="3712"/>
              </a:cxn>
              <a:cxn ang="0">
                <a:pos x="1221" y="3820"/>
              </a:cxn>
              <a:cxn ang="0">
                <a:pos x="1026" y="3474"/>
              </a:cxn>
              <a:cxn ang="0">
                <a:pos x="972" y="3163"/>
              </a:cxn>
              <a:cxn ang="0">
                <a:pos x="685" y="3024"/>
              </a:cxn>
              <a:cxn ang="0">
                <a:pos x="244" y="2952"/>
              </a:cxn>
              <a:cxn ang="0">
                <a:pos x="292" y="2514"/>
              </a:cxn>
              <a:cxn ang="0">
                <a:pos x="443" y="2188"/>
              </a:cxn>
              <a:cxn ang="0">
                <a:pos x="320" y="1949"/>
              </a:cxn>
              <a:cxn ang="0">
                <a:pos x="29" y="1611"/>
              </a:cxn>
              <a:cxn ang="0">
                <a:pos x="347" y="1307"/>
              </a:cxn>
              <a:cxn ang="0">
                <a:pos x="644" y="1198"/>
              </a:cxn>
              <a:cxn ang="0">
                <a:pos x="793" y="985"/>
              </a:cxn>
              <a:cxn ang="0">
                <a:pos x="629" y="529"/>
              </a:cxn>
              <a:cxn ang="0">
                <a:pos x="999" y="260"/>
              </a:cxn>
              <a:cxn ang="0">
                <a:pos x="1382" y="556"/>
              </a:cxn>
              <a:cxn ang="0">
                <a:pos x="1712" y="458"/>
              </a:cxn>
              <a:cxn ang="0">
                <a:pos x="1972" y="0"/>
              </a:cxn>
            </a:cxnLst>
            <a:rect l="0" t="0" r="r" b="b"/>
            <a:pathLst>
              <a:path w="3965" h="3943">
                <a:moveTo>
                  <a:pt x="1982" y="874"/>
                </a:moveTo>
                <a:lnTo>
                  <a:pt x="1891" y="878"/>
                </a:lnTo>
                <a:lnTo>
                  <a:pt x="1804" y="889"/>
                </a:lnTo>
                <a:lnTo>
                  <a:pt x="1718" y="906"/>
                </a:lnTo>
                <a:lnTo>
                  <a:pt x="1635" y="930"/>
                </a:lnTo>
                <a:lnTo>
                  <a:pt x="1554" y="960"/>
                </a:lnTo>
                <a:lnTo>
                  <a:pt x="1477" y="996"/>
                </a:lnTo>
                <a:lnTo>
                  <a:pt x="1403" y="1039"/>
                </a:lnTo>
                <a:lnTo>
                  <a:pt x="1333" y="1086"/>
                </a:lnTo>
                <a:lnTo>
                  <a:pt x="1267" y="1138"/>
                </a:lnTo>
                <a:lnTo>
                  <a:pt x="1205" y="1196"/>
                </a:lnTo>
                <a:lnTo>
                  <a:pt x="1148" y="1257"/>
                </a:lnTo>
                <a:lnTo>
                  <a:pt x="1095" y="1324"/>
                </a:lnTo>
                <a:lnTo>
                  <a:pt x="1048" y="1392"/>
                </a:lnTo>
                <a:lnTo>
                  <a:pt x="1006" y="1466"/>
                </a:lnTo>
                <a:lnTo>
                  <a:pt x="970" y="1543"/>
                </a:lnTo>
                <a:lnTo>
                  <a:pt x="940" y="1624"/>
                </a:lnTo>
                <a:lnTo>
                  <a:pt x="915" y="1708"/>
                </a:lnTo>
                <a:lnTo>
                  <a:pt x="898" y="1793"/>
                </a:lnTo>
                <a:lnTo>
                  <a:pt x="888" y="1880"/>
                </a:lnTo>
                <a:lnTo>
                  <a:pt x="884" y="1971"/>
                </a:lnTo>
                <a:lnTo>
                  <a:pt x="888" y="2061"/>
                </a:lnTo>
                <a:lnTo>
                  <a:pt x="898" y="2148"/>
                </a:lnTo>
                <a:lnTo>
                  <a:pt x="915" y="2234"/>
                </a:lnTo>
                <a:lnTo>
                  <a:pt x="940" y="2318"/>
                </a:lnTo>
                <a:lnTo>
                  <a:pt x="970" y="2398"/>
                </a:lnTo>
                <a:lnTo>
                  <a:pt x="1006" y="2476"/>
                </a:lnTo>
                <a:lnTo>
                  <a:pt x="1048" y="2549"/>
                </a:lnTo>
                <a:lnTo>
                  <a:pt x="1095" y="2619"/>
                </a:lnTo>
                <a:lnTo>
                  <a:pt x="1148" y="2686"/>
                </a:lnTo>
                <a:lnTo>
                  <a:pt x="1205" y="2747"/>
                </a:lnTo>
                <a:lnTo>
                  <a:pt x="1267" y="2804"/>
                </a:lnTo>
                <a:lnTo>
                  <a:pt x="1333" y="2857"/>
                </a:lnTo>
                <a:lnTo>
                  <a:pt x="1403" y="2904"/>
                </a:lnTo>
                <a:lnTo>
                  <a:pt x="1477" y="2947"/>
                </a:lnTo>
                <a:lnTo>
                  <a:pt x="1554" y="2983"/>
                </a:lnTo>
                <a:lnTo>
                  <a:pt x="1635" y="3013"/>
                </a:lnTo>
                <a:lnTo>
                  <a:pt x="1718" y="3037"/>
                </a:lnTo>
                <a:lnTo>
                  <a:pt x="1804" y="3054"/>
                </a:lnTo>
                <a:lnTo>
                  <a:pt x="1891" y="3065"/>
                </a:lnTo>
                <a:lnTo>
                  <a:pt x="1982" y="3069"/>
                </a:lnTo>
                <a:lnTo>
                  <a:pt x="2072" y="3065"/>
                </a:lnTo>
                <a:lnTo>
                  <a:pt x="2159" y="3054"/>
                </a:lnTo>
                <a:lnTo>
                  <a:pt x="2245" y="3037"/>
                </a:lnTo>
                <a:lnTo>
                  <a:pt x="2328" y="3013"/>
                </a:lnTo>
                <a:lnTo>
                  <a:pt x="2409" y="2983"/>
                </a:lnTo>
                <a:lnTo>
                  <a:pt x="2487" y="2947"/>
                </a:lnTo>
                <a:lnTo>
                  <a:pt x="2560" y="2904"/>
                </a:lnTo>
                <a:lnTo>
                  <a:pt x="2630" y="2857"/>
                </a:lnTo>
                <a:lnTo>
                  <a:pt x="2697" y="2804"/>
                </a:lnTo>
                <a:lnTo>
                  <a:pt x="2758" y="2747"/>
                </a:lnTo>
                <a:lnTo>
                  <a:pt x="2815" y="2686"/>
                </a:lnTo>
                <a:lnTo>
                  <a:pt x="2868" y="2619"/>
                </a:lnTo>
                <a:lnTo>
                  <a:pt x="2915" y="2549"/>
                </a:lnTo>
                <a:lnTo>
                  <a:pt x="2958" y="2476"/>
                </a:lnTo>
                <a:lnTo>
                  <a:pt x="2994" y="2398"/>
                </a:lnTo>
                <a:lnTo>
                  <a:pt x="3024" y="2318"/>
                </a:lnTo>
                <a:lnTo>
                  <a:pt x="3048" y="2234"/>
                </a:lnTo>
                <a:lnTo>
                  <a:pt x="3065" y="2148"/>
                </a:lnTo>
                <a:lnTo>
                  <a:pt x="3076" y="2061"/>
                </a:lnTo>
                <a:lnTo>
                  <a:pt x="3079" y="1971"/>
                </a:lnTo>
                <a:lnTo>
                  <a:pt x="3076" y="1880"/>
                </a:lnTo>
                <a:lnTo>
                  <a:pt x="3065" y="1793"/>
                </a:lnTo>
                <a:lnTo>
                  <a:pt x="3048" y="1708"/>
                </a:lnTo>
                <a:lnTo>
                  <a:pt x="3024" y="1624"/>
                </a:lnTo>
                <a:lnTo>
                  <a:pt x="2994" y="1543"/>
                </a:lnTo>
                <a:lnTo>
                  <a:pt x="2958" y="1466"/>
                </a:lnTo>
                <a:lnTo>
                  <a:pt x="2915" y="1392"/>
                </a:lnTo>
                <a:lnTo>
                  <a:pt x="2868" y="1324"/>
                </a:lnTo>
                <a:lnTo>
                  <a:pt x="2815" y="1257"/>
                </a:lnTo>
                <a:lnTo>
                  <a:pt x="2758" y="1196"/>
                </a:lnTo>
                <a:lnTo>
                  <a:pt x="2697" y="1138"/>
                </a:lnTo>
                <a:lnTo>
                  <a:pt x="2630" y="1086"/>
                </a:lnTo>
                <a:lnTo>
                  <a:pt x="2560" y="1039"/>
                </a:lnTo>
                <a:lnTo>
                  <a:pt x="2487" y="996"/>
                </a:lnTo>
                <a:lnTo>
                  <a:pt x="2409" y="960"/>
                </a:lnTo>
                <a:lnTo>
                  <a:pt x="2328" y="930"/>
                </a:lnTo>
                <a:lnTo>
                  <a:pt x="2245" y="906"/>
                </a:lnTo>
                <a:lnTo>
                  <a:pt x="2159" y="889"/>
                </a:lnTo>
                <a:lnTo>
                  <a:pt x="2072" y="878"/>
                </a:lnTo>
                <a:lnTo>
                  <a:pt x="1982" y="874"/>
                </a:lnTo>
                <a:close/>
                <a:moveTo>
                  <a:pt x="1972" y="0"/>
                </a:moveTo>
                <a:lnTo>
                  <a:pt x="2064" y="1"/>
                </a:lnTo>
                <a:lnTo>
                  <a:pt x="2156" y="6"/>
                </a:lnTo>
                <a:lnTo>
                  <a:pt x="2246" y="17"/>
                </a:lnTo>
                <a:lnTo>
                  <a:pt x="2337" y="33"/>
                </a:lnTo>
                <a:lnTo>
                  <a:pt x="2357" y="184"/>
                </a:lnTo>
                <a:lnTo>
                  <a:pt x="2369" y="336"/>
                </a:lnTo>
                <a:lnTo>
                  <a:pt x="2373" y="488"/>
                </a:lnTo>
                <a:lnTo>
                  <a:pt x="2439" y="506"/>
                </a:lnTo>
                <a:lnTo>
                  <a:pt x="2506" y="528"/>
                </a:lnTo>
                <a:lnTo>
                  <a:pt x="2570" y="553"/>
                </a:lnTo>
                <a:lnTo>
                  <a:pt x="2618" y="572"/>
                </a:lnTo>
                <a:lnTo>
                  <a:pt x="2665" y="595"/>
                </a:lnTo>
                <a:lnTo>
                  <a:pt x="2757" y="644"/>
                </a:lnTo>
                <a:lnTo>
                  <a:pt x="2838" y="566"/>
                </a:lnTo>
                <a:lnTo>
                  <a:pt x="2924" y="492"/>
                </a:lnTo>
                <a:lnTo>
                  <a:pt x="3012" y="419"/>
                </a:lnTo>
                <a:lnTo>
                  <a:pt x="3104" y="348"/>
                </a:lnTo>
                <a:lnTo>
                  <a:pt x="3177" y="402"/>
                </a:lnTo>
                <a:lnTo>
                  <a:pt x="3250" y="460"/>
                </a:lnTo>
                <a:lnTo>
                  <a:pt x="3319" y="521"/>
                </a:lnTo>
                <a:lnTo>
                  <a:pt x="3386" y="583"/>
                </a:lnTo>
                <a:lnTo>
                  <a:pt x="3449" y="650"/>
                </a:lnTo>
                <a:lnTo>
                  <a:pt x="3508" y="720"/>
                </a:lnTo>
                <a:lnTo>
                  <a:pt x="3447" y="816"/>
                </a:lnTo>
                <a:lnTo>
                  <a:pt x="3383" y="911"/>
                </a:lnTo>
                <a:lnTo>
                  <a:pt x="3314" y="1004"/>
                </a:lnTo>
                <a:lnTo>
                  <a:pt x="3244" y="1092"/>
                </a:lnTo>
                <a:lnTo>
                  <a:pt x="3274" y="1134"/>
                </a:lnTo>
                <a:lnTo>
                  <a:pt x="3300" y="1178"/>
                </a:lnTo>
                <a:lnTo>
                  <a:pt x="3327" y="1223"/>
                </a:lnTo>
                <a:lnTo>
                  <a:pt x="3352" y="1268"/>
                </a:lnTo>
                <a:lnTo>
                  <a:pt x="3374" y="1315"/>
                </a:lnTo>
                <a:lnTo>
                  <a:pt x="3397" y="1362"/>
                </a:lnTo>
                <a:lnTo>
                  <a:pt x="3418" y="1409"/>
                </a:lnTo>
                <a:lnTo>
                  <a:pt x="3436" y="1458"/>
                </a:lnTo>
                <a:lnTo>
                  <a:pt x="3548" y="1450"/>
                </a:lnTo>
                <a:lnTo>
                  <a:pt x="3663" y="1448"/>
                </a:lnTo>
                <a:lnTo>
                  <a:pt x="3777" y="1449"/>
                </a:lnTo>
                <a:lnTo>
                  <a:pt x="3892" y="1454"/>
                </a:lnTo>
                <a:lnTo>
                  <a:pt x="3919" y="1562"/>
                </a:lnTo>
                <a:lnTo>
                  <a:pt x="3938" y="1669"/>
                </a:lnTo>
                <a:lnTo>
                  <a:pt x="3953" y="1779"/>
                </a:lnTo>
                <a:lnTo>
                  <a:pt x="3962" y="1889"/>
                </a:lnTo>
                <a:lnTo>
                  <a:pt x="3965" y="1999"/>
                </a:lnTo>
                <a:lnTo>
                  <a:pt x="3855" y="2034"/>
                </a:lnTo>
                <a:lnTo>
                  <a:pt x="3744" y="2065"/>
                </a:lnTo>
                <a:lnTo>
                  <a:pt x="3633" y="2092"/>
                </a:lnTo>
                <a:lnTo>
                  <a:pt x="3523" y="2113"/>
                </a:lnTo>
                <a:lnTo>
                  <a:pt x="3518" y="2165"/>
                </a:lnTo>
                <a:lnTo>
                  <a:pt x="3511" y="2216"/>
                </a:lnTo>
                <a:lnTo>
                  <a:pt x="3501" y="2268"/>
                </a:lnTo>
                <a:lnTo>
                  <a:pt x="3492" y="2319"/>
                </a:lnTo>
                <a:lnTo>
                  <a:pt x="3478" y="2369"/>
                </a:lnTo>
                <a:lnTo>
                  <a:pt x="3466" y="2419"/>
                </a:lnTo>
                <a:lnTo>
                  <a:pt x="3451" y="2470"/>
                </a:lnTo>
                <a:lnTo>
                  <a:pt x="3433" y="2518"/>
                </a:lnTo>
                <a:lnTo>
                  <a:pt x="3524" y="2584"/>
                </a:lnTo>
                <a:lnTo>
                  <a:pt x="3613" y="2656"/>
                </a:lnTo>
                <a:lnTo>
                  <a:pt x="3701" y="2731"/>
                </a:lnTo>
                <a:lnTo>
                  <a:pt x="3786" y="2808"/>
                </a:lnTo>
                <a:lnTo>
                  <a:pt x="3736" y="2907"/>
                </a:lnTo>
                <a:lnTo>
                  <a:pt x="3683" y="3002"/>
                </a:lnTo>
                <a:lnTo>
                  <a:pt x="3624" y="3096"/>
                </a:lnTo>
                <a:lnTo>
                  <a:pt x="3560" y="3186"/>
                </a:lnTo>
                <a:lnTo>
                  <a:pt x="3491" y="3273"/>
                </a:lnTo>
                <a:lnTo>
                  <a:pt x="3385" y="3229"/>
                </a:lnTo>
                <a:lnTo>
                  <a:pt x="3280" y="3181"/>
                </a:lnTo>
                <a:lnTo>
                  <a:pt x="3177" y="3130"/>
                </a:lnTo>
                <a:lnTo>
                  <a:pt x="3078" y="3076"/>
                </a:lnTo>
                <a:lnTo>
                  <a:pt x="3042" y="3112"/>
                </a:lnTo>
                <a:lnTo>
                  <a:pt x="3002" y="3147"/>
                </a:lnTo>
                <a:lnTo>
                  <a:pt x="2962" y="3180"/>
                </a:lnTo>
                <a:lnTo>
                  <a:pt x="2922" y="3214"/>
                </a:lnTo>
                <a:lnTo>
                  <a:pt x="2838" y="3274"/>
                </a:lnTo>
                <a:lnTo>
                  <a:pt x="2794" y="3302"/>
                </a:lnTo>
                <a:lnTo>
                  <a:pt x="2750" y="3327"/>
                </a:lnTo>
                <a:lnTo>
                  <a:pt x="2776" y="3438"/>
                </a:lnTo>
                <a:lnTo>
                  <a:pt x="2801" y="3551"/>
                </a:lnTo>
                <a:lnTo>
                  <a:pt x="2819" y="3663"/>
                </a:lnTo>
                <a:lnTo>
                  <a:pt x="2833" y="3776"/>
                </a:lnTo>
                <a:lnTo>
                  <a:pt x="2750" y="3815"/>
                </a:lnTo>
                <a:lnTo>
                  <a:pt x="2664" y="3849"/>
                </a:lnTo>
                <a:lnTo>
                  <a:pt x="2577" y="3878"/>
                </a:lnTo>
                <a:lnTo>
                  <a:pt x="2489" y="3903"/>
                </a:lnTo>
                <a:lnTo>
                  <a:pt x="2400" y="3925"/>
                </a:lnTo>
                <a:lnTo>
                  <a:pt x="2310" y="3943"/>
                </a:lnTo>
                <a:lnTo>
                  <a:pt x="2239" y="3807"/>
                </a:lnTo>
                <a:lnTo>
                  <a:pt x="2176" y="3668"/>
                </a:lnTo>
                <a:lnTo>
                  <a:pt x="2119" y="3529"/>
                </a:lnTo>
                <a:lnTo>
                  <a:pt x="2069" y="3531"/>
                </a:lnTo>
                <a:lnTo>
                  <a:pt x="2017" y="3534"/>
                </a:lnTo>
                <a:lnTo>
                  <a:pt x="1965" y="3535"/>
                </a:lnTo>
                <a:lnTo>
                  <a:pt x="1913" y="3532"/>
                </a:lnTo>
                <a:lnTo>
                  <a:pt x="1843" y="3529"/>
                </a:lnTo>
                <a:lnTo>
                  <a:pt x="1774" y="3520"/>
                </a:lnTo>
                <a:lnTo>
                  <a:pt x="1706" y="3509"/>
                </a:lnTo>
                <a:lnTo>
                  <a:pt x="1656" y="3612"/>
                </a:lnTo>
                <a:lnTo>
                  <a:pt x="1601" y="3712"/>
                </a:lnTo>
                <a:lnTo>
                  <a:pt x="1543" y="3810"/>
                </a:lnTo>
                <a:lnTo>
                  <a:pt x="1482" y="3907"/>
                </a:lnTo>
                <a:lnTo>
                  <a:pt x="1394" y="3883"/>
                </a:lnTo>
                <a:lnTo>
                  <a:pt x="1307" y="3854"/>
                </a:lnTo>
                <a:lnTo>
                  <a:pt x="1221" y="3820"/>
                </a:lnTo>
                <a:lnTo>
                  <a:pt x="1136" y="3782"/>
                </a:lnTo>
                <a:lnTo>
                  <a:pt x="1054" y="3741"/>
                </a:lnTo>
                <a:lnTo>
                  <a:pt x="973" y="3698"/>
                </a:lnTo>
                <a:lnTo>
                  <a:pt x="999" y="3584"/>
                </a:lnTo>
                <a:lnTo>
                  <a:pt x="1026" y="3474"/>
                </a:lnTo>
                <a:lnTo>
                  <a:pt x="1059" y="3366"/>
                </a:lnTo>
                <a:lnTo>
                  <a:pt x="1095" y="3258"/>
                </a:lnTo>
                <a:lnTo>
                  <a:pt x="1053" y="3227"/>
                </a:lnTo>
                <a:lnTo>
                  <a:pt x="1012" y="3195"/>
                </a:lnTo>
                <a:lnTo>
                  <a:pt x="972" y="3163"/>
                </a:lnTo>
                <a:lnTo>
                  <a:pt x="934" y="3128"/>
                </a:lnTo>
                <a:lnTo>
                  <a:pt x="883" y="3081"/>
                </a:lnTo>
                <a:lnTo>
                  <a:pt x="834" y="3031"/>
                </a:lnTo>
                <a:lnTo>
                  <a:pt x="790" y="2978"/>
                </a:lnTo>
                <a:lnTo>
                  <a:pt x="685" y="3024"/>
                </a:lnTo>
                <a:lnTo>
                  <a:pt x="580" y="3065"/>
                </a:lnTo>
                <a:lnTo>
                  <a:pt x="472" y="3104"/>
                </a:lnTo>
                <a:lnTo>
                  <a:pt x="362" y="3138"/>
                </a:lnTo>
                <a:lnTo>
                  <a:pt x="301" y="3047"/>
                </a:lnTo>
                <a:lnTo>
                  <a:pt x="244" y="2952"/>
                </a:lnTo>
                <a:lnTo>
                  <a:pt x="193" y="2854"/>
                </a:lnTo>
                <a:lnTo>
                  <a:pt x="149" y="2753"/>
                </a:lnTo>
                <a:lnTo>
                  <a:pt x="109" y="2651"/>
                </a:lnTo>
                <a:lnTo>
                  <a:pt x="200" y="2581"/>
                </a:lnTo>
                <a:lnTo>
                  <a:pt x="292" y="2514"/>
                </a:lnTo>
                <a:lnTo>
                  <a:pt x="386" y="2452"/>
                </a:lnTo>
                <a:lnTo>
                  <a:pt x="483" y="2392"/>
                </a:lnTo>
                <a:lnTo>
                  <a:pt x="459" y="2291"/>
                </a:lnTo>
                <a:lnTo>
                  <a:pt x="449" y="2240"/>
                </a:lnTo>
                <a:lnTo>
                  <a:pt x="443" y="2188"/>
                </a:lnTo>
                <a:lnTo>
                  <a:pt x="436" y="2138"/>
                </a:lnTo>
                <a:lnTo>
                  <a:pt x="432" y="2086"/>
                </a:lnTo>
                <a:lnTo>
                  <a:pt x="430" y="2034"/>
                </a:lnTo>
                <a:lnTo>
                  <a:pt x="429" y="1982"/>
                </a:lnTo>
                <a:lnTo>
                  <a:pt x="320" y="1949"/>
                </a:lnTo>
                <a:lnTo>
                  <a:pt x="213" y="1913"/>
                </a:lnTo>
                <a:lnTo>
                  <a:pt x="106" y="1873"/>
                </a:lnTo>
                <a:lnTo>
                  <a:pt x="0" y="1828"/>
                </a:lnTo>
                <a:lnTo>
                  <a:pt x="11" y="1720"/>
                </a:lnTo>
                <a:lnTo>
                  <a:pt x="29" y="1611"/>
                </a:lnTo>
                <a:lnTo>
                  <a:pt x="52" y="1504"/>
                </a:lnTo>
                <a:lnTo>
                  <a:pt x="82" y="1397"/>
                </a:lnTo>
                <a:lnTo>
                  <a:pt x="118" y="1293"/>
                </a:lnTo>
                <a:lnTo>
                  <a:pt x="233" y="1298"/>
                </a:lnTo>
                <a:lnTo>
                  <a:pt x="347" y="1307"/>
                </a:lnTo>
                <a:lnTo>
                  <a:pt x="459" y="1319"/>
                </a:lnTo>
                <a:lnTo>
                  <a:pt x="571" y="1336"/>
                </a:lnTo>
                <a:lnTo>
                  <a:pt x="594" y="1290"/>
                </a:lnTo>
                <a:lnTo>
                  <a:pt x="618" y="1243"/>
                </a:lnTo>
                <a:lnTo>
                  <a:pt x="644" y="1198"/>
                </a:lnTo>
                <a:lnTo>
                  <a:pt x="671" y="1153"/>
                </a:lnTo>
                <a:lnTo>
                  <a:pt x="699" y="1110"/>
                </a:lnTo>
                <a:lnTo>
                  <a:pt x="729" y="1068"/>
                </a:lnTo>
                <a:lnTo>
                  <a:pt x="762" y="1027"/>
                </a:lnTo>
                <a:lnTo>
                  <a:pt x="793" y="985"/>
                </a:lnTo>
                <a:lnTo>
                  <a:pt x="731" y="891"/>
                </a:lnTo>
                <a:lnTo>
                  <a:pt x="671" y="795"/>
                </a:lnTo>
                <a:lnTo>
                  <a:pt x="616" y="696"/>
                </a:lnTo>
                <a:lnTo>
                  <a:pt x="563" y="593"/>
                </a:lnTo>
                <a:lnTo>
                  <a:pt x="629" y="529"/>
                </a:lnTo>
                <a:lnTo>
                  <a:pt x="698" y="469"/>
                </a:lnTo>
                <a:lnTo>
                  <a:pt x="769" y="411"/>
                </a:lnTo>
                <a:lnTo>
                  <a:pt x="843" y="356"/>
                </a:lnTo>
                <a:lnTo>
                  <a:pt x="920" y="306"/>
                </a:lnTo>
                <a:lnTo>
                  <a:pt x="999" y="260"/>
                </a:lnTo>
                <a:lnTo>
                  <a:pt x="1083" y="336"/>
                </a:lnTo>
                <a:lnTo>
                  <a:pt x="1164" y="415"/>
                </a:lnTo>
                <a:lnTo>
                  <a:pt x="1243" y="498"/>
                </a:lnTo>
                <a:lnTo>
                  <a:pt x="1319" y="583"/>
                </a:lnTo>
                <a:lnTo>
                  <a:pt x="1382" y="556"/>
                </a:lnTo>
                <a:lnTo>
                  <a:pt x="1446" y="530"/>
                </a:lnTo>
                <a:lnTo>
                  <a:pt x="1512" y="507"/>
                </a:lnTo>
                <a:lnTo>
                  <a:pt x="1578" y="488"/>
                </a:lnTo>
                <a:lnTo>
                  <a:pt x="1645" y="472"/>
                </a:lnTo>
                <a:lnTo>
                  <a:pt x="1712" y="458"/>
                </a:lnTo>
                <a:lnTo>
                  <a:pt x="1731" y="309"/>
                </a:lnTo>
                <a:lnTo>
                  <a:pt x="1756" y="159"/>
                </a:lnTo>
                <a:lnTo>
                  <a:pt x="1789" y="9"/>
                </a:lnTo>
                <a:lnTo>
                  <a:pt x="1880" y="2"/>
                </a:lnTo>
                <a:lnTo>
                  <a:pt x="1972" y="0"/>
                </a:lnTo>
                <a:close/>
              </a:path>
            </a:pathLst>
          </a:custGeom>
          <a:solidFill>
            <a:schemeClr val="tx1"/>
          </a:solidFill>
          <a:ln w="0">
            <a:noFill/>
            <a:prstDash val="solid"/>
            <a:round/>
          </a:ln>
          <a:scene3d>
            <a:camera prst="perspectiveRight"/>
            <a:lightRig rig="threePt" dir="t"/>
          </a:scene3d>
          <a:sp3d extrusionH="203200"/>
        </p:spPr>
        <p:txBody>
          <a:bodyPr vert="horz" wrap="square" lIns="91440" tIns="45720" rIns="91440" bIns="45720" numCol="1" anchor="t" anchorCtr="0" compatLnSpc="1"/>
          <a:lstStyle/>
          <a:p>
            <a:endParaRPr lang="en-US">
              <a:solidFill>
                <a:prstClr val="black"/>
              </a:solidFill>
            </a:endParaRPr>
          </a:p>
        </p:txBody>
      </p:sp>
      <p:grpSp>
        <p:nvGrpSpPr>
          <p:cNvPr id="11" name="Group 82"/>
          <p:cNvGrpSpPr/>
          <p:nvPr userDrawn="1"/>
        </p:nvGrpSpPr>
        <p:grpSpPr>
          <a:xfrm>
            <a:off x="1887036" y="1478673"/>
            <a:ext cx="2128838" cy="2516315"/>
            <a:chOff x="1139573" y="1733929"/>
            <a:chExt cx="2128838" cy="2516315"/>
          </a:xfrm>
          <a:scene3d>
            <a:camera prst="perspectiveRight"/>
            <a:lightRig rig="threePt" dir="t"/>
          </a:scene3d>
        </p:grpSpPr>
        <p:sp>
          <p:nvSpPr>
            <p:cNvPr id="12" name="Freeform 12"/>
            <p:cNvSpPr/>
            <p:nvPr/>
          </p:nvSpPr>
          <p:spPr bwMode="auto">
            <a:xfrm rot="19694758">
              <a:off x="1139573" y="2303969"/>
              <a:ext cx="2128838" cy="1946275"/>
            </a:xfrm>
            <a:custGeom>
              <a:avLst/>
              <a:gdLst/>
              <a:ahLst/>
              <a:cxnLst>
                <a:cxn ang="0">
                  <a:pos x="2513" y="45"/>
                </a:cxn>
                <a:cxn ang="0">
                  <a:pos x="2676" y="198"/>
                </a:cxn>
                <a:cxn ang="0">
                  <a:pos x="2936" y="441"/>
                </a:cxn>
                <a:cxn ang="0">
                  <a:pos x="3074" y="567"/>
                </a:cxn>
                <a:cxn ang="0">
                  <a:pos x="3158" y="629"/>
                </a:cxn>
                <a:cxn ang="0">
                  <a:pos x="3292" y="623"/>
                </a:cxn>
                <a:cxn ang="0">
                  <a:pos x="3424" y="583"/>
                </a:cxn>
                <a:cxn ang="0">
                  <a:pos x="3660" y="510"/>
                </a:cxn>
                <a:cxn ang="0">
                  <a:pos x="3856" y="493"/>
                </a:cxn>
                <a:cxn ang="0">
                  <a:pos x="3996" y="620"/>
                </a:cxn>
                <a:cxn ang="0">
                  <a:pos x="4015" y="804"/>
                </a:cxn>
                <a:cxn ang="0">
                  <a:pos x="3886" y="932"/>
                </a:cxn>
                <a:cxn ang="0">
                  <a:pos x="3054" y="1144"/>
                </a:cxn>
                <a:cxn ang="0">
                  <a:pos x="2972" y="1113"/>
                </a:cxn>
                <a:cxn ang="0">
                  <a:pos x="2710" y="858"/>
                </a:cxn>
                <a:cxn ang="0">
                  <a:pos x="2587" y="733"/>
                </a:cxn>
                <a:cxn ang="0">
                  <a:pos x="2548" y="730"/>
                </a:cxn>
                <a:cxn ang="0">
                  <a:pos x="2509" y="836"/>
                </a:cxn>
                <a:cxn ang="0">
                  <a:pos x="2413" y="1040"/>
                </a:cxn>
                <a:cxn ang="0">
                  <a:pos x="2259" y="1338"/>
                </a:cxn>
                <a:cxn ang="0">
                  <a:pos x="2151" y="1542"/>
                </a:cxn>
                <a:cxn ang="0">
                  <a:pos x="2109" y="1620"/>
                </a:cxn>
                <a:cxn ang="0">
                  <a:pos x="2119" y="1740"/>
                </a:cxn>
                <a:cxn ang="0">
                  <a:pos x="2238" y="1845"/>
                </a:cxn>
                <a:cxn ang="0">
                  <a:pos x="2529" y="2054"/>
                </a:cxn>
                <a:cxn ang="0">
                  <a:pos x="2609" y="2109"/>
                </a:cxn>
                <a:cxn ang="0">
                  <a:pos x="2645" y="2136"/>
                </a:cxn>
                <a:cxn ang="0">
                  <a:pos x="2686" y="2247"/>
                </a:cxn>
                <a:cxn ang="0">
                  <a:pos x="2511" y="3523"/>
                </a:cxn>
                <a:cxn ang="0">
                  <a:pos x="2383" y="3661"/>
                </a:cxn>
                <a:cxn ang="0">
                  <a:pos x="2219" y="3660"/>
                </a:cxn>
                <a:cxn ang="0">
                  <a:pos x="2108" y="3513"/>
                </a:cxn>
                <a:cxn ang="0">
                  <a:pos x="2205" y="2384"/>
                </a:cxn>
                <a:cxn ang="0">
                  <a:pos x="2134" y="2291"/>
                </a:cxn>
                <a:cxn ang="0">
                  <a:pos x="1999" y="2198"/>
                </a:cxn>
                <a:cxn ang="0">
                  <a:pos x="1813" y="2043"/>
                </a:cxn>
                <a:cxn ang="0">
                  <a:pos x="1739" y="1978"/>
                </a:cxn>
                <a:cxn ang="0">
                  <a:pos x="1326" y="2602"/>
                </a:cxn>
                <a:cxn ang="0">
                  <a:pos x="1062" y="2629"/>
                </a:cxn>
                <a:cxn ang="0">
                  <a:pos x="256" y="2630"/>
                </a:cxn>
                <a:cxn ang="0">
                  <a:pos x="59" y="2554"/>
                </a:cxn>
                <a:cxn ang="0">
                  <a:pos x="0" y="2383"/>
                </a:cxn>
                <a:cxn ang="0">
                  <a:pos x="87" y="2220"/>
                </a:cxn>
                <a:cxn ang="0">
                  <a:pos x="340" y="2167"/>
                </a:cxn>
                <a:cxn ang="0">
                  <a:pos x="1043" y="2166"/>
                </a:cxn>
                <a:cxn ang="0">
                  <a:pos x="1908" y="724"/>
                </a:cxn>
                <a:cxn ang="0">
                  <a:pos x="1863" y="693"/>
                </a:cxn>
                <a:cxn ang="0">
                  <a:pos x="1732" y="762"/>
                </a:cxn>
                <a:cxn ang="0">
                  <a:pos x="1481" y="903"/>
                </a:cxn>
                <a:cxn ang="0">
                  <a:pos x="1157" y="1081"/>
                </a:cxn>
                <a:cxn ang="0">
                  <a:pos x="951" y="1177"/>
                </a:cxn>
                <a:cxn ang="0">
                  <a:pos x="792" y="1109"/>
                </a:cxn>
                <a:cxn ang="0">
                  <a:pos x="720" y="936"/>
                </a:cxn>
                <a:cxn ang="0">
                  <a:pos x="805" y="760"/>
                </a:cxn>
                <a:cxn ang="0">
                  <a:pos x="2276" y="16"/>
                </a:cxn>
              </a:cxnLst>
              <a:rect l="0" t="0" r="r" b="b"/>
              <a:pathLst>
                <a:path w="4024" h="3678">
                  <a:moveTo>
                    <a:pt x="2351" y="0"/>
                  </a:moveTo>
                  <a:lnTo>
                    <a:pt x="2382" y="0"/>
                  </a:lnTo>
                  <a:lnTo>
                    <a:pt x="2414" y="2"/>
                  </a:lnTo>
                  <a:lnTo>
                    <a:pt x="2446" y="11"/>
                  </a:lnTo>
                  <a:lnTo>
                    <a:pt x="2480" y="24"/>
                  </a:lnTo>
                  <a:lnTo>
                    <a:pt x="2513" y="45"/>
                  </a:lnTo>
                  <a:lnTo>
                    <a:pt x="2547" y="73"/>
                  </a:lnTo>
                  <a:lnTo>
                    <a:pt x="2568" y="94"/>
                  </a:lnTo>
                  <a:lnTo>
                    <a:pt x="2591" y="116"/>
                  </a:lnTo>
                  <a:lnTo>
                    <a:pt x="2618" y="142"/>
                  </a:lnTo>
                  <a:lnTo>
                    <a:pt x="2646" y="169"/>
                  </a:lnTo>
                  <a:lnTo>
                    <a:pt x="2676" y="198"/>
                  </a:lnTo>
                  <a:lnTo>
                    <a:pt x="2708" y="227"/>
                  </a:lnTo>
                  <a:lnTo>
                    <a:pt x="2741" y="258"/>
                  </a:lnTo>
                  <a:lnTo>
                    <a:pt x="2774" y="290"/>
                  </a:lnTo>
                  <a:lnTo>
                    <a:pt x="2874" y="382"/>
                  </a:lnTo>
                  <a:lnTo>
                    <a:pt x="2906" y="412"/>
                  </a:lnTo>
                  <a:lnTo>
                    <a:pt x="2936" y="441"/>
                  </a:lnTo>
                  <a:lnTo>
                    <a:pt x="2966" y="467"/>
                  </a:lnTo>
                  <a:lnTo>
                    <a:pt x="2993" y="493"/>
                  </a:lnTo>
                  <a:lnTo>
                    <a:pt x="3017" y="515"/>
                  </a:lnTo>
                  <a:lnTo>
                    <a:pt x="3040" y="536"/>
                  </a:lnTo>
                  <a:lnTo>
                    <a:pt x="3058" y="553"/>
                  </a:lnTo>
                  <a:lnTo>
                    <a:pt x="3074" y="567"/>
                  </a:lnTo>
                  <a:lnTo>
                    <a:pt x="3085" y="578"/>
                  </a:lnTo>
                  <a:lnTo>
                    <a:pt x="3092" y="584"/>
                  </a:lnTo>
                  <a:lnTo>
                    <a:pt x="3111" y="602"/>
                  </a:lnTo>
                  <a:lnTo>
                    <a:pt x="3123" y="611"/>
                  </a:lnTo>
                  <a:lnTo>
                    <a:pt x="3139" y="621"/>
                  </a:lnTo>
                  <a:lnTo>
                    <a:pt x="3158" y="629"/>
                  </a:lnTo>
                  <a:lnTo>
                    <a:pt x="3178" y="637"/>
                  </a:lnTo>
                  <a:lnTo>
                    <a:pt x="3202" y="640"/>
                  </a:lnTo>
                  <a:lnTo>
                    <a:pt x="3229" y="640"/>
                  </a:lnTo>
                  <a:lnTo>
                    <a:pt x="3257" y="636"/>
                  </a:lnTo>
                  <a:lnTo>
                    <a:pt x="3288" y="624"/>
                  </a:lnTo>
                  <a:lnTo>
                    <a:pt x="3292" y="623"/>
                  </a:lnTo>
                  <a:lnTo>
                    <a:pt x="3301" y="621"/>
                  </a:lnTo>
                  <a:lnTo>
                    <a:pt x="3317" y="616"/>
                  </a:lnTo>
                  <a:lnTo>
                    <a:pt x="3338" y="609"/>
                  </a:lnTo>
                  <a:lnTo>
                    <a:pt x="3364" y="601"/>
                  </a:lnTo>
                  <a:lnTo>
                    <a:pt x="3394" y="593"/>
                  </a:lnTo>
                  <a:lnTo>
                    <a:pt x="3424" y="583"/>
                  </a:lnTo>
                  <a:lnTo>
                    <a:pt x="3459" y="573"/>
                  </a:lnTo>
                  <a:lnTo>
                    <a:pt x="3493" y="562"/>
                  </a:lnTo>
                  <a:lnTo>
                    <a:pt x="3564" y="540"/>
                  </a:lnTo>
                  <a:lnTo>
                    <a:pt x="3599" y="530"/>
                  </a:lnTo>
                  <a:lnTo>
                    <a:pt x="3631" y="520"/>
                  </a:lnTo>
                  <a:lnTo>
                    <a:pt x="3660" y="510"/>
                  </a:lnTo>
                  <a:lnTo>
                    <a:pt x="3687" y="503"/>
                  </a:lnTo>
                  <a:lnTo>
                    <a:pt x="3709" y="495"/>
                  </a:lnTo>
                  <a:lnTo>
                    <a:pt x="3749" y="485"/>
                  </a:lnTo>
                  <a:lnTo>
                    <a:pt x="3787" y="483"/>
                  </a:lnTo>
                  <a:lnTo>
                    <a:pt x="3822" y="485"/>
                  </a:lnTo>
                  <a:lnTo>
                    <a:pt x="3856" y="493"/>
                  </a:lnTo>
                  <a:lnTo>
                    <a:pt x="3886" y="505"/>
                  </a:lnTo>
                  <a:lnTo>
                    <a:pt x="3913" y="521"/>
                  </a:lnTo>
                  <a:lnTo>
                    <a:pt x="3938" y="542"/>
                  </a:lnTo>
                  <a:lnTo>
                    <a:pt x="3960" y="565"/>
                  </a:lnTo>
                  <a:lnTo>
                    <a:pt x="3980" y="591"/>
                  </a:lnTo>
                  <a:lnTo>
                    <a:pt x="3996" y="620"/>
                  </a:lnTo>
                  <a:lnTo>
                    <a:pt x="4008" y="649"/>
                  </a:lnTo>
                  <a:lnTo>
                    <a:pt x="4017" y="680"/>
                  </a:lnTo>
                  <a:lnTo>
                    <a:pt x="4022" y="712"/>
                  </a:lnTo>
                  <a:lnTo>
                    <a:pt x="4024" y="743"/>
                  </a:lnTo>
                  <a:lnTo>
                    <a:pt x="4022" y="775"/>
                  </a:lnTo>
                  <a:lnTo>
                    <a:pt x="4015" y="804"/>
                  </a:lnTo>
                  <a:lnTo>
                    <a:pt x="4004" y="832"/>
                  </a:lnTo>
                  <a:lnTo>
                    <a:pt x="3990" y="858"/>
                  </a:lnTo>
                  <a:lnTo>
                    <a:pt x="3971" y="882"/>
                  </a:lnTo>
                  <a:lnTo>
                    <a:pt x="3948" y="903"/>
                  </a:lnTo>
                  <a:lnTo>
                    <a:pt x="3920" y="920"/>
                  </a:lnTo>
                  <a:lnTo>
                    <a:pt x="3886" y="932"/>
                  </a:lnTo>
                  <a:lnTo>
                    <a:pt x="3204" y="1133"/>
                  </a:lnTo>
                  <a:lnTo>
                    <a:pt x="3171" y="1144"/>
                  </a:lnTo>
                  <a:lnTo>
                    <a:pt x="3139" y="1149"/>
                  </a:lnTo>
                  <a:lnTo>
                    <a:pt x="3108" y="1150"/>
                  </a:lnTo>
                  <a:lnTo>
                    <a:pt x="3080" y="1149"/>
                  </a:lnTo>
                  <a:lnTo>
                    <a:pt x="3054" y="1144"/>
                  </a:lnTo>
                  <a:lnTo>
                    <a:pt x="3031" y="1138"/>
                  </a:lnTo>
                  <a:lnTo>
                    <a:pt x="3011" y="1131"/>
                  </a:lnTo>
                  <a:lnTo>
                    <a:pt x="2994" y="1124"/>
                  </a:lnTo>
                  <a:lnTo>
                    <a:pt x="2982" y="1119"/>
                  </a:lnTo>
                  <a:lnTo>
                    <a:pt x="2974" y="1114"/>
                  </a:lnTo>
                  <a:lnTo>
                    <a:pt x="2972" y="1113"/>
                  </a:lnTo>
                  <a:lnTo>
                    <a:pt x="2944" y="1087"/>
                  </a:lnTo>
                  <a:lnTo>
                    <a:pt x="2885" y="1030"/>
                  </a:lnTo>
                  <a:lnTo>
                    <a:pt x="2823" y="971"/>
                  </a:lnTo>
                  <a:lnTo>
                    <a:pt x="2764" y="912"/>
                  </a:lnTo>
                  <a:lnTo>
                    <a:pt x="2736" y="885"/>
                  </a:lnTo>
                  <a:lnTo>
                    <a:pt x="2710" y="858"/>
                  </a:lnTo>
                  <a:lnTo>
                    <a:pt x="2684" y="834"/>
                  </a:lnTo>
                  <a:lnTo>
                    <a:pt x="2662" y="810"/>
                  </a:lnTo>
                  <a:lnTo>
                    <a:pt x="2624" y="772"/>
                  </a:lnTo>
                  <a:lnTo>
                    <a:pt x="2611" y="757"/>
                  </a:lnTo>
                  <a:lnTo>
                    <a:pt x="2590" y="736"/>
                  </a:lnTo>
                  <a:lnTo>
                    <a:pt x="2587" y="733"/>
                  </a:lnTo>
                  <a:lnTo>
                    <a:pt x="2582" y="729"/>
                  </a:lnTo>
                  <a:lnTo>
                    <a:pt x="2576" y="725"/>
                  </a:lnTo>
                  <a:lnTo>
                    <a:pt x="2570" y="723"/>
                  </a:lnTo>
                  <a:lnTo>
                    <a:pt x="2563" y="722"/>
                  </a:lnTo>
                  <a:lnTo>
                    <a:pt x="2555" y="724"/>
                  </a:lnTo>
                  <a:lnTo>
                    <a:pt x="2548" y="730"/>
                  </a:lnTo>
                  <a:lnTo>
                    <a:pt x="2541" y="740"/>
                  </a:lnTo>
                  <a:lnTo>
                    <a:pt x="2534" y="757"/>
                  </a:lnTo>
                  <a:lnTo>
                    <a:pt x="2528" y="781"/>
                  </a:lnTo>
                  <a:lnTo>
                    <a:pt x="2525" y="794"/>
                  </a:lnTo>
                  <a:lnTo>
                    <a:pt x="2518" y="813"/>
                  </a:lnTo>
                  <a:lnTo>
                    <a:pt x="2509" y="836"/>
                  </a:lnTo>
                  <a:lnTo>
                    <a:pt x="2498" y="862"/>
                  </a:lnTo>
                  <a:lnTo>
                    <a:pt x="2484" y="893"/>
                  </a:lnTo>
                  <a:lnTo>
                    <a:pt x="2468" y="926"/>
                  </a:lnTo>
                  <a:lnTo>
                    <a:pt x="2451" y="962"/>
                  </a:lnTo>
                  <a:lnTo>
                    <a:pt x="2432" y="1000"/>
                  </a:lnTo>
                  <a:lnTo>
                    <a:pt x="2413" y="1040"/>
                  </a:lnTo>
                  <a:lnTo>
                    <a:pt x="2392" y="1082"/>
                  </a:lnTo>
                  <a:lnTo>
                    <a:pt x="2370" y="1124"/>
                  </a:lnTo>
                  <a:lnTo>
                    <a:pt x="2348" y="1167"/>
                  </a:lnTo>
                  <a:lnTo>
                    <a:pt x="2325" y="1211"/>
                  </a:lnTo>
                  <a:lnTo>
                    <a:pt x="2303" y="1254"/>
                  </a:lnTo>
                  <a:lnTo>
                    <a:pt x="2259" y="1338"/>
                  </a:lnTo>
                  <a:lnTo>
                    <a:pt x="2238" y="1379"/>
                  </a:lnTo>
                  <a:lnTo>
                    <a:pt x="2219" y="1417"/>
                  </a:lnTo>
                  <a:lnTo>
                    <a:pt x="2199" y="1452"/>
                  </a:lnTo>
                  <a:lnTo>
                    <a:pt x="2182" y="1486"/>
                  </a:lnTo>
                  <a:lnTo>
                    <a:pt x="2166" y="1516"/>
                  </a:lnTo>
                  <a:lnTo>
                    <a:pt x="2151" y="1542"/>
                  </a:lnTo>
                  <a:lnTo>
                    <a:pt x="2139" y="1566"/>
                  </a:lnTo>
                  <a:lnTo>
                    <a:pt x="2129" y="1584"/>
                  </a:lnTo>
                  <a:lnTo>
                    <a:pt x="2121" y="1598"/>
                  </a:lnTo>
                  <a:lnTo>
                    <a:pt x="2116" y="1606"/>
                  </a:lnTo>
                  <a:lnTo>
                    <a:pt x="2114" y="1611"/>
                  </a:lnTo>
                  <a:lnTo>
                    <a:pt x="2109" y="1620"/>
                  </a:lnTo>
                  <a:lnTo>
                    <a:pt x="2105" y="1632"/>
                  </a:lnTo>
                  <a:lnTo>
                    <a:pt x="2101" y="1649"/>
                  </a:lnTo>
                  <a:lnTo>
                    <a:pt x="2099" y="1669"/>
                  </a:lnTo>
                  <a:lnTo>
                    <a:pt x="2101" y="1691"/>
                  </a:lnTo>
                  <a:lnTo>
                    <a:pt x="2107" y="1715"/>
                  </a:lnTo>
                  <a:lnTo>
                    <a:pt x="2119" y="1740"/>
                  </a:lnTo>
                  <a:lnTo>
                    <a:pt x="2140" y="1765"/>
                  </a:lnTo>
                  <a:lnTo>
                    <a:pt x="2152" y="1777"/>
                  </a:lnTo>
                  <a:lnTo>
                    <a:pt x="2169" y="1791"/>
                  </a:lnTo>
                  <a:lnTo>
                    <a:pt x="2189" y="1808"/>
                  </a:lnTo>
                  <a:lnTo>
                    <a:pt x="2212" y="1825"/>
                  </a:lnTo>
                  <a:lnTo>
                    <a:pt x="2238" y="1845"/>
                  </a:lnTo>
                  <a:lnTo>
                    <a:pt x="2265" y="1866"/>
                  </a:lnTo>
                  <a:lnTo>
                    <a:pt x="2295" y="1888"/>
                  </a:lnTo>
                  <a:lnTo>
                    <a:pt x="2418" y="1977"/>
                  </a:lnTo>
                  <a:lnTo>
                    <a:pt x="2448" y="1997"/>
                  </a:lnTo>
                  <a:lnTo>
                    <a:pt x="2505" y="2037"/>
                  </a:lnTo>
                  <a:lnTo>
                    <a:pt x="2529" y="2054"/>
                  </a:lnTo>
                  <a:lnTo>
                    <a:pt x="2552" y="2070"/>
                  </a:lnTo>
                  <a:lnTo>
                    <a:pt x="2571" y="2084"/>
                  </a:lnTo>
                  <a:lnTo>
                    <a:pt x="2587" y="2095"/>
                  </a:lnTo>
                  <a:lnTo>
                    <a:pt x="2600" y="2102"/>
                  </a:lnTo>
                  <a:lnTo>
                    <a:pt x="2607" y="2108"/>
                  </a:lnTo>
                  <a:lnTo>
                    <a:pt x="2609" y="2109"/>
                  </a:lnTo>
                  <a:lnTo>
                    <a:pt x="2611" y="2109"/>
                  </a:lnTo>
                  <a:lnTo>
                    <a:pt x="2614" y="2112"/>
                  </a:lnTo>
                  <a:lnTo>
                    <a:pt x="2620" y="2116"/>
                  </a:lnTo>
                  <a:lnTo>
                    <a:pt x="2628" y="2120"/>
                  </a:lnTo>
                  <a:lnTo>
                    <a:pt x="2636" y="2127"/>
                  </a:lnTo>
                  <a:lnTo>
                    <a:pt x="2645" y="2136"/>
                  </a:lnTo>
                  <a:lnTo>
                    <a:pt x="2655" y="2148"/>
                  </a:lnTo>
                  <a:lnTo>
                    <a:pt x="2663" y="2161"/>
                  </a:lnTo>
                  <a:lnTo>
                    <a:pt x="2672" y="2178"/>
                  </a:lnTo>
                  <a:lnTo>
                    <a:pt x="2678" y="2198"/>
                  </a:lnTo>
                  <a:lnTo>
                    <a:pt x="2683" y="2220"/>
                  </a:lnTo>
                  <a:lnTo>
                    <a:pt x="2686" y="2247"/>
                  </a:lnTo>
                  <a:lnTo>
                    <a:pt x="2687" y="2277"/>
                  </a:lnTo>
                  <a:lnTo>
                    <a:pt x="2683" y="2311"/>
                  </a:lnTo>
                  <a:lnTo>
                    <a:pt x="2677" y="2349"/>
                  </a:lnTo>
                  <a:lnTo>
                    <a:pt x="2666" y="2391"/>
                  </a:lnTo>
                  <a:lnTo>
                    <a:pt x="2522" y="3487"/>
                  </a:lnTo>
                  <a:lnTo>
                    <a:pt x="2511" y="3523"/>
                  </a:lnTo>
                  <a:lnTo>
                    <a:pt x="2496" y="3555"/>
                  </a:lnTo>
                  <a:lnTo>
                    <a:pt x="2478" y="3583"/>
                  </a:lnTo>
                  <a:lnTo>
                    <a:pt x="2457" y="3609"/>
                  </a:lnTo>
                  <a:lnTo>
                    <a:pt x="2435" y="3630"/>
                  </a:lnTo>
                  <a:lnTo>
                    <a:pt x="2409" y="3647"/>
                  </a:lnTo>
                  <a:lnTo>
                    <a:pt x="2383" y="3661"/>
                  </a:lnTo>
                  <a:lnTo>
                    <a:pt x="2356" y="3671"/>
                  </a:lnTo>
                  <a:lnTo>
                    <a:pt x="2328" y="3677"/>
                  </a:lnTo>
                  <a:lnTo>
                    <a:pt x="2300" y="3678"/>
                  </a:lnTo>
                  <a:lnTo>
                    <a:pt x="2273" y="3677"/>
                  </a:lnTo>
                  <a:lnTo>
                    <a:pt x="2246" y="3671"/>
                  </a:lnTo>
                  <a:lnTo>
                    <a:pt x="2219" y="3660"/>
                  </a:lnTo>
                  <a:lnTo>
                    <a:pt x="2194" y="3646"/>
                  </a:lnTo>
                  <a:lnTo>
                    <a:pt x="2172" y="3628"/>
                  </a:lnTo>
                  <a:lnTo>
                    <a:pt x="2151" y="3605"/>
                  </a:lnTo>
                  <a:lnTo>
                    <a:pt x="2134" y="3578"/>
                  </a:lnTo>
                  <a:lnTo>
                    <a:pt x="2119" y="3548"/>
                  </a:lnTo>
                  <a:lnTo>
                    <a:pt x="2108" y="3513"/>
                  </a:lnTo>
                  <a:lnTo>
                    <a:pt x="2102" y="3474"/>
                  </a:lnTo>
                  <a:lnTo>
                    <a:pt x="2099" y="3429"/>
                  </a:lnTo>
                  <a:lnTo>
                    <a:pt x="2102" y="3382"/>
                  </a:lnTo>
                  <a:lnTo>
                    <a:pt x="2203" y="2391"/>
                  </a:lnTo>
                  <a:lnTo>
                    <a:pt x="2204" y="2389"/>
                  </a:lnTo>
                  <a:lnTo>
                    <a:pt x="2205" y="2384"/>
                  </a:lnTo>
                  <a:lnTo>
                    <a:pt x="2205" y="2364"/>
                  </a:lnTo>
                  <a:lnTo>
                    <a:pt x="2201" y="2351"/>
                  </a:lnTo>
                  <a:lnTo>
                    <a:pt x="2193" y="2337"/>
                  </a:lnTo>
                  <a:lnTo>
                    <a:pt x="2180" y="2321"/>
                  </a:lnTo>
                  <a:lnTo>
                    <a:pt x="2161" y="2306"/>
                  </a:lnTo>
                  <a:lnTo>
                    <a:pt x="2134" y="2291"/>
                  </a:lnTo>
                  <a:lnTo>
                    <a:pt x="2118" y="2283"/>
                  </a:lnTo>
                  <a:lnTo>
                    <a:pt x="2098" y="2271"/>
                  </a:lnTo>
                  <a:lnTo>
                    <a:pt x="2076" y="2256"/>
                  </a:lnTo>
                  <a:lnTo>
                    <a:pt x="2051" y="2239"/>
                  </a:lnTo>
                  <a:lnTo>
                    <a:pt x="2026" y="2219"/>
                  </a:lnTo>
                  <a:lnTo>
                    <a:pt x="1999" y="2198"/>
                  </a:lnTo>
                  <a:lnTo>
                    <a:pt x="1971" y="2176"/>
                  </a:lnTo>
                  <a:lnTo>
                    <a:pt x="1915" y="2129"/>
                  </a:lnTo>
                  <a:lnTo>
                    <a:pt x="1888" y="2107"/>
                  </a:lnTo>
                  <a:lnTo>
                    <a:pt x="1861" y="2084"/>
                  </a:lnTo>
                  <a:lnTo>
                    <a:pt x="1836" y="2063"/>
                  </a:lnTo>
                  <a:lnTo>
                    <a:pt x="1813" y="2043"/>
                  </a:lnTo>
                  <a:lnTo>
                    <a:pt x="1792" y="2025"/>
                  </a:lnTo>
                  <a:lnTo>
                    <a:pt x="1775" y="2009"/>
                  </a:lnTo>
                  <a:lnTo>
                    <a:pt x="1760" y="1996"/>
                  </a:lnTo>
                  <a:lnTo>
                    <a:pt x="1749" y="1986"/>
                  </a:lnTo>
                  <a:lnTo>
                    <a:pt x="1742" y="1980"/>
                  </a:lnTo>
                  <a:lnTo>
                    <a:pt x="1739" y="1978"/>
                  </a:lnTo>
                  <a:lnTo>
                    <a:pt x="1364" y="2561"/>
                  </a:lnTo>
                  <a:lnTo>
                    <a:pt x="1363" y="2563"/>
                  </a:lnTo>
                  <a:lnTo>
                    <a:pt x="1358" y="2570"/>
                  </a:lnTo>
                  <a:lnTo>
                    <a:pt x="1351" y="2579"/>
                  </a:lnTo>
                  <a:lnTo>
                    <a:pt x="1340" y="2589"/>
                  </a:lnTo>
                  <a:lnTo>
                    <a:pt x="1326" y="2602"/>
                  </a:lnTo>
                  <a:lnTo>
                    <a:pt x="1309" y="2611"/>
                  </a:lnTo>
                  <a:lnTo>
                    <a:pt x="1287" y="2621"/>
                  </a:lnTo>
                  <a:lnTo>
                    <a:pt x="1262" y="2627"/>
                  </a:lnTo>
                  <a:lnTo>
                    <a:pt x="1233" y="2630"/>
                  </a:lnTo>
                  <a:lnTo>
                    <a:pt x="1110" y="2630"/>
                  </a:lnTo>
                  <a:lnTo>
                    <a:pt x="1062" y="2629"/>
                  </a:lnTo>
                  <a:lnTo>
                    <a:pt x="832" y="2629"/>
                  </a:lnTo>
                  <a:lnTo>
                    <a:pt x="768" y="2627"/>
                  </a:lnTo>
                  <a:lnTo>
                    <a:pt x="454" y="2627"/>
                  </a:lnTo>
                  <a:lnTo>
                    <a:pt x="397" y="2629"/>
                  </a:lnTo>
                  <a:lnTo>
                    <a:pt x="297" y="2629"/>
                  </a:lnTo>
                  <a:lnTo>
                    <a:pt x="256" y="2630"/>
                  </a:lnTo>
                  <a:lnTo>
                    <a:pt x="214" y="2627"/>
                  </a:lnTo>
                  <a:lnTo>
                    <a:pt x="175" y="2621"/>
                  </a:lnTo>
                  <a:lnTo>
                    <a:pt x="140" y="2610"/>
                  </a:lnTo>
                  <a:lnTo>
                    <a:pt x="109" y="2594"/>
                  </a:lnTo>
                  <a:lnTo>
                    <a:pt x="82" y="2576"/>
                  </a:lnTo>
                  <a:lnTo>
                    <a:pt x="59" y="2554"/>
                  </a:lnTo>
                  <a:lnTo>
                    <a:pt x="39" y="2529"/>
                  </a:lnTo>
                  <a:lnTo>
                    <a:pt x="23" y="2502"/>
                  </a:lnTo>
                  <a:lnTo>
                    <a:pt x="12" y="2474"/>
                  </a:lnTo>
                  <a:lnTo>
                    <a:pt x="4" y="2444"/>
                  </a:lnTo>
                  <a:lnTo>
                    <a:pt x="0" y="2413"/>
                  </a:lnTo>
                  <a:lnTo>
                    <a:pt x="0" y="2383"/>
                  </a:lnTo>
                  <a:lnTo>
                    <a:pt x="5" y="2352"/>
                  </a:lnTo>
                  <a:lnTo>
                    <a:pt x="14" y="2322"/>
                  </a:lnTo>
                  <a:lnTo>
                    <a:pt x="26" y="2294"/>
                  </a:lnTo>
                  <a:lnTo>
                    <a:pt x="42" y="2267"/>
                  </a:lnTo>
                  <a:lnTo>
                    <a:pt x="63" y="2242"/>
                  </a:lnTo>
                  <a:lnTo>
                    <a:pt x="87" y="2220"/>
                  </a:lnTo>
                  <a:lnTo>
                    <a:pt x="116" y="2202"/>
                  </a:lnTo>
                  <a:lnTo>
                    <a:pt x="149" y="2186"/>
                  </a:lnTo>
                  <a:lnTo>
                    <a:pt x="187" y="2175"/>
                  </a:lnTo>
                  <a:lnTo>
                    <a:pt x="229" y="2168"/>
                  </a:lnTo>
                  <a:lnTo>
                    <a:pt x="274" y="2166"/>
                  </a:lnTo>
                  <a:lnTo>
                    <a:pt x="340" y="2167"/>
                  </a:lnTo>
                  <a:lnTo>
                    <a:pt x="407" y="2167"/>
                  </a:lnTo>
                  <a:lnTo>
                    <a:pt x="473" y="2168"/>
                  </a:lnTo>
                  <a:lnTo>
                    <a:pt x="843" y="2168"/>
                  </a:lnTo>
                  <a:lnTo>
                    <a:pt x="895" y="2167"/>
                  </a:lnTo>
                  <a:lnTo>
                    <a:pt x="1015" y="2167"/>
                  </a:lnTo>
                  <a:lnTo>
                    <a:pt x="1043" y="2166"/>
                  </a:lnTo>
                  <a:lnTo>
                    <a:pt x="1082" y="2166"/>
                  </a:lnTo>
                  <a:lnTo>
                    <a:pt x="1909" y="756"/>
                  </a:lnTo>
                  <a:lnTo>
                    <a:pt x="1909" y="750"/>
                  </a:lnTo>
                  <a:lnTo>
                    <a:pt x="1910" y="743"/>
                  </a:lnTo>
                  <a:lnTo>
                    <a:pt x="1909" y="733"/>
                  </a:lnTo>
                  <a:lnTo>
                    <a:pt x="1908" y="724"/>
                  </a:lnTo>
                  <a:lnTo>
                    <a:pt x="1905" y="714"/>
                  </a:lnTo>
                  <a:lnTo>
                    <a:pt x="1901" y="706"/>
                  </a:lnTo>
                  <a:lnTo>
                    <a:pt x="1895" y="698"/>
                  </a:lnTo>
                  <a:lnTo>
                    <a:pt x="1888" y="693"/>
                  </a:lnTo>
                  <a:lnTo>
                    <a:pt x="1877" y="691"/>
                  </a:lnTo>
                  <a:lnTo>
                    <a:pt x="1863" y="693"/>
                  </a:lnTo>
                  <a:lnTo>
                    <a:pt x="1846" y="700"/>
                  </a:lnTo>
                  <a:lnTo>
                    <a:pt x="1833" y="707"/>
                  </a:lnTo>
                  <a:lnTo>
                    <a:pt x="1814" y="717"/>
                  </a:lnTo>
                  <a:lnTo>
                    <a:pt x="1791" y="729"/>
                  </a:lnTo>
                  <a:lnTo>
                    <a:pt x="1764" y="745"/>
                  </a:lnTo>
                  <a:lnTo>
                    <a:pt x="1732" y="762"/>
                  </a:lnTo>
                  <a:lnTo>
                    <a:pt x="1696" y="782"/>
                  </a:lnTo>
                  <a:lnTo>
                    <a:pt x="1657" y="804"/>
                  </a:lnTo>
                  <a:lnTo>
                    <a:pt x="1616" y="826"/>
                  </a:lnTo>
                  <a:lnTo>
                    <a:pt x="1572" y="851"/>
                  </a:lnTo>
                  <a:lnTo>
                    <a:pt x="1528" y="877"/>
                  </a:lnTo>
                  <a:lnTo>
                    <a:pt x="1481" y="903"/>
                  </a:lnTo>
                  <a:lnTo>
                    <a:pt x="1433" y="928"/>
                  </a:lnTo>
                  <a:lnTo>
                    <a:pt x="1385" y="955"/>
                  </a:lnTo>
                  <a:lnTo>
                    <a:pt x="1337" y="981"/>
                  </a:lnTo>
                  <a:lnTo>
                    <a:pt x="1244" y="1033"/>
                  </a:lnTo>
                  <a:lnTo>
                    <a:pt x="1200" y="1058"/>
                  </a:lnTo>
                  <a:lnTo>
                    <a:pt x="1157" y="1081"/>
                  </a:lnTo>
                  <a:lnTo>
                    <a:pt x="1116" y="1103"/>
                  </a:lnTo>
                  <a:lnTo>
                    <a:pt x="1078" y="1123"/>
                  </a:lnTo>
                  <a:lnTo>
                    <a:pt x="1043" y="1141"/>
                  </a:lnTo>
                  <a:lnTo>
                    <a:pt x="1013" y="1157"/>
                  </a:lnTo>
                  <a:lnTo>
                    <a:pt x="982" y="1170"/>
                  </a:lnTo>
                  <a:lnTo>
                    <a:pt x="951" y="1177"/>
                  </a:lnTo>
                  <a:lnTo>
                    <a:pt x="921" y="1177"/>
                  </a:lnTo>
                  <a:lnTo>
                    <a:pt x="891" y="1172"/>
                  </a:lnTo>
                  <a:lnTo>
                    <a:pt x="864" y="1163"/>
                  </a:lnTo>
                  <a:lnTo>
                    <a:pt x="837" y="1149"/>
                  </a:lnTo>
                  <a:lnTo>
                    <a:pt x="814" y="1130"/>
                  </a:lnTo>
                  <a:lnTo>
                    <a:pt x="792" y="1109"/>
                  </a:lnTo>
                  <a:lnTo>
                    <a:pt x="772" y="1085"/>
                  </a:lnTo>
                  <a:lnTo>
                    <a:pt x="755" y="1058"/>
                  </a:lnTo>
                  <a:lnTo>
                    <a:pt x="741" y="1029"/>
                  </a:lnTo>
                  <a:lnTo>
                    <a:pt x="730" y="998"/>
                  </a:lnTo>
                  <a:lnTo>
                    <a:pt x="724" y="968"/>
                  </a:lnTo>
                  <a:lnTo>
                    <a:pt x="720" y="936"/>
                  </a:lnTo>
                  <a:lnTo>
                    <a:pt x="723" y="904"/>
                  </a:lnTo>
                  <a:lnTo>
                    <a:pt x="729" y="872"/>
                  </a:lnTo>
                  <a:lnTo>
                    <a:pt x="740" y="841"/>
                  </a:lnTo>
                  <a:lnTo>
                    <a:pt x="756" y="813"/>
                  </a:lnTo>
                  <a:lnTo>
                    <a:pt x="777" y="784"/>
                  </a:lnTo>
                  <a:lnTo>
                    <a:pt x="805" y="760"/>
                  </a:lnTo>
                  <a:lnTo>
                    <a:pt x="838" y="738"/>
                  </a:lnTo>
                  <a:lnTo>
                    <a:pt x="2233" y="35"/>
                  </a:lnTo>
                  <a:lnTo>
                    <a:pt x="2236" y="34"/>
                  </a:lnTo>
                  <a:lnTo>
                    <a:pt x="2244" y="29"/>
                  </a:lnTo>
                  <a:lnTo>
                    <a:pt x="2258" y="23"/>
                  </a:lnTo>
                  <a:lnTo>
                    <a:pt x="2276" y="16"/>
                  </a:lnTo>
                  <a:lnTo>
                    <a:pt x="2298" y="9"/>
                  </a:lnTo>
                  <a:lnTo>
                    <a:pt x="2323" y="3"/>
                  </a:lnTo>
                  <a:lnTo>
                    <a:pt x="2351" y="0"/>
                  </a:lnTo>
                  <a:close/>
                </a:path>
              </a:pathLst>
            </a:custGeom>
            <a:solidFill>
              <a:schemeClr val="bg1"/>
            </a:solidFill>
            <a:ln w="0">
              <a:noFill/>
              <a:prstDash val="solid"/>
              <a:round/>
            </a:ln>
            <a:sp3d extrusionH="196850"/>
          </p:spPr>
          <p:txBody>
            <a:bodyPr vert="horz" wrap="square" lIns="91440" tIns="45720" rIns="91440" bIns="45720" numCol="1" anchor="t" anchorCtr="0" compatLnSpc="1"/>
            <a:lstStyle/>
            <a:p>
              <a:endParaRPr lang="en-US">
                <a:solidFill>
                  <a:prstClr val="black"/>
                </a:solidFill>
              </a:endParaRPr>
            </a:p>
          </p:txBody>
        </p:sp>
        <p:sp>
          <p:nvSpPr>
            <p:cNvPr id="13" name="Oval 79"/>
            <p:cNvSpPr/>
            <p:nvPr/>
          </p:nvSpPr>
          <p:spPr>
            <a:xfrm rot="19694758">
              <a:off x="1553342" y="1733929"/>
              <a:ext cx="533428" cy="533428"/>
            </a:xfrm>
            <a:prstGeom prst="ellipse">
              <a:avLst/>
            </a:prstGeom>
            <a:solidFill>
              <a:schemeClr val="bg1"/>
            </a:solidFill>
            <a:ln>
              <a:noFill/>
            </a:ln>
            <a:sp3d extrusionH="1968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Tree>
  </p:cSld>
  <p:clrMapOvr>
    <a:masterClrMapping/>
  </p:clrMapOvr>
  <p:transition spd="slow" advClick="0" advTm="3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8" presetClass="emph" presetSubtype="0" repeatCount="indefinite" fill="hold" grpId="1" nodeType="withEffect">
                                  <p:stCondLst>
                                    <p:cond delay="0"/>
                                  </p:stCondLst>
                                  <p:childTnLst>
                                    <p:animRot by="21600000">
                                      <p:cBhvr>
                                        <p:cTn id="9" dur="2000" fill="hold"/>
                                        <p:tgtEl>
                                          <p:spTgt spid="6"/>
                                        </p:tgtEl>
                                        <p:attrNameLst>
                                          <p:attrName>r</p:attrName>
                                        </p:attrNameLst>
                                      </p:cBhvr>
                                    </p:animRot>
                                  </p:childTnLst>
                                </p:cTn>
                              </p:par>
                              <p:par>
                                <p:cTn id="10" presetID="10"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8" presetClass="emph" presetSubtype="0" repeatCount="indefinite" fill="hold" grpId="1" nodeType="withEffect">
                                  <p:stCondLst>
                                    <p:cond delay="0"/>
                                  </p:stCondLst>
                                  <p:childTnLst>
                                    <p:animRot by="-21600000">
                                      <p:cBhvr>
                                        <p:cTn id="14" dur="2000" fill="hold"/>
                                        <p:tgtEl>
                                          <p:spTgt spid="7"/>
                                        </p:tgtEl>
                                        <p:attrNameLst>
                                          <p:attrName>r</p:attrName>
                                        </p:attrNameLst>
                                      </p:cBhvr>
                                    </p:animRot>
                                  </p:childTnLst>
                                </p:cTn>
                              </p:par>
                              <p:par>
                                <p:cTn id="15" presetID="10"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8" presetClass="emph" presetSubtype="0" repeatCount="indefinite" fill="hold" grpId="1" nodeType="withEffect">
                                  <p:stCondLst>
                                    <p:cond delay="0"/>
                                  </p:stCondLst>
                                  <p:childTnLst>
                                    <p:animRot by="21600000">
                                      <p:cBhvr>
                                        <p:cTn id="19" dur="2000" fill="hold"/>
                                        <p:tgtEl>
                                          <p:spTgt spid="8"/>
                                        </p:tgtEl>
                                        <p:attrNameLst>
                                          <p:attrName>r</p:attrName>
                                        </p:attrNameLst>
                                      </p:cBhvr>
                                    </p:animRo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8" presetClass="emph" presetSubtype="0" repeatCount="indefinite" fill="hold" grpId="1" nodeType="withEffect">
                                  <p:stCondLst>
                                    <p:cond delay="0"/>
                                  </p:stCondLst>
                                  <p:childTnLst>
                                    <p:animRot by="-21600000">
                                      <p:cBhvr>
                                        <p:cTn id="24" dur="2000" fill="hold"/>
                                        <p:tgtEl>
                                          <p:spTgt spid="9"/>
                                        </p:tgtEl>
                                        <p:attrNameLst>
                                          <p:attrName>r</p:attrName>
                                        </p:attrNameLst>
                                      </p:cBhvr>
                                    </p:animRo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8" presetClass="emph" presetSubtype="0" repeatCount="indefinite" fill="hold" grpId="1" nodeType="withEffect">
                                  <p:stCondLst>
                                    <p:cond delay="0"/>
                                  </p:stCondLst>
                                  <p:childTnLst>
                                    <p:animRot by="21600000">
                                      <p:cBhvr>
                                        <p:cTn id="29" dur="2000" fill="hold"/>
                                        <p:tgtEl>
                                          <p:spTgt spid="10"/>
                                        </p:tgtEl>
                                        <p:attrNameLst>
                                          <p:attrName>r</p:attrName>
                                        </p:attrNameLst>
                                      </p:cBhvr>
                                    </p:animRot>
                                  </p:childTnLst>
                                </p:cTn>
                              </p:par>
                              <p:par>
                                <p:cTn id="30" presetID="22" presetClass="entr" presetSubtype="4" fill="hold" nodeType="withEffect">
                                  <p:stCondLst>
                                    <p:cond delay="100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0" grpId="0" animBg="1"/>
      <p:bldP spid="10" grpId="1"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9C5DF3C-7E5E-443A-9171-DDFAB6D2611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7ADAC63-8E9F-472E-AAF2-9E83EB0B5909}" type="slidenum">
              <a:rPr lang="zh-CN" altLang="en-US" smtClean="0"/>
            </a:fld>
            <a:endParaRPr lang="zh-CN" altLang="en-US"/>
          </a:p>
        </p:txBody>
      </p:sp>
    </p:spTree>
  </p:cSld>
  <p:clrMapOvr>
    <a:masterClrMapping/>
  </p:clrMapOvr>
  <p:transition spd="slow" advClick="0" advTm="3000">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2000"/>
          </a:xfrm>
        </p:spPr>
        <p:txBody>
          <a:bodyPr anchor="b"/>
          <a:lstStyle>
            <a:lvl1pPr>
              <a:defRPr sz="3200"/>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5183188"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09C5DF3C-7E5E-443A-9171-DDFAB6D2611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ADAC63-8E9F-472E-AAF2-9E83EB0B5909}" type="slidenum">
              <a:rPr lang="zh-CN" altLang="en-US" smtClean="0"/>
            </a:fld>
            <a:endParaRPr lang="zh-CN" altLang="en-US"/>
          </a:p>
        </p:txBody>
      </p:sp>
    </p:spTree>
  </p:cSld>
  <p:clrMapOvr>
    <a:masterClrMapping/>
  </p:clrMapOvr>
  <p:transition spd="slow" advClick="0" advTm="3000">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normAutofit/>
          </a:bodyPr>
          <a:lstStyle>
            <a:lvl1pPr>
              <a:defRPr sz="3600"/>
            </a:lvl1p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lvl1pPr>
              <a:defRPr sz="2400"/>
            </a:lvl1pPr>
            <a:lvl2pPr>
              <a:defRPr sz="2000"/>
            </a:lvl2pPr>
            <a:lvl3pPr>
              <a:defRPr sz="1800"/>
            </a:lvl3pPr>
            <a:lvl4pPr>
              <a:defRPr sz="1800"/>
            </a:lvl4pPr>
            <a:lvl5pPr>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09C5DF3C-7E5E-443A-9171-DDFAB6D2611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ADAC63-8E9F-472E-AAF2-9E83EB0B5909}" type="slidenum">
              <a:rPr lang="zh-CN" altLang="en-US" smtClean="0"/>
            </a:fld>
            <a:endParaRPr lang="zh-CN" altLang="en-US"/>
          </a:p>
        </p:txBody>
      </p:sp>
    </p:spTree>
  </p:cSld>
  <p:clrMapOvr>
    <a:masterClrMapping/>
  </p:clrMapOvr>
  <p:transition spd="slow" advClick="0" advTm="3000">
    <p:wip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F9F3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1"/>
            </p:custDataLst>
          </p:nvPr>
        </p:nvSpPr>
        <p:spPr>
          <a:xfrm>
            <a:off x="1007706" y="141190"/>
            <a:ext cx="10346094" cy="70455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custDataLst>
              <p:tags r:id="rId12"/>
            </p:custDataLst>
          </p:nvPr>
        </p:nvSpPr>
        <p:spPr>
          <a:xfrm>
            <a:off x="1007706" y="944227"/>
            <a:ext cx="10346094" cy="5195316"/>
          </a:xfrm>
          <a:prstGeom prst="rect">
            <a:avLst/>
          </a:prstGeom>
        </p:spPr>
        <p:txBody>
          <a:bodyPr vert="horz" lIns="91440" tIns="45720" rIns="91440" bIns="45720" rtlCol="0">
            <a:normAutofit/>
          </a:bodyPr>
          <a:lstStyle/>
          <a:p>
            <a:r>
              <a:rPr lang="zh-CN" altLang="en-US" dirty="0" smtClean="0"/>
              <a:t>单击此处编辑文本</a:t>
            </a:r>
            <a:endParaRPr lang="en-US" altLang="zh-CN" sz="2400"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500">
                <a:solidFill>
                  <a:schemeClr val="tx1"/>
                </a:solidFill>
                <a:latin typeface="Arial" panose="020B0604020202020204" pitchFamily="34" charset="0"/>
                <a:ea typeface="黑体" pitchFamily="49" charset="-122"/>
                <a:cs typeface="Arial" panose="020B0604020202020204" pitchFamily="34" charset="0"/>
              </a:defRPr>
            </a:lvl1pPr>
          </a:lstStyle>
          <a:p>
            <a:fld id="{09C5DF3C-7E5E-443A-9171-DDFAB6D2611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500">
                <a:solidFill>
                  <a:schemeClr val="tx1"/>
                </a:solidFill>
                <a:latin typeface="Arial" panose="020B0604020202020204" pitchFamily="34" charset="0"/>
                <a:ea typeface="黑体" pitchFamily="49" charset="-122"/>
                <a:cs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500">
                <a:solidFill>
                  <a:schemeClr val="tx1"/>
                </a:solidFill>
                <a:latin typeface="Arial" panose="020B0604020202020204" pitchFamily="34" charset="0"/>
                <a:ea typeface="黑体" pitchFamily="49" charset="-122"/>
                <a:cs typeface="Arial" panose="020B0604020202020204" pitchFamily="34" charset="0"/>
              </a:defRPr>
            </a:lvl1pPr>
          </a:lstStyle>
          <a:p>
            <a:fld id="{47ADAC63-8E9F-472E-AAF2-9E83EB0B590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slow" advClick="0" advTm="3000">
    <p:wipe/>
  </p:transition>
  <p:txStyles>
    <p:titleStyle>
      <a:lvl1pPr algn="l" defTabSz="914400" rtl="0" eaLnBrk="1" latinLnBrk="0" hangingPunct="1">
        <a:lnSpc>
          <a:spcPct val="90000"/>
        </a:lnSpc>
        <a:spcBef>
          <a:spcPct val="0"/>
        </a:spcBef>
        <a:buNone/>
        <a:defRPr sz="3200" kern="1200">
          <a:solidFill>
            <a:schemeClr val="tx1"/>
          </a:solidFill>
          <a:latin typeface="Arial" panose="020B0604020202020204" pitchFamily="34" charset="0"/>
          <a:ea typeface="黑体" pitchFamily="49" charset="-122"/>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黑体" pitchFamily="49"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黑体" pitchFamily="49" charset="-122"/>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黑体" pitchFamily="49" charset="-122"/>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黑体" pitchFamily="49" charset="-122"/>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黑体"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tags" Target="../tags/tag4.xml"/><Relationship Id="rId4" Type="http://schemas.openxmlformats.org/officeDocument/2006/relationships/image" Target="../media/image10.png"/><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tags" Target="../tags/tag27.xml"/><Relationship Id="rId3" Type="http://schemas.openxmlformats.org/officeDocument/2006/relationships/image" Target="../media/image21.png"/><Relationship Id="rId2" Type="http://schemas.openxmlformats.org/officeDocument/2006/relationships/tags" Target="../tags/tag26.xml"/><Relationship Id="rId1" Type="http://schemas.openxmlformats.org/officeDocument/2006/relationships/image" Target="../media/image15.jpe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7.xml"/><Relationship Id="rId4" Type="http://schemas.openxmlformats.org/officeDocument/2006/relationships/tags" Target="../tags/tag29.xml"/><Relationship Id="rId3" Type="http://schemas.openxmlformats.org/officeDocument/2006/relationships/image" Target="../media/image22.png"/><Relationship Id="rId2" Type="http://schemas.openxmlformats.org/officeDocument/2006/relationships/tags" Target="../tags/tag28.xml"/><Relationship Id="rId1" Type="http://schemas.openxmlformats.org/officeDocument/2006/relationships/image" Target="../media/image15.jpe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tags" Target="../tags/tag31.xml"/><Relationship Id="rId3" Type="http://schemas.openxmlformats.org/officeDocument/2006/relationships/image" Target="../media/image23.png"/><Relationship Id="rId2" Type="http://schemas.openxmlformats.org/officeDocument/2006/relationships/tags" Target="../tags/tag30.xml"/><Relationship Id="rId1" Type="http://schemas.openxmlformats.org/officeDocument/2006/relationships/image" Target="../media/image15.jpe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33.xml"/><Relationship Id="rId3" Type="http://schemas.openxmlformats.org/officeDocument/2006/relationships/image" Target="../media/image24.png"/><Relationship Id="rId2" Type="http://schemas.openxmlformats.org/officeDocument/2006/relationships/tags" Target="../tags/tag32.xml"/><Relationship Id="rId1" Type="http://schemas.openxmlformats.org/officeDocument/2006/relationships/image" Target="../media/image15.jpeg"/></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2.xml"/><Relationship Id="rId7" Type="http://schemas.openxmlformats.org/officeDocument/2006/relationships/tags" Target="../tags/tag38.xml"/><Relationship Id="rId6" Type="http://schemas.openxmlformats.org/officeDocument/2006/relationships/image" Target="../media/image25.png"/><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image" Target="../media/image15.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6.png"/><Relationship Id="rId1" Type="http://schemas.openxmlformats.org/officeDocument/2006/relationships/image" Target="../media/image15.jpe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image" Target="../media/image15.jpe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6.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image" Target="../media/image15.jpeg"/></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7.xml"/><Relationship Id="rId6" Type="http://schemas.openxmlformats.org/officeDocument/2006/relationships/tags" Target="../tags/tag6.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tags" Target="../tags/tag5.xml"/><Relationship Id="rId1" Type="http://schemas.openxmlformats.org/officeDocument/2006/relationships/image" Target="../media/image11.jpe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image" Target="../media/image15.jpe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8.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image" Target="../media/image15.jpe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image" Target="../media/image16.png"/><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image" Target="../media/image15.jpe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tags" Target="../tags/tag18.xml"/><Relationship Id="rId3" Type="http://schemas.openxmlformats.org/officeDocument/2006/relationships/image" Target="../media/image17.jpeg"/><Relationship Id="rId2" Type="http://schemas.openxmlformats.org/officeDocument/2006/relationships/tags" Target="../tags/tag17.xml"/><Relationship Id="rId1" Type="http://schemas.openxmlformats.org/officeDocument/2006/relationships/image" Target="../media/image15.jpe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7.xml"/><Relationship Id="rId5" Type="http://schemas.openxmlformats.org/officeDocument/2006/relationships/tags" Target="../tags/tag21.xml"/><Relationship Id="rId4" Type="http://schemas.openxmlformats.org/officeDocument/2006/relationships/image" Target="../media/image18.png"/><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image" Target="../media/image15.jpe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tags" Target="../tags/tag23.xml"/><Relationship Id="rId3" Type="http://schemas.openxmlformats.org/officeDocument/2006/relationships/image" Target="../media/image19.png"/><Relationship Id="rId2" Type="http://schemas.openxmlformats.org/officeDocument/2006/relationships/tags" Target="../tags/tag22.xml"/><Relationship Id="rId1" Type="http://schemas.openxmlformats.org/officeDocument/2006/relationships/image" Target="../media/image15.jpe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7.xml"/><Relationship Id="rId4" Type="http://schemas.openxmlformats.org/officeDocument/2006/relationships/tags" Target="../tags/tag25.xml"/><Relationship Id="rId3" Type="http://schemas.openxmlformats.org/officeDocument/2006/relationships/image" Target="../media/image20.png"/><Relationship Id="rId2" Type="http://schemas.openxmlformats.org/officeDocument/2006/relationships/tags" Target="../tags/tag24.xml"/><Relationship Id="rId1"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custDataLst>
              <p:tags r:id="rId1"/>
            </p:custDataLst>
          </p:nvPr>
        </p:nvSpPr>
        <p:spPr>
          <a:xfrm>
            <a:off x="5664835" y="3693795"/>
            <a:ext cx="6351270" cy="3080385"/>
          </a:xfrm>
        </p:spPr>
        <p:txBody>
          <a:bodyPr/>
          <a:lstStyle/>
          <a:p>
            <a:pPr algn="r"/>
            <a:endParaRPr lang="en-US" altLang="zh-CN" b="1" i="1" u="sng" dirty="0" smtClean="0">
              <a:solidFill>
                <a:schemeClr val="tx1"/>
              </a:solidFill>
              <a:effectLst>
                <a:outerShdw blurRad="38100" dist="19050" dir="2700000" algn="tl" rotWithShape="0">
                  <a:schemeClr val="dk1">
                    <a:alpha val="40000"/>
                  </a:schemeClr>
                </a:outerShdw>
              </a:effectLst>
              <a:latin typeface="+mn-lt"/>
              <a:ea typeface="+mn-ea"/>
              <a:cs typeface="+mn-cs"/>
            </a:endParaRPr>
          </a:p>
          <a:p>
            <a:pPr algn="r"/>
            <a:r>
              <a:rPr lang="en-US" altLang="zh-CN" b="1" i="1" u="sng" dirty="0" smtClean="0">
                <a:solidFill>
                  <a:schemeClr val="tx1"/>
                </a:solidFill>
                <a:effectLst>
                  <a:outerShdw blurRad="38100" dist="19050" dir="2700000" algn="tl" rotWithShape="0">
                    <a:schemeClr val="dk1">
                      <a:alpha val="40000"/>
                    </a:schemeClr>
                  </a:outerShdw>
                </a:effectLst>
                <a:latin typeface="+mn-lt"/>
                <a:ea typeface="+mn-ea"/>
                <a:cs typeface="+mn-cs"/>
              </a:rPr>
              <a:t>A PROJECT BY-</a:t>
            </a:r>
            <a:endParaRPr lang="en-US" altLang="zh-CN" b="1" dirty="0" smtClean="0">
              <a:solidFill>
                <a:schemeClr val="tx1"/>
              </a:solidFill>
              <a:effectLst>
                <a:outerShdw blurRad="38100" dist="19050" dir="2700000" algn="tl" rotWithShape="0">
                  <a:schemeClr val="dk1">
                    <a:alpha val="40000"/>
                  </a:schemeClr>
                </a:outerShdw>
              </a:effectLst>
              <a:latin typeface="+mn-lt"/>
              <a:ea typeface="+mn-ea"/>
              <a:cs typeface="+mn-cs"/>
            </a:endParaRPr>
          </a:p>
          <a:p>
            <a:pPr algn="r"/>
            <a:r>
              <a:rPr lang="en-US" altLang="zh-CN" b="1" dirty="0" smtClean="0">
                <a:solidFill>
                  <a:schemeClr val="tx1"/>
                </a:solidFill>
                <a:effectLst>
                  <a:outerShdw blurRad="38100" dist="19050" dir="2700000" algn="tl" rotWithShape="0">
                    <a:schemeClr val="dk1">
                      <a:alpha val="40000"/>
                    </a:schemeClr>
                  </a:outerShdw>
                </a:effectLst>
                <a:latin typeface="+mn-lt"/>
                <a:ea typeface="+mn-ea"/>
                <a:cs typeface="+mn-cs"/>
              </a:rPr>
              <a:t>ABHINAV KUMAR (1629119)</a:t>
            </a:r>
            <a:endParaRPr lang="en-US" altLang="zh-CN" b="1" dirty="0" smtClean="0">
              <a:solidFill>
                <a:schemeClr val="tx1"/>
              </a:solidFill>
              <a:effectLst>
                <a:outerShdw blurRad="38100" dist="19050" dir="2700000" algn="tl" rotWithShape="0">
                  <a:schemeClr val="dk1">
                    <a:alpha val="40000"/>
                  </a:schemeClr>
                </a:outerShdw>
              </a:effectLst>
              <a:latin typeface="+mn-lt"/>
              <a:ea typeface="+mn-ea"/>
              <a:cs typeface="+mn-cs"/>
            </a:endParaRPr>
          </a:p>
          <a:p>
            <a:pPr algn="r"/>
            <a:r>
              <a:rPr lang="en-US" altLang="zh-CN" b="1" dirty="0" smtClean="0">
                <a:solidFill>
                  <a:schemeClr val="tx1"/>
                </a:solidFill>
                <a:effectLst>
                  <a:outerShdw blurRad="38100" dist="19050" dir="2700000" algn="tl" rotWithShape="0">
                    <a:schemeClr val="dk1">
                      <a:alpha val="40000"/>
                    </a:schemeClr>
                  </a:outerShdw>
                </a:effectLst>
                <a:latin typeface="+mn-lt"/>
                <a:ea typeface="+mn-ea"/>
                <a:cs typeface="+mn-cs"/>
              </a:rPr>
              <a:t>SAUBHAGYA ASHISH (1629171)</a:t>
            </a:r>
            <a:endParaRPr lang="en-US" altLang="zh-CN" b="1" dirty="0" smtClean="0">
              <a:solidFill>
                <a:schemeClr val="tx1"/>
              </a:solidFill>
              <a:effectLst>
                <a:outerShdw blurRad="38100" dist="19050" dir="2700000" algn="tl" rotWithShape="0">
                  <a:schemeClr val="dk1">
                    <a:alpha val="40000"/>
                  </a:schemeClr>
                </a:outerShdw>
              </a:effectLst>
              <a:latin typeface="+mn-lt"/>
              <a:ea typeface="+mn-ea"/>
              <a:cs typeface="+mn-cs"/>
            </a:endParaRPr>
          </a:p>
          <a:p>
            <a:pPr algn="r"/>
            <a:r>
              <a:rPr lang="en-US" altLang="zh-CN" b="1" dirty="0" smtClean="0">
                <a:solidFill>
                  <a:schemeClr val="tx1"/>
                </a:solidFill>
                <a:effectLst>
                  <a:outerShdw blurRad="38100" dist="19050" dir="2700000" algn="tl" rotWithShape="0">
                    <a:schemeClr val="dk1">
                      <a:alpha val="40000"/>
                    </a:schemeClr>
                  </a:outerShdw>
                </a:effectLst>
                <a:latin typeface="+mn-lt"/>
                <a:ea typeface="+mn-ea"/>
                <a:cs typeface="+mn-cs"/>
              </a:rPr>
              <a:t>SHUBHANGI GUPTA (1629176)</a:t>
            </a:r>
            <a:endParaRPr lang="en-US" altLang="zh-CN" b="1" dirty="0" smtClean="0">
              <a:solidFill>
                <a:schemeClr val="tx1"/>
              </a:solidFill>
              <a:effectLst>
                <a:outerShdw blurRad="38100" dist="19050" dir="2700000" algn="tl" rotWithShape="0">
                  <a:schemeClr val="dk1">
                    <a:alpha val="40000"/>
                  </a:schemeClr>
                </a:outerShdw>
              </a:effectLst>
              <a:latin typeface="+mn-lt"/>
              <a:ea typeface="+mn-ea"/>
              <a:cs typeface="+mn-cs"/>
            </a:endParaRPr>
          </a:p>
          <a:p>
            <a:pPr algn="r"/>
            <a:r>
              <a:rPr lang="en-US" altLang="zh-CN" b="1" dirty="0" smtClean="0">
                <a:solidFill>
                  <a:schemeClr val="tx1"/>
                </a:solidFill>
                <a:effectLst>
                  <a:outerShdw blurRad="38100" dist="19050" dir="2700000" algn="tl" rotWithShape="0">
                    <a:schemeClr val="dk1">
                      <a:alpha val="40000"/>
                    </a:schemeClr>
                  </a:outerShdw>
                </a:effectLst>
                <a:latin typeface="+mn-lt"/>
                <a:ea typeface="+mn-ea"/>
                <a:cs typeface="+mn-cs"/>
              </a:rPr>
              <a:t>SRIPRIYA SRVASTAVA (1629183)</a:t>
            </a:r>
            <a:endParaRPr lang="en-US" altLang="zh-CN" b="1" dirty="0" smtClean="0">
              <a:solidFill>
                <a:schemeClr val="tx1"/>
              </a:solidFill>
              <a:effectLst>
                <a:outerShdw blurRad="38100" dist="19050" dir="2700000" algn="tl" rotWithShape="0">
                  <a:schemeClr val="dk1">
                    <a:alpha val="40000"/>
                  </a:schemeClr>
                </a:outerShdw>
              </a:effectLst>
              <a:latin typeface="+mn-lt"/>
              <a:ea typeface="+mn-ea"/>
              <a:cs typeface="+mn-cs"/>
            </a:endParaRPr>
          </a:p>
          <a:p>
            <a:pPr algn="r"/>
            <a:r>
              <a:rPr lang="en-US" altLang="zh-CN" b="1" dirty="0" smtClean="0">
                <a:solidFill>
                  <a:schemeClr val="tx1"/>
                </a:solidFill>
                <a:effectLst>
                  <a:outerShdw blurRad="38100" dist="19050" dir="2700000" algn="tl" rotWithShape="0">
                    <a:schemeClr val="dk1">
                      <a:alpha val="40000"/>
                    </a:schemeClr>
                  </a:outerShdw>
                </a:effectLst>
                <a:latin typeface="+mn-lt"/>
                <a:ea typeface="+mn-ea"/>
                <a:cs typeface="+mn-cs"/>
              </a:rPr>
              <a:t>SHEFALI PANDEY (1629191)</a:t>
            </a:r>
            <a:endParaRPr lang="en-US" altLang="zh-CN" b="1" dirty="0" smtClean="0">
              <a:solidFill>
                <a:schemeClr val="tx1"/>
              </a:solidFill>
              <a:effectLst>
                <a:outerShdw blurRad="38100" dist="19050" dir="2700000" algn="tl" rotWithShape="0">
                  <a:schemeClr val="dk1">
                    <a:alpha val="40000"/>
                  </a:schemeClr>
                </a:outerShdw>
              </a:effectLst>
              <a:latin typeface="+mn-lt"/>
              <a:ea typeface="+mn-ea"/>
              <a:cs typeface="+mn-cs"/>
            </a:endParaRPr>
          </a:p>
        </p:txBody>
      </p:sp>
      <p:pic>
        <p:nvPicPr>
          <p:cNvPr id="2" name="Picture 1" descr="Capture 8"/>
          <p:cNvPicPr>
            <a:picLocks noChangeAspect="1"/>
          </p:cNvPicPr>
          <p:nvPr/>
        </p:nvPicPr>
        <p:blipFill>
          <a:blip r:embed="rId2"/>
          <a:stretch>
            <a:fillRect/>
          </a:stretch>
        </p:blipFill>
        <p:spPr>
          <a:xfrm>
            <a:off x="5104130" y="2863850"/>
            <a:ext cx="6421755" cy="708025"/>
          </a:xfrm>
          <a:prstGeom prst="rect">
            <a:avLst/>
          </a:prstGeom>
        </p:spPr>
      </p:pic>
      <p:pic>
        <p:nvPicPr>
          <p:cNvPr id="3" name="Picture 2" descr="Capture7"/>
          <p:cNvPicPr>
            <a:picLocks noChangeAspect="1"/>
          </p:cNvPicPr>
          <p:nvPr/>
        </p:nvPicPr>
        <p:blipFill>
          <a:blip r:embed="rId3"/>
          <a:stretch>
            <a:fillRect/>
          </a:stretch>
        </p:blipFill>
        <p:spPr>
          <a:xfrm>
            <a:off x="4923790" y="579755"/>
            <a:ext cx="6988175" cy="1004570"/>
          </a:xfrm>
          <a:prstGeom prst="rect">
            <a:avLst/>
          </a:prstGeom>
        </p:spPr>
      </p:pic>
      <p:pic>
        <p:nvPicPr>
          <p:cNvPr id="6" name="Picture 5" descr="kiit"/>
          <p:cNvPicPr>
            <a:picLocks noChangeAspect="1"/>
          </p:cNvPicPr>
          <p:nvPr/>
        </p:nvPicPr>
        <p:blipFill>
          <a:blip r:embed="rId4"/>
          <a:stretch>
            <a:fillRect/>
          </a:stretch>
        </p:blipFill>
        <p:spPr>
          <a:xfrm>
            <a:off x="175260" y="105410"/>
            <a:ext cx="2092325" cy="1478915"/>
          </a:xfrm>
          <a:prstGeom prst="rect">
            <a:avLst/>
          </a:prstGeom>
        </p:spPr>
      </p:pic>
    </p:spTree>
    <p:custDataLst>
      <p:tags r:id="rId5"/>
    </p:custData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1" name="文本框 20"/>
          <p:cNvSpPr txBox="1"/>
          <p:nvPr>
            <p:custDataLst>
              <p:tags r:id="rId2"/>
            </p:custDataLst>
          </p:nvPr>
        </p:nvSpPr>
        <p:spPr>
          <a:xfrm>
            <a:off x="1007706" y="141190"/>
            <a:ext cx="10346094" cy="704550"/>
          </a:xfrm>
          <a:prstGeom prst="rect">
            <a:avLst/>
          </a:prstGeom>
        </p:spPr>
        <p:txBody>
          <a:bodyPr vert="horz" lIns="91440" tIns="45720" rIns="91440" bIns="45720" rtlCol="0" anchor="ctr">
            <a:normAutofit/>
          </a:bodyPr>
          <a:lstStyle>
            <a:lvl1pPr>
              <a:lnSpc>
                <a:spcPct val="90000"/>
              </a:lnSpc>
              <a:spcBef>
                <a:spcPct val="0"/>
              </a:spcBef>
              <a:buNone/>
              <a:defRPr sz="3200">
                <a:latin typeface="Arial" panose="020B0604020202020204" pitchFamily="34" charset="0"/>
                <a:ea typeface="黑体" pitchFamily="49" charset="-122"/>
                <a:cs typeface="Arial" panose="020B0604020202020204" pitchFamily="34" charset="0"/>
              </a:defRPr>
            </a:lvl1pPr>
          </a:lstStyle>
          <a:p>
            <a:r>
              <a:rPr lang="en-US" dirty="0">
                <a:latin typeface="+mj-lt"/>
                <a:ea typeface="+mj-ea"/>
                <a:cs typeface="+mj-cs"/>
              </a:rPr>
              <a:t>Algorithms-</a:t>
            </a:r>
            <a:endParaRPr lang="en-US" dirty="0">
              <a:latin typeface="+mj-lt"/>
              <a:ea typeface="+mj-ea"/>
              <a:cs typeface="+mj-cs"/>
            </a:endParaRPr>
          </a:p>
        </p:txBody>
      </p:sp>
      <p:pic>
        <p:nvPicPr>
          <p:cNvPr id="19" name="Picture 18" descr="Screenshot (49)"/>
          <p:cNvPicPr>
            <a:picLocks noChangeAspect="1"/>
          </p:cNvPicPr>
          <p:nvPr/>
        </p:nvPicPr>
        <p:blipFill>
          <a:blip r:embed="rId3"/>
          <a:stretch>
            <a:fillRect/>
          </a:stretch>
        </p:blipFill>
        <p:spPr>
          <a:xfrm>
            <a:off x="1008380" y="970280"/>
            <a:ext cx="10201275" cy="5657850"/>
          </a:xfrm>
          <a:prstGeom prst="rect">
            <a:avLst/>
          </a:prstGeom>
        </p:spPr>
      </p:pic>
    </p:spTree>
    <p:custDataLst>
      <p:tags r:id="rId4"/>
    </p:custData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1" name="文本框 20"/>
          <p:cNvSpPr txBox="1"/>
          <p:nvPr>
            <p:custDataLst>
              <p:tags r:id="rId2"/>
            </p:custDataLst>
          </p:nvPr>
        </p:nvSpPr>
        <p:spPr>
          <a:xfrm>
            <a:off x="1007706" y="141190"/>
            <a:ext cx="10346094" cy="704550"/>
          </a:xfrm>
          <a:prstGeom prst="rect">
            <a:avLst/>
          </a:prstGeom>
        </p:spPr>
        <p:txBody>
          <a:bodyPr vert="horz" lIns="91440" tIns="45720" rIns="91440" bIns="45720" rtlCol="0" anchor="ctr">
            <a:normAutofit/>
          </a:bodyPr>
          <a:lstStyle>
            <a:lvl1pPr>
              <a:lnSpc>
                <a:spcPct val="90000"/>
              </a:lnSpc>
              <a:spcBef>
                <a:spcPct val="0"/>
              </a:spcBef>
              <a:buNone/>
              <a:defRPr sz="3200">
                <a:latin typeface="Arial" panose="020B0604020202020204" pitchFamily="34" charset="0"/>
                <a:ea typeface="黑体" pitchFamily="49" charset="-122"/>
                <a:cs typeface="Arial" panose="020B0604020202020204" pitchFamily="34" charset="0"/>
              </a:defRPr>
            </a:lvl1pPr>
          </a:lstStyle>
          <a:p>
            <a:endParaRPr lang="zh-CN" altLang="en-US" dirty="0">
              <a:latin typeface="+mj-lt"/>
              <a:ea typeface="+mj-ea"/>
              <a:cs typeface="+mj-cs"/>
            </a:endParaRPr>
          </a:p>
        </p:txBody>
      </p:sp>
      <p:pic>
        <p:nvPicPr>
          <p:cNvPr id="19" name="Picture 18" descr="Screenshot (50)"/>
          <p:cNvPicPr>
            <a:picLocks noChangeAspect="1"/>
          </p:cNvPicPr>
          <p:nvPr/>
        </p:nvPicPr>
        <p:blipFill>
          <a:blip r:embed="rId3"/>
          <a:stretch>
            <a:fillRect/>
          </a:stretch>
        </p:blipFill>
        <p:spPr>
          <a:xfrm>
            <a:off x="1221105" y="845820"/>
            <a:ext cx="10058400" cy="5657850"/>
          </a:xfrm>
          <a:prstGeom prst="rect">
            <a:avLst/>
          </a:prstGeom>
        </p:spPr>
      </p:pic>
    </p:spTree>
    <p:custDataLst>
      <p:tags r:id="rId4"/>
    </p:custData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1007706" y="141190"/>
            <a:ext cx="10346094" cy="704550"/>
          </a:xfrm>
          <a:prstGeom prst="rect">
            <a:avLst/>
          </a:prstGeom>
        </p:spPr>
        <p:txBody>
          <a:bodyPr vert="horz" lIns="91440" tIns="45720" rIns="91440" bIns="45720" rtlCol="0" anchor="ctr">
            <a:normAutofit/>
          </a:bodyPr>
          <a:lstStyle>
            <a:lvl1pPr>
              <a:lnSpc>
                <a:spcPct val="90000"/>
              </a:lnSpc>
              <a:spcBef>
                <a:spcPct val="0"/>
              </a:spcBef>
              <a:buNone/>
              <a:defRPr sz="3200">
                <a:latin typeface="Arial" panose="020B0604020202020204" pitchFamily="34" charset="0"/>
                <a:ea typeface="黑体" pitchFamily="49" charset="-122"/>
                <a:cs typeface="Arial" panose="020B0604020202020204" pitchFamily="34" charset="0"/>
              </a:defRPr>
            </a:lvl1pPr>
          </a:lstStyle>
          <a:p>
            <a:r>
              <a:rPr lang="en-US" altLang="zh-CN" dirty="0">
                <a:latin typeface="+mj-lt"/>
                <a:ea typeface="+mj-ea"/>
                <a:cs typeface="+mj-cs"/>
              </a:rPr>
              <a:t>Alogorithm and Accuracy-</a:t>
            </a:r>
            <a:endParaRPr lang="en-US" altLang="zh-CN" dirty="0">
              <a:latin typeface="+mj-lt"/>
              <a:ea typeface="+mj-ea"/>
              <a:cs typeface="+mj-cs"/>
            </a:endParaRPr>
          </a:p>
        </p:txBody>
      </p:sp>
      <p:pic>
        <p:nvPicPr>
          <p:cNvPr id="2" name="Picture 1" descr="Screenshot (51)"/>
          <p:cNvPicPr>
            <a:picLocks noChangeAspect="1"/>
          </p:cNvPicPr>
          <p:nvPr/>
        </p:nvPicPr>
        <p:blipFill>
          <a:blip r:embed="rId3"/>
          <a:stretch>
            <a:fillRect/>
          </a:stretch>
        </p:blipFill>
        <p:spPr>
          <a:xfrm>
            <a:off x="1066800" y="845820"/>
            <a:ext cx="10058400" cy="5657850"/>
          </a:xfrm>
          <a:prstGeom prst="rect">
            <a:avLst/>
          </a:prstGeom>
        </p:spPr>
      </p:pic>
    </p:spTree>
    <p:custDataLst>
      <p:tags r:id="rId4"/>
    </p:custData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文本框 3"/>
          <p:cNvSpPr txBox="1"/>
          <p:nvPr>
            <p:custDataLst>
              <p:tags r:id="rId2"/>
            </p:custDataLst>
          </p:nvPr>
        </p:nvSpPr>
        <p:spPr>
          <a:xfrm>
            <a:off x="1007706" y="141190"/>
            <a:ext cx="10346094" cy="704550"/>
          </a:xfrm>
          <a:prstGeom prst="rect">
            <a:avLst/>
          </a:prstGeom>
        </p:spPr>
        <p:txBody>
          <a:bodyPr vert="horz" lIns="91440" tIns="45720" rIns="91440" bIns="45720" rtlCol="0" anchor="ctr">
            <a:normAutofit/>
          </a:bodyPr>
          <a:lstStyle>
            <a:lvl1pPr>
              <a:lnSpc>
                <a:spcPct val="90000"/>
              </a:lnSpc>
              <a:spcBef>
                <a:spcPct val="0"/>
              </a:spcBef>
              <a:buNone/>
              <a:defRPr sz="3200">
                <a:latin typeface="Arial" panose="020B0604020202020204" pitchFamily="34" charset="0"/>
                <a:ea typeface="黑体" pitchFamily="49" charset="-122"/>
                <a:cs typeface="Arial" panose="020B0604020202020204" pitchFamily="34" charset="0"/>
              </a:defRPr>
            </a:lvl1pPr>
          </a:lstStyle>
          <a:p>
            <a:r>
              <a:rPr lang="en-US" altLang="zh-CN" dirty="0">
                <a:latin typeface="+mj-lt"/>
                <a:ea typeface="+mj-ea"/>
                <a:cs typeface="+mj-cs"/>
              </a:rPr>
              <a:t>FRONT END</a:t>
            </a:r>
            <a:endParaRPr lang="en-US" altLang="zh-CN" dirty="0">
              <a:latin typeface="+mj-lt"/>
              <a:ea typeface="+mj-ea"/>
              <a:cs typeface="+mj-cs"/>
            </a:endParaRPr>
          </a:p>
        </p:txBody>
      </p:sp>
      <p:pic>
        <p:nvPicPr>
          <p:cNvPr id="3" name="Picture 2" descr="Screenshot (60)"/>
          <p:cNvPicPr>
            <a:picLocks noChangeAspect="1"/>
          </p:cNvPicPr>
          <p:nvPr/>
        </p:nvPicPr>
        <p:blipFill>
          <a:blip r:embed="rId3"/>
          <a:stretch>
            <a:fillRect/>
          </a:stretch>
        </p:blipFill>
        <p:spPr>
          <a:xfrm>
            <a:off x="1066800" y="845820"/>
            <a:ext cx="10058400" cy="5657850"/>
          </a:xfrm>
          <a:prstGeom prst="rect">
            <a:avLst/>
          </a:prstGeom>
        </p:spPr>
      </p:pic>
    </p:spTree>
    <p:custDataLst>
      <p:tags r:id="rId4"/>
    </p:custData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grpSp>
        <p:nvGrpSpPr>
          <p:cNvPr id="51" name="组合 50"/>
          <p:cNvGrpSpPr/>
          <p:nvPr>
            <p:custDataLst>
              <p:tags r:id="rId2"/>
            </p:custDataLst>
          </p:nvPr>
        </p:nvGrpSpPr>
        <p:grpSpPr>
          <a:xfrm>
            <a:off x="242398" y="310821"/>
            <a:ext cx="588729" cy="345057"/>
            <a:chOff x="276045" y="1035169"/>
            <a:chExt cx="588729" cy="345057"/>
          </a:xfrm>
        </p:grpSpPr>
        <p:sp>
          <p:nvSpPr>
            <p:cNvPr id="52" name="矩形 51"/>
            <p:cNvSpPr/>
            <p:nvPr>
              <p:custDataLst>
                <p:tags r:id="rId3"/>
              </p:custDataLst>
            </p:nvPr>
          </p:nvSpPr>
          <p:spPr>
            <a:xfrm rot="2876142">
              <a:off x="276045" y="1035170"/>
              <a:ext cx="345056" cy="34505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custDataLst>
                <p:tags r:id="rId4"/>
              </p:custDataLst>
            </p:nvPr>
          </p:nvSpPr>
          <p:spPr>
            <a:xfrm rot="2876142">
              <a:off x="519718" y="1035169"/>
              <a:ext cx="345056" cy="345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custDataLst>
              <p:tags r:id="rId5"/>
            </p:custDataLst>
          </p:nvPr>
        </p:nvSpPr>
        <p:spPr>
          <a:xfrm>
            <a:off x="923251" y="131030"/>
            <a:ext cx="10346094" cy="704550"/>
          </a:xfrm>
          <a:prstGeom prst="rect">
            <a:avLst/>
          </a:prstGeom>
        </p:spPr>
        <p:txBody>
          <a:bodyPr vert="horz" lIns="91440" tIns="45720" rIns="91440" bIns="45720" rtlCol="0" anchor="ctr">
            <a:normAutofit/>
          </a:bodyPr>
          <a:lstStyle>
            <a:lvl1pPr>
              <a:lnSpc>
                <a:spcPct val="90000"/>
              </a:lnSpc>
              <a:spcBef>
                <a:spcPct val="0"/>
              </a:spcBef>
              <a:buNone/>
              <a:defRPr sz="3200">
                <a:latin typeface="Arial" panose="020B0604020202020204" pitchFamily="34" charset="0"/>
                <a:ea typeface="黑体" pitchFamily="49" charset="-122"/>
                <a:cs typeface="Arial" panose="020B0604020202020204" pitchFamily="34" charset="0"/>
              </a:defRPr>
            </a:lvl1pPr>
          </a:lstStyle>
          <a:p>
            <a:r>
              <a:rPr lang="en-US" altLang="zh-CN" dirty="0">
                <a:latin typeface="+mj-lt"/>
                <a:ea typeface="+mj-ea"/>
                <a:cs typeface="+mj-cs"/>
              </a:rPr>
              <a:t>Back-end -</a:t>
            </a:r>
            <a:endParaRPr lang="en-US" altLang="zh-CN" dirty="0">
              <a:latin typeface="+mj-lt"/>
              <a:ea typeface="+mj-ea"/>
              <a:cs typeface="+mj-cs"/>
            </a:endParaRPr>
          </a:p>
        </p:txBody>
      </p:sp>
      <p:pic>
        <p:nvPicPr>
          <p:cNvPr id="2" name="Picture 1" descr="Screenshot (59)"/>
          <p:cNvPicPr>
            <a:picLocks noChangeAspect="1"/>
          </p:cNvPicPr>
          <p:nvPr/>
        </p:nvPicPr>
        <p:blipFill>
          <a:blip r:embed="rId6"/>
          <a:stretch>
            <a:fillRect/>
          </a:stretch>
        </p:blipFill>
        <p:spPr>
          <a:xfrm>
            <a:off x="1151255" y="938530"/>
            <a:ext cx="10058400" cy="5657850"/>
          </a:xfrm>
          <a:prstGeom prst="rect">
            <a:avLst/>
          </a:prstGeom>
        </p:spPr>
      </p:pic>
    </p:spTree>
    <p:custDataLst>
      <p:tags r:id="rId7"/>
    </p:custData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Text Box 3"/>
          <p:cNvSpPr txBox="1"/>
          <p:nvPr/>
        </p:nvSpPr>
        <p:spPr>
          <a:xfrm>
            <a:off x="1099820" y="150495"/>
            <a:ext cx="9980930" cy="583565"/>
          </a:xfrm>
          <a:prstGeom prst="rect">
            <a:avLst/>
          </a:prstGeom>
          <a:noFill/>
        </p:spPr>
        <p:txBody>
          <a:bodyPr wrap="square" rtlCol="0">
            <a:spAutoFit/>
          </a:bodyPr>
          <a:p>
            <a:pPr algn="ctr"/>
            <a:r>
              <a:rPr lang="en-US" altLang="zh-CN" sz="3200" b="1" u="sng" dirty="0">
                <a:effectLst>
                  <a:innerShdw blurRad="63500" dist="50800" dir="13500000">
                    <a:srgbClr val="000000">
                      <a:alpha val="50000"/>
                    </a:srgbClr>
                  </a:innerShdw>
                </a:effectLst>
                <a:uFillTx/>
                <a:sym typeface="+mn-ea"/>
              </a:rPr>
              <a:t>CONCLUSION</a:t>
            </a:r>
            <a:endParaRPr lang="en-US" sz="3200" b="1" u="sng">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icrosoft YaHei UI" panose="020B0503020204020204" charset="-122"/>
              <a:ea typeface="Microsoft YaHei UI" panose="020B0503020204020204" charset="-122"/>
            </a:endParaRPr>
          </a:p>
        </p:txBody>
      </p:sp>
      <p:sp>
        <p:nvSpPr>
          <p:cNvPr id="3" name="Text Box 2"/>
          <p:cNvSpPr txBox="1"/>
          <p:nvPr/>
        </p:nvSpPr>
        <p:spPr>
          <a:xfrm>
            <a:off x="3775075" y="897890"/>
            <a:ext cx="7172325" cy="5077460"/>
          </a:xfrm>
          <a:prstGeom prst="rect">
            <a:avLst/>
          </a:prstGeom>
          <a:noFill/>
        </p:spPr>
        <p:txBody>
          <a:bodyPr wrap="square" rtlCol="0" anchor="t">
            <a:spAutoFit/>
          </a:bodyPr>
          <a:p>
            <a:r>
              <a:rPr lang="en-US">
                <a:ln/>
                <a:solidFill>
                  <a:schemeClr val="bg2"/>
                </a:solidFill>
                <a:effectLst>
                  <a:innerShdw blurRad="63500" dist="50800" dir="13500000">
                    <a:srgbClr val="000000">
                      <a:alpha val="50000"/>
                    </a:srgbClr>
                  </a:innerShdw>
                </a:effectLst>
                <a:ea typeface="Microsoft YaHei UI" panose="020B0503020204020204" charset="-122"/>
                <a:cs typeface="+mn-lt"/>
                <a:sym typeface="+mn-ea"/>
              </a:rPr>
              <a:t>Need of understanding human activities has intrigued demands in the new era technology.It has broad applications in various fields such as medical arena or survey system which needs to be mentioned thoroughly.</a:t>
            </a:r>
            <a:endParaRPr lang="en-US">
              <a:ln/>
              <a:solidFill>
                <a:schemeClr val="bg2"/>
              </a:solidFill>
              <a:effectLst>
                <a:innerShdw blurRad="63500" dist="50800" dir="13500000">
                  <a:srgbClr val="000000">
                    <a:alpha val="50000"/>
                  </a:srgbClr>
                </a:innerShdw>
              </a:effectLst>
              <a:ea typeface="Microsoft YaHei UI" panose="020B0503020204020204" charset="-122"/>
              <a:cs typeface="+mn-lt"/>
            </a:endParaRPr>
          </a:p>
          <a:p>
            <a:r>
              <a:rPr lang="en-US">
                <a:ln/>
                <a:solidFill>
                  <a:schemeClr val="bg2"/>
                </a:solidFill>
                <a:effectLst>
                  <a:innerShdw blurRad="63500" dist="50800" dir="13500000">
                    <a:srgbClr val="000000">
                      <a:alpha val="50000"/>
                    </a:srgbClr>
                  </a:innerShdw>
                </a:effectLst>
                <a:ea typeface="Microsoft YaHei UI" panose="020B0503020204020204" charset="-122"/>
                <a:cs typeface="+mn-lt"/>
                <a:sym typeface="+mn-ea"/>
              </a:rPr>
              <a:t>In this project,a smartphone-based recognition system is designed which provides assistance in monitoring various human activities such as :-</a:t>
            </a:r>
            <a:endParaRPr lang="en-US">
              <a:ln/>
              <a:solidFill>
                <a:schemeClr val="bg2"/>
              </a:solidFill>
              <a:effectLst>
                <a:innerShdw blurRad="63500" dist="50800" dir="13500000">
                  <a:srgbClr val="000000">
                    <a:alpha val="50000"/>
                  </a:srgbClr>
                </a:innerShdw>
              </a:effectLst>
              <a:ea typeface="Microsoft YaHei UI" panose="020B0503020204020204" charset="-122"/>
              <a:cs typeface="+mn-lt"/>
            </a:endParaRPr>
          </a:p>
          <a:p>
            <a:pPr marL="285750" indent="-285750">
              <a:buFont typeface="Wingdings" panose="05000000000000000000" charset="0"/>
              <a:buChar char="Ø"/>
            </a:pPr>
            <a:r>
              <a:rPr lang="en-US">
                <a:ln/>
                <a:solidFill>
                  <a:schemeClr val="bg2"/>
                </a:solidFill>
                <a:effectLst>
                  <a:innerShdw blurRad="63500" dist="50800" dir="13500000">
                    <a:srgbClr val="000000">
                      <a:alpha val="50000"/>
                    </a:srgbClr>
                  </a:innerShdw>
                </a:effectLst>
                <a:ea typeface="Microsoft YaHei UI" panose="020B0503020204020204" charset="-122"/>
                <a:cs typeface="+mn-lt"/>
                <a:sym typeface="+mn-ea"/>
              </a:rPr>
              <a:t> Standing</a:t>
            </a:r>
            <a:endParaRPr lang="en-US">
              <a:ln/>
              <a:solidFill>
                <a:schemeClr val="bg2"/>
              </a:solidFill>
              <a:effectLst>
                <a:innerShdw blurRad="63500" dist="50800" dir="13500000">
                  <a:srgbClr val="000000">
                    <a:alpha val="50000"/>
                  </a:srgbClr>
                </a:innerShdw>
              </a:effectLst>
              <a:ea typeface="Microsoft YaHei UI" panose="020B0503020204020204" charset="-122"/>
              <a:cs typeface="+mn-lt"/>
              <a:sym typeface="+mn-ea"/>
            </a:endParaRPr>
          </a:p>
          <a:p>
            <a:pPr marL="285750" indent="-285750">
              <a:buFont typeface="Wingdings" panose="05000000000000000000" charset="0"/>
              <a:buChar char="Ø"/>
            </a:pPr>
            <a:r>
              <a:rPr lang="en-US">
                <a:ln/>
                <a:solidFill>
                  <a:schemeClr val="bg2"/>
                </a:solidFill>
                <a:effectLst>
                  <a:innerShdw blurRad="63500" dist="50800" dir="13500000">
                    <a:srgbClr val="000000">
                      <a:alpha val="50000"/>
                    </a:srgbClr>
                  </a:innerShdw>
                </a:effectLst>
                <a:ea typeface="Microsoft YaHei UI" panose="020B0503020204020204" charset="-122"/>
                <a:cs typeface="+mn-lt"/>
                <a:sym typeface="+mn-ea"/>
              </a:rPr>
              <a:t>Walking</a:t>
            </a:r>
            <a:endParaRPr lang="en-US">
              <a:ln/>
              <a:solidFill>
                <a:schemeClr val="bg2"/>
              </a:solidFill>
              <a:effectLst>
                <a:innerShdw blurRad="63500" dist="50800" dir="13500000">
                  <a:srgbClr val="000000">
                    <a:alpha val="50000"/>
                  </a:srgbClr>
                </a:innerShdw>
              </a:effectLst>
              <a:ea typeface="Microsoft YaHei UI" panose="020B0503020204020204" charset="-122"/>
              <a:cs typeface="+mn-lt"/>
              <a:sym typeface="+mn-ea"/>
            </a:endParaRPr>
          </a:p>
          <a:p>
            <a:pPr marL="285750" indent="-285750">
              <a:buFont typeface="Wingdings" panose="05000000000000000000" charset="0"/>
              <a:buChar char="Ø"/>
            </a:pPr>
            <a:r>
              <a:rPr lang="en-US">
                <a:ln/>
                <a:solidFill>
                  <a:schemeClr val="bg2"/>
                </a:solidFill>
                <a:effectLst>
                  <a:innerShdw blurRad="63500" dist="50800" dir="13500000">
                    <a:srgbClr val="000000">
                      <a:alpha val="50000"/>
                    </a:srgbClr>
                  </a:innerShdw>
                </a:effectLst>
                <a:ea typeface="Microsoft YaHei UI" panose="020B0503020204020204" charset="-122"/>
                <a:cs typeface="+mn-lt"/>
                <a:sym typeface="+mn-ea"/>
              </a:rPr>
              <a:t>Walking upstairs</a:t>
            </a:r>
            <a:endParaRPr lang="en-US">
              <a:ln/>
              <a:solidFill>
                <a:schemeClr val="bg2"/>
              </a:solidFill>
              <a:effectLst>
                <a:innerShdw blurRad="63500" dist="50800" dir="13500000">
                  <a:srgbClr val="000000">
                    <a:alpha val="50000"/>
                  </a:srgbClr>
                </a:innerShdw>
              </a:effectLst>
              <a:ea typeface="Microsoft YaHei UI" panose="020B0503020204020204" charset="-122"/>
              <a:cs typeface="+mn-lt"/>
              <a:sym typeface="+mn-ea"/>
            </a:endParaRPr>
          </a:p>
          <a:p>
            <a:pPr marL="285750" indent="-285750">
              <a:buFont typeface="Wingdings" panose="05000000000000000000" charset="0"/>
              <a:buChar char="Ø"/>
            </a:pPr>
            <a:r>
              <a:rPr lang="en-US">
                <a:ln/>
                <a:solidFill>
                  <a:schemeClr val="bg2"/>
                </a:solidFill>
                <a:effectLst>
                  <a:innerShdw blurRad="63500" dist="50800" dir="13500000">
                    <a:srgbClr val="000000">
                      <a:alpha val="50000"/>
                    </a:srgbClr>
                  </a:innerShdw>
                </a:effectLst>
                <a:ea typeface="Microsoft YaHei UI" panose="020B0503020204020204" charset="-122"/>
                <a:cs typeface="+mn-lt"/>
                <a:sym typeface="+mn-ea"/>
              </a:rPr>
              <a:t>Walking downstairs</a:t>
            </a:r>
            <a:endParaRPr lang="en-US">
              <a:ln/>
              <a:solidFill>
                <a:schemeClr val="bg2"/>
              </a:solidFill>
              <a:effectLst>
                <a:innerShdw blurRad="63500" dist="50800" dir="13500000">
                  <a:srgbClr val="000000">
                    <a:alpha val="50000"/>
                  </a:srgbClr>
                </a:innerShdw>
              </a:effectLst>
              <a:ea typeface="Microsoft YaHei UI" panose="020B0503020204020204" charset="-122"/>
              <a:cs typeface="+mn-lt"/>
              <a:sym typeface="+mn-ea"/>
            </a:endParaRPr>
          </a:p>
          <a:p>
            <a:pPr marL="285750" indent="-285750">
              <a:buFont typeface="Wingdings" panose="05000000000000000000" charset="0"/>
              <a:buChar char="Ø"/>
            </a:pPr>
            <a:r>
              <a:rPr lang="en-US">
                <a:ln/>
                <a:solidFill>
                  <a:schemeClr val="bg2"/>
                </a:solidFill>
                <a:effectLst>
                  <a:innerShdw blurRad="63500" dist="50800" dir="13500000">
                    <a:srgbClr val="000000">
                      <a:alpha val="50000"/>
                    </a:srgbClr>
                  </a:innerShdw>
                </a:effectLst>
                <a:ea typeface="Microsoft YaHei UI" panose="020B0503020204020204" charset="-122"/>
                <a:cs typeface="+mn-lt"/>
                <a:sym typeface="+mn-ea"/>
              </a:rPr>
              <a:t>Sitting,Laying</a:t>
            </a:r>
            <a:endParaRPr lang="en-US">
              <a:ln/>
              <a:solidFill>
                <a:schemeClr val="bg2"/>
              </a:solidFill>
              <a:effectLst>
                <a:innerShdw blurRad="63500" dist="50800" dir="13500000">
                  <a:srgbClr val="000000">
                    <a:alpha val="50000"/>
                  </a:srgbClr>
                </a:innerShdw>
              </a:effectLst>
              <a:ea typeface="Microsoft YaHei UI" panose="020B0503020204020204" charset="-122"/>
              <a:cs typeface="+mn-lt"/>
            </a:endParaRPr>
          </a:p>
          <a:p>
            <a:r>
              <a:rPr lang="en-US">
                <a:ln/>
                <a:solidFill>
                  <a:schemeClr val="bg2"/>
                </a:solidFill>
                <a:effectLst>
                  <a:innerShdw blurRad="63500" dist="50800" dir="13500000">
                    <a:srgbClr val="000000">
                      <a:alpha val="50000"/>
                    </a:srgbClr>
                  </a:innerShdw>
                </a:effectLst>
                <a:ea typeface="Microsoft YaHei UI" panose="020B0503020204020204" charset="-122"/>
                <a:cs typeface="+mn-lt"/>
                <a:sym typeface="+mn-ea"/>
              </a:rPr>
              <a:t>It is designed to assist the health-care domain to a great extent.The concept of smartphones as low costs sensor to identify human activities is used in this project.</a:t>
            </a:r>
            <a:endParaRPr lang="en-US">
              <a:ln/>
              <a:solidFill>
                <a:schemeClr val="bg2"/>
              </a:solidFill>
              <a:effectLst>
                <a:innerShdw blurRad="63500" dist="50800" dir="13500000">
                  <a:srgbClr val="000000">
                    <a:alpha val="50000"/>
                  </a:srgbClr>
                </a:innerShdw>
              </a:effectLst>
              <a:ea typeface="Microsoft YaHei UI" panose="020B0503020204020204" charset="-122"/>
              <a:cs typeface="+mn-lt"/>
            </a:endParaRPr>
          </a:p>
          <a:p>
            <a:r>
              <a:rPr lang="en-US">
                <a:ln/>
                <a:solidFill>
                  <a:schemeClr val="bg2"/>
                </a:solidFill>
                <a:effectLst>
                  <a:innerShdw blurRad="63500" dist="50800" dir="13500000">
                    <a:srgbClr val="000000">
                      <a:alpha val="50000"/>
                    </a:srgbClr>
                  </a:innerShdw>
                </a:effectLst>
                <a:ea typeface="Microsoft YaHei UI" panose="020B0503020204020204" charset="-122"/>
                <a:cs typeface="+mn-lt"/>
                <a:sym typeface="+mn-ea"/>
              </a:rPr>
              <a:t>Conclusively,logistic regression is the optimal solution to our problem.It gives the best performance and is promising to run on smartphones.</a:t>
            </a:r>
            <a:endParaRPr lang="en-US">
              <a:ln/>
              <a:solidFill>
                <a:schemeClr val="bg2"/>
              </a:solidFill>
              <a:effectLst>
                <a:innerShdw blurRad="63500" dist="50800" dir="13500000">
                  <a:srgbClr val="000000">
                    <a:alpha val="50000"/>
                  </a:srgbClr>
                </a:innerShdw>
              </a:effectLst>
              <a:ea typeface="Microsoft YaHei UI" panose="020B0503020204020204" charset="-122"/>
              <a:cs typeface="+mn-lt"/>
              <a:sym typeface="+mn-ea"/>
            </a:endParaRPr>
          </a:p>
        </p:txBody>
      </p:sp>
      <p:pic>
        <p:nvPicPr>
          <p:cNvPr id="7" name="Content Placeholder 6"/>
          <p:cNvPicPr>
            <a:picLocks noChangeAspect="1"/>
          </p:cNvPicPr>
          <p:nvPr>
            <p:ph sz="quarter" idx="13"/>
          </p:nvPr>
        </p:nvPicPr>
        <p:blipFill>
          <a:blip r:embed="rId2"/>
          <a:stretch>
            <a:fillRect/>
          </a:stretch>
        </p:blipFill>
        <p:spPr>
          <a:xfrm>
            <a:off x="457835" y="1241425"/>
            <a:ext cx="3166745" cy="3166745"/>
          </a:xfrm>
          <a:prstGeom prst="rect">
            <a:avLst/>
          </a:prstGeom>
        </p:spPr>
      </p:pic>
    </p:spTree>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00" name="Text Box 99"/>
          <p:cNvSpPr txBox="1"/>
          <p:nvPr/>
        </p:nvSpPr>
        <p:spPr>
          <a:xfrm>
            <a:off x="1261745" y="552450"/>
            <a:ext cx="9382760" cy="4169410"/>
          </a:xfrm>
          <a:prstGeom prst="rect">
            <a:avLst/>
          </a:prstGeom>
          <a:noFill/>
          <a:ln w="9525">
            <a:noFill/>
          </a:ln>
        </p:spPr>
        <p:txBody>
          <a:bodyPr wrap="square">
            <a:spAutoFit/>
          </a:bodyPr>
          <a:p>
            <a:pPr marL="572135" indent="-572135"/>
            <a:r>
              <a:rPr lang="en-US" altLang="zh-CN" sz="3500" b="1" u="sng" dirty="0">
                <a:effectLst>
                  <a:innerShdw blurRad="63500" dist="50800" dir="13500000">
                    <a:srgbClr val="000000">
                      <a:alpha val="50000"/>
                    </a:srgbClr>
                  </a:innerShdw>
                </a:effectLst>
                <a:uFillTx/>
                <a:sym typeface="+mn-ea"/>
              </a:rPr>
              <a:t>FUTURE SCOPE</a:t>
            </a:r>
            <a:r>
              <a:rPr lang="en-US" sz="1000" b="0">
                <a:latin typeface="Times New Roman" panose="02020603050405020304" charset="0"/>
              </a:rPr>
              <a:t> </a:t>
            </a:r>
            <a:r>
              <a:rPr lang="en-US" sz="1350" b="0">
                <a:latin typeface="Times New Roman" panose="02020603050405020304" charset="0"/>
              </a:rPr>
              <a:t></a:t>
            </a:r>
            <a:r>
              <a:rPr lang="en-US" sz="2200" b="0">
                <a:latin typeface="Times New Roman" panose="02020603050405020304" charset="0"/>
              </a:rPr>
              <a:t>Human activity recognition tends to be an important aspect in the AI and ML field.Numerous facts,deliberate efforts have been put up in establishing the very important assets of this very recognition.In computer mission,it can act as a basis for many applications including health-care surveillance and human-computer relationship.Various technologies have been developed and it is still updating.Still it faces various challenges when handling realistic approaches.It has to be tackled deliberately in order to achieve the maximum potential.The use of Human Activity Recognition using smartphones can add up to several vital applications which can tremendously benefit the future scenario.  </a:t>
            </a:r>
            <a:endParaRPr lang="en-US" sz="2200"/>
          </a:p>
        </p:txBody>
      </p:sp>
    </p:spTree>
    <p:custDataLst>
      <p:tags r:id="rId2"/>
    </p:custData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rmAutofit/>
          </a:bodyPr>
          <a:lstStyle/>
          <a:p>
            <a:r>
              <a:rPr lang="en-US" altLang="zh-CN" smtClean="0">
                <a:latin typeface="+mj-lt"/>
                <a:ea typeface="+mj-ea"/>
                <a:cs typeface="+mj-cs"/>
              </a:rPr>
              <a:t>THANKS</a:t>
            </a:r>
            <a:endParaRPr lang="zh-CN" altLang="en-US" dirty="0">
              <a:latin typeface="+mj-lt"/>
              <a:ea typeface="+mj-ea"/>
              <a:cs typeface="+mj-cs"/>
            </a:endParaRPr>
          </a:p>
        </p:txBody>
      </p:sp>
    </p:spTree>
    <p:custDataLst>
      <p:tags r:id="rId3"/>
    </p:custData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94000"/>
          </a:blip>
          <a:stretch>
            <a:fillRect/>
          </a:stretch>
        </a:blipFill>
        <a:effectLst/>
      </p:bgPr>
    </p:bg>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838200" y="492760"/>
            <a:ext cx="10515600" cy="2607945"/>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b="1">
                <a:solidFill>
                  <a:schemeClr val="bg2"/>
                </a:solidFill>
                <a:effectLst>
                  <a:innerShdw blurRad="63500" dist="50800" dir="13500000">
                    <a:srgbClr val="000000">
                      <a:alpha val="50000"/>
                    </a:srgbClr>
                  </a:innerShdw>
                </a:effectLst>
                <a:sym typeface="+mn-ea"/>
              </a:rPr>
              <a:t>Human Activity Recognition</a:t>
            </a:r>
            <a:r>
              <a:rPr lang="en-US">
                <a:solidFill>
                  <a:schemeClr val="bg2"/>
                </a:solidFill>
                <a:effectLst>
                  <a:innerShdw blurRad="63500" dist="50800" dir="13500000">
                    <a:srgbClr val="000000">
                      <a:alpha val="50000"/>
                    </a:srgbClr>
                  </a:innerShdw>
                </a:effectLst>
                <a:sym typeface="+mn-ea"/>
              </a:rPr>
              <a:t> (HAR) aims to identify the actions carried out by a person given a set of observations of him/herself and the surrounding environment. Recognition can be accomplished by exploiting the information retrieved from Smartphone such as sitting, walking, walking upstaires, walking downstairs,laying.</a:t>
            </a:r>
            <a:endParaRPr lang="en-US" altLang="en-US" dirty="0">
              <a:solidFill>
                <a:schemeClr val="bg2"/>
              </a:solidFill>
              <a:effectLst>
                <a:innerShdw blurRad="63500" dist="50800" dir="13500000">
                  <a:srgbClr val="000000">
                    <a:alpha val="50000"/>
                  </a:srgbClr>
                </a:innerShdw>
              </a:effectLst>
              <a:sym typeface="+mn-ea"/>
            </a:endParaRPr>
          </a:p>
        </p:txBody>
      </p:sp>
      <p:pic>
        <p:nvPicPr>
          <p:cNvPr id="4" name="Picture 3"/>
          <p:cNvPicPr>
            <a:picLocks noChangeAspect="1"/>
          </p:cNvPicPr>
          <p:nvPr/>
        </p:nvPicPr>
        <p:blipFill>
          <a:blip r:embed="rId3"/>
          <a:stretch>
            <a:fillRect/>
          </a:stretch>
        </p:blipFill>
        <p:spPr>
          <a:xfrm>
            <a:off x="8701405" y="3566160"/>
            <a:ext cx="2652395" cy="2786380"/>
          </a:xfrm>
          <a:prstGeom prst="rect">
            <a:avLst/>
          </a:prstGeom>
        </p:spPr>
      </p:pic>
      <p:pic>
        <p:nvPicPr>
          <p:cNvPr id="5" name="Picture 4"/>
          <p:cNvPicPr>
            <a:picLocks noChangeAspect="1"/>
          </p:cNvPicPr>
          <p:nvPr/>
        </p:nvPicPr>
        <p:blipFill>
          <a:blip r:embed="rId4"/>
          <a:stretch>
            <a:fillRect/>
          </a:stretch>
        </p:blipFill>
        <p:spPr>
          <a:xfrm>
            <a:off x="4549140" y="3566160"/>
            <a:ext cx="3093720" cy="2786380"/>
          </a:xfrm>
          <a:prstGeom prst="rect">
            <a:avLst/>
          </a:prstGeom>
        </p:spPr>
      </p:pic>
      <p:pic>
        <p:nvPicPr>
          <p:cNvPr id="6" name="Picture 5"/>
          <p:cNvPicPr>
            <a:picLocks noChangeAspect="1"/>
          </p:cNvPicPr>
          <p:nvPr/>
        </p:nvPicPr>
        <p:blipFill>
          <a:blip r:embed="rId5"/>
          <a:stretch>
            <a:fillRect/>
          </a:stretch>
        </p:blipFill>
        <p:spPr>
          <a:xfrm>
            <a:off x="838200" y="3288030"/>
            <a:ext cx="3064510" cy="3064510"/>
          </a:xfrm>
          <a:prstGeom prst="rect">
            <a:avLst/>
          </a:prstGeom>
        </p:spPr>
      </p:pic>
    </p:spTree>
    <p:custDataLst>
      <p:tags r:id="rId6"/>
    </p:custData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838200" y="363600"/>
            <a:ext cx="10515600" cy="1324800"/>
          </a:xfrm>
          <a:prstGeom prst="rect">
            <a:avLst/>
          </a:prstGeom>
        </p:spPr>
        <p:txBody>
          <a:bodyPr vert="horz" lIns="91440" tIns="45720" rIns="91440" bIns="45720" rtlCol="0" anchor="ctr">
            <a:normAutofit/>
          </a:bodyPr>
          <a:lstStyle>
            <a:lvl1pPr algn="ctr">
              <a:lnSpc>
                <a:spcPct val="90000"/>
              </a:lnSpc>
              <a:spcBef>
                <a:spcPct val="0"/>
              </a:spcBef>
              <a:buNone/>
              <a:defRPr sz="4400">
                <a:latin typeface="+mj-lt"/>
                <a:ea typeface="+mj-ea"/>
                <a:cs typeface="+mj-cs"/>
              </a:defRPr>
            </a:lvl1pPr>
          </a:lstStyle>
          <a:p>
            <a:pPr algn="l"/>
            <a:r>
              <a:rPr lang="en-US" altLang="zh-CN" sz="3500" b="1" u="sng" dirty="0">
                <a:solidFill>
                  <a:schemeClr val="tx1"/>
                </a:solidFill>
                <a:effectLst>
                  <a:innerShdw blurRad="63500" dist="50800" dir="13500000">
                    <a:srgbClr val="000000">
                      <a:alpha val="50000"/>
                    </a:srgbClr>
                  </a:innerShdw>
                </a:effectLst>
                <a:uFillTx/>
              </a:rPr>
              <a:t>REQUIREMENT ANALYSIS AND SPECIFICATION</a:t>
            </a:r>
            <a:endParaRPr lang="en-US" altLang="zh-CN" sz="3500" b="1" u="sng" dirty="0">
              <a:solidFill>
                <a:schemeClr val="tx1"/>
              </a:solidFill>
              <a:effectLst>
                <a:innerShdw blurRad="63500" dist="50800" dir="13500000">
                  <a:srgbClr val="000000">
                    <a:alpha val="50000"/>
                  </a:srgbClr>
                </a:innerShdw>
              </a:effectLst>
              <a:uFillTx/>
            </a:endParaRPr>
          </a:p>
        </p:txBody>
      </p:sp>
      <p:sp>
        <p:nvSpPr>
          <p:cNvPr id="7" name="文本框 6"/>
          <p:cNvSpPr txBox="1"/>
          <p:nvPr>
            <p:custDataLst>
              <p:tags r:id="rId3"/>
            </p:custDataLst>
          </p:nvPr>
        </p:nvSpPr>
        <p:spPr>
          <a:xfrm>
            <a:off x="473075" y="1825625"/>
            <a:ext cx="11060430" cy="4773930"/>
          </a:xfrm>
          <a:prstGeom prst="rect">
            <a:avLst/>
          </a:prstGeom>
        </p:spPr>
        <p:txBody>
          <a:bodyPr vert="horz" lIns="91440" tIns="45720" rIns="91440" bIns="45720" rtlCol="0">
            <a:normAutofit lnSpcReduction="10000"/>
          </a:bodyPr>
          <a:lstStyle>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u="sng" dirty="0">
                <a:ln>
                  <a:solidFill>
                    <a:schemeClr val="bg1"/>
                  </a:solidFill>
                </a:ln>
                <a:solidFill>
                  <a:schemeClr val="bg2">
                    <a:lumMod val="50000"/>
                  </a:schemeClr>
                </a:solidFill>
                <a:effectLst>
                  <a:innerShdw blurRad="63500" dist="50800" dir="13500000">
                    <a:srgbClr val="000000">
                      <a:alpha val="50000"/>
                    </a:srgbClr>
                  </a:innerShdw>
                </a:effectLst>
                <a:uFillTx/>
              </a:rPr>
              <a:t>Software Used</a:t>
            </a:r>
            <a:r>
              <a:rPr lang="en-US" altLang="zh-CN" dirty="0">
                <a:ln>
                  <a:solidFill>
                    <a:schemeClr val="bg1"/>
                  </a:solidFill>
                </a:ln>
                <a:solidFill>
                  <a:schemeClr val="bg2">
                    <a:lumMod val="50000"/>
                  </a:schemeClr>
                </a:solidFill>
                <a:effectLst>
                  <a:innerShdw blurRad="63500" dist="50800" dir="13500000">
                    <a:srgbClr val="000000">
                      <a:alpha val="50000"/>
                    </a:srgbClr>
                  </a:innerShdw>
                </a:effectLst>
                <a:uFillTx/>
              </a:rPr>
              <a:t> -</a:t>
            </a:r>
            <a:endParaRPr lang="en-US" altLang="zh-CN" dirty="0">
              <a:solidFill>
                <a:schemeClr val="bg2">
                  <a:lumMod val="50000"/>
                </a:schemeClr>
              </a:solidFill>
              <a:effectLst>
                <a:innerShdw blurRad="63500" dist="50800" dir="13500000">
                  <a:srgbClr val="000000">
                    <a:alpha val="50000"/>
                  </a:srgbClr>
                </a:innerShdw>
              </a:effectLst>
              <a:uFillTx/>
            </a:endParaRPr>
          </a:p>
          <a:p>
            <a:pPr lvl="2"/>
            <a:r>
              <a:rPr lang="en-US" altLang="zh-CN" b="1" dirty="0">
                <a:solidFill>
                  <a:schemeClr val="bg2">
                    <a:lumMod val="50000"/>
                  </a:schemeClr>
                </a:solidFill>
                <a:effectLst>
                  <a:innerShdw blurRad="63500" dist="50800" dir="13500000">
                    <a:srgbClr val="000000">
                      <a:alpha val="50000"/>
                    </a:srgbClr>
                  </a:innerShdw>
                </a:effectLst>
                <a:uFillTx/>
              </a:rPr>
              <a:t>Anaconda</a:t>
            </a:r>
            <a:r>
              <a:rPr lang="en-US" altLang="zh-CN" dirty="0">
                <a:solidFill>
                  <a:schemeClr val="bg2">
                    <a:lumMod val="50000"/>
                  </a:schemeClr>
                </a:solidFill>
                <a:effectLst>
                  <a:innerShdw blurRad="63500" dist="50800" dir="13500000">
                    <a:srgbClr val="000000">
                      <a:alpha val="50000"/>
                    </a:srgbClr>
                  </a:innerShdw>
                </a:effectLst>
                <a:uFillTx/>
              </a:rPr>
              <a:t> - </a:t>
            </a:r>
            <a:r>
              <a:rPr lang="en-US">
                <a:solidFill>
                  <a:schemeClr val="bg2">
                    <a:lumMod val="50000"/>
                  </a:schemeClr>
                </a:solidFill>
                <a:effectLst>
                  <a:innerShdw blurRad="63500" dist="50800" dir="13500000">
                    <a:srgbClr val="000000">
                      <a:alpha val="50000"/>
                    </a:srgbClr>
                  </a:innerShdw>
                </a:effectLst>
                <a:uFillTx/>
                <a:ea typeface="Microsoft YaHei UI" panose="020B0503020204020204" charset="-122"/>
                <a:cs typeface="+mn-lt"/>
                <a:sym typeface="+mn-ea"/>
              </a:rPr>
              <a:t>Anaconda is an open source free platform for Python and R 		          programming languages for scientific use i.e., applications for machine 	          learning,data science,predictive analytic,etc. It is equipped with more 	          than 1,500 packages along with virtual environment. It is basically acts 	          as an environment manager. </a:t>
            </a:r>
            <a:endParaRPr lang="en-US">
              <a:solidFill>
                <a:schemeClr val="bg2">
                  <a:lumMod val="50000"/>
                </a:schemeClr>
              </a:solidFill>
              <a:effectLst>
                <a:innerShdw blurRad="63500" dist="50800" dir="13500000">
                  <a:srgbClr val="000000">
                    <a:alpha val="50000"/>
                  </a:srgbClr>
                </a:innerShdw>
              </a:effectLst>
              <a:uFillTx/>
              <a:ea typeface="Microsoft YaHei UI" panose="020B0503020204020204" charset="-122"/>
              <a:cs typeface="+mn-lt"/>
              <a:sym typeface="+mn-ea"/>
            </a:endParaRPr>
          </a:p>
          <a:p>
            <a:pPr marL="914400" lvl="2" indent="0">
              <a:buNone/>
            </a:pPr>
            <a:endParaRPr lang="en-US" altLang="zh-CN" dirty="0">
              <a:solidFill>
                <a:schemeClr val="bg2">
                  <a:lumMod val="50000"/>
                </a:schemeClr>
              </a:solidFill>
              <a:effectLst>
                <a:innerShdw blurRad="63500" dist="50800" dir="13500000">
                  <a:srgbClr val="000000">
                    <a:alpha val="50000"/>
                  </a:srgbClr>
                </a:innerShdw>
              </a:effectLst>
              <a:uFillTx/>
            </a:endParaRPr>
          </a:p>
          <a:p>
            <a:pPr lvl="2"/>
            <a:r>
              <a:rPr lang="en-US" altLang="zh-CN" b="1" dirty="0">
                <a:solidFill>
                  <a:schemeClr val="bg2">
                    <a:lumMod val="50000"/>
                  </a:schemeClr>
                </a:solidFill>
                <a:effectLst>
                  <a:innerShdw blurRad="63500" dist="50800" dir="13500000">
                    <a:srgbClr val="000000">
                      <a:alpha val="50000"/>
                    </a:srgbClr>
                  </a:innerShdw>
                </a:effectLst>
                <a:uFillTx/>
              </a:rPr>
              <a:t>Ecllipse</a:t>
            </a:r>
            <a:r>
              <a:rPr lang="en-US" altLang="zh-CN" dirty="0">
                <a:solidFill>
                  <a:schemeClr val="bg2">
                    <a:lumMod val="50000"/>
                  </a:schemeClr>
                </a:solidFill>
                <a:effectLst>
                  <a:innerShdw blurRad="63500" dist="50800" dir="13500000">
                    <a:srgbClr val="000000">
                      <a:alpha val="50000"/>
                    </a:srgbClr>
                  </a:innerShdw>
                </a:effectLst>
                <a:uFillTx/>
              </a:rPr>
              <a:t> - </a:t>
            </a:r>
            <a:r>
              <a:rPr lang="en-US">
                <a:solidFill>
                  <a:schemeClr val="bg2">
                    <a:lumMod val="50000"/>
                  </a:schemeClr>
                </a:solidFill>
                <a:effectLst>
                  <a:innerShdw blurRad="63500" dist="50800" dir="13500000">
                    <a:srgbClr val="000000">
                      <a:alpha val="50000"/>
                    </a:srgbClr>
                  </a:innerShdw>
                </a:effectLst>
                <a:uFillTx/>
                <a:ea typeface="Microsoft YaHei UI" panose="020B0503020204020204" charset="-122"/>
                <a:cs typeface="+mn-lt"/>
                <a:sym typeface="+mn-ea"/>
              </a:rPr>
              <a:t>Eclipse is a platform which is an integrated development environment used 	      in computer languages specifically in Java SE.It was developed by Eclipse 	      foundation.It uses several programming languages such as Java 	  	      programming language,C/C++,Python,Ruby,Pearl etc.It has feature which 	      offer tools such as code formatting,auto completion,type error reporting etc.</a:t>
            </a:r>
            <a:endParaRPr lang="en-US">
              <a:solidFill>
                <a:schemeClr val="bg2">
                  <a:lumMod val="50000"/>
                </a:schemeClr>
              </a:solidFill>
              <a:effectLst>
                <a:innerShdw blurRad="63500" dist="50800" dir="13500000">
                  <a:srgbClr val="000000">
                    <a:alpha val="50000"/>
                  </a:srgbClr>
                </a:innerShdw>
              </a:effectLst>
              <a:uFillTx/>
              <a:ea typeface="Microsoft YaHei UI" panose="020B0503020204020204" charset="-122"/>
              <a:cs typeface="+mn-lt"/>
            </a:endParaRPr>
          </a:p>
          <a:p>
            <a:pPr lvl="2"/>
            <a:endParaRPr lang="en-US" altLang="zh-CN" dirty="0">
              <a:solidFill>
                <a:schemeClr val="bg2">
                  <a:lumMod val="50000"/>
                </a:schemeClr>
              </a:solidFill>
              <a:effectLst>
                <a:innerShdw blurRad="63500" dist="50800" dir="13500000">
                  <a:srgbClr val="000000">
                    <a:alpha val="50000"/>
                  </a:srgbClr>
                </a:innerShdw>
              </a:effectLst>
              <a:uFillTx/>
            </a:endParaRPr>
          </a:p>
          <a:p>
            <a:pPr lvl="2"/>
            <a:r>
              <a:rPr lang="en-US" altLang="zh-CN" b="1" dirty="0">
                <a:solidFill>
                  <a:schemeClr val="bg2">
                    <a:lumMod val="50000"/>
                  </a:schemeClr>
                </a:solidFill>
                <a:effectLst>
                  <a:innerShdw blurRad="63500" dist="50800" dir="13500000">
                    <a:srgbClr val="000000">
                      <a:alpha val="50000"/>
                    </a:srgbClr>
                  </a:innerShdw>
                </a:effectLst>
                <a:uFillTx/>
              </a:rPr>
              <a:t>SQL</a:t>
            </a:r>
            <a:r>
              <a:rPr lang="en-US" altLang="zh-CN" dirty="0">
                <a:solidFill>
                  <a:schemeClr val="bg2">
                    <a:lumMod val="50000"/>
                  </a:schemeClr>
                </a:solidFill>
                <a:effectLst>
                  <a:innerShdw blurRad="63500" dist="50800" dir="13500000">
                    <a:srgbClr val="000000">
                      <a:alpha val="50000"/>
                    </a:srgbClr>
                  </a:innerShdw>
                </a:effectLst>
                <a:uFillTx/>
              </a:rPr>
              <a:t> - SQL stands for Structured Query Language. It is designed for managing data in 	 a relational database management system (RDBMS).</a:t>
            </a:r>
            <a:endParaRPr lang="en-US" altLang="zh-CN" dirty="0">
              <a:solidFill>
                <a:schemeClr val="bg2">
                  <a:lumMod val="50000"/>
                </a:schemeClr>
              </a:solidFill>
              <a:effectLst>
                <a:innerShdw blurRad="63500" dist="50800" dir="13500000">
                  <a:srgbClr val="000000">
                    <a:alpha val="50000"/>
                  </a:srgbClr>
                </a:innerShdw>
              </a:effectLst>
              <a:uFillTx/>
            </a:endParaRPr>
          </a:p>
          <a:p>
            <a:pPr marL="914400" lvl="2" indent="0">
              <a:buNone/>
            </a:pPr>
            <a:r>
              <a:rPr lang="en-US" altLang="zh-CN" dirty="0"/>
              <a:t>										</a:t>
            </a:r>
            <a:endParaRPr lang="en-US" altLang="zh-CN" dirty="0"/>
          </a:p>
        </p:txBody>
      </p:sp>
    </p:spTree>
    <p:custDataLst>
      <p:tags r:id="rId4"/>
    </p:custData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2"/>
            </p:custDataLst>
          </p:nvPr>
        </p:nvSpPr>
        <p:spPr>
          <a:xfrm>
            <a:off x="839470" y="401955"/>
            <a:ext cx="4164965" cy="970280"/>
          </a:xfrm>
        </p:spPr>
        <p:txBody>
          <a:bodyPr/>
          <a:lstStyle/>
          <a:p>
            <a:pPr marL="457200" indent="-457200">
              <a:buFont typeface="Arial" panose="020B0604020202020204" pitchFamily="34" charset="0"/>
              <a:buChar char="•"/>
            </a:pPr>
            <a:r>
              <a:rPr lang="en-US" altLang="zh-CN" u="sng" dirty="0">
                <a:ln>
                  <a:solidFill>
                    <a:schemeClr val="bg1"/>
                  </a:solidFill>
                </a:ln>
                <a:solidFill>
                  <a:schemeClr val="bg2">
                    <a:lumMod val="50000"/>
                  </a:schemeClr>
                </a:solidFill>
                <a:effectLst>
                  <a:innerShdw blurRad="63500" dist="50800" dir="13500000">
                    <a:srgbClr val="000000">
                      <a:alpha val="50000"/>
                    </a:srgbClr>
                  </a:innerShdw>
                </a:effectLst>
                <a:uFillTx/>
                <a:sym typeface="+mn-ea"/>
              </a:rPr>
              <a:t>Algorithm Used</a:t>
            </a:r>
            <a:r>
              <a:rPr lang="en-US" altLang="zh-CN" dirty="0">
                <a:ln>
                  <a:solidFill>
                    <a:schemeClr val="bg1"/>
                  </a:solidFill>
                </a:ln>
                <a:solidFill>
                  <a:schemeClr val="bg2">
                    <a:lumMod val="50000"/>
                  </a:schemeClr>
                </a:solidFill>
                <a:effectLst>
                  <a:innerShdw blurRad="63500" dist="50800" dir="13500000">
                    <a:srgbClr val="000000">
                      <a:alpha val="50000"/>
                    </a:srgbClr>
                  </a:innerShdw>
                </a:effectLst>
                <a:uFillTx/>
                <a:sym typeface="+mn-ea"/>
              </a:rPr>
              <a:t>  -</a:t>
            </a:r>
            <a:endParaRPr lang="en-US" dirty="0">
              <a:latin typeface="+mj-lt"/>
              <a:ea typeface="+mj-ea"/>
              <a:cs typeface="+mj-cs"/>
            </a:endParaRPr>
          </a:p>
        </p:txBody>
      </p:sp>
      <p:sp>
        <p:nvSpPr>
          <p:cNvPr id="7" name="文本占位符 6"/>
          <p:cNvSpPr>
            <a:spLocks noGrp="1"/>
          </p:cNvSpPr>
          <p:nvPr>
            <p:ph type="body" sz="half" idx="2"/>
            <p:custDataLst>
              <p:tags r:id="rId3"/>
            </p:custDataLst>
          </p:nvPr>
        </p:nvSpPr>
        <p:spPr>
          <a:xfrm>
            <a:off x="839470" y="1371600"/>
            <a:ext cx="10932160" cy="5142865"/>
          </a:xfrm>
        </p:spPr>
        <p:txBody>
          <a:bodyPr>
            <a:normAutofit lnSpcReduction="20000"/>
          </a:bodyPr>
          <a:lstStyle/>
          <a:p>
            <a:r>
              <a:rPr lang="en-US" b="1">
                <a:solidFill>
                  <a:schemeClr val="bg2">
                    <a:lumMod val="50000"/>
                  </a:schemeClr>
                </a:solidFill>
                <a:effectLst>
                  <a:innerShdw blurRad="63500" dist="50800" dir="13500000">
                    <a:srgbClr val="000000">
                      <a:alpha val="50000"/>
                    </a:srgbClr>
                  </a:innerShdw>
                </a:effectLst>
                <a:uFillTx/>
                <a:ea typeface="Microsoft YaHei UI" panose="020B0503020204020204" charset="-122"/>
                <a:cs typeface="+mn-lt"/>
                <a:sym typeface="+mn-ea"/>
              </a:rPr>
              <a:t>SVM</a:t>
            </a:r>
            <a:r>
              <a:rPr lang="en-US">
                <a:solidFill>
                  <a:schemeClr val="bg2">
                    <a:lumMod val="50000"/>
                  </a:schemeClr>
                </a:solidFill>
                <a:effectLst>
                  <a:innerShdw blurRad="63500" dist="50800" dir="13500000">
                    <a:srgbClr val="000000">
                      <a:alpha val="50000"/>
                    </a:srgbClr>
                  </a:innerShdw>
                </a:effectLst>
                <a:uFillTx/>
                <a:ea typeface="Microsoft YaHei UI" panose="020B0503020204020204" charset="-122"/>
                <a:cs typeface="+mn-lt"/>
                <a:sym typeface="+mn-ea"/>
              </a:rPr>
              <a:t> - In machine learning, support-vector machines are supervised learning models with    associated learning algorithms that analyze data used for classification and regression analysis.</a:t>
            </a:r>
            <a:endParaRPr lang="en-US">
              <a:solidFill>
                <a:schemeClr val="bg2">
                  <a:lumMod val="50000"/>
                </a:schemeClr>
              </a:solidFill>
              <a:effectLst>
                <a:innerShdw blurRad="63500" dist="50800" dir="13500000">
                  <a:srgbClr val="000000">
                    <a:alpha val="50000"/>
                  </a:srgbClr>
                </a:innerShdw>
              </a:effectLst>
              <a:uFillTx/>
              <a:ea typeface="Microsoft YaHei UI" panose="020B0503020204020204" charset="-122"/>
              <a:cs typeface="+mn-lt"/>
              <a:sym typeface="+mn-ea"/>
            </a:endParaRPr>
          </a:p>
          <a:p>
            <a:endParaRPr lang="en-US">
              <a:solidFill>
                <a:schemeClr val="bg2">
                  <a:lumMod val="50000"/>
                </a:schemeClr>
              </a:solidFill>
              <a:effectLst>
                <a:innerShdw blurRad="63500" dist="50800" dir="13500000">
                  <a:srgbClr val="000000">
                    <a:alpha val="50000"/>
                  </a:srgbClr>
                </a:innerShdw>
              </a:effectLst>
              <a:uFillTx/>
              <a:ea typeface="Microsoft YaHei UI" panose="020B0503020204020204" charset="-122"/>
              <a:cs typeface="+mn-lt"/>
              <a:sym typeface="+mn-ea"/>
            </a:endParaRPr>
          </a:p>
          <a:p>
            <a:r>
              <a:rPr lang="en-US" b="1">
                <a:solidFill>
                  <a:schemeClr val="bg2">
                    <a:lumMod val="50000"/>
                  </a:schemeClr>
                </a:solidFill>
                <a:effectLst>
                  <a:innerShdw blurRad="63500" dist="50800" dir="13500000">
                    <a:srgbClr val="000000">
                      <a:alpha val="50000"/>
                    </a:srgbClr>
                  </a:innerShdw>
                </a:effectLst>
                <a:uFillTx/>
                <a:ea typeface="Microsoft YaHei UI" panose="020B0503020204020204" charset="-122"/>
                <a:cs typeface="+mn-lt"/>
                <a:sym typeface="+mn-ea"/>
              </a:rPr>
              <a:t>k-NN</a:t>
            </a:r>
            <a:r>
              <a:rPr lang="en-US">
                <a:solidFill>
                  <a:schemeClr val="bg2">
                    <a:lumMod val="50000"/>
                  </a:schemeClr>
                </a:solidFill>
                <a:effectLst>
                  <a:innerShdw blurRad="63500" dist="50800" dir="13500000">
                    <a:srgbClr val="000000">
                      <a:alpha val="50000"/>
                    </a:srgbClr>
                  </a:innerShdw>
                </a:effectLst>
                <a:uFillTx/>
                <a:ea typeface="Microsoft YaHei UI" panose="020B0503020204020204" charset="-122"/>
                <a:cs typeface="+mn-lt"/>
                <a:sym typeface="+mn-ea"/>
              </a:rPr>
              <a:t> - In K-Nearest Neighbour classification, the output is a class membership. An object is classified by a plurality vote of its K-neighbors, with the object being assigned to the class most common among its k nearest neighbors (k is a positive integer, typically small). </a:t>
            </a:r>
            <a:endParaRPr lang="en-US">
              <a:solidFill>
                <a:schemeClr val="bg2">
                  <a:lumMod val="50000"/>
                </a:schemeClr>
              </a:solidFill>
              <a:effectLst>
                <a:innerShdw blurRad="63500" dist="50800" dir="13500000">
                  <a:srgbClr val="000000">
                    <a:alpha val="50000"/>
                  </a:srgbClr>
                </a:innerShdw>
              </a:effectLst>
              <a:uFillTx/>
              <a:ea typeface="Microsoft YaHei UI" panose="020B0503020204020204" charset="-122"/>
              <a:cs typeface="+mn-lt"/>
              <a:sym typeface="+mn-ea"/>
            </a:endParaRPr>
          </a:p>
          <a:p>
            <a:endParaRPr lang="en-US">
              <a:solidFill>
                <a:schemeClr val="bg2">
                  <a:lumMod val="50000"/>
                </a:schemeClr>
              </a:solidFill>
              <a:effectLst>
                <a:innerShdw blurRad="63500" dist="50800" dir="13500000">
                  <a:srgbClr val="000000">
                    <a:alpha val="50000"/>
                  </a:srgbClr>
                </a:innerShdw>
              </a:effectLst>
              <a:uFillTx/>
              <a:ea typeface="Microsoft YaHei UI" panose="020B0503020204020204" charset="-122"/>
              <a:cs typeface="+mn-lt"/>
              <a:sym typeface="+mn-ea"/>
            </a:endParaRPr>
          </a:p>
          <a:p>
            <a:r>
              <a:rPr lang="en-US" b="1">
                <a:solidFill>
                  <a:schemeClr val="bg2">
                    <a:lumMod val="50000"/>
                  </a:schemeClr>
                </a:solidFill>
                <a:effectLst>
                  <a:innerShdw blurRad="63500" dist="50800" dir="13500000">
                    <a:srgbClr val="000000">
                      <a:alpha val="50000"/>
                    </a:srgbClr>
                  </a:innerShdw>
                </a:effectLst>
                <a:uFillTx/>
                <a:ea typeface="Microsoft YaHei UI" panose="020B0503020204020204" charset="-122"/>
                <a:cs typeface="+mn-lt"/>
                <a:sym typeface="+mn-ea"/>
              </a:rPr>
              <a:t>Logistic Regression</a:t>
            </a:r>
            <a:r>
              <a:rPr lang="en-US">
                <a:solidFill>
                  <a:schemeClr val="bg2">
                    <a:lumMod val="50000"/>
                  </a:schemeClr>
                </a:solidFill>
                <a:effectLst>
                  <a:innerShdw blurRad="63500" dist="50800" dir="13500000">
                    <a:srgbClr val="000000">
                      <a:alpha val="50000"/>
                    </a:srgbClr>
                  </a:innerShdw>
                </a:effectLst>
                <a:uFillTx/>
                <a:ea typeface="Microsoft YaHei UI" panose="020B0503020204020204" charset="-122"/>
                <a:cs typeface="+mn-lt"/>
                <a:sym typeface="+mn-ea"/>
              </a:rPr>
              <a:t>-  Logistic regression is a regression model. The model builds a regression model to predict the probability that a given data entry belongs to the category numbered as “1”. Logistic regression is a classification algorithm, it is used to discriminate value like binary values(0,1) or true or false.</a:t>
            </a:r>
            <a:endParaRPr lang="en-US">
              <a:solidFill>
                <a:schemeClr val="bg2">
                  <a:lumMod val="50000"/>
                </a:schemeClr>
              </a:solidFill>
              <a:effectLst>
                <a:innerShdw blurRad="63500" dist="50800" dir="13500000">
                  <a:srgbClr val="000000">
                    <a:alpha val="50000"/>
                  </a:srgbClr>
                </a:innerShdw>
              </a:effectLst>
              <a:uFillTx/>
              <a:ea typeface="Microsoft YaHei UI" panose="020B0503020204020204" charset="-122"/>
              <a:cs typeface="+mn-lt"/>
              <a:sym typeface="+mn-ea"/>
            </a:endParaRPr>
          </a:p>
          <a:p>
            <a:endParaRPr lang="en-US">
              <a:solidFill>
                <a:schemeClr val="bg2">
                  <a:lumMod val="50000"/>
                </a:schemeClr>
              </a:solidFill>
              <a:effectLst>
                <a:innerShdw blurRad="63500" dist="50800" dir="13500000">
                  <a:srgbClr val="000000">
                    <a:alpha val="50000"/>
                  </a:srgbClr>
                </a:innerShdw>
              </a:effectLst>
              <a:uFillTx/>
              <a:ea typeface="Microsoft YaHei UI" panose="020B0503020204020204" charset="-122"/>
              <a:cs typeface="+mn-lt"/>
              <a:sym typeface="+mn-ea"/>
            </a:endParaRPr>
          </a:p>
          <a:p>
            <a:r>
              <a:rPr lang="en-US" b="1">
                <a:solidFill>
                  <a:schemeClr val="bg2">
                    <a:lumMod val="50000"/>
                  </a:schemeClr>
                </a:solidFill>
                <a:effectLst>
                  <a:innerShdw blurRad="63500" dist="50800" dir="13500000">
                    <a:srgbClr val="000000">
                      <a:alpha val="50000"/>
                    </a:srgbClr>
                  </a:innerShdw>
                </a:effectLst>
                <a:uFillTx/>
                <a:ea typeface="Microsoft YaHei UI" panose="020B0503020204020204" charset="-122"/>
                <a:cs typeface="+mn-lt"/>
                <a:sym typeface="+mn-ea"/>
              </a:rPr>
              <a:t>Random Forest</a:t>
            </a:r>
            <a:r>
              <a:rPr lang="en-US">
                <a:solidFill>
                  <a:schemeClr val="bg2">
                    <a:lumMod val="50000"/>
                  </a:schemeClr>
                </a:solidFill>
                <a:effectLst>
                  <a:innerShdw blurRad="63500" dist="50800" dir="13500000">
                    <a:srgbClr val="000000">
                      <a:alpha val="50000"/>
                    </a:srgbClr>
                  </a:innerShdw>
                </a:effectLst>
                <a:uFillTx/>
                <a:ea typeface="Microsoft YaHei UI" panose="020B0503020204020204" charset="-122"/>
                <a:cs typeface="+mn-lt"/>
                <a:sym typeface="+mn-ea"/>
              </a:rPr>
              <a:t>- Random forest classifier creates a set of decision trees from randomly selected subset of training set. It then aggregates the votes from different decision trees to decide the final class of the test object.</a:t>
            </a:r>
            <a:endParaRPr lang="en-US">
              <a:solidFill>
                <a:schemeClr val="bg2">
                  <a:lumMod val="50000"/>
                </a:schemeClr>
              </a:solidFill>
              <a:effectLst>
                <a:innerShdw blurRad="63500" dist="50800" dir="13500000">
                  <a:srgbClr val="000000">
                    <a:alpha val="50000"/>
                  </a:srgbClr>
                </a:innerShdw>
              </a:effectLst>
              <a:uFillTx/>
              <a:ea typeface="Microsoft YaHei UI" panose="020B0503020204020204" charset="-122"/>
              <a:cs typeface="+mn-lt"/>
              <a:sym typeface="+mn-ea"/>
            </a:endParaRPr>
          </a:p>
        </p:txBody>
      </p:sp>
    </p:spTree>
    <p:custDataLst>
      <p:tags r:id="rId4"/>
    </p:custData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6" name="文本框 5"/>
          <p:cNvSpPr txBox="1"/>
          <p:nvPr>
            <p:custDataLst>
              <p:tags r:id="rId2"/>
            </p:custDataLst>
          </p:nvPr>
        </p:nvSpPr>
        <p:spPr>
          <a:xfrm>
            <a:off x="857370" y="382413"/>
            <a:ext cx="9082800" cy="939600"/>
          </a:xfrm>
          <a:prstGeom prst="rect">
            <a:avLst/>
          </a:prstGeom>
          <a:noFill/>
        </p:spPr>
        <p:txBody>
          <a:bodyPr wrap="square" rtlCol="0" anchor="ctr" anchorCtr="0">
            <a:normAutofit/>
          </a:bodyPr>
          <a:lstStyle/>
          <a:p>
            <a:pPr marL="571500" indent="-571500">
              <a:buFont typeface="Arial" panose="020B0604020202020204" pitchFamily="34" charset="0"/>
              <a:buChar char="•"/>
            </a:pPr>
            <a:r>
              <a:rPr lang="en-US" altLang="zh-CN" sz="3600" u="sng" dirty="0">
                <a:ln>
                  <a:solidFill>
                    <a:schemeClr val="bg1"/>
                  </a:solidFill>
                </a:ln>
                <a:solidFill>
                  <a:schemeClr val="bg2">
                    <a:lumMod val="50000"/>
                  </a:schemeClr>
                </a:solidFill>
                <a:effectLst>
                  <a:innerShdw blurRad="63500" dist="50800" dir="13500000">
                    <a:srgbClr val="000000">
                      <a:alpha val="50000"/>
                    </a:srgbClr>
                  </a:innerShdw>
                </a:effectLst>
                <a:uFillTx/>
                <a:sym typeface="+mn-ea"/>
              </a:rPr>
              <a:t>Sensors Used</a:t>
            </a:r>
            <a:endParaRPr lang="zh-CN" altLang="en-US" sz="3600" dirty="0">
              <a:latin typeface="+mj-lt"/>
              <a:ea typeface="+mj-ea"/>
              <a:cs typeface="+mj-cs"/>
            </a:endParaRPr>
          </a:p>
        </p:txBody>
      </p:sp>
      <p:sp>
        <p:nvSpPr>
          <p:cNvPr id="7" name="文本框 6"/>
          <p:cNvSpPr txBox="1"/>
          <p:nvPr>
            <p:custDataLst>
              <p:tags r:id="rId3"/>
            </p:custDataLst>
          </p:nvPr>
        </p:nvSpPr>
        <p:spPr>
          <a:xfrm>
            <a:off x="715010" y="1521460"/>
            <a:ext cx="7663815" cy="1877695"/>
          </a:xfrm>
          <a:prstGeom prst="rect">
            <a:avLst/>
          </a:prstGeom>
          <a:noFill/>
        </p:spPr>
        <p:txBody>
          <a:bodyPr wrap="square" rtlCol="0" anchor="t" anchorCtr="0">
            <a:normAutofit lnSpcReduction="20000"/>
          </a:bodyPr>
          <a:lstStyle/>
          <a:p>
            <a:pPr marL="342900" indent="-342900">
              <a:buFont typeface="Arial" panose="020B0604020202020204" pitchFamily="34" charset="0"/>
              <a:buChar char="•"/>
            </a:pPr>
            <a:r>
              <a:rPr lang="en-US" altLang="zh-CN" sz="2000" b="1" dirty="0">
                <a:solidFill>
                  <a:schemeClr val="bg2">
                    <a:lumMod val="50000"/>
                  </a:schemeClr>
                </a:solidFill>
                <a:effectLst>
                  <a:innerShdw blurRad="63500" dist="50800" dir="13500000">
                    <a:srgbClr val="000000">
                      <a:alpha val="50000"/>
                    </a:srgbClr>
                  </a:innerShdw>
                </a:effectLst>
                <a:uFillTx/>
                <a:sym typeface="+mn-ea"/>
              </a:rPr>
              <a:t>Acellerometer- </a:t>
            </a:r>
            <a:r>
              <a:rPr lang="en-US" altLang="zh-CN" sz="2000" dirty="0">
                <a:solidFill>
                  <a:schemeClr val="bg2">
                    <a:lumMod val="50000"/>
                  </a:schemeClr>
                </a:solidFill>
                <a:effectLst>
                  <a:innerShdw blurRad="63500" dist="50800" dir="13500000">
                    <a:srgbClr val="000000">
                      <a:alpha val="50000"/>
                    </a:srgbClr>
                  </a:innerShdw>
                </a:effectLst>
                <a:uFillTx/>
                <a:sym typeface="+mn-ea"/>
              </a:rPr>
              <a:t>An accelerometer is a device that measures 	proper acceleration. Proper acceleration, being the 	acceleration of a body in its own instantaneous rest frame, 	is not the same as coordinate acceleration, being the 	acceleration in a fixed coordinate system. In short it an 	instrument for measuring the acceleration of a moving or 	vibrating body.</a:t>
            </a:r>
            <a:endParaRPr lang="en-US" altLang="zh-CN" sz="2000" dirty="0">
              <a:solidFill>
                <a:schemeClr val="bg2">
                  <a:lumMod val="50000"/>
                </a:schemeClr>
              </a:solidFill>
              <a:effectLst>
                <a:innerShdw blurRad="63500" dist="50800" dir="13500000">
                  <a:srgbClr val="000000">
                    <a:alpha val="50000"/>
                  </a:srgbClr>
                </a:innerShdw>
              </a:effectLst>
              <a:uFillTx/>
              <a:sym typeface="+mn-ea"/>
            </a:endParaRPr>
          </a:p>
        </p:txBody>
      </p:sp>
      <p:pic>
        <p:nvPicPr>
          <p:cNvPr id="3" name="Picture 2"/>
          <p:cNvPicPr>
            <a:picLocks noChangeAspect="1"/>
          </p:cNvPicPr>
          <p:nvPr/>
        </p:nvPicPr>
        <p:blipFill>
          <a:blip r:embed="rId4"/>
          <a:stretch>
            <a:fillRect/>
          </a:stretch>
        </p:blipFill>
        <p:spPr>
          <a:xfrm>
            <a:off x="8378825" y="455295"/>
            <a:ext cx="2943225" cy="2943225"/>
          </a:xfrm>
          <a:prstGeom prst="rect">
            <a:avLst/>
          </a:prstGeom>
        </p:spPr>
      </p:pic>
      <p:sp>
        <p:nvSpPr>
          <p:cNvPr id="4" name="文本框 6"/>
          <p:cNvSpPr txBox="1"/>
          <p:nvPr>
            <p:custDataLst>
              <p:tags r:id="rId5"/>
            </p:custDataLst>
          </p:nvPr>
        </p:nvSpPr>
        <p:spPr>
          <a:xfrm>
            <a:off x="3658235" y="4102100"/>
            <a:ext cx="7663815" cy="1877695"/>
          </a:xfrm>
          <a:prstGeom prst="rect">
            <a:avLst/>
          </a:prstGeom>
          <a:noFill/>
        </p:spPr>
        <p:txBody>
          <a:bodyPr wrap="square" rtlCol="0" anchor="t" anchorCtr="0">
            <a:normAutofit lnSpcReduction="20000"/>
          </a:bodyPr>
          <a:p>
            <a:pPr marL="342900" indent="-342900">
              <a:buFont typeface="Arial" panose="020B0604020202020204" pitchFamily="34" charset="0"/>
              <a:buChar char="•"/>
            </a:pPr>
            <a:r>
              <a:rPr lang="en-US" altLang="zh-CN" sz="2000" b="1" dirty="0">
                <a:solidFill>
                  <a:schemeClr val="bg2">
                    <a:lumMod val="50000"/>
                  </a:schemeClr>
                </a:solidFill>
                <a:effectLst>
                  <a:innerShdw blurRad="63500" dist="50800" dir="13500000">
                    <a:srgbClr val="000000">
                      <a:alpha val="50000"/>
                    </a:srgbClr>
                  </a:innerShdw>
                </a:effectLst>
                <a:uFillTx/>
                <a:sym typeface="+mn-ea"/>
              </a:rPr>
              <a:t>Gyroscope- </a:t>
            </a:r>
            <a:r>
              <a:rPr lang="en-US" altLang="zh-CN" sz="2000" dirty="0">
                <a:solidFill>
                  <a:schemeClr val="bg2">
                    <a:lumMod val="50000"/>
                  </a:schemeClr>
                </a:solidFill>
                <a:effectLst>
                  <a:innerShdw blurRad="63500" dist="50800" dir="13500000">
                    <a:srgbClr val="000000">
                      <a:alpha val="50000"/>
                    </a:srgbClr>
                  </a:innerShdw>
                </a:effectLst>
                <a:uFillTx/>
                <a:sym typeface="+mn-ea"/>
              </a:rPr>
              <a:t>It is a </a:t>
            </a:r>
            <a:r>
              <a:rPr lang="en-US" altLang="zh-CN" sz="2000" dirty="0">
                <a:solidFill>
                  <a:schemeClr val="bg2">
                    <a:lumMod val="50000"/>
                  </a:schemeClr>
                </a:solidFill>
                <a:effectLst>
                  <a:innerShdw blurRad="63500" dist="50800" dir="13500000">
                    <a:srgbClr val="000000">
                      <a:alpha val="50000"/>
                    </a:srgbClr>
                  </a:innerShdw>
                </a:effectLst>
                <a:uFillTx/>
                <a:sym typeface="+mn-ea"/>
              </a:rPr>
              <a:t>devices that sense angular velocity. Angular velocity. In simple terms, angular velocity is the change in rotational angle per unit of time. Angular velocity is generally expressed in deg/s (degrees per second).The gyroscope, adds an additional dimension to the information supplied by the accelerometer by tracking rotation or twist.</a:t>
            </a:r>
            <a:endParaRPr lang="en-US" altLang="zh-CN" sz="2000" dirty="0">
              <a:solidFill>
                <a:schemeClr val="bg2">
                  <a:lumMod val="50000"/>
                </a:schemeClr>
              </a:solidFill>
              <a:effectLst>
                <a:innerShdw blurRad="63500" dist="50800" dir="13500000">
                  <a:srgbClr val="000000">
                    <a:alpha val="50000"/>
                  </a:srgbClr>
                </a:innerShdw>
              </a:effectLst>
              <a:uFillTx/>
              <a:sym typeface="+mn-ea"/>
            </a:endParaRPr>
          </a:p>
        </p:txBody>
      </p:sp>
    </p:spTree>
    <p:custDataLst>
      <p:tags r:id="rId6"/>
    </p:custData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6" name="文本框 5"/>
          <p:cNvSpPr txBox="1"/>
          <p:nvPr>
            <p:custDataLst>
              <p:tags r:id="rId2"/>
            </p:custDataLst>
          </p:nvPr>
        </p:nvSpPr>
        <p:spPr>
          <a:xfrm>
            <a:off x="742911" y="632045"/>
            <a:ext cx="10346094" cy="704550"/>
          </a:xfrm>
          <a:prstGeom prst="rect">
            <a:avLst/>
          </a:prstGeom>
        </p:spPr>
        <p:txBody>
          <a:bodyPr vert="horz" lIns="91440" tIns="45720" rIns="91440" bIns="45720" rtlCol="0" anchor="ctr">
            <a:normAutofit/>
          </a:bodyPr>
          <a:lstStyle>
            <a:lvl1pPr>
              <a:lnSpc>
                <a:spcPct val="90000"/>
              </a:lnSpc>
              <a:spcBef>
                <a:spcPct val="0"/>
              </a:spcBef>
              <a:buNone/>
              <a:defRPr sz="3200">
                <a:latin typeface="Arial" panose="020B0604020202020204" pitchFamily="34" charset="0"/>
                <a:ea typeface="黑体" pitchFamily="49" charset="-122"/>
                <a:cs typeface="Arial" panose="020B0604020202020204" pitchFamily="34" charset="0"/>
              </a:defRPr>
            </a:lvl1pPr>
          </a:lstStyle>
          <a:p>
            <a:pPr algn="ctr"/>
            <a:r>
              <a:rPr lang="en-US" altLang="zh-CN" sz="3500" b="1" u="sng" dirty="0">
                <a:effectLst>
                  <a:innerShdw blurRad="63500" dist="50800" dir="13500000">
                    <a:srgbClr val="000000">
                      <a:alpha val="50000"/>
                    </a:srgbClr>
                  </a:innerShdw>
                </a:effectLst>
                <a:uFillTx/>
                <a:sym typeface="+mn-ea"/>
              </a:rPr>
              <a:t>SYSTEM DESIGN</a:t>
            </a:r>
            <a:endParaRPr lang="zh-CN" altLang="en-US" sz="3500" dirty="0">
              <a:latin typeface="+mj-lt"/>
              <a:ea typeface="+mj-ea"/>
              <a:cs typeface="+mj-cs"/>
            </a:endParaRPr>
          </a:p>
        </p:txBody>
      </p:sp>
      <p:pic>
        <p:nvPicPr>
          <p:cNvPr id="16" name="Content Placeholder 15" descr="DFDDiagram1"/>
          <p:cNvPicPr>
            <a:picLocks noChangeAspect="1"/>
          </p:cNvPicPr>
          <p:nvPr/>
        </p:nvPicPr>
        <p:blipFill>
          <a:blip r:embed="rId3"/>
          <a:stretch>
            <a:fillRect/>
          </a:stretch>
        </p:blipFill>
        <p:spPr>
          <a:xfrm>
            <a:off x="1092200" y="1336675"/>
            <a:ext cx="9996170" cy="5198110"/>
          </a:xfrm>
          <a:prstGeom prst="rect">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Tree>
    <p:custDataLst>
      <p:tags r:id="rId4"/>
    </p:custData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8" name="矩形 17"/>
          <p:cNvSpPr/>
          <p:nvPr>
            <p:custDataLst>
              <p:tags r:id="rId2"/>
            </p:custDataLst>
          </p:nvPr>
        </p:nvSpPr>
        <p:spPr>
          <a:xfrm>
            <a:off x="6601860" y="2335432"/>
            <a:ext cx="3856590" cy="461665"/>
          </a:xfrm>
          <a:prstGeom prst="rect">
            <a:avLst/>
          </a:prstGeom>
        </p:spPr>
        <p:txBody>
          <a:bodyPr wrap="square">
            <a:normAutofit/>
          </a:bodyPr>
          <a:lstStyle/>
          <a:p>
            <a:pPr algn="just">
              <a:defRPr/>
            </a:pPr>
            <a:endParaRPr lang="en-US" altLang="zh-CN" sz="2400" b="1" dirty="0"/>
          </a:p>
        </p:txBody>
      </p:sp>
      <p:sp>
        <p:nvSpPr>
          <p:cNvPr id="6" name="文本框 5"/>
          <p:cNvSpPr txBox="1"/>
          <p:nvPr>
            <p:custDataLst>
              <p:tags r:id="rId3"/>
            </p:custDataLst>
          </p:nvPr>
        </p:nvSpPr>
        <p:spPr>
          <a:xfrm>
            <a:off x="594995" y="267335"/>
            <a:ext cx="10346055" cy="905510"/>
          </a:xfrm>
          <a:prstGeom prst="rect">
            <a:avLst/>
          </a:prstGeom>
        </p:spPr>
        <p:txBody>
          <a:bodyPr vert="horz" lIns="91440" tIns="45720" rIns="91440" bIns="45720" rtlCol="0" anchor="ctr">
            <a:normAutofit fontScale="90000" lnSpcReduction="20000"/>
          </a:bodyPr>
          <a:lstStyle>
            <a:lvl1pPr>
              <a:lnSpc>
                <a:spcPct val="90000"/>
              </a:lnSpc>
              <a:spcBef>
                <a:spcPct val="0"/>
              </a:spcBef>
              <a:buNone/>
              <a:defRPr sz="3200">
                <a:latin typeface="Arial" panose="020B0604020202020204" pitchFamily="34" charset="0"/>
                <a:ea typeface="黑体" pitchFamily="49" charset="-122"/>
                <a:cs typeface="Arial" panose="020B0604020202020204" pitchFamily="34" charset="0"/>
              </a:defRPr>
            </a:lvl1pPr>
          </a:lstStyle>
          <a:p>
            <a:r>
              <a:rPr lang="en-US" altLang="zh-CN" sz="3500" b="1" u="sng" dirty="0">
                <a:effectLst>
                  <a:innerShdw blurRad="63500" dist="50800" dir="13500000">
                    <a:srgbClr val="000000">
                      <a:alpha val="50000"/>
                    </a:srgbClr>
                  </a:innerShdw>
                </a:effectLst>
                <a:uFillTx/>
                <a:sym typeface="+mn-ea"/>
              </a:rPr>
              <a:t>SCREENSHOTS-</a:t>
            </a:r>
            <a:endParaRPr lang="en-US" altLang="zh-CN" sz="3500" b="1" u="sng" dirty="0">
              <a:effectLst>
                <a:innerShdw blurRad="63500" dist="50800" dir="13500000">
                  <a:srgbClr val="000000">
                    <a:alpha val="50000"/>
                  </a:srgbClr>
                </a:innerShdw>
              </a:effectLst>
              <a:uFillTx/>
              <a:sym typeface="+mn-ea"/>
            </a:endParaRPr>
          </a:p>
          <a:p>
            <a:r>
              <a:rPr lang="en-US" altLang="zh-CN" sz="3500" dirty="0">
                <a:latin typeface="+mj-lt"/>
                <a:ea typeface="+mj-ea"/>
                <a:cs typeface="+mj-cs"/>
              </a:rPr>
              <a:t>					Pi- chart</a:t>
            </a:r>
            <a:endParaRPr lang="en-US" altLang="zh-CN" sz="3500" dirty="0">
              <a:latin typeface="+mj-lt"/>
              <a:ea typeface="+mj-ea"/>
              <a:cs typeface="+mj-cs"/>
            </a:endParaRPr>
          </a:p>
        </p:txBody>
      </p:sp>
      <p:pic>
        <p:nvPicPr>
          <p:cNvPr id="4" name="Picture 3" descr="Screenshot (42)"/>
          <p:cNvPicPr>
            <a:picLocks noChangeAspect="1"/>
          </p:cNvPicPr>
          <p:nvPr/>
        </p:nvPicPr>
        <p:blipFill>
          <a:blip r:embed="rId4"/>
          <a:stretch>
            <a:fillRect/>
          </a:stretch>
        </p:blipFill>
        <p:spPr>
          <a:xfrm>
            <a:off x="1094105" y="1077595"/>
            <a:ext cx="9846945" cy="5539105"/>
          </a:xfrm>
          <a:prstGeom prst="rect">
            <a:avLst/>
          </a:prstGeom>
        </p:spPr>
      </p:pic>
    </p:spTree>
    <p:custDataLst>
      <p:tags r:id="rId5"/>
    </p:custData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3" name="文本框 12"/>
          <p:cNvSpPr txBox="1"/>
          <p:nvPr>
            <p:custDataLst>
              <p:tags r:id="rId2"/>
            </p:custDataLst>
          </p:nvPr>
        </p:nvSpPr>
        <p:spPr>
          <a:xfrm>
            <a:off x="1040091" y="233900"/>
            <a:ext cx="10346094" cy="704550"/>
          </a:xfrm>
          <a:prstGeom prst="rect">
            <a:avLst/>
          </a:prstGeom>
        </p:spPr>
        <p:txBody>
          <a:bodyPr vert="horz" lIns="91440" tIns="45720" rIns="91440" bIns="45720" rtlCol="0" anchor="ctr">
            <a:normAutofit/>
          </a:bodyPr>
          <a:lstStyle>
            <a:lvl1pPr>
              <a:lnSpc>
                <a:spcPct val="90000"/>
              </a:lnSpc>
              <a:spcBef>
                <a:spcPct val="0"/>
              </a:spcBef>
              <a:buNone/>
              <a:defRPr sz="3200">
                <a:latin typeface="Arial" panose="020B0604020202020204" pitchFamily="34" charset="0"/>
                <a:ea typeface="黑体" pitchFamily="49" charset="-122"/>
                <a:cs typeface="Arial" panose="020B0604020202020204" pitchFamily="34" charset="0"/>
              </a:defRPr>
            </a:lvl1pPr>
          </a:lstStyle>
          <a:p>
            <a:r>
              <a:rPr lang="en-US" smtClean="0">
                <a:latin typeface="+mj-lt"/>
                <a:ea typeface="+mj-ea"/>
                <a:cs typeface="+mj-cs"/>
              </a:rPr>
              <a:t>Bar Graph</a:t>
            </a:r>
            <a:endParaRPr lang="en-US" dirty="0">
              <a:latin typeface="+mj-lt"/>
              <a:ea typeface="+mj-ea"/>
              <a:cs typeface="+mj-cs"/>
            </a:endParaRPr>
          </a:p>
        </p:txBody>
      </p:sp>
      <p:pic>
        <p:nvPicPr>
          <p:cNvPr id="6" name="Picture 5" descr="Screenshot (44)"/>
          <p:cNvPicPr>
            <a:picLocks noChangeAspect="1"/>
          </p:cNvPicPr>
          <p:nvPr/>
        </p:nvPicPr>
        <p:blipFill>
          <a:blip r:embed="rId3"/>
          <a:stretch>
            <a:fillRect/>
          </a:stretch>
        </p:blipFill>
        <p:spPr>
          <a:xfrm>
            <a:off x="1073150" y="938530"/>
            <a:ext cx="10280650" cy="5594985"/>
          </a:xfrm>
          <a:prstGeom prst="rect">
            <a:avLst/>
          </a:prstGeom>
        </p:spPr>
      </p:pic>
    </p:spTree>
    <p:custDataLst>
      <p:tags r:id="rId4"/>
    </p:custData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1" name="文本框 20"/>
          <p:cNvSpPr txBox="1"/>
          <p:nvPr>
            <p:custDataLst>
              <p:tags r:id="rId2"/>
            </p:custDataLst>
          </p:nvPr>
        </p:nvSpPr>
        <p:spPr>
          <a:xfrm>
            <a:off x="1007706" y="141190"/>
            <a:ext cx="10346094" cy="704550"/>
          </a:xfrm>
          <a:prstGeom prst="rect">
            <a:avLst/>
          </a:prstGeom>
        </p:spPr>
        <p:txBody>
          <a:bodyPr vert="horz" lIns="91440" tIns="45720" rIns="91440" bIns="45720" rtlCol="0" anchor="ctr">
            <a:normAutofit fontScale="80000"/>
          </a:bodyPr>
          <a:lstStyle>
            <a:lvl1pPr>
              <a:lnSpc>
                <a:spcPct val="90000"/>
              </a:lnSpc>
              <a:spcBef>
                <a:spcPct val="0"/>
              </a:spcBef>
              <a:buNone/>
              <a:defRPr sz="3200">
                <a:latin typeface="Arial" panose="020B0604020202020204" pitchFamily="34" charset="0"/>
                <a:ea typeface="黑体" pitchFamily="49" charset="-122"/>
                <a:cs typeface="Arial" panose="020B0604020202020204" pitchFamily="34" charset="0"/>
              </a:defRPr>
            </a:lvl1pPr>
          </a:lstStyle>
          <a:p>
            <a:r>
              <a:rPr lang="en-US" altLang="zh-CN" dirty="0">
                <a:latin typeface="+mj-lt"/>
                <a:ea typeface="+mj-ea"/>
                <a:cs typeface="+mj-cs"/>
              </a:rPr>
              <a:t>Angle between X and mean Gravity v/s Time for various subjects</a:t>
            </a:r>
            <a:endParaRPr lang="en-US" altLang="zh-CN" dirty="0">
              <a:latin typeface="+mj-lt"/>
              <a:ea typeface="+mj-ea"/>
              <a:cs typeface="+mj-cs"/>
            </a:endParaRPr>
          </a:p>
        </p:txBody>
      </p:sp>
      <p:pic>
        <p:nvPicPr>
          <p:cNvPr id="19" name="Picture 18" descr="Screenshot (48)"/>
          <p:cNvPicPr>
            <a:picLocks noChangeAspect="1"/>
          </p:cNvPicPr>
          <p:nvPr/>
        </p:nvPicPr>
        <p:blipFill>
          <a:blip r:embed="rId3"/>
          <a:stretch>
            <a:fillRect/>
          </a:stretch>
        </p:blipFill>
        <p:spPr>
          <a:xfrm>
            <a:off x="901700" y="927735"/>
            <a:ext cx="10058400" cy="5657850"/>
          </a:xfrm>
          <a:prstGeom prst="rect">
            <a:avLst/>
          </a:prstGeom>
        </p:spPr>
      </p:pic>
    </p:spTree>
    <p:custDataLst>
      <p:tags r:id="rId4"/>
    </p:custDataLst>
  </p:cSld>
  <p:clrMapOvr>
    <a:masterClrMapping/>
  </p:clrMapOvr>
  <p:transition spd="slow">
    <p:wipe/>
  </p:transition>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custom"/>
  <p:tag name="KSO_WM_TEMPLATE_INDEX" val="160203"/>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203"/>
  <p:tag name="KSO_WM_UNIT_TYPE" val="a"/>
  <p:tag name="KSO_WM_UNIT_INDEX" val="1"/>
  <p:tag name="KSO_WM_UNIT_ID" val="custom160203_4*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23"/>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203"/>
  <p:tag name="KSO_WM_UNIT_TYPE" val="f"/>
  <p:tag name="KSO_WM_UNIT_INDEX" val="1"/>
  <p:tag name="KSO_WM_UNIT_ID" val="custom160203_4*f*1"/>
  <p:tag name="KSO_WM_UNIT_CLEAR" val="1"/>
  <p:tag name="KSO_WM_UNIT_LAYERLEVEL" val="1"/>
  <p:tag name="KSO_WM_UNIT_VALUE" val="195"/>
  <p:tag name="KSO_WM_UNIT_HIGHLIGHT" val="0"/>
  <p:tag name="KSO_WM_UNIT_COMPATIBLE" val="0"/>
  <p:tag name="KSO_WM_UNIT_PRESET_TEXT_INDEX" val="5"/>
  <p:tag name="KSO_WM_UNIT_PRESET_TEXT_LEN" val="232"/>
</p:tagLst>
</file>

<file path=ppt/tags/tag12.xml><?xml version="1.0" encoding="utf-8"?>
<p:tagLst xmlns:p="http://schemas.openxmlformats.org/presentationml/2006/main">
  <p:tag name="KSO_WM_TEMPLATE_CATEGORY" val="custom"/>
  <p:tag name="KSO_WM_TEMPLATE_INDEX" val="160203"/>
  <p:tag name="KSO_WM_TAG_VERSION" val="1.0"/>
  <p:tag name="KSO_WM_SLIDE_ID" val="custom160203_4"/>
  <p:tag name="KSO_WM_SLIDE_INDEX" val="4"/>
  <p:tag name="KSO_WM_SLIDE_ITEM_CNT" val="2"/>
  <p:tag name="KSO_WM_SLIDE_LAYOUT" val="a_f_d"/>
  <p:tag name="KSO_WM_SLIDE_LAYOUT_CNT" val="1_1_1"/>
  <p:tag name="KSO_WM_SLIDE_TYPE" val="text"/>
  <p:tag name="KSO_WM_BEAUTIFY_FLAG" val="#wm#"/>
  <p:tag name="KSO_WM_SLIDE_POSITION" val="66*36"/>
  <p:tag name="KSO_WM_SLIDE_SIZE" val="828*426"/>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203"/>
  <p:tag name="KSO_WM_UNIT_TYPE" val="a"/>
  <p:tag name="KSO_WM_UNIT_INDEX" val="1"/>
  <p:tag name="KSO_WM_UNIT_ID" val="custom160203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203"/>
  <p:tag name="KSO_WM_UNIT_TYPE" val="f"/>
  <p:tag name="KSO_WM_UNIT_INDEX" val="1"/>
  <p:tag name="KSO_WM_UNIT_ID" val="custom160203_5*f*1"/>
  <p:tag name="KSO_WM_UNIT_CLEAR" val="1"/>
  <p:tag name="KSO_WM_UNIT_LAYERLEVEL" val="1"/>
  <p:tag name="KSO_WM_UNIT_VALUE" val="76"/>
  <p:tag name="KSO_WM_UNIT_HIGHLIGHT" val="0"/>
  <p:tag name="KSO_WM_UNIT_COMPATIBLE" val="0"/>
  <p:tag name="KSO_WM_UNIT_PRESET_TEXT_INDEX" val="4"/>
  <p:tag name="KSO_WM_UNIT_PRESET_TEXT_LEN" val="57"/>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203"/>
  <p:tag name="KSO_WM_UNIT_TYPE" val="f"/>
  <p:tag name="KSO_WM_UNIT_INDEX" val="1"/>
  <p:tag name="KSO_WM_UNIT_ID" val="custom160203_5*f*1"/>
  <p:tag name="KSO_WM_UNIT_CLEAR" val="1"/>
  <p:tag name="KSO_WM_UNIT_LAYERLEVEL" val="1"/>
  <p:tag name="KSO_WM_UNIT_VALUE" val="76"/>
  <p:tag name="KSO_WM_UNIT_HIGHLIGHT" val="0"/>
  <p:tag name="KSO_WM_UNIT_COMPATIBLE" val="0"/>
  <p:tag name="KSO_WM_UNIT_PRESET_TEXT_INDEX" val="4"/>
  <p:tag name="KSO_WM_UNIT_PRESET_TEXT_LEN" val="57"/>
</p:tagLst>
</file>

<file path=ppt/tags/tag16.xml><?xml version="1.0" encoding="utf-8"?>
<p:tagLst xmlns:p="http://schemas.openxmlformats.org/presentationml/2006/main">
  <p:tag name="KSO_WM_TEMPLATE_CATEGORY" val="custom"/>
  <p:tag name="KSO_WM_TEMPLATE_INDEX" val="160203"/>
  <p:tag name="KSO_WM_TAG_VERSION" val="1.0"/>
  <p:tag name="KSO_WM_SLIDE_ID" val="custom160203_5"/>
  <p:tag name="KSO_WM_SLIDE_INDEX" val="5"/>
  <p:tag name="KSO_WM_SLIDE_ITEM_CNT" val="2"/>
  <p:tag name="KSO_WM_SLIDE_LAYOUT" val="a_f_d"/>
  <p:tag name="KSO_WM_SLIDE_LAYOUT_CNT" val="1_1_1"/>
  <p:tag name="KSO_WM_SLIDE_TYPE" val="text"/>
  <p:tag name="KSO_WM_BEAUTIFY_FLAG" val="#wm#"/>
  <p:tag name="KSO_WM_SLIDE_POSITION" val="122*112"/>
  <p:tag name="KSO_WM_SLIDE_SIZE" val="715*419"/>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203"/>
  <p:tag name="KSO_WM_UNIT_TYPE" val="a"/>
  <p:tag name="KSO_WM_UNIT_INDEX" val="1"/>
  <p:tag name="KSO_WM_UNIT_ID" val="custom160203_6*a*1"/>
  <p:tag name="KSO_WM_UNIT_CLEAR" val="1"/>
  <p:tag name="KSO_WM_UNIT_LAYERLEVEL" val="1"/>
  <p:tag name="KSO_WM_UNIT_ISCONTENTSTITLE" val="1"/>
  <p:tag name="KSO_WM_UNIT_VALUE" val="28"/>
  <p:tag name="KSO_WM_UNIT_HIGHLIGHT" val="0"/>
  <p:tag name="KSO_WM_UNIT_COMPATIBLE" val="0"/>
  <p:tag name="KSO_WM_UNIT_PRESET_TEXT" val="CONTENTS"/>
</p:tagLst>
</file>

<file path=ppt/tags/tag18.xml><?xml version="1.0" encoding="utf-8"?>
<p:tagLst xmlns:p="http://schemas.openxmlformats.org/presentationml/2006/main">
  <p:tag name="KSO_WM_TEMPLATE_CATEGORY" val="custom"/>
  <p:tag name="KSO_WM_TEMPLATE_INDEX" val="160203"/>
  <p:tag name="KSO_WM_TAG_VERSION" val="1.0"/>
  <p:tag name="KSO_WM_SLIDE_ID" val="custom160203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203"/>
  <p:tag name="KSO_WM_UNIT_TYPE" val="l_h_f"/>
  <p:tag name="KSO_WM_UNIT_INDEX" val="1_1_1"/>
  <p:tag name="KSO_WM_UNIT_ID" val="custom160203_7*l_h_f*1_1_1"/>
  <p:tag name="KSO_WM_UNIT_CLEAR" val="1"/>
  <p:tag name="KSO_WM_UNIT_LAYERLEVEL" val="1_1_1"/>
  <p:tag name="KSO_WM_UNIT_VALUE" val="12"/>
  <p:tag name="KSO_WM_UNIT_HIGHLIGHT" val="0"/>
  <p:tag name="KSO_WM_UNIT_COMPATIBLE" val="0"/>
  <p:tag name="KSO_WM_UNIT_PRESET_TEXT_INDEX" val="3"/>
  <p:tag name="KSO_WM_UNIT_PRESET_TEXT_LEN" val="17"/>
  <p:tag name="KSO_WM_DIAGRAM_GROUP_CODE" val="l1-1"/>
</p:tagLst>
</file>

<file path=ppt/tags/tag2.xml><?xml version="1.0" encoding="utf-8"?>
<p:tagLst xmlns:p="http://schemas.openxmlformats.org/presentationml/2006/main">
  <p:tag name="KSO_WM_TAG_VERSION" val="1.0"/>
  <p:tag name="KSO_WM_TEMPLATE_CATEGORY" val="custom"/>
  <p:tag name="KSO_WM_TEMPLATE_INDEX" val="160203"/>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203"/>
  <p:tag name="KSO_WM_UNIT_TYPE" val="a"/>
  <p:tag name="KSO_WM_UNIT_INDEX" val="1"/>
  <p:tag name="KSO_WM_UNIT_ID" val="custom160203_7*a*1"/>
  <p:tag name="KSO_WM_UNIT_CLEAR" val="1"/>
  <p:tag name="KSO_WM_UNIT_LAYERLEVEL" val="1"/>
  <p:tag name="KSO_WM_UNIT_ISCONTENTSTITLE" val="1"/>
  <p:tag name="KSO_WM_UNIT_VALUE" val="28"/>
  <p:tag name="KSO_WM_UNIT_HIGHLIGHT" val="0"/>
  <p:tag name="KSO_WM_UNIT_COMPATIBLE" val="0"/>
  <p:tag name="KSO_WM_UNIT_PRESET_TEXT" val="CONTENTS"/>
</p:tagLst>
</file>

<file path=ppt/tags/tag21.xml><?xml version="1.0" encoding="utf-8"?>
<p:tagLst xmlns:p="http://schemas.openxmlformats.org/presentationml/2006/main">
  <p:tag name="KSO_WM_TEMPLATE_CATEGORY" val="custom"/>
  <p:tag name="KSO_WM_TEMPLATE_INDEX" val="160203"/>
  <p:tag name="KSO_WM_TAG_VERSION" val="1.0"/>
  <p:tag name="KSO_WM_SLIDE_ID" val="custom160203_7"/>
  <p:tag name="KSO_WM_SLIDE_INDEX" val="7"/>
  <p:tag name="KSO_WM_SLIDE_ITEM_CNT" val="2"/>
  <p:tag name="KSO_WM_SLIDE_LAYOUT" val="a_l"/>
  <p:tag name="KSO_WM_SLIDE_LAYOUT_CNT" val="1_1"/>
  <p:tag name="KSO_WM_SLIDE_TYPE" val="contents"/>
  <p:tag name="KSO_WM_BEAUTIFY_FLAG" val="#wm#"/>
  <p:tag name="KSO_WM_DIAGRAM_GROUP_CODE" val="l1-1"/>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203"/>
  <p:tag name="KSO_WM_UNIT_TYPE" val="a"/>
  <p:tag name="KSO_WM_UNIT_INDEX" val="1"/>
  <p:tag name="KSO_WM_UNIT_ID" val="custom160203_8*a*1"/>
  <p:tag name="KSO_WM_UNIT_CLEAR" val="1"/>
  <p:tag name="KSO_WM_UNIT_LAYERLEVEL" val="1"/>
  <p:tag name="KSO_WM_UNIT_ISCONTENTSTITLE" val="1"/>
  <p:tag name="KSO_WM_UNIT_VALUE" val="28"/>
  <p:tag name="KSO_WM_UNIT_HIGHLIGHT" val="0"/>
  <p:tag name="KSO_WM_UNIT_COMPATIBLE" val="0"/>
  <p:tag name="KSO_WM_UNIT_PRESET_TEXT" val="CONTENTS"/>
</p:tagLst>
</file>

<file path=ppt/tags/tag23.xml><?xml version="1.0" encoding="utf-8"?>
<p:tagLst xmlns:p="http://schemas.openxmlformats.org/presentationml/2006/main">
  <p:tag name="KSO_WM_TEMPLATE_CATEGORY" val="custom"/>
  <p:tag name="KSO_WM_TEMPLATE_INDEX" val="160203"/>
  <p:tag name="KSO_WM_TAG_VERSION" val="1.0"/>
  <p:tag name="KSO_WM_SLIDE_ID" val="custom160203_8"/>
  <p:tag name="KSO_WM_SLIDE_INDEX" val="8"/>
  <p:tag name="KSO_WM_SLIDE_ITEM_CNT" val="3"/>
  <p:tag name="KSO_WM_SLIDE_LAYOUT" val="a_l"/>
  <p:tag name="KSO_WM_SLIDE_LAYOUT_CNT" val="1_1"/>
  <p:tag name="KSO_WM_SLIDE_TYPE" val="contents"/>
  <p:tag name="KSO_WM_BEAUTIFY_FLAG" val="#wm#"/>
  <p:tag name="KSO_WM_DIAGRAM_GROUP_CODE" val="l1-1"/>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203"/>
  <p:tag name="KSO_WM_UNIT_TYPE" val="a"/>
  <p:tag name="KSO_WM_UNIT_INDEX" val="1"/>
  <p:tag name="KSO_WM_UNIT_ID" val="custom160203_9*a*1"/>
  <p:tag name="KSO_WM_UNIT_CLEAR" val="1"/>
  <p:tag name="KSO_WM_UNIT_LAYERLEVEL" val="1"/>
  <p:tag name="KSO_WM_UNIT_ISCONTENTSTITLE" val="1"/>
  <p:tag name="KSO_WM_UNIT_VALUE" val="28"/>
  <p:tag name="KSO_WM_UNIT_HIGHLIGHT" val="0"/>
  <p:tag name="KSO_WM_UNIT_COMPATIBLE" val="0"/>
  <p:tag name="KSO_WM_UNIT_PRESET_TEXT" val="CONTENTS"/>
</p:tagLst>
</file>

<file path=ppt/tags/tag25.xml><?xml version="1.0" encoding="utf-8"?>
<p:tagLst xmlns:p="http://schemas.openxmlformats.org/presentationml/2006/main">
  <p:tag name="KSO_WM_TEMPLATE_CATEGORY" val="custom"/>
  <p:tag name="KSO_WM_TEMPLATE_INDEX" val="160203"/>
  <p:tag name="KSO_WM_TAG_VERSION" val="1.0"/>
  <p:tag name="KSO_WM_SLIDE_ID" val="custom160203_9"/>
  <p:tag name="KSO_WM_SLIDE_INDEX" val="9"/>
  <p:tag name="KSO_WM_SLIDE_ITEM_CNT" val="4"/>
  <p:tag name="KSO_WM_SLIDE_LAYOUT" val="a_l"/>
  <p:tag name="KSO_WM_SLIDE_LAYOUT_CNT" val="1_1"/>
  <p:tag name="KSO_WM_SLIDE_TYPE" val="contents"/>
  <p:tag name="KSO_WM_BEAUTIFY_FLAG" val="#wm#"/>
  <p:tag name="KSO_WM_DIAGRAM_GROUP_CODE" val="l1-1"/>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203"/>
  <p:tag name="KSO_WM_UNIT_TYPE" val="a"/>
  <p:tag name="KSO_WM_UNIT_INDEX" val="1"/>
  <p:tag name="KSO_WM_UNIT_ID" val="custom160203_10*a*1"/>
  <p:tag name="KSO_WM_UNIT_CLEAR" val="1"/>
  <p:tag name="KSO_WM_UNIT_LAYERLEVEL" val="1"/>
  <p:tag name="KSO_WM_UNIT_ISCONTENTSTITLE" val="1"/>
  <p:tag name="KSO_WM_UNIT_VALUE" val="28"/>
  <p:tag name="KSO_WM_UNIT_HIGHLIGHT" val="0"/>
  <p:tag name="KSO_WM_UNIT_COMPATIBLE" val="0"/>
  <p:tag name="KSO_WM_UNIT_PRESET_TEXT" val="CONTENTS"/>
</p:tagLst>
</file>

<file path=ppt/tags/tag27.xml><?xml version="1.0" encoding="utf-8"?>
<p:tagLst xmlns:p="http://schemas.openxmlformats.org/presentationml/2006/main">
  <p:tag name="KSO_WM_TEMPLATE_CATEGORY" val="custom"/>
  <p:tag name="KSO_WM_TEMPLATE_INDEX" val="160203"/>
  <p:tag name="KSO_WM_TAG_VERSION" val="1.0"/>
  <p:tag name="KSO_WM_SLIDE_ID" val="custom160203_10"/>
  <p:tag name="KSO_WM_SLIDE_INDEX" val="10"/>
  <p:tag name="KSO_WM_SLIDE_ITEM_CNT" val="5"/>
  <p:tag name="KSO_WM_SLIDE_LAYOUT" val="a_l"/>
  <p:tag name="KSO_WM_SLIDE_LAYOUT_CNT" val="1_1"/>
  <p:tag name="KSO_WM_SLIDE_TYPE" val="contents"/>
  <p:tag name="KSO_WM_BEAUTIFY_FLAG" val="#wm#"/>
  <p:tag name="KSO_WM_DIAGRAM_GROUP_CODE" val="l1-1"/>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203"/>
  <p:tag name="KSO_WM_UNIT_TYPE" val="a"/>
  <p:tag name="KSO_WM_UNIT_INDEX" val="1"/>
  <p:tag name="KSO_WM_UNIT_ID" val="custom160203_11*a*1"/>
  <p:tag name="KSO_WM_UNIT_CLEAR" val="1"/>
  <p:tag name="KSO_WM_UNIT_LAYERLEVEL" val="1"/>
  <p:tag name="KSO_WM_UNIT_ISCONTENTSTITLE" val="1"/>
  <p:tag name="KSO_WM_UNIT_VALUE" val="28"/>
  <p:tag name="KSO_WM_UNIT_HIGHLIGHT" val="0"/>
  <p:tag name="KSO_WM_UNIT_COMPATIBLE" val="0"/>
  <p:tag name="KSO_WM_UNIT_PRESET_TEXT" val="CONTENTS"/>
</p:tagLst>
</file>

<file path=ppt/tags/tag29.xml><?xml version="1.0" encoding="utf-8"?>
<p:tagLst xmlns:p="http://schemas.openxmlformats.org/presentationml/2006/main">
  <p:tag name="KSO_WM_TEMPLATE_CATEGORY" val="custom"/>
  <p:tag name="KSO_WM_TEMPLATE_INDEX" val="160203"/>
  <p:tag name="KSO_WM_TAG_VERSION" val="1.0"/>
  <p:tag name="KSO_WM_SLIDE_ID" val="custom160203_11"/>
  <p:tag name="KSO_WM_SLIDE_INDEX" val="11"/>
  <p:tag name="KSO_WM_SLIDE_ITEM_CNT" val="6"/>
  <p:tag name="KSO_WM_SLIDE_LAYOUT" val="a_l"/>
  <p:tag name="KSO_WM_SLIDE_LAYOUT_CNT" val="1_1"/>
  <p:tag name="KSO_WM_SLIDE_TYPE" val="contents"/>
  <p:tag name="KSO_WM_BEAUTIFY_FLAG" val="#wm#"/>
  <p:tag name="KSO_WM_DIAGRAM_GROUP_CODE" val="l1-1"/>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203"/>
  <p:tag name="KSO_WM_UNIT_TYPE" val="b"/>
  <p:tag name="KSO_WM_UNIT_INDEX" val="1"/>
  <p:tag name="KSO_WM_UNIT_ID" val="custom160203_1*b*1"/>
  <p:tag name="KSO_WM_UNIT_CLEAR" val="1"/>
  <p:tag name="KSO_WM_UNIT_LAYERLEVEL" val="1"/>
  <p:tag name="KSO_WM_UNIT_VALUE" val="26"/>
  <p:tag name="KSO_WM_UNIT_ISCONTENTSTITLE" val="0"/>
  <p:tag name="KSO_WM_UNIT_HIGHLIGHT" val="0"/>
  <p:tag name="KSO_WM_UNIT_COMPATIBLE" val="0"/>
  <p:tag name="KSO_WM_UNIT_PRESET_TEXT_INDEX" val="3"/>
  <p:tag name="KSO_WM_UNIT_PRESET_TEXT_LEN" val="17"/>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203"/>
  <p:tag name="KSO_WM_UNIT_TYPE" val="a"/>
  <p:tag name="KSO_WM_UNIT_INDEX" val="1"/>
  <p:tag name="KSO_WM_UNIT_ID" val="custom160203_14*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31.xml><?xml version="1.0" encoding="utf-8"?>
<p:tagLst xmlns:p="http://schemas.openxmlformats.org/presentationml/2006/main">
  <p:tag name="KSO_WM_TEMPLATE_CATEGORY" val="custom"/>
  <p:tag name="KSO_WM_TEMPLATE_INDEX" val="160203"/>
  <p:tag name="KSO_WM_TAG_VERSION" val="1.0"/>
  <p:tag name="KSO_WM_SLIDE_ID" val="custom160203_14"/>
  <p:tag name="KSO_WM_SLIDE_INDEX" val="14"/>
  <p:tag name="KSO_WM_SLIDE_ITEM_CNT" val="3"/>
  <p:tag name="KSO_WM_SLIDE_LAYOUT" val="a_f_l"/>
  <p:tag name="KSO_WM_SLIDE_LAYOUT_CNT" val="1_1_1"/>
  <p:tag name="KSO_WM_SLIDE_TYPE" val="text"/>
  <p:tag name="KSO_WM_BEAUTIFY_FLAG" val="#wm#"/>
  <p:tag name="KSO_WM_SLIDE_POSITION" val="149*126"/>
  <p:tag name="KSO_WM_SLIDE_SIZE" val="653*330"/>
  <p:tag name="KSO_WM_DIAGRAM_GROUP_CODE" val="l1-2"/>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203"/>
  <p:tag name="KSO_WM_UNIT_TYPE" val="a"/>
  <p:tag name="KSO_WM_UNIT_INDEX" val="1"/>
  <p:tag name="KSO_WM_UNIT_ID" val="custom160203_15*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33.xml><?xml version="1.0" encoding="utf-8"?>
<p:tagLst xmlns:p="http://schemas.openxmlformats.org/presentationml/2006/main">
  <p:tag name="KSO_WM_TEMPLATE_CATEGORY" val="custom"/>
  <p:tag name="KSO_WM_TEMPLATE_INDEX" val="160203"/>
  <p:tag name="KSO_WM_TAG_VERSION" val="1.0"/>
  <p:tag name="KSO_WM_SLIDE_ID" val="custom160203_15"/>
  <p:tag name="KSO_WM_SLIDE_INDEX" val="15"/>
  <p:tag name="KSO_WM_SLIDE_ITEM_CNT" val="4"/>
  <p:tag name="KSO_WM_SLIDE_LAYOUT" val="a_f_l"/>
  <p:tag name="KSO_WM_SLIDE_LAYOUT_CNT" val="1_1_1"/>
  <p:tag name="KSO_WM_SLIDE_TYPE" val="text"/>
  <p:tag name="KSO_WM_BEAUTIFY_FLAG" val="#wm#"/>
  <p:tag name="KSO_WM_SLIDE_POSITION" val="140*133"/>
  <p:tag name="KSO_WM_SLIDE_SIZE" val="680*323"/>
  <p:tag name="KSO_WM_DIAGRAM_GROUP_CODE" val="l1-2"/>
</p:tagLst>
</file>

<file path=ppt/tags/tag34.xml><?xml version="1.0" encoding="utf-8"?>
<p:tagLst xmlns:p="http://schemas.openxmlformats.org/presentationml/2006/main">
  <p:tag name="KSO_WM_TAG_VERSION" val="1.0"/>
  <p:tag name="KSO_WM_BEAUTIFY_FLAG" val="#wm#"/>
  <p:tag name="KSO_WM_UNIT_TYPE" val="i"/>
  <p:tag name="KSO_WM_UNIT_ID" val="custom160203_16*i*20"/>
  <p:tag name="KSO_WM_TEMPLATE_CATEGORY" val="custom"/>
  <p:tag name="KSO_WM_TEMPLATE_INDEX" val="160203"/>
  <p:tag name="KSO_WM_UNIT_INDEX" val="20"/>
</p:tagLst>
</file>

<file path=ppt/tags/tag35.xml><?xml version="1.0" encoding="utf-8"?>
<p:tagLst xmlns:p="http://schemas.openxmlformats.org/presentationml/2006/main">
  <p:tag name="KSO_WM_TAG_VERSION" val="1.0"/>
  <p:tag name="KSO_WM_BEAUTIFY_FLAG" val="#wm#"/>
  <p:tag name="KSO_WM_UNIT_TYPE" val="i"/>
  <p:tag name="KSO_WM_UNIT_ID" val="custom160203_16*i*23"/>
  <p:tag name="KSO_WM_TEMPLATE_CATEGORY" val="custom"/>
  <p:tag name="KSO_WM_TEMPLATE_INDEX" val="160203"/>
  <p:tag name="KSO_WM_UNIT_INDEX" val="23"/>
</p:tagLst>
</file>

<file path=ppt/tags/tag36.xml><?xml version="1.0" encoding="utf-8"?>
<p:tagLst xmlns:p="http://schemas.openxmlformats.org/presentationml/2006/main">
  <p:tag name="KSO_WM_TAG_VERSION" val="1.0"/>
  <p:tag name="KSO_WM_BEAUTIFY_FLAG" val="#wm#"/>
  <p:tag name="KSO_WM_UNIT_TYPE" val="i"/>
  <p:tag name="KSO_WM_UNIT_ID" val="custom160203_16*i*24"/>
  <p:tag name="KSO_WM_TEMPLATE_CATEGORY" val="custom"/>
  <p:tag name="KSO_WM_TEMPLATE_INDEX" val="160203"/>
  <p:tag name="KSO_WM_UNIT_INDEX" val="24"/>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203"/>
  <p:tag name="KSO_WM_UNIT_TYPE" val="a"/>
  <p:tag name="KSO_WM_UNIT_INDEX" val="1"/>
  <p:tag name="KSO_WM_UNIT_ID" val="custom160203_16*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38.xml><?xml version="1.0" encoding="utf-8"?>
<p:tagLst xmlns:p="http://schemas.openxmlformats.org/presentationml/2006/main">
  <p:tag name="KSO_WM_TEMPLATE_CATEGORY" val="custom"/>
  <p:tag name="KSO_WM_TEMPLATE_INDEX" val="160203"/>
  <p:tag name="KSO_WM_TAG_VERSION" val="1.0"/>
  <p:tag name="KSO_WM_SLIDE_ID" val="custom160203_16"/>
  <p:tag name="KSO_WM_SLIDE_INDEX" val="16"/>
  <p:tag name="KSO_WM_SLIDE_ITEM_CNT" val="5"/>
  <p:tag name="KSO_WM_SLIDE_LAYOUT" val="a_f_l"/>
  <p:tag name="KSO_WM_SLIDE_LAYOUT_CNT" val="1_1_1"/>
  <p:tag name="KSO_WM_SLIDE_TYPE" val="text"/>
  <p:tag name="KSO_WM_BEAUTIFY_FLAG" val="#wm#"/>
  <p:tag name="KSO_WM_SLIDE_POSITION" val="135*152"/>
  <p:tag name="KSO_WM_SLIDE_SIZE" val="690*304"/>
  <p:tag name="KSO_WM_DIAGRAM_GROUP_CODE" val="l1-2"/>
</p:tagLst>
</file>

<file path=ppt/tags/tag39.xml><?xml version="1.0" encoding="utf-8"?>
<p:tagLst xmlns:p="http://schemas.openxmlformats.org/presentationml/2006/main">
  <p:tag name="KSO_WM_TEMPLATE_CATEGORY" val="custom"/>
  <p:tag name="KSO_WM_TEMPLATE_INDEX" val="160203"/>
  <p:tag name="KSO_WM_TAG_VERSION" val="1.0"/>
  <p:tag name="KSO_WM_SLIDE_ID" val="custom160203_17"/>
  <p:tag name="KSO_WM_SLIDE_INDEX" val="17"/>
  <p:tag name="KSO_WM_SLIDE_ITEM_CNT" val="6"/>
  <p:tag name="KSO_WM_SLIDE_LAYOUT" val="a_f_l"/>
  <p:tag name="KSO_WM_SLIDE_LAYOUT_CNT" val="1_1_1"/>
  <p:tag name="KSO_WM_SLIDE_TYPE" val="text"/>
  <p:tag name="KSO_WM_BEAUTIFY_FLAG" val="#wm#"/>
  <p:tag name="KSO_WM_SLIDE_POSITION" val="110*144"/>
  <p:tag name="KSO_WM_SLIDE_SIZE" val="753*312"/>
  <p:tag name="KSO_WM_DIAGRAM_GROUP_CODE" val="l1-2"/>
</p:tagLst>
</file>

<file path=ppt/tags/tag4.xml><?xml version="1.0" encoding="utf-8"?>
<p:tagLst xmlns:p="http://schemas.openxmlformats.org/presentationml/2006/main">
  <p:tag name="KSO_WM_TEMPLATE_THUMBS_INDEX" val="1、4、5、8、12、16、22、25、26、27、29"/>
  <p:tag name="KSO_WM_TEMPLATE_CATEGORY" val="custom"/>
  <p:tag name="KSO_WM_TEMPLATE_INDEX" val="160203"/>
  <p:tag name="KSO_WM_TAG_VERSION" val="1.0"/>
  <p:tag name="KSO_WM_SLIDE_ID" val="custom160203_1"/>
  <p:tag name="KSO_WM_SLIDE_INDEX" val="1"/>
  <p:tag name="KSO_WM_SLIDE_ITEM_CNT" val="2"/>
  <p:tag name="KSO_WM_SLIDE_LAYOUT" val="a_b"/>
  <p:tag name="KSO_WM_SLIDE_LAYOUT_CNT" val="1_1"/>
  <p:tag name="KSO_WM_SLIDE_TYPE" val="title"/>
  <p:tag name="KSO_WM_BEAUTIFY_FLAG" val="#wm#"/>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203"/>
  <p:tag name="KSO_WM_UNIT_TYPE" val="a"/>
  <p:tag name="KSO_WM_UNIT_INDEX" val="1"/>
  <p:tag name="KSO_WM_UNIT_ID" val="custom160203_29*a*1"/>
  <p:tag name="KSO_WM_UNIT_CLEAR" val="1"/>
  <p:tag name="KSO_WM_UNIT_LAYERLEVEL" val="1"/>
  <p:tag name="KSO_WM_UNIT_VALUE" val="5"/>
  <p:tag name="KSO_WM_UNIT_ISCONTENTSTITLE" val="0"/>
  <p:tag name="KSO_WM_UNIT_HIGHLIGHT" val="0"/>
  <p:tag name="KSO_WM_UNIT_COMPATIBLE" val="0"/>
  <p:tag name="KSO_WM_UNIT_PRESET_TEXT" val="THANKS"/>
</p:tagLst>
</file>

<file path=ppt/tags/tag41.xml><?xml version="1.0" encoding="utf-8"?>
<p:tagLst xmlns:p="http://schemas.openxmlformats.org/presentationml/2006/main">
  <p:tag name="KSO_WM_TEMPLATE_CATEGORY" val="custom"/>
  <p:tag name="KSO_WM_TEMPLATE_INDEX" val="160203"/>
  <p:tag name="KSO_WM_TAG_VERSION" val="1.0"/>
  <p:tag name="KSO_WM_SLIDE_ID" val="custom160203_29"/>
  <p:tag name="KSO_WM_SLIDE_INDEX" val="29"/>
  <p:tag name="KSO_WM_SLIDE_ITEM_CNT" val="1"/>
  <p:tag name="KSO_WM_SLIDE_LAYOUT" val="a"/>
  <p:tag name="KSO_WM_SLIDE_LAYOUT_CNT" val="1"/>
  <p:tag name="KSO_WM_SLIDE_TYPE" val="endPage"/>
  <p:tag name="KSO_WM_BEAUTIFY_FLAG" val="#wm#"/>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203"/>
  <p:tag name="KSO_WM_UNIT_TYPE" val="f"/>
  <p:tag name="KSO_WM_UNIT_INDEX" val="1"/>
  <p:tag name="KSO_WM_UNIT_ID" val="custom160203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6.xml><?xml version="1.0" encoding="utf-8"?>
<p:tagLst xmlns:p="http://schemas.openxmlformats.org/presentationml/2006/main">
  <p:tag name="KSO_WM_TEMPLATE_CATEGORY" val="custom"/>
  <p:tag name="KSO_WM_TEMPLATE_INDEX" val="160203"/>
  <p:tag name="KSO_WM_TAG_VERSION" val="1.0"/>
  <p:tag name="KSO_WM_SLIDE_ID" val="custom16020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203"/>
  <p:tag name="KSO_WM_UNIT_TYPE" val="a"/>
  <p:tag name="KSO_WM_UNIT_INDEX" val="1"/>
  <p:tag name="KSO_WM_UNIT_ID" val="custom160203_3*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203"/>
  <p:tag name="KSO_WM_UNIT_TYPE" val="f"/>
  <p:tag name="KSO_WM_UNIT_INDEX" val="2"/>
  <p:tag name="KSO_WM_UNIT_ID" val="custom160203_3*f*2"/>
  <p:tag name="KSO_WM_UNIT_CLEAR" val="1"/>
  <p:tag name="KSO_WM_UNIT_LAYERLEVEL" val="1"/>
  <p:tag name="KSO_WM_UNIT_VALUE" val="208"/>
  <p:tag name="KSO_WM_UNIT_HIGHLIGHT" val="0"/>
  <p:tag name="KSO_WM_UNIT_COMPATIBLE" val="0"/>
  <p:tag name="KSO_WM_UNIT_PRESET_TEXT_INDEX" val="5"/>
  <p:tag name="KSO_WM_UNIT_PRESET_TEXT_LEN" val="232"/>
</p:tagLst>
</file>

<file path=ppt/tags/tag9.xml><?xml version="1.0" encoding="utf-8"?>
<p:tagLst xmlns:p="http://schemas.openxmlformats.org/presentationml/2006/main">
  <p:tag name="KSO_WM_TEMPLATE_CATEGORY" val="custom"/>
  <p:tag name="KSO_WM_TEMPLATE_INDEX" val="160203"/>
  <p:tag name="KSO_WM_TAG_VERSION" val="1.0"/>
  <p:tag name="KSO_WM_SLIDE_ID" val="custom160203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heme/theme1.xml><?xml version="1.0" encoding="utf-8"?>
<a:theme xmlns:a="http://schemas.openxmlformats.org/drawingml/2006/main" name="Office 主题">
  <a:themeElements>
    <a:clrScheme name="自定义 171">
      <a:dk1>
        <a:srgbClr val="FFFFFF"/>
      </a:dk1>
      <a:lt1>
        <a:srgbClr val="595959"/>
      </a:lt1>
      <a:dk2>
        <a:srgbClr val="FFFFFF"/>
      </a:dk2>
      <a:lt2>
        <a:srgbClr val="3F3F3F"/>
      </a:lt2>
      <a:accent1>
        <a:srgbClr val="E93C3F"/>
      </a:accent1>
      <a:accent2>
        <a:srgbClr val="2E75B6"/>
      </a:accent2>
      <a:accent3>
        <a:srgbClr val="92D050"/>
      </a:accent3>
      <a:accent4>
        <a:srgbClr val="FFC000"/>
      </a:accent4>
      <a:accent5>
        <a:srgbClr val="4C6062"/>
      </a:accent5>
      <a:accent6>
        <a:srgbClr val="3D907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A000120140627A25KPBG</Template>
  <TotalTime>0</TotalTime>
  <Words>4765</Words>
  <Application>WPS Presentation</Application>
  <PresentationFormat>宽屏</PresentationFormat>
  <Paragraphs>70</Paragraphs>
  <Slides>17</Slides>
  <Notes>29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17</vt:i4>
      </vt:variant>
    </vt:vector>
  </HeadingPairs>
  <TitlesOfParts>
    <vt:vector size="30" baseType="lpstr">
      <vt:lpstr>Arial</vt:lpstr>
      <vt:lpstr>SimSun</vt:lpstr>
      <vt:lpstr>Wingdings</vt:lpstr>
      <vt:lpstr>黑体</vt:lpstr>
      <vt:lpstr>Microsoft YaHei UI</vt:lpstr>
      <vt:lpstr>Microsoft YaHei</vt:lpstr>
      <vt:lpstr>Arial Unicode MS</vt:lpstr>
      <vt:lpstr>Calibri</vt:lpstr>
      <vt:lpstr>方正中等线简体</vt:lpstr>
      <vt:lpstr>黑体</vt:lpstr>
      <vt:lpstr>Wingdings</vt:lpstr>
      <vt:lpstr>Times New Roman</vt:lpstr>
      <vt:lpstr>Office 主题</vt:lpstr>
      <vt:lpstr>PowerPoint 演示文稿</vt:lpstr>
      <vt:lpstr>PowerPoint 演示文稿</vt:lpstr>
      <vt:lpstr>PowerPoint 演示文稿</vt:lpstr>
      <vt:lpstr>Algorithm Used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Samsung</dc:creator>
  <cp:lastModifiedBy>Saubhagya Ashish</cp:lastModifiedBy>
  <cp:revision>155</cp:revision>
  <dcterms:created xsi:type="dcterms:W3CDTF">2014-08-24T05:25:00Z</dcterms:created>
  <dcterms:modified xsi:type="dcterms:W3CDTF">2019-07-05T04:01:43Z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1033-11.2.0.8641</vt:lpwstr>
  </property>
</Properties>
</file>