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590405" cy="2943225"/>
          </a:xfrm>
        </p:spPr>
        <p:txBody>
          <a:bodyPr>
            <a:normAutofit fontScale="90000" lnSpcReduction="20000"/>
          </a:bodyPr>
          <a:p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HUMAN ACTIVITY RECOGNITION USING ANDROID SMART PHONE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A PROJECT BY-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ABHINAV KUMAR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(1629119)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SAUBHAGYA ASHISH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(1629171)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SHUBHANGI GUPTA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(1629176)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SRIPRIYA SRIVASTAVA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(1629183)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pPr algn="l"/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                                              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SHEFALI PANDEY</a:t>
            </a: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         </a:t>
            </a:r>
            <a:r>
              <a:rPr lang="en-US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charset="0"/>
                <a:cs typeface="Franklin Gothic Book" panose="020B0503020102020204" charset="0"/>
              </a:rPr>
              <a:t>(1629191)</a:t>
            </a:r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  <a:p>
            <a:endParaRPr lang="en-US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  <p:pic>
        <p:nvPicPr>
          <p:cNvPr id="4" name="Picture 3" descr="KIIT-Logo-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3145" y="517525"/>
            <a:ext cx="7433945" cy="2183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 u="sng"/>
              <a:t>ROAD MAP OF THE PROJECT</a:t>
            </a:r>
            <a:endParaRPr lang="en-US" b="1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Human Activity Recognition</a:t>
            </a:r>
            <a:r>
              <a:rPr lang="en-US"/>
              <a:t> (HAR) aims to identify the actions carried out by a person given a set of observations of him/herself and the surrounding environment. Recognition can be accomplished by exploiting the information retrieved from Smartphone.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idea is that once the subject’s activity is recognized and known, an intelligent computer system can then offer assistance.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7050"/>
            <a:ext cx="10515600" cy="5650230"/>
          </a:xfrm>
        </p:spPr>
        <p:txBody>
          <a:bodyPr/>
          <a:p>
            <a:pPr marL="0" indent="0">
              <a:buNone/>
            </a:pPr>
            <a:r>
              <a:rPr lang="en-US" sz="3600" b="1" i="1" u="sng"/>
              <a:t>Outcomes: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This model will be able to track following activites such as-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Walking</a:t>
            </a:r>
            <a:endParaRPr lang="en-US"/>
          </a:p>
          <a:p>
            <a:r>
              <a:rPr lang="en-US"/>
              <a:t>Walking Upstairs</a:t>
            </a:r>
            <a:endParaRPr lang="en-US"/>
          </a:p>
          <a:p>
            <a:r>
              <a:rPr lang="en-US"/>
              <a:t>Walking Downstairs</a:t>
            </a:r>
            <a:endParaRPr lang="en-US"/>
          </a:p>
          <a:p>
            <a:r>
              <a:rPr lang="en-US"/>
              <a:t>Sitting</a:t>
            </a:r>
            <a:endParaRPr lang="en-US"/>
          </a:p>
          <a:p>
            <a:r>
              <a:rPr lang="en-US"/>
              <a:t>Standing</a:t>
            </a:r>
            <a:endParaRPr lang="en-US"/>
          </a:p>
          <a:p>
            <a:r>
              <a:rPr lang="en-US"/>
              <a:t>Laying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 u="sng"/>
              <a:t>PREREQUISITE</a:t>
            </a:r>
            <a:endParaRPr lang="en-US" b="1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Basic Knowledge on-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Python</a:t>
            </a:r>
            <a:endParaRPr lang="en-US"/>
          </a:p>
          <a:p>
            <a:pPr marL="0" indent="0">
              <a:buNone/>
            </a:pPr>
            <a:r>
              <a:rPr lang="en-US"/>
              <a:t>Deep Learning</a:t>
            </a:r>
            <a:endParaRPr lang="en-US"/>
          </a:p>
          <a:p>
            <a:pPr marL="0" indent="0">
              <a:buNone/>
            </a:pPr>
            <a:r>
              <a:rPr lang="en-US"/>
              <a:t>Machine Learning Algorithms (K-nn, Clustering K-nn, SVM)</a:t>
            </a:r>
            <a:endParaRPr lang="en-US"/>
          </a:p>
          <a:p>
            <a:pPr marL="0" indent="0">
              <a:buNone/>
            </a:pPr>
            <a:r>
              <a:rPr lang="en-US"/>
              <a:t>Android Studio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 u="sng"/>
              <a:t>Requirements</a:t>
            </a:r>
            <a:endParaRPr lang="en-US" b="1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Sets on Human Activities performing diffrent task</a:t>
            </a:r>
            <a:endParaRPr lang="en-US"/>
          </a:p>
          <a:p>
            <a:r>
              <a:rPr lang="en-US"/>
              <a:t>Python Libararies- Numpy, Pandas, Sklearn, Matplot</a:t>
            </a:r>
            <a:endParaRPr lang="en-US"/>
          </a:p>
          <a:p>
            <a:r>
              <a:rPr lang="en-US"/>
              <a:t>JSON (To connect Android with Python Script)</a:t>
            </a:r>
            <a:endParaRPr lang="en-US"/>
          </a:p>
          <a:p>
            <a:r>
              <a:rPr lang="en-US"/>
              <a:t>Andriod Studio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 u="sng"/>
              <a:t>TASK DIVISON-</a:t>
            </a:r>
            <a:endParaRPr lang="en-US" b="1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Collection of DATASETS- Each and every member of the group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UI and Python Developer- Shubhangi Gupta and Shefali Pandey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ML Algorithms- Abhinav Kumar and Saubhagya Ashish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Android Development- Sripriya Srivastava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i="1" u="sng"/>
              <a:t>Timeline-</a:t>
            </a:r>
            <a:endParaRPr lang="en-US" b="1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Collection of DATASETS: 01/02/2019 to 15/02/2019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/>
              <a:t>Programming- 18/02/2019 to 10/03/2019</a:t>
            </a:r>
            <a:endParaRPr lang="en-US"/>
          </a:p>
          <a:p>
            <a:endParaRPr lang="en-US"/>
          </a:p>
          <a:p>
            <a:r>
              <a:rPr lang="en-US"/>
              <a:t>UI Development- 01/03/2019 to 15/03/2019</a:t>
            </a:r>
            <a:endParaRPr lang="en-US"/>
          </a:p>
          <a:p>
            <a:endParaRPr lang="en-US"/>
          </a:p>
          <a:p>
            <a:r>
              <a:rPr lang="en-US"/>
              <a:t>Final Submisson- 01/04/2019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hank-you-handwritten-inscription_1436-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285750"/>
            <a:ext cx="5963285" cy="5896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Franklin Gothic Book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ROAD MAP OF THE PROJECT</vt:lpstr>
      <vt:lpstr> </vt:lpstr>
      <vt:lpstr>PREREQUISITE</vt:lpstr>
      <vt:lpstr>Requirements</vt:lpstr>
      <vt:lpstr>TASK DIVISON-</vt:lpstr>
      <vt:lpstr>Timeline-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nEW u</dc:creator>
  <cp:lastModifiedBy>nEW u</cp:lastModifiedBy>
  <cp:revision>4</cp:revision>
  <dcterms:created xsi:type="dcterms:W3CDTF">2019-02-04T18:35:00Z</dcterms:created>
  <dcterms:modified xsi:type="dcterms:W3CDTF">2019-02-04T18:42:09Z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