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3"/>
  </p:normalViewPr>
  <p:slideViewPr>
    <p:cSldViewPr snapToGrid="0">
      <p:cViewPr varScale="1">
        <p:scale>
          <a:sx n="124" d="100"/>
          <a:sy n="124" d="100"/>
        </p:scale>
        <p:origin x="176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f9da36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f9da36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f9da36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f9da36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f9da36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af9da36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服薬時期マスタ作成アプリ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1. 概要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これは、T_UNT.csv、d_timing_facility.txt、および</a:t>
            </a:r>
            <a:r>
              <a:rPr lang="en" dirty="0"/>
              <a:t> </a:t>
            </a:r>
            <a:r>
              <a:rPr lang="en" dirty="0" err="1"/>
              <a:t>d_timing_facility_Detail</a:t>
            </a:r>
            <a:r>
              <a:rPr lang="en" dirty="0"/>
              <a:t> </a:t>
            </a:r>
            <a:r>
              <a:rPr lang="en" dirty="0" err="1"/>
              <a:t>ファイルを生成するシンプルな</a:t>
            </a:r>
            <a:r>
              <a:rPr lang="en" dirty="0"/>
              <a:t> PHP </a:t>
            </a:r>
            <a:r>
              <a:rPr lang="en" dirty="0" err="1"/>
              <a:t>アプリケーションです。次の操作を実行できます</a:t>
            </a:r>
            <a:r>
              <a:rPr lang="en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ユーザ</a:t>
            </a:r>
            <a:r>
              <a:rPr lang="en" dirty="0"/>
              <a:t>ー </a:t>
            </a:r>
            <a:r>
              <a:rPr lang="en" dirty="0" err="1"/>
              <a:t>タイミング</a:t>
            </a:r>
            <a:r>
              <a:rPr lang="en" dirty="0"/>
              <a:t> </a:t>
            </a:r>
            <a:r>
              <a:rPr lang="en" dirty="0" err="1"/>
              <a:t>データをアップロードします</a:t>
            </a:r>
            <a:r>
              <a:rPr lang="en" dirty="0"/>
              <a:t>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ユーザ</a:t>
            </a:r>
            <a:r>
              <a:rPr lang="en" dirty="0"/>
              <a:t>ー </a:t>
            </a:r>
            <a:r>
              <a:rPr lang="en" dirty="0" err="1"/>
              <a:t>タイミングをマスタ</a:t>
            </a:r>
            <a:r>
              <a:rPr lang="en" dirty="0"/>
              <a:t>ー </a:t>
            </a:r>
            <a:r>
              <a:rPr lang="en" dirty="0" err="1"/>
              <a:t>タイミング</a:t>
            </a:r>
            <a:r>
              <a:rPr lang="en" dirty="0"/>
              <a:t> </a:t>
            </a:r>
            <a:r>
              <a:rPr lang="en" dirty="0" err="1"/>
              <a:t>データと比較します</a:t>
            </a:r>
            <a:r>
              <a:rPr lang="en" dirty="0"/>
              <a:t>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出力ファイルを生成します</a:t>
            </a:r>
            <a:r>
              <a:rPr lang="en" dirty="0"/>
              <a:t>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2.システムアーキテクチャ図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8" y="883579"/>
            <a:ext cx="6575461" cy="389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3. </a:t>
            </a:r>
            <a:r>
              <a:rPr lang="en" sz="1800" dirty="0" err="1">
                <a:solidFill>
                  <a:schemeClr val="dk2"/>
                </a:solidFill>
              </a:rPr>
              <a:t>フロー図</a:t>
            </a: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864" y="1017725"/>
            <a:ext cx="5324900" cy="39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服薬時期マスタ作成アプリ</vt:lpstr>
      <vt:lpstr>1. 概要</vt:lpstr>
      <vt:lpstr>2.システムアーキテクチャ図</vt:lpstr>
      <vt:lpstr>3. フロー図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Rai Saubhagya</cp:lastModifiedBy>
  <cp:revision>1</cp:revision>
  <dcterms:modified xsi:type="dcterms:W3CDTF">2025-01-30T00:36:00Z</dcterms:modified>
</cp:coreProperties>
</file>