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352" r:id="rId2"/>
    <p:sldId id="351" r:id="rId3"/>
    <p:sldId id="353" r:id="rId4"/>
    <p:sldId id="354" r:id="rId5"/>
    <p:sldId id="355" r:id="rId6"/>
    <p:sldId id="356" r:id="rId7"/>
    <p:sldId id="357" r:id="rId8"/>
    <p:sldId id="358" r:id="rId9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8000"/>
    <a:srgbClr val="FFFF99"/>
    <a:srgbClr val="FF9999"/>
    <a:srgbClr val="FFFFCC"/>
    <a:srgbClr val="CC0099"/>
    <a:srgbClr val="FF99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989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E95E4CA-757C-44FD-B232-312DBC0DAE25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8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95D192D-53B1-492A-B38B-E2055DC40B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948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BAC68E0-02ED-4B9D-A21A-D42D0F9FB343}" type="datetimeFigureOut">
              <a:rPr lang="en-US" smtClean="0"/>
              <a:pPr/>
              <a:t>4/3/2016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FDF390A-FE46-4671-A7A7-006B5B9709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53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11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396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71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371600"/>
            <a:ext cx="1943100" cy="4114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371600"/>
            <a:ext cx="5676900" cy="4114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3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84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317523" y="114300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2E7832B-BD76-48F5-A3D3-14893F860D90}" type="slidenum">
              <a:rPr lang="en-US" sz="2800" smtClean="0"/>
              <a:t>‹#›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2694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419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0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8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7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275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9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143000"/>
            <a:ext cx="9144000" cy="495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8" name="Picture 14" descr="Tufts_logo+univ-whit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184900"/>
            <a:ext cx="13970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E7DC1"/>
          </a:solidFill>
          <a:latin typeface="Verdana" pitchFamily="6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E7DC1"/>
          </a:solidFill>
          <a:latin typeface="Verdana" pitchFamily="6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E7DC1"/>
          </a:solidFill>
          <a:latin typeface="Verdana" pitchFamily="6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E7DC1"/>
          </a:solidFill>
          <a:latin typeface="Verdana" pitchFamily="6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E7DC1"/>
          </a:solidFill>
          <a:latin typeface="Verdana" pitchFamily="6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E7DC1"/>
          </a:solidFill>
          <a:latin typeface="Verdana" pitchFamily="6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E7DC1"/>
          </a:solidFill>
          <a:latin typeface="Verdana" pitchFamily="6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E7DC1"/>
          </a:solidFill>
          <a:latin typeface="Verdana" pitchFamily="64" charset="0"/>
        </a:defRPr>
      </a:lvl9pPr>
    </p:titleStyle>
    <p:bodyStyle>
      <a:lvl1pPr marL="114300" indent="-1143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143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2pPr>
      <a:lvl3pPr marL="1028700" indent="-1143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485900" indent="-1143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1943100" indent="-1143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400300" indent="-1143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57500" indent="-1143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14700" indent="-1143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771900" indent="-1143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1"/>
            <a:ext cx="7772400" cy="990600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Your project name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Your name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Date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48000"/>
            <a:ext cx="8991600" cy="2819400"/>
          </a:xfrm>
        </p:spPr>
        <p:txBody>
          <a:bodyPr/>
          <a:lstStyle/>
          <a:p>
            <a:pPr algn="l"/>
            <a:r>
              <a:rPr lang="en-US" sz="2000" b="1" dirty="0"/>
              <a:t>Abstract</a:t>
            </a:r>
            <a:r>
              <a:rPr lang="en-US" sz="2000" dirty="0"/>
              <a:t>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(example) Many </a:t>
            </a:r>
            <a:r>
              <a:rPr lang="en-US" sz="2000" dirty="0"/>
              <a:t>equations in physics, chemistry, and biology use derivatives to describe changes in </a:t>
            </a:r>
            <a:r>
              <a:rPr lang="en-US" sz="2000" dirty="0" smtClean="0"/>
              <a:t>time and/or </a:t>
            </a:r>
            <a:r>
              <a:rPr lang="en-US" sz="2000" dirty="0"/>
              <a:t>space. Because analytic expressions for the derivative are not available in many </a:t>
            </a:r>
            <a:r>
              <a:rPr lang="en-US" sz="2000" dirty="0" smtClean="0"/>
              <a:t>situations, there </a:t>
            </a:r>
            <a:r>
              <a:rPr lang="en-US" sz="2000" dirty="0"/>
              <a:t>is a need to compute numerical approximations to the derivative. This </a:t>
            </a:r>
            <a:r>
              <a:rPr lang="en-US" sz="2000" dirty="0" smtClean="0"/>
              <a:t>presentation describes implementations </a:t>
            </a:r>
            <a:r>
              <a:rPr lang="en-US" sz="2000" dirty="0"/>
              <a:t>of forward, backward, and centered </a:t>
            </a:r>
            <a:r>
              <a:rPr lang="en-US" sz="2000" dirty="0" smtClean="0"/>
              <a:t>differences</a:t>
            </a:r>
            <a:r>
              <a:rPr lang="en-US" sz="2000" dirty="0"/>
              <a:t>, along with error estimates </a:t>
            </a:r>
            <a:r>
              <a:rPr lang="en-US" sz="2000" dirty="0" smtClean="0"/>
              <a:t>for each</a:t>
            </a:r>
            <a:r>
              <a:rPr lang="en-US" sz="2000" dirty="0"/>
              <a:t>. These results can be used to set up numerical calculations </a:t>
            </a:r>
            <a:r>
              <a:rPr lang="en-US" sz="2000" dirty="0" smtClean="0"/>
              <a:t>and to </a:t>
            </a:r>
            <a:r>
              <a:rPr lang="en-US" sz="2000" dirty="0"/>
              <a:t>quantify the </a:t>
            </a:r>
            <a:r>
              <a:rPr lang="en-US" sz="2000" dirty="0" smtClean="0"/>
              <a:t>expected calculation </a:t>
            </a:r>
            <a:r>
              <a:rPr lang="en-US" sz="2000" dirty="0"/>
              <a:t>errors.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4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Background</a:t>
            </a:r>
            <a:endParaRPr lang="en-US" sz="3600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228600" y="1219200"/>
            <a:ext cx="8839200" cy="4267200"/>
          </a:xfrm>
          <a:prstGeom prst="rect">
            <a:avLst/>
          </a:prstGeom>
        </p:spPr>
        <p:txBody>
          <a:bodyPr>
            <a:noAutofit/>
          </a:bodyPr>
          <a:lstStyle>
            <a:lvl1pPr marL="114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1028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485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19431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400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57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14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771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kern="0" dirty="0" smtClean="0"/>
              <a:t> Everybody should care about my project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kern="0" dirty="0"/>
              <a:t> </a:t>
            </a:r>
            <a:r>
              <a:rPr lang="en-US" sz="2800" kern="0" dirty="0" smtClean="0"/>
              <a:t>Here is why, in one slide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kern="0" dirty="0"/>
              <a:t> </a:t>
            </a:r>
            <a:r>
              <a:rPr lang="en-US" sz="2800" kern="0" dirty="0" smtClean="0"/>
              <a:t>Font size for text should </a:t>
            </a:r>
            <a:r>
              <a:rPr lang="en-US" sz="2800" kern="0" dirty="0"/>
              <a:t>be </a:t>
            </a:r>
            <a:r>
              <a:rPr lang="en-US" sz="2800" kern="0" dirty="0" smtClean="0"/>
              <a:t>24 </a:t>
            </a:r>
            <a:r>
              <a:rPr lang="en-US" sz="2800" kern="0" dirty="0"/>
              <a:t>or </a:t>
            </a:r>
            <a:r>
              <a:rPr lang="en-US" sz="2800" kern="0" dirty="0" smtClean="0"/>
              <a:t>bigger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kern="0" dirty="0"/>
              <a:t> </a:t>
            </a:r>
            <a:r>
              <a:rPr lang="en-US" sz="2800" kern="0" dirty="0" smtClean="0"/>
              <a:t>Feel free to include a picture if it helps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800" kern="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800" kern="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800" kern="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800" kern="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800" kern="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8601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Technical Approach - 1</a:t>
            </a:r>
            <a:endParaRPr lang="en-US" sz="3600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228600" y="1219200"/>
            <a:ext cx="8839200" cy="4267200"/>
          </a:xfrm>
          <a:prstGeom prst="rect">
            <a:avLst/>
          </a:prstGeom>
        </p:spPr>
        <p:txBody>
          <a:bodyPr>
            <a:noAutofit/>
          </a:bodyPr>
          <a:lstStyle>
            <a:lvl1pPr marL="114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1028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485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19431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400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57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14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771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kern="0" dirty="0" smtClean="0"/>
              <a:t> </a:t>
            </a:r>
            <a:r>
              <a:rPr lang="en-US" sz="2800" kern="0" dirty="0"/>
              <a:t>S</a:t>
            </a:r>
            <a:r>
              <a:rPr lang="en-US" sz="2800" kern="0" dirty="0" smtClean="0"/>
              <a:t>ome details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kern="0" dirty="0" smtClean="0"/>
              <a:t> More details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kern="0" dirty="0" smtClean="0"/>
              <a:t> total </a:t>
            </a:r>
            <a:r>
              <a:rPr lang="en-US" sz="2800" kern="0" dirty="0"/>
              <a:t>number of (approach slides + results slides) should not exceed </a:t>
            </a:r>
            <a:r>
              <a:rPr lang="en-US" sz="2800" kern="0" dirty="0" smtClean="0"/>
              <a:t>4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kern="0" dirty="0"/>
              <a:t> </a:t>
            </a:r>
            <a:r>
              <a:rPr lang="en-US" sz="2800" kern="0" dirty="0" smtClean="0"/>
              <a:t>font size should be 24 or bigger, except for figure and table labels, which should be readable (18 or 20 is reasonable)</a:t>
            </a:r>
            <a:endParaRPr lang="en-US" sz="2800" kern="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800" kern="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800" kern="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800" kern="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600" kern="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99120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457200"/>
          </a:xfrm>
        </p:spPr>
        <p:txBody>
          <a:bodyPr/>
          <a:lstStyle/>
          <a:p>
            <a:r>
              <a:rPr lang="en-US" sz="3600" dirty="0" smtClean="0"/>
              <a:t>Technical Approach – 2 </a:t>
            </a:r>
            <a:r>
              <a:rPr lang="en-US" sz="3600" dirty="0"/>
              <a:t>(if needed)</a:t>
            </a:r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228600" y="1219200"/>
            <a:ext cx="8839200" cy="4267200"/>
          </a:xfrm>
          <a:prstGeom prst="rect">
            <a:avLst/>
          </a:prstGeom>
        </p:spPr>
        <p:txBody>
          <a:bodyPr>
            <a:noAutofit/>
          </a:bodyPr>
          <a:lstStyle>
            <a:lvl1pPr marL="114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1028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485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19431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400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57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14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771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kern="0" dirty="0" smtClean="0"/>
              <a:t> extension of previous slide – same </a:t>
            </a:r>
            <a:br>
              <a:rPr lang="en-US" sz="2800" kern="0" dirty="0" smtClean="0"/>
            </a:br>
            <a:r>
              <a:rPr lang="en-US" sz="2800" kern="0" dirty="0" smtClean="0"/>
              <a:t>comments on font size, </a:t>
            </a:r>
            <a:r>
              <a:rPr lang="en-US" sz="2800" kern="0" dirty="0" err="1" smtClean="0"/>
              <a:t>etc</a:t>
            </a:r>
            <a:r>
              <a:rPr lang="en-US" sz="2800" kern="0" dirty="0" smtClean="0"/>
              <a:t> apply</a:t>
            </a:r>
            <a:endParaRPr lang="en-US" sz="2800" kern="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800" kern="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800" kern="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800" kern="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600" kern="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2681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Results- 1</a:t>
            </a:r>
            <a:endParaRPr lang="en-US" sz="3600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228600" y="1219200"/>
            <a:ext cx="8839200" cy="4267200"/>
          </a:xfrm>
          <a:prstGeom prst="rect">
            <a:avLst/>
          </a:prstGeom>
        </p:spPr>
        <p:txBody>
          <a:bodyPr>
            <a:noAutofit/>
          </a:bodyPr>
          <a:lstStyle>
            <a:lvl1pPr marL="114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1028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485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19431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400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57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14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771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kern="0" dirty="0" smtClean="0"/>
              <a:t> </a:t>
            </a:r>
            <a:r>
              <a:rPr lang="en-US" sz="2800" kern="0" dirty="0"/>
              <a:t>S</a:t>
            </a:r>
            <a:r>
              <a:rPr lang="en-US" sz="2800" kern="0" dirty="0" smtClean="0"/>
              <a:t>ome results – show at least two figures and/or tables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kern="0" dirty="0" smtClean="0"/>
              <a:t> More stuff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kern="0" dirty="0"/>
              <a:t> </a:t>
            </a:r>
            <a:r>
              <a:rPr lang="en-US" sz="2800" kern="0" dirty="0" smtClean="0"/>
              <a:t>The notes on fonts, # pages from above apply here too </a:t>
            </a:r>
            <a:endParaRPr lang="en-US" sz="2800" kern="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800" kern="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800" kern="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800" kern="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02222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Results- 2 (if needed)</a:t>
            </a:r>
            <a:endParaRPr lang="en-US" sz="3600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228600" y="1219200"/>
            <a:ext cx="8839200" cy="4267200"/>
          </a:xfrm>
          <a:prstGeom prst="rect">
            <a:avLst/>
          </a:prstGeom>
        </p:spPr>
        <p:txBody>
          <a:bodyPr>
            <a:noAutofit/>
          </a:bodyPr>
          <a:lstStyle>
            <a:lvl1pPr marL="114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1028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485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19431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400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57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14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771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kern="0" dirty="0" smtClean="0"/>
              <a:t> </a:t>
            </a:r>
            <a:r>
              <a:rPr lang="en-US" sz="2800" kern="0" dirty="0"/>
              <a:t>S</a:t>
            </a:r>
            <a:r>
              <a:rPr lang="en-US" sz="2800" kern="0" dirty="0" smtClean="0"/>
              <a:t>ome results – figures and/or tables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kern="0" dirty="0" smtClean="0"/>
              <a:t> More stuff</a:t>
            </a:r>
            <a:endParaRPr lang="en-US" sz="2600" kern="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800" kern="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800" kern="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600" kern="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294069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Conclusions and Next </a:t>
            </a:r>
            <a:r>
              <a:rPr lang="en-US" sz="3600" dirty="0"/>
              <a:t>S</a:t>
            </a:r>
            <a:r>
              <a:rPr lang="en-US" sz="3600" dirty="0" smtClean="0"/>
              <a:t>teps</a:t>
            </a:r>
            <a:endParaRPr lang="en-US" sz="3600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228600" y="1219200"/>
            <a:ext cx="8839200" cy="4267200"/>
          </a:xfrm>
          <a:prstGeom prst="rect">
            <a:avLst/>
          </a:prstGeom>
        </p:spPr>
        <p:txBody>
          <a:bodyPr>
            <a:noAutofit/>
          </a:bodyPr>
          <a:lstStyle>
            <a:lvl1pPr marL="114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1028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485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19431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400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57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14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771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kern="0" dirty="0" smtClean="0"/>
              <a:t> what would you do next?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kern="0" dirty="0"/>
              <a:t> </a:t>
            </a:r>
            <a:r>
              <a:rPr lang="en-US" sz="2800" kern="0" dirty="0" smtClean="0"/>
              <a:t>one slide only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kern="0" dirty="0"/>
              <a:t> </a:t>
            </a:r>
            <a:r>
              <a:rPr lang="en-US" sz="2800" kern="0" dirty="0" smtClean="0"/>
              <a:t>same font size rules as above</a:t>
            </a:r>
            <a:endParaRPr lang="en-US" sz="2600" kern="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800" kern="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800" kern="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600" kern="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62699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References</a:t>
            </a:r>
            <a:endParaRPr lang="en-US" sz="3600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228600" y="1219200"/>
            <a:ext cx="8839200" cy="4267200"/>
          </a:xfrm>
          <a:prstGeom prst="rect">
            <a:avLst/>
          </a:prstGeom>
        </p:spPr>
        <p:txBody>
          <a:bodyPr>
            <a:noAutofit/>
          </a:bodyPr>
          <a:lstStyle>
            <a:lvl1pPr marL="114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1028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485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19431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4003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575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147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771900" indent="-1143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800" kern="0" dirty="0" smtClean="0"/>
              <a:t> first ref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800" kern="0" dirty="0"/>
              <a:t> </a:t>
            </a:r>
            <a:r>
              <a:rPr lang="en-US" sz="2800" kern="0" dirty="0" smtClean="0"/>
              <a:t>2</a:t>
            </a:r>
            <a:r>
              <a:rPr lang="en-US" sz="2800" kern="0" baseline="30000" dirty="0" smtClean="0"/>
              <a:t>nd</a:t>
            </a:r>
            <a:r>
              <a:rPr lang="en-US" sz="2800" kern="0" dirty="0" smtClean="0"/>
              <a:t> ref (maybe some code you used)</a:t>
            </a:r>
            <a:endParaRPr lang="en-US" sz="2600" kern="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800" kern="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800" kern="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2600" kern="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28570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fts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6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6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Tufts Theme</Template>
  <TotalTime>9021</TotalTime>
  <Words>189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Verdana</vt:lpstr>
      <vt:lpstr>Tufts Theme</vt:lpstr>
      <vt:lpstr>Your project name Your name Date </vt:lpstr>
      <vt:lpstr>Background</vt:lpstr>
      <vt:lpstr>Technical Approach - 1</vt:lpstr>
      <vt:lpstr>Technical Approach – 2 (if needed)</vt:lpstr>
      <vt:lpstr>Results- 1</vt:lpstr>
      <vt:lpstr>Results- 2 (if needed)</vt:lpstr>
      <vt:lpstr>Conclusions and Next Steps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Murein</dc:creator>
  <cp:lastModifiedBy>Brian Tracey</cp:lastModifiedBy>
  <cp:revision>1344</cp:revision>
  <cp:lastPrinted>2015-03-03T17:21:38Z</cp:lastPrinted>
  <dcterms:created xsi:type="dcterms:W3CDTF">2014-10-17T10:50:54Z</dcterms:created>
  <dcterms:modified xsi:type="dcterms:W3CDTF">2016-04-03T13:59:52Z</dcterms:modified>
</cp:coreProperties>
</file>