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InTeresting</a:t>
            </a:r>
            <a:r>
              <a:rPr lang="en-US" dirty="0" smtClean="0"/>
              <a:t> 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Stephen 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3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InTeresting Topic</vt:lpstr>
    </vt:vector>
  </TitlesOfParts>
  <Company>University of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InTeresting Topic</dc:title>
  <dc:creator>Lee, Stephen (stevel@uidaho.edu)</dc:creator>
  <cp:lastModifiedBy>Lee, Stephen (stevel@uidaho.edu)</cp:lastModifiedBy>
  <cp:revision>1</cp:revision>
  <dcterms:created xsi:type="dcterms:W3CDTF">2018-10-25T19:54:18Z</dcterms:created>
  <dcterms:modified xsi:type="dcterms:W3CDTF">2018-10-25T19:55:43Z</dcterms:modified>
</cp:coreProperties>
</file>