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2493C5E3-6EC2-4E97-9008-5C575F19D5F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4E30EFCF-9239-4145-95BA-E749940EE1B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C5E3-6EC2-4E97-9008-5C575F19D5F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30EFCF-9239-4145-95BA-E749940EE1B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C5E3-6EC2-4E97-9008-5C575F19D5F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30EFCF-9239-4145-95BA-E749940EE1B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C5E3-6EC2-4E97-9008-5C575F19D5F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30EFCF-9239-4145-95BA-E749940EE1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2493C5E3-6EC2-4E97-9008-5C575F19D5F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4E30EFCF-9239-4145-95BA-E749940EE1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C5E3-6EC2-4E97-9008-5C575F19D5F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30EFCF-9239-4145-95BA-E749940EE1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C5E3-6EC2-4E97-9008-5C575F19D5F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30EFCF-9239-4145-95BA-E749940EE1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C5E3-6EC2-4E97-9008-5C575F19D5F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30EFCF-9239-4145-95BA-E749940EE1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C5E3-6EC2-4E97-9008-5C575F19D5F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30EFCF-9239-4145-95BA-E749940EE1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C5E3-6EC2-4E97-9008-5C575F19D5F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30EFCF-9239-4145-95BA-E749940EE1B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C5E3-6EC2-4E97-9008-5C575F19D5F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30EFCF-9239-4145-95BA-E749940EE1B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E30EFCF-9239-4145-95BA-E749940EE1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493C5E3-6EC2-4E97-9008-5C575F19D5F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920" y="3048000"/>
            <a:ext cx="3962400" cy="2133600"/>
          </a:xfrm>
        </p:spPr>
        <p:txBody>
          <a:bodyPr/>
          <a:lstStyle/>
          <a:p>
            <a:r>
              <a:rPr lang="en-US" dirty="0" smtClean="0"/>
              <a:t>Muhammad Saud Nasir Khan (22P-9227)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762000"/>
            <a:ext cx="3962400" cy="2133600"/>
          </a:xfrm>
        </p:spPr>
        <p:txBody>
          <a:bodyPr>
            <a:normAutofit/>
          </a:bodyPr>
          <a:lstStyle/>
          <a:p>
            <a:r>
              <a:rPr lang="en-US" sz="5400" i="1" dirty="0" smtClean="0">
                <a:latin typeface="Bahnschrift SemiBold SemiConden" pitchFamily="34" charset="0"/>
              </a:rPr>
              <a:t>OOP PROJECT</a:t>
            </a:r>
            <a:endParaRPr lang="en-US" sz="5400" i="1" dirty="0">
              <a:latin typeface="Bahnschrift SemiBold SemiConden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657600"/>
            <a:ext cx="3686175" cy="276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2400"/>
            <a:ext cx="5645727" cy="31808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4999" y="3333285"/>
            <a:ext cx="4731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ooper Black" pitchFamily="18" charset="0"/>
              </a:rPr>
              <a:t>CAR RENTAL SYSTEM</a:t>
            </a:r>
            <a:endParaRPr lang="en-US" sz="3600" dirty="0">
              <a:latin typeface="Cooper Black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7462" y="4800600"/>
            <a:ext cx="548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Welcome to my object-oriented programming lab project on the Car Rental System. In this project, I have implemented a comprehensive and user-friendly system that enables customers to rent cars from a rental agency. The system is built using object-oriented programming principles, which allows for modular and reusable code.</a:t>
            </a:r>
          </a:p>
        </p:txBody>
      </p:sp>
    </p:spTree>
    <p:extLst>
      <p:ext uri="{BB962C8B-B14F-4D97-AF65-F5344CB8AC3E}">
        <p14:creationId xmlns:p14="http://schemas.microsoft.com/office/powerpoint/2010/main" val="219878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617"/>
            <a:ext cx="7287395" cy="6505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29508" y="5650675"/>
            <a:ext cx="4074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Impact" pitchFamily="34" charset="0"/>
              </a:rPr>
              <a:t>CLASS DIAGRAM</a:t>
            </a:r>
            <a:endParaRPr lang="en-US" sz="48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74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30</TotalTime>
  <Words>67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Composite</vt:lpstr>
      <vt:lpstr>OOP PROJECT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PROJECT</dc:title>
  <dc:creator>Saud Nasir</dc:creator>
  <cp:lastModifiedBy>Saud Nasir</cp:lastModifiedBy>
  <cp:revision>5</cp:revision>
  <dcterms:created xsi:type="dcterms:W3CDTF">2023-05-05T20:35:31Z</dcterms:created>
  <dcterms:modified xsi:type="dcterms:W3CDTF">2023-05-14T20:52:41Z</dcterms:modified>
</cp:coreProperties>
</file>