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9" d="100"/>
          <a:sy n="69" d="100"/>
        </p:scale>
        <p:origin x="56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5/10/2024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5/10/2024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5/10/2024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5/10/2024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5/10/2024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5/10/2024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5/10/2024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6" y="2404534"/>
            <a:ext cx="8449733" cy="1646302"/>
          </a:xfrm>
        </p:spPr>
        <p:txBody>
          <a:bodyPr/>
          <a:lstStyle/>
          <a:p>
            <a:r>
              <a:rPr lang="en-US" dirty="0" smtClean="0"/>
              <a:t>Shop Management System</a:t>
            </a:r>
            <a:endParaRPr lang="en-US" dirty="0"/>
          </a:p>
        </p:txBody>
      </p:sp>
      <p:sp>
        <p:nvSpPr>
          <p:cNvPr id="3" name="Subtitle 2"/>
          <p:cNvSpPr>
            <a:spLocks noGrp="1"/>
          </p:cNvSpPr>
          <p:nvPr>
            <p:ph type="subTitle" idx="1"/>
          </p:nvPr>
        </p:nvSpPr>
        <p:spPr/>
        <p:txBody>
          <a:bodyPr>
            <a:normAutofit lnSpcReduction="10000"/>
          </a:bodyPr>
          <a:lstStyle/>
          <a:p>
            <a:r>
              <a:rPr lang="en-US" dirty="0" smtClean="0"/>
              <a:t>Saud Nasir (22P-9227)</a:t>
            </a:r>
          </a:p>
          <a:p>
            <a:r>
              <a:rPr lang="en-US" dirty="0" smtClean="0"/>
              <a:t>Abdullah Bilal (22P-9248)</a:t>
            </a:r>
          </a:p>
          <a:p>
            <a:r>
              <a:rPr lang="en-US" dirty="0" err="1" smtClean="0"/>
              <a:t>Faran</a:t>
            </a:r>
            <a:r>
              <a:rPr lang="en-US" dirty="0" smtClean="0"/>
              <a:t> Ahmad (22P-9249)</a:t>
            </a:r>
            <a:endParaRPr lang="en-US" dirty="0"/>
          </a:p>
        </p:txBody>
      </p:sp>
    </p:spTree>
    <p:extLst>
      <p:ext uri="{BB962C8B-B14F-4D97-AF65-F5344CB8AC3E}">
        <p14:creationId xmlns:p14="http://schemas.microsoft.com/office/powerpoint/2010/main" val="1898464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677334" y="1930400"/>
            <a:ext cx="8596668" cy="3880773"/>
          </a:xfrm>
        </p:spPr>
        <p:txBody>
          <a:bodyPr>
            <a:normAutofit fontScale="92500" lnSpcReduction="20000"/>
          </a:bodyPr>
          <a:lstStyle/>
          <a:p>
            <a:r>
              <a:rPr lang="en-US" dirty="0"/>
              <a:t>Welcome to our Shop Management System! Our platform provides a convenient and efficient way for users to manage their shop, whether it's a small business or a large enterprise.</a:t>
            </a:r>
          </a:p>
          <a:p>
            <a:endParaRPr lang="en-US" dirty="0"/>
          </a:p>
          <a:p>
            <a:r>
              <a:rPr lang="en-US" dirty="0"/>
              <a:t>With our system, users can register and login to their accounts securely. Once logged in, they can easily add new products to their inventory, update existing product details, and remove products that are no longer available.</a:t>
            </a:r>
          </a:p>
          <a:p>
            <a:endParaRPr lang="en-US" dirty="0"/>
          </a:p>
          <a:p>
            <a:r>
              <a:rPr lang="en-US" dirty="0"/>
              <a:t>Our system also simplifies the sales process, allowing users to track and manage product sales effortlessly. By providing a user-friendly interface and powerful management tools, we aim to streamline shop operations and help businesses thrive.</a:t>
            </a:r>
          </a:p>
          <a:p>
            <a:endParaRPr lang="en-US" dirty="0"/>
          </a:p>
          <a:p>
            <a:r>
              <a:rPr lang="en-US" dirty="0"/>
              <a:t>Experience the convenience and efficiency of our Shop Management System today!</a:t>
            </a:r>
          </a:p>
        </p:txBody>
      </p:sp>
    </p:spTree>
    <p:extLst>
      <p:ext uri="{BB962C8B-B14F-4D97-AF65-F5344CB8AC3E}">
        <p14:creationId xmlns:p14="http://schemas.microsoft.com/office/powerpoint/2010/main" val="18574902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Technologies Used</a:t>
            </a:r>
            <a:endParaRPr lang="en-US" dirty="0"/>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2299854"/>
            <a:ext cx="3128572" cy="1470025"/>
          </a:xfr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3312" y="4455205"/>
            <a:ext cx="1447078" cy="1625930"/>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75668" y="1536247"/>
            <a:ext cx="2762366" cy="2233632"/>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21787" y="4277980"/>
            <a:ext cx="1884831" cy="1803155"/>
          </a:xfrm>
          <a:prstGeom prst="rect">
            <a:avLst/>
          </a:prstGeom>
        </p:spPr>
      </p:pic>
    </p:spTree>
    <p:extLst>
      <p:ext uri="{BB962C8B-B14F-4D97-AF65-F5344CB8AC3E}">
        <p14:creationId xmlns:p14="http://schemas.microsoft.com/office/powerpoint/2010/main" val="12343649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ERD</a:t>
            </a:r>
            <a:endParaRPr lang="en-US"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18410" r="18477"/>
          <a:stretch/>
        </p:blipFill>
        <p:spPr>
          <a:xfrm>
            <a:off x="1314644" y="1422401"/>
            <a:ext cx="6394750" cy="5066145"/>
          </a:xfrm>
        </p:spPr>
      </p:pic>
    </p:spTree>
    <p:extLst>
      <p:ext uri="{BB962C8B-B14F-4D97-AF65-F5344CB8AC3E}">
        <p14:creationId xmlns:p14="http://schemas.microsoft.com/office/powerpoint/2010/main" val="406417276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17</TotalTime>
  <Words>147</Words>
  <Application>Microsoft Office PowerPoint</Application>
  <PresentationFormat>Widescreen</PresentationFormat>
  <Paragraphs>14</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Trebuchet MS</vt:lpstr>
      <vt:lpstr>Wingdings 3</vt:lpstr>
      <vt:lpstr>Facet</vt:lpstr>
      <vt:lpstr>Shop Management System</vt:lpstr>
      <vt:lpstr>Introduction</vt:lpstr>
      <vt:lpstr>Technologies Used</vt:lpstr>
      <vt:lpstr>ERD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Shop Management System</dc:title>
  <dc:creator>Dell</dc:creator>
  <cp:lastModifiedBy>Dell</cp:lastModifiedBy>
  <cp:revision>2</cp:revision>
  <dcterms:created xsi:type="dcterms:W3CDTF">2024-05-09T21:28:43Z</dcterms:created>
  <dcterms:modified xsi:type="dcterms:W3CDTF">2024-05-09T21:46:03Z</dcterms:modified>
</cp:coreProperties>
</file>