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2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l:(650)%20797-8341" TargetMode="External"/><Relationship Id="rId4" Type="http://schemas.openxmlformats.org/officeDocument/2006/relationships/hyperlink" Target="tel:(312)%20678-2891" TargetMode="External"/><Relationship Id="rId5" Type="http://schemas.openxmlformats.org/officeDocument/2006/relationships/hyperlink" Target="tel:(773)%20787-6305" TargetMode="External"/><Relationship Id="rId6" Type="http://schemas.openxmlformats.org/officeDocument/2006/relationships/hyperlink" Target="tel:(201)%20626-067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tel:(773)%20703-268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A944E-802F-4E3E-A93F-389B7005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70749" y="663192"/>
            <a:ext cx="9755187" cy="1984944"/>
          </a:xfrm>
        </p:spPr>
        <p:txBody>
          <a:bodyPr>
            <a:normAutofit fontScale="90000"/>
          </a:bodyPr>
          <a:lstStyle/>
          <a:p>
            <a:r>
              <a:rPr lang="en-US" dirty="0"/>
              <a:t>IOT - IIT Escort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47B85F-FA5A-428E-BDC8-9BB1479A0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63500" y="2758145"/>
            <a:ext cx="9755187" cy="1297909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Ahmed Sayed</a:t>
            </a:r>
          </a:p>
          <a:p>
            <a:r>
              <a:rPr lang="en-US" dirty="0"/>
              <a:t>Zeshan Sayed</a:t>
            </a:r>
          </a:p>
        </p:txBody>
      </p:sp>
    </p:spTree>
    <p:extLst>
      <p:ext uri="{BB962C8B-B14F-4D97-AF65-F5344CB8AC3E}">
        <p14:creationId xmlns:p14="http://schemas.microsoft.com/office/powerpoint/2010/main" val="411903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2D41B-8CE5-4A30-84D4-4CF7E542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DBC76-4E40-49E6-93F3-B77CACE46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[{'</a:t>
            </a:r>
            <a:r>
              <a:rPr lang="en-US" dirty="0" err="1"/>
              <a:t>name':'Ahmed</a:t>
            </a:r>
            <a:r>
              <a:rPr lang="en-US" dirty="0"/>
              <a:t> Sayed', 'contact':'</a:t>
            </a:r>
            <a:r>
              <a:rPr lang="en-US" dirty="0">
                <a:hlinkClick r:id="rId2"/>
              </a:rPr>
              <a:t>17737032688</a:t>
            </a:r>
            <a:r>
              <a:rPr lang="en-US" dirty="0"/>
              <a:t>', 'hawkid':'A20388365'},</a:t>
            </a:r>
          </a:p>
          <a:p>
            <a:r>
              <a:rPr lang="en-US" dirty="0"/>
              <a:t>              {'</a:t>
            </a:r>
            <a:r>
              <a:rPr lang="en-US" dirty="0" err="1"/>
              <a:t>name':'Zeshan</a:t>
            </a:r>
            <a:r>
              <a:rPr lang="en-US" dirty="0"/>
              <a:t> Sayed', 'contact':'</a:t>
            </a:r>
            <a:r>
              <a:rPr lang="en-US" dirty="0">
                <a:hlinkClick r:id="rId3"/>
              </a:rPr>
              <a:t>16507978341</a:t>
            </a:r>
            <a:r>
              <a:rPr lang="en-US" dirty="0"/>
              <a:t>', 'hawkid':'A20388365'},</a:t>
            </a:r>
          </a:p>
          <a:p>
            <a:r>
              <a:rPr lang="en-US" dirty="0"/>
              <a:t>              {'name':'</a:t>
            </a:r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Manoj</a:t>
            </a:r>
            <a:r>
              <a:rPr lang="en-US" dirty="0"/>
              <a:t>', 'contact':'</a:t>
            </a:r>
            <a:r>
              <a:rPr lang="en-US" dirty="0">
                <a:hlinkClick r:id="rId4"/>
              </a:rPr>
              <a:t>13126782891</a:t>
            </a:r>
            <a:r>
              <a:rPr lang="en-US" dirty="0"/>
              <a:t>', 'hawkid':'A20388365'},</a:t>
            </a:r>
          </a:p>
          <a:p>
            <a:r>
              <a:rPr lang="en-US" dirty="0"/>
              <a:t>              {'name':'</a:t>
            </a:r>
            <a:r>
              <a:rPr lang="en-US" dirty="0" err="1"/>
              <a:t>Mudassir</a:t>
            </a:r>
            <a:r>
              <a:rPr lang="en-US" dirty="0"/>
              <a:t> </a:t>
            </a:r>
            <a:r>
              <a:rPr lang="en-US" dirty="0" err="1"/>
              <a:t>Vavathar</a:t>
            </a:r>
            <a:r>
              <a:rPr lang="en-US" dirty="0"/>
              <a:t>', 'contact':'</a:t>
            </a:r>
            <a:r>
              <a:rPr lang="en-US" dirty="0">
                <a:hlinkClick r:id="rId5"/>
              </a:rPr>
              <a:t>17737876305</a:t>
            </a:r>
            <a:r>
              <a:rPr lang="en-US" dirty="0"/>
              <a:t>', 'hawkid':'A20388365'},</a:t>
            </a:r>
          </a:p>
          <a:p>
            <a:r>
              <a:rPr lang="en-US" dirty="0"/>
              <a:t>              {'name':'</a:t>
            </a:r>
            <a:r>
              <a:rPr lang="en-US" dirty="0" err="1"/>
              <a:t>Divyank</a:t>
            </a:r>
            <a:r>
              <a:rPr lang="en-US" dirty="0"/>
              <a:t>', 'contact':'</a:t>
            </a:r>
            <a:r>
              <a:rPr lang="en-US" dirty="0">
                <a:hlinkClick r:id="rId6"/>
              </a:rPr>
              <a:t>12016260675</a:t>
            </a:r>
            <a:r>
              <a:rPr lang="en-US" dirty="0"/>
              <a:t>', 'hawkid':'A20388365'}];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10" y="168167"/>
            <a:ext cx="6232635" cy="5228130"/>
          </a:xfrm>
        </p:spPr>
      </p:pic>
    </p:spTree>
    <p:extLst>
      <p:ext uri="{BB962C8B-B14F-4D97-AF65-F5344CB8AC3E}">
        <p14:creationId xmlns:p14="http://schemas.microsoft.com/office/powerpoint/2010/main" val="5658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88FD57-86D7-4128-A3BE-D4788FD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137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15972-09DB-417B-A3A5-A8959258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96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C2DE4-8D8B-4B5A-B735-F1CBAF1B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B14FE-C6CA-4E7B-B81C-E96E9FAAC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inter-networking of physical devices </a:t>
            </a:r>
          </a:p>
          <a:p>
            <a:r>
              <a:rPr lang="en-US" dirty="0"/>
              <a:t>collect and exchange data</a:t>
            </a:r>
          </a:p>
          <a:p>
            <a:r>
              <a:rPr lang="en-US" dirty="0"/>
              <a:t>Reliable when connectivity is involved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C533A-297F-4EC5-9A17-316EA86D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7B327-7347-4D01-AEFC-BDCEC77B40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902998"/>
            <a:ext cx="10394707" cy="2929631"/>
          </a:xfrm>
        </p:spPr>
        <p:txBody>
          <a:bodyPr/>
          <a:lstStyle/>
          <a:p>
            <a:r>
              <a:rPr lang="en-US" dirty="0"/>
              <a:t>Inappropriate system causing long queue</a:t>
            </a:r>
          </a:p>
          <a:p>
            <a:r>
              <a:rPr lang="en-US" dirty="0"/>
              <a:t>Long Waiting for student escort service</a:t>
            </a:r>
          </a:p>
          <a:p>
            <a:r>
              <a:rPr lang="en-US" dirty="0"/>
              <a:t>Queue ruins productive time</a:t>
            </a:r>
          </a:p>
          <a:p>
            <a:r>
              <a:rPr lang="en-US" dirty="0"/>
              <a:t>Less substitutes to travel after 7pm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0C05A03-ED61-49CF-AFB7-46099466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5" y="144968"/>
            <a:ext cx="4866256" cy="2642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8AE2BD6-E5C6-45F2-AB96-04E5A34A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04" y="114112"/>
            <a:ext cx="5010274" cy="2704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4B65BC6-2910-4351-94FC-F3F792A9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3" y="3268842"/>
            <a:ext cx="4853078" cy="2696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07CD30A-12C6-4C7D-A1B4-D5D89FF0D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504" y="3244142"/>
            <a:ext cx="5010274" cy="2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5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C7056-7D58-4AEB-831A-E6E8A302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4FF9A1-CC1A-458C-B65E-CE56EC7DE3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Proper management of queue</a:t>
            </a:r>
          </a:p>
          <a:p>
            <a:r>
              <a:rPr lang="en-US" dirty="0"/>
              <a:t>No longer waiting in the queue    (physically)</a:t>
            </a:r>
          </a:p>
          <a:p>
            <a:r>
              <a:rPr lang="en-US" dirty="0"/>
              <a:t>Notifies students when escort service arrives</a:t>
            </a:r>
          </a:p>
          <a:p>
            <a:r>
              <a:rPr lang="en-US" dirty="0"/>
              <a:t>Improves productivity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2CE413-8939-4858-A65A-61632140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05" y="1837765"/>
            <a:ext cx="4773846" cy="27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83BBC-AC5A-477E-BA50-3416F7E4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compared?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2CECBFF-36CC-46FF-B0D1-7D777CF5A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38A5D57-BCF0-431C-876F-D3A5BC9B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85780"/>
              </p:ext>
            </p:extLst>
          </p:nvPr>
        </p:nvGraphicFramePr>
        <p:xfrm>
          <a:off x="1820242" y="2201662"/>
          <a:ext cx="8127999" cy="2911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9257174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014211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303772513"/>
                    </a:ext>
                  </a:extLst>
                </a:gridCol>
              </a:tblGrid>
              <a:tr h="72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Escort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9404674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7251383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productivity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34627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Notification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78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EBD5E-9F4F-4357-A8DA-F8ACEA19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C2868-87BC-4223-895B-E2D2AE6310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AWS Cloud RDS</a:t>
            </a:r>
          </a:p>
          <a:p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6E90AB23-D60E-43CB-B0A5-3327F956D0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8820" y="2748886"/>
            <a:ext cx="1372741" cy="1372741"/>
          </a:xfrm>
        </p:spPr>
      </p:pic>
      <p:pic>
        <p:nvPicPr>
          <p:cNvPr id="6" name="Picture 4" descr="Image result for aws cloud">
            <a:extLst>
              <a:ext uri="{FF2B5EF4-FFF2-40B4-BE49-F238E27FC236}">
                <a16:creationId xmlns:a16="http://schemas.microsoft.com/office/drawing/2014/main" xmlns="" id="{A657D0EA-511C-4F1E-90AD-A3529AE4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61" y="471553"/>
            <a:ext cx="1984304" cy="7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png">
            <a:extLst>
              <a:ext uri="{FF2B5EF4-FFF2-40B4-BE49-F238E27FC236}">
                <a16:creationId xmlns:a16="http://schemas.microsoft.com/office/drawing/2014/main" xmlns="" id="{DB7FEA61-E187-4AC6-9C53-B7E57043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35" y="2513878"/>
            <a:ext cx="2122981" cy="13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zure.microsoft.com/svghandler/app-service-mobile/?width=600&amp;height=315">
            <a:extLst>
              <a:ext uri="{FF2B5EF4-FFF2-40B4-BE49-F238E27FC236}">
                <a16:creationId xmlns:a16="http://schemas.microsoft.com/office/drawing/2014/main" xmlns="" id="{53E6F38E-0BC9-4612-8D12-D87FB691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62" y="2732879"/>
            <a:ext cx="2096980" cy="14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EAE2C07F-E086-4EE4-B184-36539072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flOW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97F8EF7-70F2-4D04-978D-F5BAB6C30DF7}"/>
              </a:ext>
            </a:extLst>
          </p:cNvPr>
          <p:cNvSpPr/>
          <p:nvPr/>
        </p:nvSpPr>
        <p:spPr>
          <a:xfrm>
            <a:off x="1954737" y="3419250"/>
            <a:ext cx="2315422" cy="150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3B3DA55B-9DF4-4046-9CD5-DBA8CC2DA42B}"/>
              </a:ext>
            </a:extLst>
          </p:cNvPr>
          <p:cNvSpPr/>
          <p:nvPr/>
        </p:nvSpPr>
        <p:spPr>
          <a:xfrm rot="16200000">
            <a:off x="8557781" y="1820343"/>
            <a:ext cx="1472249" cy="144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F678FB42-A872-48C6-A094-DB364A64D27B}"/>
              </a:ext>
            </a:extLst>
          </p:cNvPr>
          <p:cNvSpPr/>
          <p:nvPr/>
        </p:nvSpPr>
        <p:spPr>
          <a:xfrm rot="10800000">
            <a:off x="5207207" y="3737818"/>
            <a:ext cx="3475153" cy="14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6A246112-1E93-414E-9B96-1011AA2A70CD}"/>
              </a:ext>
            </a:extLst>
          </p:cNvPr>
          <p:cNvSpPr/>
          <p:nvPr/>
        </p:nvSpPr>
        <p:spPr>
          <a:xfrm>
            <a:off x="5207207" y="3362688"/>
            <a:ext cx="3605074" cy="14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797B5C00-1587-4AD6-A55C-A3B857A80A1D}"/>
              </a:ext>
            </a:extLst>
          </p:cNvPr>
          <p:cNvSpPr/>
          <p:nvPr/>
        </p:nvSpPr>
        <p:spPr>
          <a:xfrm rot="5400000">
            <a:off x="9056754" y="1953381"/>
            <a:ext cx="1476223" cy="112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ws cloud">
            <a:extLst>
              <a:ext uri="{FF2B5EF4-FFF2-40B4-BE49-F238E27FC236}">
                <a16:creationId xmlns:a16="http://schemas.microsoft.com/office/drawing/2014/main" xmlns="" id="{D710DC19-38EA-4E59-8571-195E3DB7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632" y="4045727"/>
            <a:ext cx="1984304" cy="7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10.newegg.com/ProductImage/13-300-003-07.jpg">
            <a:extLst>
              <a:ext uri="{FF2B5EF4-FFF2-40B4-BE49-F238E27FC236}">
                <a16:creationId xmlns:a16="http://schemas.microsoft.com/office/drawing/2014/main" xmlns="" id="{A05D7145-0EBF-4C7D-A42C-D2F8D721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77" y="3649111"/>
            <a:ext cx="1790329" cy="13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D4C220-7EEA-4B73-8635-2ACBF390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" y="1976581"/>
            <a:ext cx="1731146" cy="1125828"/>
          </a:xfrm>
          <a:prstGeom prst="rect">
            <a:avLst/>
          </a:prstGeom>
        </p:spPr>
      </p:pic>
      <p:pic>
        <p:nvPicPr>
          <p:cNvPr id="32" name="Picture 8" descr="https://azure.microsoft.com/svghandler/app-service-mobile/?width=600&amp;height=315">
            <a:extLst>
              <a:ext uri="{FF2B5EF4-FFF2-40B4-BE49-F238E27FC236}">
                <a16:creationId xmlns:a16="http://schemas.microsoft.com/office/drawing/2014/main" xmlns="" id="{8B598CCB-B723-40FC-803D-9C71DE2B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58" y="368476"/>
            <a:ext cx="2096980" cy="14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server png">
            <a:extLst>
              <a:ext uri="{FF2B5EF4-FFF2-40B4-BE49-F238E27FC236}">
                <a16:creationId xmlns:a16="http://schemas.microsoft.com/office/drawing/2014/main" xmlns="" id="{C830A201-A2EA-4FAA-8A8F-96D833BF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08" y="297910"/>
            <a:ext cx="2122981" cy="13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udent user">
            <a:extLst>
              <a:ext uri="{FF2B5EF4-FFF2-40B4-BE49-F238E27FC236}">
                <a16:creationId xmlns:a16="http://schemas.microsoft.com/office/drawing/2014/main" xmlns="" id="{FC4AA516-B638-4BA6-9413-0953F45E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46" y="3958866"/>
            <a:ext cx="1739446" cy="16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xmlns="" id="{4962524A-454D-48DB-BFF5-A9785F272BDA}"/>
              </a:ext>
            </a:extLst>
          </p:cNvPr>
          <p:cNvSpPr/>
          <p:nvPr/>
        </p:nvSpPr>
        <p:spPr>
          <a:xfrm rot="20057682">
            <a:off x="1710425" y="1538894"/>
            <a:ext cx="2169313" cy="21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xmlns="" id="{529FEE81-1FC8-4056-A6E4-7BCA593536A9}"/>
              </a:ext>
            </a:extLst>
          </p:cNvPr>
          <p:cNvSpPr/>
          <p:nvPr/>
        </p:nvSpPr>
        <p:spPr>
          <a:xfrm>
            <a:off x="4563122" y="651435"/>
            <a:ext cx="1956120" cy="16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xmlns="" id="{D07A123D-6363-4670-8E98-C925E213C9F7}"/>
              </a:ext>
            </a:extLst>
          </p:cNvPr>
          <p:cNvSpPr/>
          <p:nvPr/>
        </p:nvSpPr>
        <p:spPr>
          <a:xfrm rot="10800000">
            <a:off x="4563122" y="1123180"/>
            <a:ext cx="1840638" cy="137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xmlns="" id="{6580A8FE-570B-4062-BC70-F35899C0A76B}"/>
              </a:ext>
            </a:extLst>
          </p:cNvPr>
          <p:cNvSpPr/>
          <p:nvPr/>
        </p:nvSpPr>
        <p:spPr>
          <a:xfrm rot="5400000">
            <a:off x="5897562" y="2590068"/>
            <a:ext cx="1956120" cy="16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xmlns="" id="{99494DE1-D6F4-40D2-9D35-5C63657C614D}"/>
              </a:ext>
            </a:extLst>
          </p:cNvPr>
          <p:cNvSpPr/>
          <p:nvPr/>
        </p:nvSpPr>
        <p:spPr>
          <a:xfrm rot="3161568">
            <a:off x="7069893" y="2862876"/>
            <a:ext cx="3126725" cy="15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xmlns="" id="{A8553722-C6DD-4C43-AB0C-168BEF73F474}"/>
              </a:ext>
            </a:extLst>
          </p:cNvPr>
          <p:cNvSpPr/>
          <p:nvPr/>
        </p:nvSpPr>
        <p:spPr>
          <a:xfrm rot="13885431">
            <a:off x="7302664" y="2501757"/>
            <a:ext cx="3421856" cy="147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xmlns="" id="{39E2D27E-7032-4CD4-B209-5ED0E24CA747}"/>
              </a:ext>
            </a:extLst>
          </p:cNvPr>
          <p:cNvSpPr/>
          <p:nvPr/>
        </p:nvSpPr>
        <p:spPr>
          <a:xfrm rot="10800000">
            <a:off x="3430443" y="4607243"/>
            <a:ext cx="2529434" cy="16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4043</TotalTime>
  <Words>123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IOT - IIT Escort Services</vt:lpstr>
      <vt:lpstr>IOT</vt:lpstr>
      <vt:lpstr>Problem?</vt:lpstr>
      <vt:lpstr>PowerPoint Presentation</vt:lpstr>
      <vt:lpstr>Solution</vt:lpstr>
      <vt:lpstr>When compared?</vt:lpstr>
      <vt:lpstr>Technology Used</vt:lpstr>
      <vt:lpstr>flOW</vt:lpstr>
      <vt:lpstr>PowerPoint Presentation</vt:lpstr>
      <vt:lpstr>Demo</vt:lpstr>
      <vt:lpstr>PowerPoint Presentation</vt:lpstr>
      <vt:lpstr>Questions ?</vt:lpstr>
      <vt:lpstr>Thank You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Safety At IIT</dc:title>
  <dc:creator>Zeshan Sayed</dc:creator>
  <cp:lastModifiedBy>Ahmed Sayed</cp:lastModifiedBy>
  <cp:revision>37</cp:revision>
  <dcterms:created xsi:type="dcterms:W3CDTF">2017-08-10T23:11:36Z</dcterms:created>
  <dcterms:modified xsi:type="dcterms:W3CDTF">2017-08-14T03:56:16Z</dcterms:modified>
</cp:coreProperties>
</file>