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61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c4a09962a_0_2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2ac4a09962a_0_2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b841c6c574_0_3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b841c6c574_0_3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c4a09962a_0_13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2ac4a09962a_0_13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ad5aaee342_0_1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ad5aaee342_0_1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ad5aaee342_0_21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2ad5aaee342_0_21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b841c6c574_0_9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2b841c6c574_0_9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b7e9bdef39_0_5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2b7e9bdef39_0_5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ac4a09962a_0_21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ac4a09962a_0_21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b7e9bdef39_0_15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b7e9bdef39_0_15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b841c6c574_0_21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2b841c6c574_0_21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b841c6c574_0_16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2b841c6c574_0_16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2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p12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4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ab8307bb59_0_0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2ab8307bb59_0_0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6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76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8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8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b5c535ae43_0_0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b5c535ae43_0_0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b5c535ae43_0_14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b5c535ae43_0_14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ab8307bb59_0_31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2ab8307bb59_0_31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" showMasterSp="0">
  <p:cSld name="DO NOT USE">
    <p:bg>
      <p:bgPr>
        <a:solidFill>
          <a:srgbClr val="EC7700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USAGE NOTES: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This template is for transitional purposes only. Usage will expire </a:t>
            </a:r>
            <a:r>
              <a:rPr b="1" i="0" lang="en-US" sz="2000" u="sng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January 31, 2024.</a:t>
            </a:r>
            <a:r>
              <a:rPr b="1" i="0" lang="en-US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1" i="0" lang="en-US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It will be replaced by a new branded template at that time.</a:t>
            </a:r>
            <a:endParaRPr/>
          </a:p>
          <a:p>
            <a:pPr indent="0" lvl="0" marL="25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None/>
            </a:pPr>
            <a:br>
              <a:rPr b="0" i="0" lang="en-US" sz="24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None/>
            </a:pPr>
            <a:r>
              <a:rPr b="1" i="0" lang="en-US" sz="2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HOW TO USE THESE TEMPLATES:</a:t>
            </a:r>
            <a:endParaRPr/>
          </a:p>
          <a:p>
            <a:pPr indent="-342900" lvl="0" marL="368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Please ensure you save a copy to your own folder or drive; do not edit the original or save your file in this folder.</a:t>
            </a:r>
            <a:endParaRPr b="0" i="0" sz="20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8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b="1" i="0" lang="en-US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color variations in this template, please use the same variation throughout your deck for visual consistency and do not edit the colors or combinations.</a:t>
            </a:r>
            <a:endParaRPr/>
          </a:p>
          <a:p>
            <a:pPr indent="-342900" lvl="0" marL="368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Do not add additional branding elements (outside of imagery, icons, and charts) from Tanzu, VMware, or Broadcom without first checking in with brand.</a:t>
            </a:r>
            <a:endParaRPr/>
          </a:p>
          <a:p>
            <a:pPr indent="-342900" lvl="0" marL="368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Please remove this slide for final use.</a:t>
            </a:r>
            <a:br>
              <a:rPr b="0" i="0" lang="en-US" sz="24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None/>
            </a:pPr>
            <a:r>
              <a:rPr b="0" i="0" lang="en-US" sz="2400" u="sng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Contact us with questions @ </a:t>
            </a:r>
            <a:r>
              <a:rPr b="1" i="0" lang="en-US" sz="2400" u="sng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tanzu-brand</a:t>
            </a:r>
            <a:r>
              <a:rPr b="0" i="0" lang="en-US" sz="2400" u="sng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in Google Spaces </a:t>
            </a:r>
            <a:endParaRPr b="0" i="0" sz="2400" u="sng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ote" showMasterSp="0">
  <p:cSld name="1_Quot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438912" y="1600200"/>
            <a:ext cx="5413248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“"/>
              <a:defRPr sz="2800"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“"/>
              <a:defRPr>
                <a:solidFill>
                  <a:schemeClr val="lt1"/>
                </a:solidFill>
              </a:defRPr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“"/>
              <a:defRPr>
                <a:solidFill>
                  <a:schemeClr val="lt1"/>
                </a:solidFill>
              </a:defRPr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“"/>
              <a:defRPr>
                <a:solidFill>
                  <a:schemeClr val="lt1"/>
                </a:solidFill>
              </a:defRPr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“"/>
              <a:defRPr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612648" y="5065776"/>
            <a:ext cx="45811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grpSp>
        <p:nvGrpSpPr>
          <p:cNvPr id="102" name="Google Shape;102;p11"/>
          <p:cNvGrpSpPr/>
          <p:nvPr/>
        </p:nvGrpSpPr>
        <p:grpSpPr>
          <a:xfrm>
            <a:off x="3789911" y="-1368192"/>
            <a:ext cx="9314869" cy="9995760"/>
            <a:chOff x="3789911" y="-1368192"/>
            <a:chExt cx="9314869" cy="9995760"/>
          </a:xfrm>
        </p:grpSpPr>
        <p:sp>
          <p:nvSpPr>
            <p:cNvPr id="103" name="Google Shape;103;p11"/>
            <p:cNvSpPr/>
            <p:nvPr/>
          </p:nvSpPr>
          <p:spPr>
            <a:xfrm rot="-8100000">
              <a:off x="6699960" y="862779"/>
              <a:ext cx="1045539" cy="8663939"/>
            </a:xfrm>
            <a:custGeom>
              <a:rect b="b" l="l" r="r" t="t"/>
              <a:pathLst>
                <a:path extrusionOk="0" h="8663939" w="1042026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30000">
                  <a:srgbClr val="FFFFFF">
                    <a:alpha val="0"/>
                  </a:srgbClr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 rot="2700000">
              <a:off x="9149191" y="-2267343"/>
              <a:ext cx="1045539" cy="8663939"/>
            </a:xfrm>
            <a:custGeom>
              <a:rect b="b" l="l" r="r" t="t"/>
              <a:pathLst>
                <a:path extrusionOk="0" h="8663939" w="1042026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22000">
                  <a:srgbClr val="FFFFFF">
                    <a:alpha val="0"/>
                  </a:srgbClr>
                </a:gs>
                <a:gs pos="100000">
                  <a:srgbClr val="CC092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logo placeholder: click to insert logo or delete box if not needed" id="105" name="Google Shape;105;p11"/>
          <p:cNvSpPr/>
          <p:nvPr>
            <p:ph idx="3" type="pic"/>
          </p:nvPr>
        </p:nvSpPr>
        <p:spPr>
          <a:xfrm>
            <a:off x="8925484" y="4619335"/>
            <a:ext cx="2740025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1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 copyright VMware, Inc. 2021" id="107" name="Google Shape;107;p11"/>
          <p:cNvSpPr txBox="1"/>
          <p:nvPr/>
        </p:nvSpPr>
        <p:spPr>
          <a:xfrm flipH="1">
            <a:off x="1408115" y="6419683"/>
            <a:ext cx="3271970" cy="2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© 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7140" y="6362022"/>
            <a:ext cx="615249" cy="2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ote with Photo" showMasterSp="0">
  <p:cSld name="1_Quote with Pho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/>
          <p:nvPr/>
        </p:nvSpPr>
        <p:spPr>
          <a:xfrm rot="2700000">
            <a:off x="966738" y="-4038846"/>
            <a:ext cx="6293364" cy="12454818"/>
          </a:xfrm>
          <a:custGeom>
            <a:rect b="b" l="l" r="r" t="t"/>
            <a:pathLst>
              <a:path extrusionOk="0" h="12454818" w="6293364">
                <a:moveTo>
                  <a:pt x="0" y="6293364"/>
                </a:moveTo>
                <a:lnTo>
                  <a:pt x="6293364" y="0"/>
                </a:lnTo>
                <a:lnTo>
                  <a:pt x="6293364" y="9715045"/>
                </a:lnTo>
                <a:lnTo>
                  <a:pt x="3553591" y="12454818"/>
                </a:lnTo>
                <a:lnTo>
                  <a:pt x="0" y="8901227"/>
                </a:lnTo>
                <a:close/>
              </a:path>
            </a:pathLst>
          </a:custGeom>
          <a:gradFill>
            <a:gsLst>
              <a:gs pos="0">
                <a:srgbClr val="FFFFFF">
                  <a:alpha val="30588"/>
                </a:srgbClr>
              </a:gs>
              <a:gs pos="19000">
                <a:srgbClr val="FFFFFF">
                  <a:alpha val="30588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438912" y="1600200"/>
            <a:ext cx="5413248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“"/>
              <a:defRPr sz="2800"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“"/>
              <a:defRPr>
                <a:solidFill>
                  <a:schemeClr val="lt1"/>
                </a:solidFill>
              </a:defRPr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“"/>
              <a:defRPr>
                <a:solidFill>
                  <a:schemeClr val="lt1"/>
                </a:solidFill>
              </a:defRPr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“"/>
              <a:defRPr>
                <a:solidFill>
                  <a:schemeClr val="lt1"/>
                </a:solidFill>
              </a:defRPr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“"/>
              <a:defRPr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2" type="body"/>
          </p:nvPr>
        </p:nvSpPr>
        <p:spPr>
          <a:xfrm>
            <a:off x="612648" y="5065776"/>
            <a:ext cx="45811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13" name="Google Shape;113;p12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 copyright VMware, Inc. 2021" id="114" name="Google Shape;114;p12"/>
          <p:cNvSpPr txBox="1"/>
          <p:nvPr/>
        </p:nvSpPr>
        <p:spPr>
          <a:xfrm flipH="1">
            <a:off x="1408115" y="6419683"/>
            <a:ext cx="3271970" cy="2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© 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140" y="6362022"/>
            <a:ext cx="615249" cy="2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Header – Plum" showMasterSp="0">
  <p:cSld name="4_Section Header – Plum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>
            <a:off x="589108" y="938794"/>
            <a:ext cx="6427626" cy="122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sz="3600" cap="none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" type="subTitle"/>
          </p:nvPr>
        </p:nvSpPr>
        <p:spPr>
          <a:xfrm>
            <a:off x="602966" y="2267712"/>
            <a:ext cx="6408402" cy="700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grpSp>
        <p:nvGrpSpPr>
          <p:cNvPr id="119" name="Google Shape;119;p13"/>
          <p:cNvGrpSpPr/>
          <p:nvPr/>
        </p:nvGrpSpPr>
        <p:grpSpPr>
          <a:xfrm>
            <a:off x="5713789" y="392015"/>
            <a:ext cx="8090714" cy="8090714"/>
            <a:chOff x="5713789" y="392015"/>
            <a:chExt cx="8090714" cy="8090714"/>
          </a:xfrm>
        </p:grpSpPr>
        <p:sp>
          <p:nvSpPr>
            <p:cNvPr id="120" name="Google Shape;120;p13"/>
            <p:cNvSpPr/>
            <p:nvPr/>
          </p:nvSpPr>
          <p:spPr>
            <a:xfrm rot="2700000">
              <a:off x="8616689" y="-141170"/>
              <a:ext cx="2284913" cy="9157084"/>
            </a:xfrm>
            <a:custGeom>
              <a:rect b="b" l="l" r="r" t="t"/>
              <a:pathLst>
                <a:path extrusionOk="0" h="9157084" w="2284913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4000">
                  <a:schemeClr val="accent2"/>
                </a:gs>
                <a:gs pos="87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2700000">
              <a:off x="9753830" y="1674737"/>
              <a:ext cx="970552" cy="6485190"/>
            </a:xfrm>
            <a:custGeom>
              <a:rect b="b" l="l" r="r" t="t"/>
              <a:pathLst>
                <a:path extrusionOk="0" h="6485190" w="970552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9000">
                  <a:schemeClr val="accent2"/>
                </a:gs>
                <a:gs pos="74000">
                  <a:srgbClr val="FFFFFF">
                    <a:alpha val="78431"/>
                  </a:srgbClr>
                </a:gs>
                <a:gs pos="95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3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 copyright VMware, Inc. 2021" id="123" name="Google Shape;123;p13"/>
          <p:cNvSpPr txBox="1"/>
          <p:nvPr/>
        </p:nvSpPr>
        <p:spPr>
          <a:xfrm flipH="1">
            <a:off x="1408115" y="6419683"/>
            <a:ext cx="3271970" cy="2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© 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7140" y="6362022"/>
            <a:ext cx="615249" cy="2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ction Header – Plum" showMasterSp="0">
  <p:cSld name="3_Section Header – Plu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589107" y="938794"/>
            <a:ext cx="6587869" cy="122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sz="3600" cap="none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602966" y="2267712"/>
            <a:ext cx="6408402" cy="700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>
            <a:off x="5713789" y="392015"/>
            <a:ext cx="8090714" cy="8090714"/>
            <a:chOff x="5713789" y="392015"/>
            <a:chExt cx="8090714" cy="8090714"/>
          </a:xfrm>
        </p:grpSpPr>
        <p:sp>
          <p:nvSpPr>
            <p:cNvPr id="129" name="Google Shape;129;p14"/>
            <p:cNvSpPr/>
            <p:nvPr/>
          </p:nvSpPr>
          <p:spPr>
            <a:xfrm rot="2700000">
              <a:off x="8616689" y="-141170"/>
              <a:ext cx="2284913" cy="9157084"/>
            </a:xfrm>
            <a:custGeom>
              <a:rect b="b" l="l" r="r" t="t"/>
              <a:pathLst>
                <a:path extrusionOk="0" h="9157084" w="2284913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24000">
                  <a:schemeClr val="accent3"/>
                </a:gs>
                <a:gs pos="87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 rot="2700000">
              <a:off x="9753830" y="1674737"/>
              <a:ext cx="970552" cy="6485190"/>
            </a:xfrm>
            <a:custGeom>
              <a:rect b="b" l="l" r="r" t="t"/>
              <a:pathLst>
                <a:path extrusionOk="0" h="6485190" w="970552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20000">
                  <a:schemeClr val="accent3"/>
                </a:gs>
                <a:gs pos="74000">
                  <a:srgbClr val="FFFFFF">
                    <a:alpha val="78431"/>
                  </a:srgbClr>
                </a:gs>
                <a:gs pos="95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4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 copyright VMware, Inc. 2021" id="132" name="Google Shape;132;p14"/>
          <p:cNvSpPr txBox="1"/>
          <p:nvPr/>
        </p:nvSpPr>
        <p:spPr>
          <a:xfrm flipH="1">
            <a:off x="1408115" y="6419683"/>
            <a:ext cx="3271970" cy="2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© 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7140" y="6362022"/>
            <a:ext cx="615249" cy="2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– Plum" showMasterSp="0">
  <p:cSld name="1_Section Header – Plum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589108" y="938794"/>
            <a:ext cx="6427626" cy="122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sz="3600" cap="none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602966" y="2267712"/>
            <a:ext cx="6408402" cy="700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grpSp>
        <p:nvGrpSpPr>
          <p:cNvPr id="137" name="Google Shape;137;p15"/>
          <p:cNvGrpSpPr/>
          <p:nvPr/>
        </p:nvGrpSpPr>
        <p:grpSpPr>
          <a:xfrm>
            <a:off x="5713789" y="392015"/>
            <a:ext cx="8090714" cy="8090714"/>
            <a:chOff x="5713789" y="392015"/>
            <a:chExt cx="8090714" cy="8090714"/>
          </a:xfrm>
        </p:grpSpPr>
        <p:sp>
          <p:nvSpPr>
            <p:cNvPr id="138" name="Google Shape;138;p15"/>
            <p:cNvSpPr/>
            <p:nvPr/>
          </p:nvSpPr>
          <p:spPr>
            <a:xfrm rot="2700000">
              <a:off x="8616689" y="-141170"/>
              <a:ext cx="2284913" cy="9157084"/>
            </a:xfrm>
            <a:custGeom>
              <a:rect b="b" l="l" r="r" t="t"/>
              <a:pathLst>
                <a:path extrusionOk="0" h="9157084" w="2284913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4000">
                  <a:schemeClr val="accent4"/>
                </a:gs>
                <a:gs pos="87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 rot="2700000">
              <a:off x="9753830" y="1674737"/>
              <a:ext cx="970552" cy="6485190"/>
            </a:xfrm>
            <a:custGeom>
              <a:rect b="b" l="l" r="r" t="t"/>
              <a:pathLst>
                <a:path extrusionOk="0" h="6485190" w="970552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0000">
                  <a:schemeClr val="accent4"/>
                </a:gs>
                <a:gs pos="74000">
                  <a:srgbClr val="FFFFFF">
                    <a:alpha val="78431"/>
                  </a:srgbClr>
                </a:gs>
                <a:gs pos="95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5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 copyright VMware, Inc. 2021" id="141" name="Google Shape;141;p15"/>
          <p:cNvSpPr txBox="1"/>
          <p:nvPr/>
        </p:nvSpPr>
        <p:spPr>
          <a:xfrm flipH="1">
            <a:off x="1408115" y="6419683"/>
            <a:ext cx="3271970" cy="2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© 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7140" y="6362022"/>
            <a:ext cx="615249" cy="2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 – Plum" showMasterSp="0">
  <p:cSld name="2_Section Header – Plu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589107" y="938794"/>
            <a:ext cx="6555971" cy="122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sz="3600" cap="none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" type="subTitle"/>
          </p:nvPr>
        </p:nvSpPr>
        <p:spPr>
          <a:xfrm>
            <a:off x="602966" y="2267712"/>
            <a:ext cx="6408402" cy="700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grpSp>
        <p:nvGrpSpPr>
          <p:cNvPr id="146" name="Google Shape;146;p16"/>
          <p:cNvGrpSpPr/>
          <p:nvPr/>
        </p:nvGrpSpPr>
        <p:grpSpPr>
          <a:xfrm>
            <a:off x="5713789" y="392015"/>
            <a:ext cx="8090714" cy="8090714"/>
            <a:chOff x="5713789" y="392015"/>
            <a:chExt cx="8090714" cy="8090714"/>
          </a:xfrm>
        </p:grpSpPr>
        <p:sp>
          <p:nvSpPr>
            <p:cNvPr id="147" name="Google Shape;147;p16"/>
            <p:cNvSpPr/>
            <p:nvPr/>
          </p:nvSpPr>
          <p:spPr>
            <a:xfrm rot="2700000">
              <a:off x="8616689" y="-141170"/>
              <a:ext cx="2284913" cy="9157084"/>
            </a:xfrm>
            <a:custGeom>
              <a:rect b="b" l="l" r="r" t="t"/>
              <a:pathLst>
                <a:path extrusionOk="0" h="9157084" w="2284913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0">
                  <a:srgbClr val="CC092F"/>
                </a:gs>
                <a:gs pos="24000">
                  <a:srgbClr val="CC092F"/>
                </a:gs>
                <a:gs pos="87000">
                  <a:srgbClr val="264088"/>
                </a:gs>
                <a:gs pos="100000">
                  <a:srgbClr val="26408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 rot="2700000">
              <a:off x="9753830" y="1674737"/>
              <a:ext cx="970552" cy="6485190"/>
            </a:xfrm>
            <a:custGeom>
              <a:rect b="b" l="l" r="r" t="t"/>
              <a:pathLst>
                <a:path extrusionOk="0" h="6485190" w="970552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0">
                  <a:srgbClr val="CC092F"/>
                </a:gs>
                <a:gs pos="20000">
                  <a:srgbClr val="CC092F"/>
                </a:gs>
                <a:gs pos="74000">
                  <a:srgbClr val="FFFFFF">
                    <a:alpha val="78431"/>
                  </a:srgbClr>
                </a:gs>
                <a:gs pos="95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6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 copyright VMware, Inc. 2021" id="150" name="Google Shape;150;p16"/>
          <p:cNvSpPr txBox="1"/>
          <p:nvPr/>
        </p:nvSpPr>
        <p:spPr>
          <a:xfrm flipH="1">
            <a:off x="1408115" y="6419683"/>
            <a:ext cx="3271970" cy="2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© 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7140" y="6362022"/>
            <a:ext cx="615249" cy="2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Header with Photo" showMasterSp="0">
  <p:cSld name="8_Section Header with Photo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589108" y="938794"/>
            <a:ext cx="6427626" cy="122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sz="3600" cap="none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" type="subTitle"/>
          </p:nvPr>
        </p:nvSpPr>
        <p:spPr>
          <a:xfrm>
            <a:off x="602966" y="2267712"/>
            <a:ext cx="6408402" cy="700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155" name="Google Shape;155;p17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 copyright VMware, Inc. 2021" id="156" name="Google Shape;156;p17"/>
          <p:cNvSpPr txBox="1"/>
          <p:nvPr/>
        </p:nvSpPr>
        <p:spPr>
          <a:xfrm flipH="1">
            <a:off x="1408115" y="6419683"/>
            <a:ext cx="3271970" cy="2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© 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7140" y="6362022"/>
            <a:ext cx="615249" cy="2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Section Header with Photo – White">
  <p:cSld name="10_Section Header with Photo – White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557023" y="633994"/>
            <a:ext cx="6427626" cy="122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sz="3600" cap="none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" type="subTitle"/>
          </p:nvPr>
        </p:nvSpPr>
        <p:spPr>
          <a:xfrm>
            <a:off x="570881" y="1962912"/>
            <a:ext cx="6408402" cy="700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grpSp>
        <p:nvGrpSpPr>
          <p:cNvPr id="161" name="Google Shape;161;p18"/>
          <p:cNvGrpSpPr/>
          <p:nvPr/>
        </p:nvGrpSpPr>
        <p:grpSpPr>
          <a:xfrm>
            <a:off x="6327094" y="-715538"/>
            <a:ext cx="9258754" cy="9258754"/>
            <a:chOff x="6327094" y="-715538"/>
            <a:chExt cx="9258754" cy="9258754"/>
          </a:xfrm>
        </p:grpSpPr>
        <p:sp>
          <p:nvSpPr>
            <p:cNvPr id="162" name="Google Shape;162;p18"/>
            <p:cNvSpPr/>
            <p:nvPr/>
          </p:nvSpPr>
          <p:spPr>
            <a:xfrm rot="2700000">
              <a:off x="9803415" y="-1480033"/>
              <a:ext cx="2306112" cy="10787743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rgbClr val="1D428A">
                    <a:alpha val="0"/>
                  </a:srgbClr>
                </a:gs>
                <a:gs pos="27000">
                  <a:srgbClr val="1D428A">
                    <a:alpha val="0"/>
                  </a:srgbClr>
                </a:gs>
                <a:gs pos="52000">
                  <a:srgbClr val="1D428A">
                    <a:alpha val="69411"/>
                  </a:srgbClr>
                </a:gs>
                <a:gs pos="78000">
                  <a:srgbClr val="1D428A">
                    <a:alpha val="0"/>
                  </a:srgbClr>
                </a:gs>
                <a:gs pos="100000">
                  <a:srgbClr val="1D428A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 rot="2700000">
              <a:off x="10994940" y="2834745"/>
              <a:ext cx="1064877" cy="4981381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24000">
                  <a:srgbClr val="FFFFFF">
                    <a:alpha val="0"/>
                  </a:srgbClr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8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Section Header with Photo – White">
  <p:cSld name="13_Section Header with Photo – White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557022" y="633994"/>
            <a:ext cx="7321704" cy="122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sz="3600" cap="none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1" type="subTitle"/>
          </p:nvPr>
        </p:nvSpPr>
        <p:spPr>
          <a:xfrm>
            <a:off x="570881" y="1962912"/>
            <a:ext cx="6408402" cy="700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grpSp>
        <p:nvGrpSpPr>
          <p:cNvPr id="168" name="Google Shape;168;p19"/>
          <p:cNvGrpSpPr/>
          <p:nvPr/>
        </p:nvGrpSpPr>
        <p:grpSpPr>
          <a:xfrm>
            <a:off x="6584573" y="-543943"/>
            <a:ext cx="8921724" cy="8921724"/>
            <a:chOff x="6584573" y="-586475"/>
            <a:chExt cx="8921724" cy="8921724"/>
          </a:xfrm>
        </p:grpSpPr>
        <p:sp>
          <p:nvSpPr>
            <p:cNvPr id="169" name="Google Shape;169;p19"/>
            <p:cNvSpPr/>
            <p:nvPr/>
          </p:nvSpPr>
          <p:spPr>
            <a:xfrm rot="2700000">
              <a:off x="9934351" y="-1323141"/>
              <a:ext cx="2222167" cy="10395056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rgbClr val="0091DA">
                    <a:alpha val="0"/>
                  </a:srgbClr>
                </a:gs>
                <a:gs pos="33000">
                  <a:srgbClr val="0091DA">
                    <a:alpha val="0"/>
                  </a:srgbClr>
                </a:gs>
                <a:gs pos="56000">
                  <a:srgbClr val="0091DA">
                    <a:alpha val="69411"/>
                  </a:srgbClr>
                </a:gs>
                <a:gs pos="78000">
                  <a:srgbClr val="0091DA">
                    <a:alpha val="0"/>
                  </a:srgbClr>
                </a:gs>
                <a:gs pos="100000">
                  <a:srgbClr val="0091DA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 rot="2700000">
              <a:off x="11082502" y="2834575"/>
              <a:ext cx="1026114" cy="4800052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24000">
                  <a:srgbClr val="FFFFFF">
                    <a:alpha val="0"/>
                  </a:srgbClr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9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Section Header with Photo – White">
  <p:cSld name="11_Section Header with Photo – White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557023" y="633994"/>
            <a:ext cx="6427626" cy="122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sz="3600" cap="none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1" type="subTitle"/>
          </p:nvPr>
        </p:nvSpPr>
        <p:spPr>
          <a:xfrm>
            <a:off x="570881" y="1962912"/>
            <a:ext cx="6408402" cy="700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grpSp>
        <p:nvGrpSpPr>
          <p:cNvPr id="175" name="Google Shape;175;p20"/>
          <p:cNvGrpSpPr/>
          <p:nvPr/>
        </p:nvGrpSpPr>
        <p:grpSpPr>
          <a:xfrm>
            <a:off x="6780745" y="-660328"/>
            <a:ext cx="8912667" cy="8912667"/>
            <a:chOff x="6780745" y="-660328"/>
            <a:chExt cx="8912667" cy="8912667"/>
          </a:xfrm>
        </p:grpSpPr>
        <p:sp>
          <p:nvSpPr>
            <p:cNvPr id="176" name="Google Shape;176;p20"/>
            <p:cNvSpPr/>
            <p:nvPr/>
          </p:nvSpPr>
          <p:spPr>
            <a:xfrm rot="2700000">
              <a:off x="10127123" y="-1396246"/>
              <a:ext cx="2219911" cy="10384504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rgbClr val="00C1D5">
                    <a:alpha val="0"/>
                  </a:srgbClr>
                </a:gs>
                <a:gs pos="33000">
                  <a:srgbClr val="00C1D5">
                    <a:alpha val="0"/>
                  </a:srgbClr>
                </a:gs>
                <a:gs pos="55000">
                  <a:srgbClr val="00C1D5">
                    <a:alpha val="69411"/>
                  </a:srgbClr>
                </a:gs>
                <a:gs pos="79000">
                  <a:srgbClr val="00C1D5">
                    <a:alpha val="0"/>
                  </a:srgbClr>
                </a:gs>
                <a:gs pos="100000">
                  <a:srgbClr val="00C1D5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 rot="2700000">
              <a:off x="11274110" y="2757249"/>
              <a:ext cx="1025073" cy="4795180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24000">
                  <a:srgbClr val="FFFFFF">
                    <a:alpha val="0"/>
                  </a:srgbClr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0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 showMasterSp="0">
  <p:cSld name="7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592949" y="1582578"/>
            <a:ext cx="5102866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592948" y="2867279"/>
            <a:ext cx="5116452" cy="416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592948" y="4737425"/>
            <a:ext cx="5402202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8A8AB"/>
              </a:buClr>
              <a:buSzPts val="1440"/>
              <a:buFont typeface="Arial"/>
              <a:buNone/>
              <a:defRPr b="0" i="0" sz="1600" u="none" strike="noStrike"/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6592948" y="5138745"/>
            <a:ext cx="5402202" cy="355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>
            <a:off x="-1023645" y="-1926428"/>
            <a:ext cx="8694386" cy="10683110"/>
            <a:chOff x="-1023645" y="-1926428"/>
            <a:chExt cx="8694386" cy="10683110"/>
          </a:xfrm>
        </p:grpSpPr>
        <p:sp>
          <p:nvSpPr>
            <p:cNvPr id="25" name="Google Shape;25;p3"/>
            <p:cNvSpPr/>
            <p:nvPr/>
          </p:nvSpPr>
          <p:spPr>
            <a:xfrm rot="2700000">
              <a:off x="2061554" y="1519285"/>
              <a:ext cx="2801109" cy="7318881"/>
            </a:xfrm>
            <a:custGeom>
              <a:rect b="b" l="l" r="r" t="t"/>
              <a:pathLst>
                <a:path extrusionOk="0" h="7318881" w="2801109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  <a:gs pos="72000">
                  <a:schemeClr val="accent1"/>
                </a:gs>
                <a:gs pos="100000">
                  <a:schemeClr val="accent1"/>
                </a:gs>
              </a:gsLst>
              <a:lin ang="4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2700000">
              <a:off x="1987453" y="-2390999"/>
              <a:ext cx="2672190" cy="9623529"/>
            </a:xfrm>
            <a:custGeom>
              <a:rect b="b" l="l" r="r" t="t"/>
              <a:pathLst>
                <a:path extrusionOk="0" h="9623529" w="2672190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3000">
                  <a:schemeClr val="accent2"/>
                </a:gs>
                <a:gs pos="7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Confidential copyright VMware, Inc. 2021" id="27" name="Google Shape;27;p3"/>
          <p:cNvSpPr txBox="1"/>
          <p:nvPr/>
        </p:nvSpPr>
        <p:spPr>
          <a:xfrm flipH="1">
            <a:off x="469106" y="6448117"/>
            <a:ext cx="2414587" cy="18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©2023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idx="4" type="body"/>
          </p:nvPr>
        </p:nvSpPr>
        <p:spPr>
          <a:xfrm>
            <a:off x="6592948" y="5485986"/>
            <a:ext cx="5402202" cy="355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1831" y="409883"/>
            <a:ext cx="1264569" cy="55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Header with Photo – White">
  <p:cSld name="8_Section Header with Photo – White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557023" y="633994"/>
            <a:ext cx="7268540" cy="122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sz="3600" cap="none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1" type="subTitle"/>
          </p:nvPr>
        </p:nvSpPr>
        <p:spPr>
          <a:xfrm>
            <a:off x="570881" y="1962912"/>
            <a:ext cx="6408402" cy="700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grpSp>
        <p:nvGrpSpPr>
          <p:cNvPr id="182" name="Google Shape;182;p21"/>
          <p:cNvGrpSpPr/>
          <p:nvPr/>
        </p:nvGrpSpPr>
        <p:grpSpPr>
          <a:xfrm>
            <a:off x="6812670" y="-650829"/>
            <a:ext cx="8785015" cy="8785015"/>
            <a:chOff x="6812670" y="-650829"/>
            <a:chExt cx="8785015" cy="8785015"/>
          </a:xfrm>
        </p:grpSpPr>
        <p:sp>
          <p:nvSpPr>
            <p:cNvPr id="183" name="Google Shape;183;p21"/>
            <p:cNvSpPr/>
            <p:nvPr/>
          </p:nvSpPr>
          <p:spPr>
            <a:xfrm rot="2700000">
              <a:off x="10111119" y="-1376207"/>
              <a:ext cx="2188116" cy="10235771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rgbClr val="78BE20">
                    <a:alpha val="0"/>
                  </a:srgbClr>
                </a:gs>
                <a:gs pos="33000">
                  <a:srgbClr val="78BE20">
                    <a:alpha val="0"/>
                  </a:srgbClr>
                </a:gs>
                <a:gs pos="57000">
                  <a:srgbClr val="78BE20">
                    <a:alpha val="69411"/>
                  </a:srgbClr>
                </a:gs>
                <a:gs pos="79000">
                  <a:srgbClr val="78BD20">
                    <a:alpha val="0"/>
                  </a:srgbClr>
                </a:gs>
                <a:gs pos="100000">
                  <a:srgbClr val="78BD20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 rot="2700000">
              <a:off x="11241677" y="2717800"/>
              <a:ext cx="1010391" cy="4726500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24000">
                  <a:srgbClr val="FFFFFF">
                    <a:alpha val="0"/>
                  </a:srgbClr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21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Icon ">
  <p:cSld name="1_Three Icon 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1" type="subTitle"/>
          </p:nvPr>
        </p:nvSpPr>
        <p:spPr>
          <a:xfrm>
            <a:off x="592866" y="811830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189" name="Google Shape;189;p22"/>
          <p:cNvSpPr/>
          <p:nvPr/>
        </p:nvSpPr>
        <p:spPr>
          <a:xfrm>
            <a:off x="1981877" y="2055429"/>
            <a:ext cx="1828959" cy="1828959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 txBox="1"/>
          <p:nvPr>
            <p:ph idx="2" type="body"/>
          </p:nvPr>
        </p:nvSpPr>
        <p:spPr>
          <a:xfrm>
            <a:off x="2188103" y="2419650"/>
            <a:ext cx="1396669" cy="1100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accent2"/>
                </a:solidFill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3" type="body"/>
          </p:nvPr>
        </p:nvSpPr>
        <p:spPr>
          <a:xfrm>
            <a:off x="1525905" y="4267940"/>
            <a:ext cx="2744788" cy="145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2"/>
                </a:solidFill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92" name="Google Shape;192;p22"/>
          <p:cNvSpPr/>
          <p:nvPr/>
        </p:nvSpPr>
        <p:spPr>
          <a:xfrm>
            <a:off x="5184924" y="2055429"/>
            <a:ext cx="1828959" cy="1828959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 txBox="1"/>
          <p:nvPr>
            <p:ph idx="4" type="body"/>
          </p:nvPr>
        </p:nvSpPr>
        <p:spPr>
          <a:xfrm>
            <a:off x="5408612" y="2419650"/>
            <a:ext cx="1396669" cy="1100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accent1"/>
                </a:solidFill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94" name="Google Shape;194;p22"/>
          <p:cNvSpPr txBox="1"/>
          <p:nvPr>
            <p:ph idx="5" type="body"/>
          </p:nvPr>
        </p:nvSpPr>
        <p:spPr>
          <a:xfrm>
            <a:off x="4721225" y="4267940"/>
            <a:ext cx="2744788" cy="145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1"/>
                </a:solidFill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95" name="Google Shape;195;p22"/>
          <p:cNvSpPr/>
          <p:nvPr/>
        </p:nvSpPr>
        <p:spPr>
          <a:xfrm>
            <a:off x="8389301" y="2055429"/>
            <a:ext cx="1828959" cy="18289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 txBox="1"/>
          <p:nvPr>
            <p:ph idx="6" type="body"/>
          </p:nvPr>
        </p:nvSpPr>
        <p:spPr>
          <a:xfrm>
            <a:off x="7923213" y="4267940"/>
            <a:ext cx="2744788" cy="145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3"/>
                </a:solidFill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>
                <a:solidFill>
                  <a:schemeClr val="dk2"/>
                </a:solidFill>
              </a:defRPr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7" type="body"/>
          </p:nvPr>
        </p:nvSpPr>
        <p:spPr>
          <a:xfrm>
            <a:off x="8609012" y="2419650"/>
            <a:ext cx="1396669" cy="1100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accent3"/>
                </a:solidFill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98" name="Google Shape;198;p22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ynamic – Left">
  <p:cSld name="Two Content Dynamic – Lef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1" type="subTitle"/>
          </p:nvPr>
        </p:nvSpPr>
        <p:spPr>
          <a:xfrm>
            <a:off x="592866" y="811830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02" name="Google Shape;202;p23"/>
          <p:cNvSpPr/>
          <p:nvPr/>
        </p:nvSpPr>
        <p:spPr>
          <a:xfrm flipH="1" rot="10800000">
            <a:off x="0" y="1589925"/>
            <a:ext cx="2894012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>
            <p:ph idx="2" type="body"/>
          </p:nvPr>
        </p:nvSpPr>
        <p:spPr>
          <a:xfrm>
            <a:off x="0" y="1644788"/>
            <a:ext cx="2894013" cy="4527411"/>
          </a:xfrm>
          <a:prstGeom prst="rect">
            <a:avLst/>
          </a:prstGeom>
          <a:solidFill>
            <a:srgbClr val="F4F8FA"/>
          </a:solidFill>
          <a:ln>
            <a:noFill/>
          </a:ln>
        </p:spPr>
        <p:txBody>
          <a:bodyPr anchorCtr="0" anchor="t" bIns="457200" lIns="457200" spcFirstLastPara="1" rIns="457200" wrap="square" tIns="4572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600">
                <a:solidFill>
                  <a:schemeClr val="accent2"/>
                </a:solidFill>
              </a:defRPr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 sz="1400">
                <a:solidFill>
                  <a:schemeClr val="accent2"/>
                </a:solidFill>
              </a:defRPr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•"/>
              <a:defRPr sz="1200">
                <a:solidFill>
                  <a:schemeClr val="accent2"/>
                </a:solidFill>
              </a:defRPr>
            </a:lvl4pPr>
            <a:lvl5pPr indent="-2971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–"/>
              <a:defRPr sz="1200">
                <a:solidFill>
                  <a:schemeClr val="accent2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3" type="body"/>
          </p:nvPr>
        </p:nvSpPr>
        <p:spPr>
          <a:xfrm>
            <a:off x="3351213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2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–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•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-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05" name="Google Shape;205;p23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ntent Balanced">
  <p:cSld name="Two-Content Balanced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592866" y="811830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>
            <p:ph idx="2" type="body"/>
          </p:nvPr>
        </p:nvSpPr>
        <p:spPr>
          <a:xfrm>
            <a:off x="579809" y="1600200"/>
            <a:ext cx="531378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600"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 sz="1400"/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•"/>
              <a:defRPr sz="1200"/>
            </a:lvl4pPr>
            <a:lvl5pPr indent="-2971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–"/>
              <a:defRPr sz="1200"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3" type="body"/>
          </p:nvPr>
        </p:nvSpPr>
        <p:spPr>
          <a:xfrm>
            <a:off x="6321287" y="1600200"/>
            <a:ext cx="586753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600"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 sz="1400"/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•"/>
              <a:defRPr sz="1200"/>
            </a:lvl4pPr>
            <a:lvl5pPr indent="-2971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–"/>
              <a:defRPr sz="1200"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11" name="Google Shape;211;p24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592866" y="811830"/>
            <a:ext cx="1098794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15" name="Google Shape;215;p25"/>
          <p:cNvSpPr txBox="1"/>
          <p:nvPr>
            <p:ph idx="2" type="body"/>
          </p:nvPr>
        </p:nvSpPr>
        <p:spPr>
          <a:xfrm>
            <a:off x="616505" y="1600201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​"/>
              <a:defRPr/>
            </a:lvl1pPr>
            <a:lvl2pPr indent="-331469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16" name="Google Shape;216;p25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 and Subtitle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1" type="subTitle"/>
          </p:nvPr>
        </p:nvSpPr>
        <p:spPr>
          <a:xfrm>
            <a:off x="592866" y="811830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20" name="Google Shape;220;p26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ntent Balanced – Color">
  <p:cSld name="Two-Content Balanced – Colo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6323381" y="1600201"/>
            <a:ext cx="5865445" cy="4572000"/>
          </a:xfrm>
          <a:prstGeom prst="rect">
            <a:avLst/>
          </a:prstGeom>
          <a:solidFill>
            <a:srgbClr val="F4F8FA"/>
          </a:solidFill>
          <a:ln>
            <a:noFill/>
          </a:ln>
        </p:spPr>
        <p:txBody>
          <a:bodyPr anchorCtr="0" anchor="t" bIns="457200" lIns="457200" spcFirstLastPara="1" rIns="457200" wrap="square" tIns="4572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600">
                <a:solidFill>
                  <a:schemeClr val="accent2"/>
                </a:solidFill>
              </a:defRPr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 sz="1400">
                <a:solidFill>
                  <a:schemeClr val="accent2"/>
                </a:solidFill>
              </a:defRPr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•"/>
              <a:defRPr sz="1200">
                <a:solidFill>
                  <a:schemeClr val="accent2"/>
                </a:solidFill>
              </a:defRPr>
            </a:lvl4pPr>
            <a:lvl5pPr indent="-2971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–"/>
              <a:defRPr sz="1200">
                <a:solidFill>
                  <a:schemeClr val="accent2"/>
                </a:solidFill>
              </a:defRPr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•"/>
              <a:defRPr>
                <a:solidFill>
                  <a:schemeClr val="accent2"/>
                </a:solidFill>
              </a:defRPr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-"/>
              <a:defRPr>
                <a:solidFill>
                  <a:schemeClr val="accent2"/>
                </a:solidFill>
              </a:defRPr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•"/>
              <a:defRPr>
                <a:solidFill>
                  <a:schemeClr val="accent2"/>
                </a:solidFill>
              </a:defRPr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-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3" name="Google Shape;223;p27"/>
          <p:cNvSpPr txBox="1"/>
          <p:nvPr>
            <p:ph idx="2" type="body"/>
          </p:nvPr>
        </p:nvSpPr>
        <p:spPr>
          <a:xfrm>
            <a:off x="0" y="1600201"/>
            <a:ext cx="589359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594350" spcFirstLastPara="1" rIns="457200" wrap="square" tIns="4572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 sz="1600">
                <a:solidFill>
                  <a:schemeClr val="lt1"/>
                </a:solidFill>
              </a:defRPr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Char char="–"/>
              <a:defRPr sz="1400">
                <a:solidFill>
                  <a:schemeClr val="lt1"/>
                </a:solidFill>
              </a:defRPr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80"/>
              <a:buChar char="•"/>
              <a:defRPr sz="1200">
                <a:solidFill>
                  <a:schemeClr val="lt1"/>
                </a:solidFill>
              </a:defRPr>
            </a:lvl4pPr>
            <a:lvl5pPr indent="-2971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80"/>
              <a:buChar char="–"/>
              <a:defRPr sz="1200"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 sz="1800">
                <a:solidFill>
                  <a:schemeClr val="lt1"/>
                </a:solidFill>
              </a:defRPr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Char char="-"/>
              <a:defRPr sz="1400">
                <a:solidFill>
                  <a:schemeClr val="lt1"/>
                </a:solidFill>
              </a:defRPr>
            </a:lvl7pPr>
            <a:lvl8pPr indent="-2971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80"/>
              <a:buChar char="•"/>
              <a:defRPr sz="1200">
                <a:solidFill>
                  <a:schemeClr val="lt1"/>
                </a:solidFill>
              </a:defRPr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20"/>
              <a:buChar char="-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27"/>
          <p:cNvSpPr txBox="1"/>
          <p:nvPr>
            <p:ph idx="3" type="subTitle"/>
          </p:nvPr>
        </p:nvSpPr>
        <p:spPr>
          <a:xfrm>
            <a:off x="592866" y="811830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-Content Balanced – Color">
  <p:cSld name="1_Two-Content Balanced – Color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592866" y="811830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30" name="Google Shape;230;p28"/>
          <p:cNvSpPr txBox="1"/>
          <p:nvPr>
            <p:ph idx="2" type="body"/>
          </p:nvPr>
        </p:nvSpPr>
        <p:spPr>
          <a:xfrm>
            <a:off x="0" y="1600201"/>
            <a:ext cx="5865445" cy="4572000"/>
          </a:xfrm>
          <a:prstGeom prst="rect">
            <a:avLst/>
          </a:prstGeom>
          <a:solidFill>
            <a:srgbClr val="F4F8FA"/>
          </a:solidFill>
          <a:ln>
            <a:noFill/>
          </a:ln>
        </p:spPr>
        <p:txBody>
          <a:bodyPr anchorCtr="0" anchor="t" bIns="457200" lIns="457200" spcFirstLastPara="1" rIns="457200" wrap="square" tIns="4572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600">
                <a:solidFill>
                  <a:schemeClr val="accent2"/>
                </a:solidFill>
              </a:defRPr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 sz="1400">
                <a:solidFill>
                  <a:schemeClr val="accent2"/>
                </a:solidFill>
              </a:defRPr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•"/>
              <a:defRPr sz="1200">
                <a:solidFill>
                  <a:schemeClr val="accent2"/>
                </a:solidFill>
              </a:defRPr>
            </a:lvl4pPr>
            <a:lvl5pPr indent="-2971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–"/>
              <a:defRPr sz="1200">
                <a:solidFill>
                  <a:schemeClr val="accent2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31" name="Google Shape;231;p28"/>
          <p:cNvSpPr txBox="1"/>
          <p:nvPr>
            <p:ph idx="3" type="body"/>
          </p:nvPr>
        </p:nvSpPr>
        <p:spPr>
          <a:xfrm>
            <a:off x="6295232" y="1600201"/>
            <a:ext cx="589359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594350" spcFirstLastPara="1" rIns="457200" wrap="square" tIns="4572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rgbClr val="F4F8FA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 sz="1600">
                <a:solidFill>
                  <a:schemeClr val="lt1"/>
                </a:solidFill>
              </a:defRPr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Char char="–"/>
              <a:defRPr sz="1400">
                <a:solidFill>
                  <a:schemeClr val="lt1"/>
                </a:solidFill>
              </a:defRPr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80"/>
              <a:buChar char="•"/>
              <a:defRPr sz="1200">
                <a:solidFill>
                  <a:schemeClr val="lt1"/>
                </a:solidFill>
              </a:defRPr>
            </a:lvl4pPr>
            <a:lvl5pPr indent="-2971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80"/>
              <a:buChar char="–"/>
              <a:defRPr sz="1200"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 sz="1800">
                <a:solidFill>
                  <a:schemeClr val="lt1"/>
                </a:solidFill>
              </a:defRPr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Char char="-"/>
              <a:defRPr sz="1400">
                <a:solidFill>
                  <a:schemeClr val="lt1"/>
                </a:solidFill>
              </a:defRPr>
            </a:lvl7pPr>
            <a:lvl8pPr indent="-2971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80"/>
              <a:buChar char="•"/>
              <a:defRPr sz="1200">
                <a:solidFill>
                  <a:schemeClr val="lt1"/>
                </a:solidFill>
              </a:defRPr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20"/>
              <a:buChar char="-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28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9"/>
          <p:cNvSpPr txBox="1"/>
          <p:nvPr>
            <p:ph idx="1" type="subTitle"/>
          </p:nvPr>
        </p:nvSpPr>
        <p:spPr>
          <a:xfrm>
            <a:off x="592866" y="811830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36" name="Google Shape;236;p29"/>
          <p:cNvSpPr txBox="1"/>
          <p:nvPr>
            <p:ph idx="2" type="body"/>
          </p:nvPr>
        </p:nvSpPr>
        <p:spPr>
          <a:xfrm>
            <a:off x="592866" y="1600202"/>
            <a:ext cx="5044347" cy="8753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457200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37" name="Google Shape;237;p29"/>
          <p:cNvSpPr/>
          <p:nvPr/>
        </p:nvSpPr>
        <p:spPr>
          <a:xfrm>
            <a:off x="592866" y="2484176"/>
            <a:ext cx="504434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 txBox="1"/>
          <p:nvPr>
            <p:ph idx="3" type="body"/>
          </p:nvPr>
        </p:nvSpPr>
        <p:spPr>
          <a:xfrm>
            <a:off x="579808" y="2621020"/>
            <a:ext cx="5071595" cy="3544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600"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 sz="1400"/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•"/>
              <a:defRPr sz="1200"/>
            </a:lvl4pPr>
            <a:lvl5pPr indent="-2971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–"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39" name="Google Shape;239;p29"/>
          <p:cNvSpPr txBox="1"/>
          <p:nvPr>
            <p:ph idx="4" type="body"/>
          </p:nvPr>
        </p:nvSpPr>
        <p:spPr>
          <a:xfrm>
            <a:off x="6556832" y="1600202"/>
            <a:ext cx="5372100" cy="8753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457200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 sz="2000"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40" name="Google Shape;240;p29"/>
          <p:cNvSpPr/>
          <p:nvPr/>
        </p:nvSpPr>
        <p:spPr>
          <a:xfrm>
            <a:off x="6551981" y="2484176"/>
            <a:ext cx="5044347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 txBox="1"/>
          <p:nvPr>
            <p:ph idx="5" type="body"/>
          </p:nvPr>
        </p:nvSpPr>
        <p:spPr>
          <a:xfrm>
            <a:off x="6556249" y="2621280"/>
            <a:ext cx="5372682" cy="3575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600"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 sz="1400"/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•"/>
              <a:defRPr sz="1200"/>
            </a:lvl4pPr>
            <a:lvl5pPr indent="-2971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–"/>
              <a:defRPr sz="1200"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42" name="Google Shape;242;p29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ynamic – Right">
  <p:cSld name="Two Content Dynamic – Righ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0"/>
          <p:cNvSpPr txBox="1"/>
          <p:nvPr>
            <p:ph idx="1" type="subTitle"/>
          </p:nvPr>
        </p:nvSpPr>
        <p:spPr>
          <a:xfrm>
            <a:off x="592866" y="811830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46" name="Google Shape;246;p30"/>
          <p:cNvSpPr txBox="1"/>
          <p:nvPr>
            <p:ph idx="2" type="body"/>
          </p:nvPr>
        </p:nvSpPr>
        <p:spPr>
          <a:xfrm>
            <a:off x="608013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47" name="Google Shape;247;p30"/>
          <p:cNvSpPr/>
          <p:nvPr/>
        </p:nvSpPr>
        <p:spPr>
          <a:xfrm flipH="1" rot="10800000">
            <a:off x="9285149" y="1589924"/>
            <a:ext cx="2903676" cy="6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 txBox="1"/>
          <p:nvPr>
            <p:ph idx="3" type="body"/>
          </p:nvPr>
        </p:nvSpPr>
        <p:spPr>
          <a:xfrm>
            <a:off x="9294813" y="1644788"/>
            <a:ext cx="2894012" cy="4527411"/>
          </a:xfrm>
          <a:prstGeom prst="rect">
            <a:avLst/>
          </a:prstGeom>
          <a:solidFill>
            <a:srgbClr val="F4F8FA"/>
          </a:solidFill>
          <a:ln>
            <a:noFill/>
          </a:ln>
        </p:spPr>
        <p:txBody>
          <a:bodyPr anchorCtr="0" anchor="t" bIns="457200" lIns="457200" spcFirstLastPara="1" rIns="457200" wrap="square" tIns="4572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600">
                <a:solidFill>
                  <a:schemeClr val="accent2"/>
                </a:solidFill>
              </a:defRPr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 sz="1400">
                <a:solidFill>
                  <a:schemeClr val="accent2"/>
                </a:solidFill>
              </a:defRPr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•"/>
              <a:defRPr sz="1200">
                <a:solidFill>
                  <a:schemeClr val="accent2"/>
                </a:solidFill>
              </a:defRPr>
            </a:lvl4pPr>
            <a:lvl5pPr indent="-2971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–"/>
              <a:defRPr sz="1200">
                <a:solidFill>
                  <a:schemeClr val="accent2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49" name="Google Shape;249;p30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 showMasterSp="0">
  <p:cSld name="9_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6592948" y="1582578"/>
            <a:ext cx="4996403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6592948" y="2867279"/>
            <a:ext cx="5116452" cy="416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6592948" y="4737425"/>
            <a:ext cx="5402202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8A8AB"/>
              </a:buClr>
              <a:buSzPts val="1440"/>
              <a:buFont typeface="Arial"/>
              <a:buNone/>
              <a:defRPr b="0" i="0" sz="1600" u="none" strike="noStrike"/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3" type="body"/>
          </p:nvPr>
        </p:nvSpPr>
        <p:spPr>
          <a:xfrm>
            <a:off x="6592948" y="5138745"/>
            <a:ext cx="5402202" cy="355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4" type="body"/>
          </p:nvPr>
        </p:nvSpPr>
        <p:spPr>
          <a:xfrm>
            <a:off x="6592948" y="5494346"/>
            <a:ext cx="5402202" cy="267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-1023645" y="-1926428"/>
            <a:ext cx="8694386" cy="10683110"/>
            <a:chOff x="-1023645" y="-1926428"/>
            <a:chExt cx="8694386" cy="10683110"/>
          </a:xfrm>
        </p:grpSpPr>
        <p:sp>
          <p:nvSpPr>
            <p:cNvPr id="37" name="Google Shape;37;p4" title="gradient decorative shape"/>
            <p:cNvSpPr/>
            <p:nvPr/>
          </p:nvSpPr>
          <p:spPr>
            <a:xfrm rot="2700000">
              <a:off x="2061554" y="1519285"/>
              <a:ext cx="2801109" cy="7318881"/>
            </a:xfrm>
            <a:custGeom>
              <a:rect b="b" l="l" r="r" t="t"/>
              <a:pathLst>
                <a:path extrusionOk="0" h="7318881" w="2801109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  <a:gs pos="72000">
                  <a:schemeClr val="accent1"/>
                </a:gs>
                <a:gs pos="100000">
                  <a:schemeClr val="accent1"/>
                </a:gs>
              </a:gsLst>
              <a:lin ang="4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 title="gradient decorative shape"/>
            <p:cNvSpPr/>
            <p:nvPr/>
          </p:nvSpPr>
          <p:spPr>
            <a:xfrm rot="2700000">
              <a:off x="1987453" y="-2390999"/>
              <a:ext cx="2672190" cy="9623529"/>
            </a:xfrm>
            <a:custGeom>
              <a:rect b="b" l="l" r="r" t="t"/>
              <a:pathLst>
                <a:path extrusionOk="0" h="9623529" w="2672190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3000">
                  <a:schemeClr val="accent3"/>
                </a:gs>
                <a:gs pos="7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Confidential copyright VMware, Inc. 2021" id="39" name="Google Shape;39;p4"/>
          <p:cNvSpPr txBox="1"/>
          <p:nvPr/>
        </p:nvSpPr>
        <p:spPr>
          <a:xfrm flipH="1">
            <a:off x="469106" y="6448117"/>
            <a:ext cx="2414587" cy="18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©2023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1831" y="409883"/>
            <a:ext cx="1264569" cy="55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 with Content">
  <p:cSld name="Diagram with Conten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>
            <a:off x="592866" y="811830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53" name="Google Shape;253;p31"/>
          <p:cNvSpPr txBox="1"/>
          <p:nvPr>
            <p:ph idx="2" type="body"/>
          </p:nvPr>
        </p:nvSpPr>
        <p:spPr>
          <a:xfrm>
            <a:off x="595424" y="1600201"/>
            <a:ext cx="74108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594350" spcFirstLastPara="1" rIns="457200" wrap="square" tIns="4572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rgbClr val="F4F8FA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 sz="1600">
                <a:solidFill>
                  <a:schemeClr val="lt1"/>
                </a:solidFill>
              </a:defRPr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Char char="–"/>
              <a:defRPr sz="1400">
                <a:solidFill>
                  <a:schemeClr val="lt1"/>
                </a:solidFill>
              </a:defRPr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80"/>
              <a:buChar char="•"/>
              <a:defRPr sz="1200">
                <a:solidFill>
                  <a:schemeClr val="lt1"/>
                </a:solidFill>
              </a:defRPr>
            </a:lvl4pPr>
            <a:lvl5pPr indent="-2971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80"/>
              <a:buChar char="–"/>
              <a:defRPr sz="1200"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 sz="1800">
                <a:solidFill>
                  <a:schemeClr val="lt1"/>
                </a:solidFill>
              </a:defRPr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Char char="-"/>
              <a:defRPr sz="1400">
                <a:solidFill>
                  <a:schemeClr val="lt1"/>
                </a:solidFill>
              </a:defRPr>
            </a:lvl7pPr>
            <a:lvl8pPr indent="-2971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80"/>
              <a:buChar char="•"/>
              <a:defRPr sz="1200">
                <a:solidFill>
                  <a:schemeClr val="lt1"/>
                </a:solidFill>
              </a:defRPr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20"/>
              <a:buChar char="-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31"/>
          <p:cNvSpPr/>
          <p:nvPr/>
        </p:nvSpPr>
        <p:spPr>
          <a:xfrm flipH="1" rot="10800000">
            <a:off x="8380072" y="1589923"/>
            <a:ext cx="3808754" cy="826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 txBox="1"/>
          <p:nvPr>
            <p:ph idx="3" type="body"/>
          </p:nvPr>
        </p:nvSpPr>
        <p:spPr>
          <a:xfrm>
            <a:off x="8380413" y="1600200"/>
            <a:ext cx="380841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0" spcFirstLastPara="1" rIns="594350" wrap="square" tIns="4572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​"/>
              <a:defRPr sz="1600"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•"/>
              <a:defRPr sz="1400"/>
            </a:lvl2pPr>
            <a:lvl3pPr indent="-29718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–"/>
              <a:defRPr sz="1200"/>
            </a:lvl3pPr>
            <a:lvl4pPr indent="-29146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•"/>
              <a:defRPr sz="1100"/>
            </a:lvl4pPr>
            <a:lvl5pPr indent="-29146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–"/>
              <a:defRPr sz="1100"/>
            </a:lvl5pPr>
            <a:lvl6pPr indent="-29146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•"/>
              <a:defRPr sz="1100"/>
            </a:lvl6pPr>
            <a:lvl7pPr indent="-29146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-"/>
              <a:defRPr sz="1100"/>
            </a:lvl7pPr>
            <a:lvl8pPr indent="-29146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•"/>
              <a:defRPr sz="1100"/>
            </a:lvl8pPr>
            <a:lvl9pPr indent="-29146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-"/>
              <a:defRPr sz="1100"/>
            </a:lvl9pPr>
          </a:lstStyle>
          <a:p/>
        </p:txBody>
      </p:sp>
      <p:sp>
        <p:nvSpPr>
          <p:cNvPr id="256" name="Google Shape;256;p31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come / Benefit">
  <p:cSld name="Outcome / Benefi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1" type="subTitle"/>
          </p:nvPr>
        </p:nvSpPr>
        <p:spPr>
          <a:xfrm>
            <a:off x="592866" y="811830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60" name="Google Shape;260;p32"/>
          <p:cNvSpPr txBox="1"/>
          <p:nvPr>
            <p:ph idx="2" type="body"/>
          </p:nvPr>
        </p:nvSpPr>
        <p:spPr>
          <a:xfrm>
            <a:off x="595424" y="1600201"/>
            <a:ext cx="74108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594350" spcFirstLastPara="1" rIns="457200" wrap="square" tIns="4572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rgbClr val="F4F8FA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 sz="1600">
                <a:solidFill>
                  <a:schemeClr val="lt1"/>
                </a:solidFill>
              </a:defRPr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Char char="–"/>
              <a:defRPr sz="1400">
                <a:solidFill>
                  <a:schemeClr val="lt1"/>
                </a:solidFill>
              </a:defRPr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80"/>
              <a:buChar char="•"/>
              <a:defRPr sz="1200">
                <a:solidFill>
                  <a:schemeClr val="lt1"/>
                </a:solidFill>
              </a:defRPr>
            </a:lvl4pPr>
            <a:lvl5pPr indent="-2971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80"/>
              <a:buChar char="–"/>
              <a:defRPr sz="1200"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 sz="1800">
                <a:solidFill>
                  <a:schemeClr val="lt1"/>
                </a:solidFill>
              </a:defRPr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Char char="-"/>
              <a:defRPr sz="1400">
                <a:solidFill>
                  <a:schemeClr val="lt1"/>
                </a:solidFill>
              </a:defRPr>
            </a:lvl7pPr>
            <a:lvl8pPr indent="-2971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80"/>
              <a:buChar char="•"/>
              <a:defRPr sz="1200">
                <a:solidFill>
                  <a:schemeClr val="lt1"/>
                </a:solidFill>
              </a:defRPr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20"/>
              <a:buChar char="-"/>
              <a:defRPr sz="18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61" name="Google Shape;261;p32"/>
          <p:cNvCxnSpPr/>
          <p:nvPr/>
        </p:nvCxnSpPr>
        <p:spPr>
          <a:xfrm>
            <a:off x="8380413" y="1608668"/>
            <a:ext cx="3808412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32"/>
          <p:cNvSpPr txBox="1"/>
          <p:nvPr>
            <p:ph idx="3" type="body"/>
          </p:nvPr>
        </p:nvSpPr>
        <p:spPr>
          <a:xfrm>
            <a:off x="8380413" y="1699688"/>
            <a:ext cx="2006600" cy="2984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4" type="body"/>
          </p:nvPr>
        </p:nvSpPr>
        <p:spPr>
          <a:xfrm>
            <a:off x="8378825" y="2063048"/>
            <a:ext cx="32019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​"/>
              <a:defRPr sz="1600"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•"/>
              <a:defRPr sz="1400"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 sz="1400"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cxnSp>
        <p:nvCxnSpPr>
          <p:cNvPr id="264" name="Google Shape;264;p32"/>
          <p:cNvCxnSpPr/>
          <p:nvPr/>
        </p:nvCxnSpPr>
        <p:spPr>
          <a:xfrm>
            <a:off x="8380413" y="3872441"/>
            <a:ext cx="3808412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32"/>
          <p:cNvSpPr txBox="1"/>
          <p:nvPr>
            <p:ph idx="5" type="body"/>
          </p:nvPr>
        </p:nvSpPr>
        <p:spPr>
          <a:xfrm>
            <a:off x="8380413" y="3972469"/>
            <a:ext cx="2006600" cy="2984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3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6" type="body"/>
          </p:nvPr>
        </p:nvSpPr>
        <p:spPr>
          <a:xfrm>
            <a:off x="8378825" y="4347904"/>
            <a:ext cx="32019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​"/>
              <a:defRPr sz="1600"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•"/>
              <a:defRPr sz="1400"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 sz="1400"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67" name="Google Shape;267;p32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ig Statement – Blue" showMasterSp="0">
  <p:cSld name="1_Big Statement – Blue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33"/>
          <p:cNvGrpSpPr/>
          <p:nvPr/>
        </p:nvGrpSpPr>
        <p:grpSpPr>
          <a:xfrm>
            <a:off x="-2506692" y="-5172103"/>
            <a:ext cx="16498633" cy="16498633"/>
            <a:chOff x="-2506692" y="-5172103"/>
            <a:chExt cx="16498633" cy="16498633"/>
          </a:xfrm>
        </p:grpSpPr>
        <p:sp>
          <p:nvSpPr>
            <p:cNvPr id="270" name="Google Shape;270;p33"/>
            <p:cNvSpPr/>
            <p:nvPr/>
          </p:nvSpPr>
          <p:spPr>
            <a:xfrm rot="2700000">
              <a:off x="810400" y="-3656857"/>
              <a:ext cx="9864449" cy="13468141"/>
            </a:xfrm>
            <a:custGeom>
              <a:rect b="b" l="l" r="r" t="t"/>
              <a:pathLst>
                <a:path extrusionOk="0" h="13468141" w="9864449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3"/>
            <p:cNvSpPr/>
            <p:nvPr/>
          </p:nvSpPr>
          <p:spPr>
            <a:xfrm rot="2700000">
              <a:off x="9037252" y="3334944"/>
              <a:ext cx="970552" cy="4540137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4000">
                  <a:schemeClr val="accent4"/>
                </a:gs>
                <a:gs pos="87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608013" y="2233670"/>
            <a:ext cx="6497867" cy="228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343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Char char="​"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73" name="Google Shape;273;p33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 copyright VMware, Inc. 2021" id="274" name="Google Shape;274;p33"/>
          <p:cNvSpPr txBox="1"/>
          <p:nvPr/>
        </p:nvSpPr>
        <p:spPr>
          <a:xfrm flipH="1">
            <a:off x="1408115" y="6419683"/>
            <a:ext cx="3271970" cy="2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© 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7140" y="6362022"/>
            <a:ext cx="615249" cy="2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" showMasterSp="0">
  <p:cSld name="Big Statemen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4"/>
          <p:cNvGrpSpPr/>
          <p:nvPr/>
        </p:nvGrpSpPr>
        <p:grpSpPr>
          <a:xfrm>
            <a:off x="-2506692" y="-5172103"/>
            <a:ext cx="16498633" cy="16498633"/>
            <a:chOff x="-2506692" y="-5172103"/>
            <a:chExt cx="16498633" cy="16498633"/>
          </a:xfrm>
        </p:grpSpPr>
        <p:sp>
          <p:nvSpPr>
            <p:cNvPr id="278" name="Google Shape;278;p34"/>
            <p:cNvSpPr/>
            <p:nvPr/>
          </p:nvSpPr>
          <p:spPr>
            <a:xfrm rot="2700000">
              <a:off x="810400" y="-3656857"/>
              <a:ext cx="9864449" cy="13468141"/>
            </a:xfrm>
            <a:custGeom>
              <a:rect b="b" l="l" r="r" t="t"/>
              <a:pathLst>
                <a:path extrusionOk="0" h="13468141" w="9864449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4"/>
            <p:cNvSpPr/>
            <p:nvPr/>
          </p:nvSpPr>
          <p:spPr>
            <a:xfrm rot="2700000">
              <a:off x="9037252" y="3334944"/>
              <a:ext cx="970552" cy="4540137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4000">
                  <a:schemeClr val="accent2"/>
                </a:gs>
                <a:gs pos="87000">
                  <a:srgbClr val="CC092F"/>
                </a:gs>
                <a:gs pos="100000">
                  <a:srgbClr val="CC092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608013" y="2233670"/>
            <a:ext cx="6497867" cy="228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343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Char char="​"/>
              <a:defRPr sz="3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81" name="Google Shape;281;p34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 copyright VMware, Inc. 2021" id="282" name="Google Shape;282;p34"/>
          <p:cNvSpPr txBox="1"/>
          <p:nvPr/>
        </p:nvSpPr>
        <p:spPr>
          <a:xfrm flipH="1">
            <a:off x="1408115" y="6419683"/>
            <a:ext cx="3271970" cy="2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© 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7140" y="6362022"/>
            <a:ext cx="615249" cy="2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– Blue" showMasterSp="0">
  <p:cSld name="Big Statement – Blu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5"/>
          <p:cNvGrpSpPr/>
          <p:nvPr/>
        </p:nvGrpSpPr>
        <p:grpSpPr>
          <a:xfrm>
            <a:off x="-2506692" y="-5172103"/>
            <a:ext cx="16498633" cy="16498633"/>
            <a:chOff x="-2506692" y="-5172103"/>
            <a:chExt cx="16498633" cy="16498633"/>
          </a:xfrm>
        </p:grpSpPr>
        <p:sp>
          <p:nvSpPr>
            <p:cNvPr id="286" name="Google Shape;286;p35"/>
            <p:cNvSpPr/>
            <p:nvPr/>
          </p:nvSpPr>
          <p:spPr>
            <a:xfrm rot="2700000">
              <a:off x="810400" y="-3656857"/>
              <a:ext cx="9864449" cy="13468141"/>
            </a:xfrm>
            <a:custGeom>
              <a:rect b="b" l="l" r="r" t="t"/>
              <a:pathLst>
                <a:path extrusionOk="0" h="13468141" w="9864449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 rot="2700000">
              <a:off x="9037252" y="3334944"/>
              <a:ext cx="970552" cy="4540137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24000">
                  <a:schemeClr val="accent3"/>
                </a:gs>
                <a:gs pos="87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608013" y="2233670"/>
            <a:ext cx="6497867" cy="228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343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Char char="​"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89" name="Google Shape;289;p35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 copyright VMware, Inc. 2021" id="290" name="Google Shape;290;p35"/>
          <p:cNvSpPr txBox="1"/>
          <p:nvPr/>
        </p:nvSpPr>
        <p:spPr>
          <a:xfrm flipH="1">
            <a:off x="1408115" y="6419683"/>
            <a:ext cx="3271970" cy="2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© 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7140" y="6362022"/>
            <a:ext cx="615249" cy="2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– Purple" showMasterSp="0">
  <p:cSld name="Big Statement – Purple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6"/>
          <p:cNvGrpSpPr/>
          <p:nvPr/>
        </p:nvGrpSpPr>
        <p:grpSpPr>
          <a:xfrm>
            <a:off x="-2506692" y="-5172103"/>
            <a:ext cx="16498633" cy="16498633"/>
            <a:chOff x="-2506692" y="-5172103"/>
            <a:chExt cx="16498633" cy="16498633"/>
          </a:xfrm>
        </p:grpSpPr>
        <p:sp>
          <p:nvSpPr>
            <p:cNvPr id="294" name="Google Shape;294;p36"/>
            <p:cNvSpPr/>
            <p:nvPr/>
          </p:nvSpPr>
          <p:spPr>
            <a:xfrm rot="2700000">
              <a:off x="810400" y="-3656857"/>
              <a:ext cx="9864449" cy="13468141"/>
            </a:xfrm>
            <a:custGeom>
              <a:rect b="b" l="l" r="r" t="t"/>
              <a:pathLst>
                <a:path extrusionOk="0" h="13468141" w="9864449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6"/>
            <p:cNvSpPr/>
            <p:nvPr/>
          </p:nvSpPr>
          <p:spPr>
            <a:xfrm rot="2700000">
              <a:off x="9037252" y="3334944"/>
              <a:ext cx="970552" cy="4540137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24000">
                  <a:schemeClr val="accent3"/>
                </a:gs>
                <a:gs pos="87000">
                  <a:srgbClr val="264088"/>
                </a:gs>
                <a:gs pos="100000">
                  <a:srgbClr val="26408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608013" y="2233670"/>
            <a:ext cx="6497867" cy="228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343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Char char="​"/>
              <a:defRPr sz="3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97" name="Google Shape;297;p36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 copyright VMware, Inc. 2021" id="298" name="Google Shape;298;p36"/>
          <p:cNvSpPr txBox="1"/>
          <p:nvPr/>
        </p:nvSpPr>
        <p:spPr>
          <a:xfrm flipH="1">
            <a:off x="1408115" y="6419683"/>
            <a:ext cx="3271970" cy="2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© 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7140" y="6362022"/>
            <a:ext cx="615249" cy="2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ig Statement with Icon – Green">
  <p:cSld name="2_Big Statement with Icon – Green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608013" y="2514600"/>
            <a:ext cx="5254471" cy="182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343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Char char="​"/>
              <a:defRPr sz="3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302" name="Google Shape;302;p37"/>
          <p:cNvSpPr/>
          <p:nvPr/>
        </p:nvSpPr>
        <p:spPr>
          <a:xfrm>
            <a:off x="5379720" y="-80614"/>
            <a:ext cx="6809966" cy="6821367"/>
          </a:xfrm>
          <a:custGeom>
            <a:rect b="b" l="l" r="r" t="t"/>
            <a:pathLst>
              <a:path extrusionOk="0" h="6858000" w="6846538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29000">
                <a:srgbClr val="F4F8FA"/>
              </a:gs>
              <a:gs pos="100000">
                <a:srgbClr val="F4F8F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place icon in center" id="303" name="Google Shape;303;p37"/>
          <p:cNvSpPr/>
          <p:nvPr/>
        </p:nvSpPr>
        <p:spPr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603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ig Statement with Icon – Green">
  <p:cSld name="1_Big Statement with Icon – Green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608013" y="2514600"/>
            <a:ext cx="5254471" cy="182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343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Char char="​"/>
              <a:defRPr sz="3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307" name="Google Shape;307;p38"/>
          <p:cNvSpPr/>
          <p:nvPr/>
        </p:nvSpPr>
        <p:spPr>
          <a:xfrm>
            <a:off x="5379720" y="-80614"/>
            <a:ext cx="6809966" cy="6821367"/>
          </a:xfrm>
          <a:custGeom>
            <a:rect b="b" l="l" r="r" t="t"/>
            <a:pathLst>
              <a:path extrusionOk="0" h="6858000" w="6846538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29000">
                <a:srgbClr val="F4F8FA"/>
              </a:gs>
              <a:gs pos="100000">
                <a:srgbClr val="F4F8F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place icon in center" id="308" name="Google Shape;308;p38"/>
          <p:cNvSpPr/>
          <p:nvPr/>
        </p:nvSpPr>
        <p:spPr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603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ig Statement with Icon">
  <p:cSld name="1_Big Statement with Ic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608013" y="2514600"/>
            <a:ext cx="5556813" cy="182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343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Char char="​"/>
              <a:defRPr sz="3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312" name="Google Shape;312;p39"/>
          <p:cNvSpPr/>
          <p:nvPr/>
        </p:nvSpPr>
        <p:spPr>
          <a:xfrm>
            <a:off x="5379720" y="-80614"/>
            <a:ext cx="6809966" cy="6821367"/>
          </a:xfrm>
          <a:custGeom>
            <a:rect b="b" l="l" r="r" t="t"/>
            <a:pathLst>
              <a:path extrusionOk="0" h="6858000" w="6846538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  <a:gs pos="100000">
                <a:srgbClr val="F4F8F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place icon in center" id="313" name="Google Shape;313;p39"/>
          <p:cNvSpPr/>
          <p:nvPr/>
        </p:nvSpPr>
        <p:spPr>
          <a:xfrm>
            <a:off x="7273815" y="1515193"/>
            <a:ext cx="3735912" cy="3735912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603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with Photo">
  <p:cSld name="Big Statement with Photo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idx="1" type="body"/>
          </p:nvPr>
        </p:nvSpPr>
        <p:spPr>
          <a:xfrm>
            <a:off x="608014" y="2514600"/>
            <a:ext cx="5485844" cy="182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343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Char char="​"/>
              <a:defRPr sz="3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317" name="Google Shape;317;p40"/>
          <p:cNvSpPr/>
          <p:nvPr>
            <p:ph idx="2" type="pic"/>
          </p:nvPr>
        </p:nvSpPr>
        <p:spPr>
          <a:xfrm>
            <a:off x="6785688" y="0"/>
            <a:ext cx="5403138" cy="6764798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40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 showMasterSp="0">
  <p:cSld name="10_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6592948" y="1582578"/>
            <a:ext cx="4996403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6592948" y="2867279"/>
            <a:ext cx="5116452" cy="416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6592948" y="4737425"/>
            <a:ext cx="5402202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8A8AB"/>
              </a:buClr>
              <a:buSzPts val="1440"/>
              <a:buFont typeface="Arial"/>
              <a:buNone/>
              <a:defRPr b="0" i="0" sz="1600" u="none" strike="noStrike"/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body"/>
          </p:nvPr>
        </p:nvSpPr>
        <p:spPr>
          <a:xfrm>
            <a:off x="6592948" y="5138745"/>
            <a:ext cx="5402202" cy="355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4" type="body"/>
          </p:nvPr>
        </p:nvSpPr>
        <p:spPr>
          <a:xfrm>
            <a:off x="6592948" y="5494346"/>
            <a:ext cx="5402202" cy="267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-1023645" y="-1926428"/>
            <a:ext cx="8694386" cy="10683110"/>
            <a:chOff x="-1023645" y="-1926428"/>
            <a:chExt cx="8694386" cy="10683110"/>
          </a:xfrm>
        </p:grpSpPr>
        <p:sp>
          <p:nvSpPr>
            <p:cNvPr id="48" name="Google Shape;48;p5" title="gradient decorative shape"/>
            <p:cNvSpPr/>
            <p:nvPr/>
          </p:nvSpPr>
          <p:spPr>
            <a:xfrm rot="2700000">
              <a:off x="2061554" y="1519285"/>
              <a:ext cx="2801109" cy="7318881"/>
            </a:xfrm>
            <a:custGeom>
              <a:rect b="b" l="l" r="r" t="t"/>
              <a:pathLst>
                <a:path extrusionOk="0" h="7318881" w="2801109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  <a:gs pos="72000">
                  <a:schemeClr val="accent1"/>
                </a:gs>
                <a:gs pos="100000">
                  <a:schemeClr val="accent1"/>
                </a:gs>
              </a:gsLst>
              <a:lin ang="4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 title="gradient decorative shape"/>
            <p:cNvSpPr/>
            <p:nvPr/>
          </p:nvSpPr>
          <p:spPr>
            <a:xfrm rot="2700000">
              <a:off x="1987453" y="-2390999"/>
              <a:ext cx="2672190" cy="9623529"/>
            </a:xfrm>
            <a:custGeom>
              <a:rect b="b" l="l" r="r" t="t"/>
              <a:pathLst>
                <a:path extrusionOk="0" h="9623529" w="2672190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3000">
                  <a:schemeClr val="accent4"/>
                </a:gs>
                <a:gs pos="7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Confidential copyright VMware, Inc. 2021" id="50" name="Google Shape;50;p5"/>
          <p:cNvSpPr txBox="1"/>
          <p:nvPr/>
        </p:nvSpPr>
        <p:spPr>
          <a:xfrm flipH="1">
            <a:off x="469106" y="6448117"/>
            <a:ext cx="2414587" cy="18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©2023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1831" y="409883"/>
            <a:ext cx="1264569" cy="55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istic">
  <p:cSld name="Big Statistic">
    <p:bg>
      <p:bgPr>
        <a:solidFill>
          <a:srgbClr val="F4F8FA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41"/>
          <p:cNvGrpSpPr/>
          <p:nvPr/>
        </p:nvGrpSpPr>
        <p:grpSpPr>
          <a:xfrm>
            <a:off x="0" y="0"/>
            <a:ext cx="12188822" cy="5193397"/>
            <a:chOff x="0" y="0"/>
            <a:chExt cx="12188822" cy="5193397"/>
          </a:xfrm>
        </p:grpSpPr>
        <p:sp>
          <p:nvSpPr>
            <p:cNvPr id="321" name="Google Shape;321;p41"/>
            <p:cNvSpPr/>
            <p:nvPr/>
          </p:nvSpPr>
          <p:spPr>
            <a:xfrm>
              <a:off x="0" y="0"/>
              <a:ext cx="12188822" cy="4332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672527" y="722997"/>
              <a:ext cx="4470400" cy="447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Doughnut chart label 3" id="323" name="Google Shape;323;p41"/>
          <p:cNvSpPr txBox="1"/>
          <p:nvPr>
            <p:ph idx="1" type="body"/>
          </p:nvPr>
        </p:nvSpPr>
        <p:spPr>
          <a:xfrm>
            <a:off x="6096000" y="2514599"/>
            <a:ext cx="5027613" cy="137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343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Char char="​"/>
              <a:defRPr sz="3600"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324" name="Google Shape;324;p41"/>
          <p:cNvSpPr/>
          <p:nvPr>
            <p:ph idx="2" type="chart"/>
          </p:nvPr>
        </p:nvSpPr>
        <p:spPr>
          <a:xfrm>
            <a:off x="662672" y="722997"/>
            <a:ext cx="4480256" cy="4480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SzPts val="1800"/>
              <a:buFont typeface="Arial"/>
              <a:buChar char="​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TR"/>
              <a:buChar char="-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TR"/>
              <a:buChar char="-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Doughnut chart label 1" id="325" name="Google Shape;325;p41"/>
          <p:cNvSpPr txBox="1"/>
          <p:nvPr>
            <p:ph idx="3" type="body"/>
          </p:nvPr>
        </p:nvSpPr>
        <p:spPr>
          <a:xfrm>
            <a:off x="608330" y="5507147"/>
            <a:ext cx="1371064" cy="4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descr="Doughnut chart label 2" id="326" name="Google Shape;326;p41"/>
          <p:cNvSpPr txBox="1"/>
          <p:nvPr>
            <p:ph idx="4" type="body"/>
          </p:nvPr>
        </p:nvSpPr>
        <p:spPr>
          <a:xfrm>
            <a:off x="2436416" y="5507147"/>
            <a:ext cx="1371064" cy="4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descr="Doughnut chart label 4" id="327" name="Google Shape;327;p41"/>
          <p:cNvSpPr txBox="1"/>
          <p:nvPr>
            <p:ph idx="5" type="body"/>
          </p:nvPr>
        </p:nvSpPr>
        <p:spPr>
          <a:xfrm>
            <a:off x="4261103" y="5507147"/>
            <a:ext cx="1371064" cy="4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descr="Doughnut chart label 5" id="328" name="Google Shape;328;p41"/>
          <p:cNvSpPr txBox="1"/>
          <p:nvPr>
            <p:ph idx="6" type="body"/>
          </p:nvPr>
        </p:nvSpPr>
        <p:spPr>
          <a:xfrm>
            <a:off x="6088109" y="5507147"/>
            <a:ext cx="1371064" cy="4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descr="Doughnut chart label 6" id="329" name="Google Shape;329;p41"/>
          <p:cNvSpPr txBox="1"/>
          <p:nvPr>
            <p:ph idx="7" type="body"/>
          </p:nvPr>
        </p:nvSpPr>
        <p:spPr>
          <a:xfrm>
            <a:off x="7920672" y="5507147"/>
            <a:ext cx="1371064" cy="4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330" name="Google Shape;330;p41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/ Closing – Purple" showMasterSp="0">
  <p:cSld name="Thank You / Closing – Purpl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/>
        </p:nvSpPr>
        <p:spPr>
          <a:xfrm>
            <a:off x="7122912" y="4133697"/>
            <a:ext cx="358555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43"/>
          <p:cNvGrpSpPr/>
          <p:nvPr/>
        </p:nvGrpSpPr>
        <p:grpSpPr>
          <a:xfrm>
            <a:off x="-2089793" y="-2553278"/>
            <a:ext cx="9185803" cy="9188069"/>
            <a:chOff x="-1734588" y="-1733380"/>
            <a:chExt cx="7671312" cy="7673204"/>
          </a:xfrm>
        </p:grpSpPr>
        <p:sp>
          <p:nvSpPr>
            <p:cNvPr id="336" name="Google Shape;336;p43"/>
            <p:cNvSpPr/>
            <p:nvPr/>
          </p:nvSpPr>
          <p:spPr>
            <a:xfrm rot="2700000">
              <a:off x="874528" y="-2095620"/>
              <a:ext cx="2453081" cy="8395793"/>
            </a:xfrm>
            <a:custGeom>
              <a:rect b="b" l="l" r="r" t="t"/>
              <a:pathLst>
                <a:path extrusionOk="0" h="8395793" w="2453081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3"/>
            <p:cNvSpPr/>
            <p:nvPr/>
          </p:nvSpPr>
          <p:spPr>
            <a:xfrm rot="-2700000">
              <a:off x="-1169136" y="3117277"/>
              <a:ext cx="6372785" cy="667126"/>
            </a:xfrm>
            <a:custGeom>
              <a:rect b="b" l="l" r="r" t="t"/>
              <a:pathLst>
                <a:path extrusionOk="0" h="667126" w="6372785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0"/>
                  </a:srgbClr>
                </a:gs>
                <a:gs pos="77000">
                  <a:srgbClr val="FFFFFF"/>
                </a:gs>
                <a:gs pos="100000">
                  <a:srgbClr val="FFFFFF"/>
                </a:gs>
              </a:gsLst>
              <a:lin ang="7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8" name="Google Shape;33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1031" y="409883"/>
            <a:ext cx="1071529" cy="468271"/>
          </a:xfrm>
          <a:prstGeom prst="rect">
            <a:avLst/>
          </a:prstGeom>
          <a:noFill/>
          <a:ln>
            <a:noFill/>
          </a:ln>
        </p:spPr>
      </p:pic>
      <p:sp>
        <p:nvSpPr>
          <p:cNvPr descr="Confidential copyright VMware, Inc. 2021" id="339" name="Google Shape;339;p43"/>
          <p:cNvSpPr txBox="1"/>
          <p:nvPr/>
        </p:nvSpPr>
        <p:spPr>
          <a:xfrm flipH="1">
            <a:off x="418306" y="6448117"/>
            <a:ext cx="2414587" cy="18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│ ©2023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/ Closing" showMasterSp="0">
  <p:cSld name="Thank You / Closing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/>
        </p:nvSpPr>
        <p:spPr>
          <a:xfrm>
            <a:off x="7122912" y="4133697"/>
            <a:ext cx="358555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44"/>
          <p:cNvGrpSpPr/>
          <p:nvPr/>
        </p:nvGrpSpPr>
        <p:grpSpPr>
          <a:xfrm>
            <a:off x="-2089793" y="-2553278"/>
            <a:ext cx="9185803" cy="9188069"/>
            <a:chOff x="-1734588" y="-1733380"/>
            <a:chExt cx="7671312" cy="7673204"/>
          </a:xfrm>
        </p:grpSpPr>
        <p:sp>
          <p:nvSpPr>
            <p:cNvPr id="343" name="Google Shape;343;p44"/>
            <p:cNvSpPr/>
            <p:nvPr/>
          </p:nvSpPr>
          <p:spPr>
            <a:xfrm rot="2700000">
              <a:off x="874528" y="-2095620"/>
              <a:ext cx="2453081" cy="8395793"/>
            </a:xfrm>
            <a:custGeom>
              <a:rect b="b" l="l" r="r" t="t"/>
              <a:pathLst>
                <a:path extrusionOk="0" h="8395793" w="2453081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4"/>
            <p:cNvSpPr/>
            <p:nvPr/>
          </p:nvSpPr>
          <p:spPr>
            <a:xfrm rot="-2700000">
              <a:off x="-1169136" y="3117277"/>
              <a:ext cx="6372785" cy="667126"/>
            </a:xfrm>
            <a:custGeom>
              <a:rect b="b" l="l" r="r" t="t"/>
              <a:pathLst>
                <a:path extrusionOk="0" h="667126" w="6372785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0"/>
                  </a:srgbClr>
                </a:gs>
                <a:gs pos="77000">
                  <a:srgbClr val="FFFFFF"/>
                </a:gs>
                <a:gs pos="100000">
                  <a:srgbClr val="FFFFFF"/>
                </a:gs>
              </a:gsLst>
              <a:lin ang="7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Confidential copyright VMware, Inc. 2021" id="345" name="Google Shape;345;p44"/>
          <p:cNvSpPr txBox="1"/>
          <p:nvPr/>
        </p:nvSpPr>
        <p:spPr>
          <a:xfrm flipH="1">
            <a:off x="418306" y="6448117"/>
            <a:ext cx="2414587" cy="18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│ ©2023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1031" y="409883"/>
            <a:ext cx="1071529" cy="46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/ Closing – Blue" showMasterSp="0">
  <p:cSld name="Thank You / Closing – Blue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45"/>
          <p:cNvGrpSpPr/>
          <p:nvPr/>
        </p:nvGrpSpPr>
        <p:grpSpPr>
          <a:xfrm>
            <a:off x="-2089793" y="-2553278"/>
            <a:ext cx="9185803" cy="9188069"/>
            <a:chOff x="-1734588" y="-1733380"/>
            <a:chExt cx="7671312" cy="7673204"/>
          </a:xfrm>
        </p:grpSpPr>
        <p:sp>
          <p:nvSpPr>
            <p:cNvPr id="349" name="Google Shape;349;p45"/>
            <p:cNvSpPr/>
            <p:nvPr/>
          </p:nvSpPr>
          <p:spPr>
            <a:xfrm rot="2700000">
              <a:off x="874528" y="-2095620"/>
              <a:ext cx="2453081" cy="8395793"/>
            </a:xfrm>
            <a:custGeom>
              <a:rect b="b" l="l" r="r" t="t"/>
              <a:pathLst>
                <a:path extrusionOk="0" h="8395793" w="2453081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5"/>
            <p:cNvSpPr/>
            <p:nvPr/>
          </p:nvSpPr>
          <p:spPr>
            <a:xfrm rot="-2700000">
              <a:off x="-1169136" y="3117277"/>
              <a:ext cx="6372785" cy="667126"/>
            </a:xfrm>
            <a:custGeom>
              <a:rect b="b" l="l" r="r" t="t"/>
              <a:pathLst>
                <a:path extrusionOk="0" h="667126" w="6372785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0"/>
                  </a:srgbClr>
                </a:gs>
                <a:gs pos="77000">
                  <a:srgbClr val="FFFFFF"/>
                </a:gs>
                <a:gs pos="100000">
                  <a:srgbClr val="FFFFFF"/>
                </a:gs>
              </a:gsLst>
              <a:lin ang="7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45"/>
          <p:cNvSpPr txBox="1"/>
          <p:nvPr/>
        </p:nvSpPr>
        <p:spPr>
          <a:xfrm>
            <a:off x="7122912" y="4133697"/>
            <a:ext cx="358555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 copyright VMware, Inc. 2021" id="352" name="Google Shape;352;p45"/>
          <p:cNvSpPr txBox="1"/>
          <p:nvPr/>
        </p:nvSpPr>
        <p:spPr>
          <a:xfrm flipH="1">
            <a:off x="418306" y="6448117"/>
            <a:ext cx="2414587" cy="18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│ ©2023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1031" y="409883"/>
            <a:ext cx="1071529" cy="46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ote with Photo" showMasterSp="0">
  <p:cSld name="2_Quote with Photo"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within a parallelogram that speaks to sustainability; image is of a school of fish in the ocean." id="355" name="Google Shape;355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85765" y="1"/>
            <a:ext cx="820306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46"/>
          <p:cNvGrpSpPr/>
          <p:nvPr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357" name="Google Shape;357;p46"/>
            <p:cNvSpPr/>
            <p:nvPr/>
          </p:nvSpPr>
          <p:spPr>
            <a:xfrm rot="2700000">
              <a:off x="9046350" y="3334944"/>
              <a:ext cx="970552" cy="4540137"/>
            </a:xfrm>
            <a:custGeom>
              <a:rect b="b" l="l" r="r" t="t"/>
              <a:pathLst>
                <a:path extrusionOk="0" h="4540137" w="970552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24000">
                  <a:srgbClr val="FFFFFF">
                    <a:alpha val="0"/>
                  </a:srgbClr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8943276" y="3622876"/>
              <a:ext cx="3251263" cy="3253579"/>
            </a:xfrm>
            <a:prstGeom prst="triangle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6"/>
            <p:cNvSpPr/>
            <p:nvPr/>
          </p:nvSpPr>
          <p:spPr>
            <a:xfrm rot="10800000">
              <a:off x="-1" y="-1"/>
              <a:ext cx="10873127" cy="6868836"/>
            </a:xfrm>
            <a:custGeom>
              <a:rect b="b" l="l" r="r" t="t"/>
              <a:pathLst>
                <a:path extrusionOk="0" h="6868836" w="10873127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6"/>
            <p:cNvSpPr/>
            <p:nvPr/>
          </p:nvSpPr>
          <p:spPr>
            <a:xfrm flipH="1" rot="10800000">
              <a:off x="0" y="-1147317"/>
              <a:ext cx="13073277" cy="9169882"/>
            </a:xfrm>
            <a:custGeom>
              <a:rect b="b" l="l" r="r" t="t"/>
              <a:pathLst>
                <a:path extrusionOk="0" h="9169882" w="13073277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46"/>
          <p:cNvSpPr txBox="1"/>
          <p:nvPr>
            <p:ph type="title"/>
          </p:nvPr>
        </p:nvSpPr>
        <p:spPr>
          <a:xfrm>
            <a:off x="589108" y="938794"/>
            <a:ext cx="6427626" cy="122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6"/>
          <p:cNvSpPr txBox="1"/>
          <p:nvPr>
            <p:ph idx="1" type="subTitle"/>
          </p:nvPr>
        </p:nvSpPr>
        <p:spPr>
          <a:xfrm>
            <a:off x="602966" y="2267712"/>
            <a:ext cx="6408402" cy="700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-"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-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 showMasterSp="0">
  <p:cSld name="8_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6592948" y="1582578"/>
            <a:ext cx="4996403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6592948" y="2867279"/>
            <a:ext cx="5116452" cy="416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6592948" y="4737425"/>
            <a:ext cx="5402202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8A8AB"/>
              </a:buClr>
              <a:buSzPts val="1440"/>
              <a:buFont typeface="Arial"/>
              <a:buNone/>
              <a:defRPr b="0" i="0" sz="1600" u="none" strike="noStrike"/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6592948" y="5138745"/>
            <a:ext cx="5402202" cy="355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6592948" y="5494346"/>
            <a:ext cx="5402202" cy="267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grpSp>
        <p:nvGrpSpPr>
          <p:cNvPr id="58" name="Google Shape;58;p6"/>
          <p:cNvGrpSpPr/>
          <p:nvPr/>
        </p:nvGrpSpPr>
        <p:grpSpPr>
          <a:xfrm>
            <a:off x="-1023645" y="-1926428"/>
            <a:ext cx="8694386" cy="10683110"/>
            <a:chOff x="-1023645" y="-1926428"/>
            <a:chExt cx="8694386" cy="10683110"/>
          </a:xfrm>
        </p:grpSpPr>
        <p:sp>
          <p:nvSpPr>
            <p:cNvPr id="59" name="Google Shape;59;p6" title="gradient decorative shape"/>
            <p:cNvSpPr/>
            <p:nvPr/>
          </p:nvSpPr>
          <p:spPr>
            <a:xfrm rot="2700000">
              <a:off x="2061554" y="1519285"/>
              <a:ext cx="2801109" cy="7318881"/>
            </a:xfrm>
            <a:custGeom>
              <a:rect b="b" l="l" r="r" t="t"/>
              <a:pathLst>
                <a:path extrusionOk="0" h="7318881" w="2801109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  <a:gs pos="72000">
                  <a:schemeClr val="accent2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" title="gradient decorative shape"/>
            <p:cNvSpPr/>
            <p:nvPr/>
          </p:nvSpPr>
          <p:spPr>
            <a:xfrm rot="2700000">
              <a:off x="1987453" y="-2390999"/>
              <a:ext cx="2672190" cy="9623529"/>
            </a:xfrm>
            <a:custGeom>
              <a:rect b="b" l="l" r="r" t="t"/>
              <a:pathLst>
                <a:path extrusionOk="0" h="9623529" w="2672190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0">
                  <a:srgbClr val="CC092F"/>
                </a:gs>
                <a:gs pos="33000">
                  <a:srgbClr val="CC092F"/>
                </a:gs>
                <a:gs pos="7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Confidential copyright VMware, Inc. 2021" id="61" name="Google Shape;61;p6"/>
          <p:cNvSpPr txBox="1"/>
          <p:nvPr/>
        </p:nvSpPr>
        <p:spPr>
          <a:xfrm flipH="1">
            <a:off x="469106" y="6448117"/>
            <a:ext cx="2414587" cy="18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©2023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1831" y="409883"/>
            <a:ext cx="1264569" cy="55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610289" y="1318585"/>
            <a:ext cx="2102431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2894013" y="1359907"/>
            <a:ext cx="7315200" cy="4322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Open Sans"/>
              <a:buChar char="​"/>
              <a:defRPr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None/>
              <a:defRPr sz="1800"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7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1117600" y="647192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1422400" y="648208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Quote" showMasterSp="0">
  <p:cSld name="2_Quot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1" type="body"/>
          </p:nvPr>
        </p:nvSpPr>
        <p:spPr>
          <a:xfrm>
            <a:off x="438912" y="1600200"/>
            <a:ext cx="5413248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“"/>
              <a:defRPr sz="2800"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“"/>
              <a:defRPr>
                <a:solidFill>
                  <a:schemeClr val="lt1"/>
                </a:solidFill>
              </a:defRPr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“"/>
              <a:defRPr>
                <a:solidFill>
                  <a:schemeClr val="lt1"/>
                </a:solidFill>
              </a:defRPr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“"/>
              <a:defRPr>
                <a:solidFill>
                  <a:schemeClr val="lt1"/>
                </a:solidFill>
              </a:defRPr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“"/>
              <a:defRPr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612648" y="5065776"/>
            <a:ext cx="45811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grpSp>
        <p:nvGrpSpPr>
          <p:cNvPr id="72" name="Google Shape;72;p8"/>
          <p:cNvGrpSpPr/>
          <p:nvPr/>
        </p:nvGrpSpPr>
        <p:grpSpPr>
          <a:xfrm>
            <a:off x="3789911" y="-1368192"/>
            <a:ext cx="9314869" cy="9995760"/>
            <a:chOff x="3789911" y="-1368192"/>
            <a:chExt cx="9314869" cy="9995760"/>
          </a:xfrm>
        </p:grpSpPr>
        <p:sp>
          <p:nvSpPr>
            <p:cNvPr id="73" name="Google Shape;73;p8"/>
            <p:cNvSpPr/>
            <p:nvPr/>
          </p:nvSpPr>
          <p:spPr>
            <a:xfrm rot="-8100000">
              <a:off x="6699960" y="862779"/>
              <a:ext cx="1045539" cy="8663939"/>
            </a:xfrm>
            <a:custGeom>
              <a:rect b="b" l="l" r="r" t="t"/>
              <a:pathLst>
                <a:path extrusionOk="0" h="8663939" w="1042026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30000">
                  <a:srgbClr val="FFFFFF">
                    <a:alpha val="0"/>
                  </a:srgbClr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rot="2700000">
              <a:off x="9149191" y="-2267343"/>
              <a:ext cx="1045539" cy="8663939"/>
            </a:xfrm>
            <a:custGeom>
              <a:rect b="b" l="l" r="r" t="t"/>
              <a:pathLst>
                <a:path extrusionOk="0" h="8663939" w="1042026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22000">
                  <a:srgbClr val="FFFFFF">
                    <a:alpha val="0"/>
                  </a:srgb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logo placeholder: click to insert logo or delete box if not needed" id="75" name="Google Shape;75;p8"/>
          <p:cNvSpPr/>
          <p:nvPr>
            <p:ph idx="3" type="pic"/>
          </p:nvPr>
        </p:nvSpPr>
        <p:spPr>
          <a:xfrm>
            <a:off x="8925484" y="4619335"/>
            <a:ext cx="2740025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8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 copyright VMware, Inc. 2021" id="77" name="Google Shape;77;p8"/>
          <p:cNvSpPr txBox="1"/>
          <p:nvPr/>
        </p:nvSpPr>
        <p:spPr>
          <a:xfrm flipH="1">
            <a:off x="1408115" y="6419683"/>
            <a:ext cx="3271970" cy="2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© 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7140" y="6362022"/>
            <a:ext cx="615249" cy="2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Quote" showMasterSp="0">
  <p:cSld name="3_Quot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38912" y="1600200"/>
            <a:ext cx="5413248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“"/>
              <a:defRPr sz="2800"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“"/>
              <a:defRPr>
                <a:solidFill>
                  <a:schemeClr val="lt1"/>
                </a:solidFill>
              </a:defRPr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“"/>
              <a:defRPr>
                <a:solidFill>
                  <a:schemeClr val="lt1"/>
                </a:solidFill>
              </a:defRPr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“"/>
              <a:defRPr>
                <a:solidFill>
                  <a:schemeClr val="lt1"/>
                </a:solidFill>
              </a:defRPr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“"/>
              <a:defRPr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612648" y="5065776"/>
            <a:ext cx="45811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3789911" y="-1368192"/>
            <a:ext cx="9314869" cy="9995760"/>
            <a:chOff x="3789911" y="-1368192"/>
            <a:chExt cx="9314869" cy="9995760"/>
          </a:xfrm>
        </p:grpSpPr>
        <p:sp>
          <p:nvSpPr>
            <p:cNvPr id="83" name="Google Shape;83;p9"/>
            <p:cNvSpPr/>
            <p:nvPr/>
          </p:nvSpPr>
          <p:spPr>
            <a:xfrm rot="-8100000">
              <a:off x="6699960" y="862779"/>
              <a:ext cx="1045539" cy="8663939"/>
            </a:xfrm>
            <a:custGeom>
              <a:rect b="b" l="l" r="r" t="t"/>
              <a:pathLst>
                <a:path extrusionOk="0" h="8663939" w="1042026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30000">
                  <a:srgbClr val="FFFFFF">
                    <a:alpha val="0"/>
                  </a:srgbClr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 rot="2700000">
              <a:off x="9149191" y="-2267343"/>
              <a:ext cx="1045539" cy="8663939"/>
            </a:xfrm>
            <a:custGeom>
              <a:rect b="b" l="l" r="r" t="t"/>
              <a:pathLst>
                <a:path extrusionOk="0" h="8663939" w="1042026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22000">
                  <a:srgbClr val="FFFFFF">
                    <a:alpha val="0"/>
                  </a:srgbClr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logo placeholder: click to insert logo or delete box if not needed" id="85" name="Google Shape;85;p9"/>
          <p:cNvSpPr/>
          <p:nvPr>
            <p:ph idx="3" type="pic"/>
          </p:nvPr>
        </p:nvSpPr>
        <p:spPr>
          <a:xfrm>
            <a:off x="8925484" y="4619335"/>
            <a:ext cx="2740025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9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 copyright VMware, Inc. 2021" id="87" name="Google Shape;87;p9"/>
          <p:cNvSpPr txBox="1"/>
          <p:nvPr/>
        </p:nvSpPr>
        <p:spPr>
          <a:xfrm flipH="1">
            <a:off x="1408115" y="6419683"/>
            <a:ext cx="3271970" cy="2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© 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7140" y="6362022"/>
            <a:ext cx="615249" cy="2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438912" y="1600200"/>
            <a:ext cx="5462158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“"/>
              <a:defRPr sz="2800"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“"/>
              <a:defRPr>
                <a:solidFill>
                  <a:schemeClr val="lt1"/>
                </a:solidFill>
              </a:defRPr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“"/>
              <a:defRPr>
                <a:solidFill>
                  <a:schemeClr val="lt1"/>
                </a:solidFill>
              </a:defRPr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“"/>
              <a:defRPr>
                <a:solidFill>
                  <a:schemeClr val="lt1"/>
                </a:solidFill>
              </a:defRPr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“"/>
              <a:defRPr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2" type="body"/>
          </p:nvPr>
        </p:nvSpPr>
        <p:spPr>
          <a:xfrm>
            <a:off x="612648" y="5065776"/>
            <a:ext cx="45811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grpSp>
        <p:nvGrpSpPr>
          <p:cNvPr id="92" name="Google Shape;92;p10"/>
          <p:cNvGrpSpPr/>
          <p:nvPr/>
        </p:nvGrpSpPr>
        <p:grpSpPr>
          <a:xfrm>
            <a:off x="3789911" y="-1368192"/>
            <a:ext cx="9314869" cy="9995760"/>
            <a:chOff x="3789911" y="-1368192"/>
            <a:chExt cx="9314869" cy="9995760"/>
          </a:xfrm>
        </p:grpSpPr>
        <p:sp>
          <p:nvSpPr>
            <p:cNvPr id="93" name="Google Shape;93;p10"/>
            <p:cNvSpPr/>
            <p:nvPr/>
          </p:nvSpPr>
          <p:spPr>
            <a:xfrm rot="-8100000">
              <a:off x="6699960" y="862779"/>
              <a:ext cx="1045539" cy="8663939"/>
            </a:xfrm>
            <a:custGeom>
              <a:rect b="b" l="l" r="r" t="t"/>
              <a:pathLst>
                <a:path extrusionOk="0" h="8663939" w="1042026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0">
                  <a:srgbClr val="F4F8FA">
                    <a:alpha val="0"/>
                  </a:srgbClr>
                </a:gs>
                <a:gs pos="30000">
                  <a:srgbClr val="F4F8FA">
                    <a:alpha val="0"/>
                  </a:srgb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 rot="2700000">
              <a:off x="9149191" y="-2267343"/>
              <a:ext cx="1045539" cy="8663939"/>
            </a:xfrm>
            <a:custGeom>
              <a:rect b="b" l="l" r="r" t="t"/>
              <a:pathLst>
                <a:path extrusionOk="0" h="8663939" w="1042026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0">
                  <a:srgbClr val="F4F8FA">
                    <a:alpha val="0"/>
                  </a:srgbClr>
                </a:gs>
                <a:gs pos="22000">
                  <a:srgbClr val="F4F8FA">
                    <a:alpha val="0"/>
                  </a:srgbClr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logo placeholder: click to insert logo or delete box if not needed" id="95" name="Google Shape;95;p10"/>
          <p:cNvSpPr/>
          <p:nvPr>
            <p:ph idx="3" type="pic"/>
          </p:nvPr>
        </p:nvSpPr>
        <p:spPr>
          <a:xfrm>
            <a:off x="8925484" y="4619335"/>
            <a:ext cx="2740025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nfidential copyright VMware, Inc. 2021" id="97" name="Google Shape;97;p10"/>
          <p:cNvSpPr txBox="1"/>
          <p:nvPr/>
        </p:nvSpPr>
        <p:spPr>
          <a:xfrm flipH="1">
            <a:off x="1408115" y="6419683"/>
            <a:ext cx="3271970" cy="2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© 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7140" y="6362022"/>
            <a:ext cx="615249" cy="2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1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20.xml"/><Relationship Id="rId44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19.xml"/><Relationship Id="rId43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22.xml"/><Relationship Id="rId46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21.xml"/><Relationship Id="rId45" Type="http://schemas.openxmlformats.org/officeDocument/2006/relationships/slideLayout" Target="../slideLayouts/slideLayout43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48" Type="http://schemas.openxmlformats.org/officeDocument/2006/relationships/theme" Target="../theme/theme2.xml"/><Relationship Id="rId25" Type="http://schemas.openxmlformats.org/officeDocument/2006/relationships/slideLayout" Target="../slideLayouts/slideLayout23.xml"/><Relationship Id="rId47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SzPts val="1800"/>
              <a:buFont typeface="Arial"/>
              <a:buChar char="​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861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861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861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TR"/>
              <a:buChar char="-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8609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TR"/>
              <a:buChar char="-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6766560"/>
            <a:ext cx="12188825" cy="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3A3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3A3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3A3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3A3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3A3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3A3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3A3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3A3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3A3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3A3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Confidential copyright VMware, Inc. 2021" id="15" name="Google Shape;15;p1"/>
          <p:cNvSpPr txBox="1"/>
          <p:nvPr/>
        </p:nvSpPr>
        <p:spPr>
          <a:xfrm flipH="1">
            <a:off x="1408115" y="6419683"/>
            <a:ext cx="3271970" cy="2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© 2023 Tanzu by Broadcom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7140" y="6362022"/>
            <a:ext cx="615249" cy="2688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elm.sh/docs/topics/library_chart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Don%27t_repeat_yoursel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6592948" y="1582578"/>
            <a:ext cx="4996403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/>
              <a:t>Helm </a:t>
            </a:r>
            <a:r>
              <a:rPr lang="en-US"/>
              <a:t>Library </a:t>
            </a:r>
            <a:r>
              <a:rPr lang="en-US"/>
              <a:t>Charts</a:t>
            </a:r>
            <a:endParaRPr/>
          </a:p>
        </p:txBody>
      </p:sp>
      <p:sp>
        <p:nvSpPr>
          <p:cNvPr id="368" name="Google Shape;368;p47"/>
          <p:cNvSpPr txBox="1"/>
          <p:nvPr>
            <p:ph idx="1" type="subTitle"/>
          </p:nvPr>
        </p:nvSpPr>
        <p:spPr>
          <a:xfrm>
            <a:off x="6592948" y="2867279"/>
            <a:ext cx="5116452" cy="416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69" name="Google Shape;369;p47"/>
          <p:cNvSpPr txBox="1"/>
          <p:nvPr>
            <p:ph idx="3" type="body"/>
          </p:nvPr>
        </p:nvSpPr>
        <p:spPr>
          <a:xfrm>
            <a:off x="6592948" y="5138745"/>
            <a:ext cx="5402202" cy="355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F. Sauerborn</a:t>
            </a:r>
            <a:endParaRPr/>
          </a:p>
        </p:txBody>
      </p:sp>
      <p:sp>
        <p:nvSpPr>
          <p:cNvPr id="370" name="Google Shape;370;p47"/>
          <p:cNvSpPr txBox="1"/>
          <p:nvPr>
            <p:ph idx="4" type="body"/>
          </p:nvPr>
        </p:nvSpPr>
        <p:spPr>
          <a:xfrm>
            <a:off x="6592948" y="5494346"/>
            <a:ext cx="5402202" cy="267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</a:pPr>
            <a:r>
              <a:rPr lang="en-US"/>
              <a:t>21/2/2024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Example: Extracting a named template into a library chart</a:t>
            </a:r>
            <a:endParaRPr/>
          </a:p>
        </p:txBody>
      </p:sp>
      <p:sp>
        <p:nvSpPr>
          <p:cNvPr id="436" name="Google Shape;436;p56"/>
          <p:cNvSpPr txBox="1"/>
          <p:nvPr>
            <p:ph idx="1" type="subTitle"/>
          </p:nvPr>
        </p:nvSpPr>
        <p:spPr>
          <a:xfrm>
            <a:off x="592866" y="811830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Use the library Chart from an application Chart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7" name="Google Shape;437;p56"/>
          <p:cNvSpPr txBox="1"/>
          <p:nvPr>
            <p:ph idx="2" type="body"/>
          </p:nvPr>
        </p:nvSpPr>
        <p:spPr>
          <a:xfrm>
            <a:off x="579800" y="1600200"/>
            <a:ext cx="55893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 startAt="5"/>
            </a:pPr>
            <a:r>
              <a:rPr lang="en-US" sz="1700"/>
              <a:t>Retrieve</a:t>
            </a:r>
            <a:r>
              <a:rPr lang="en-US" sz="1700"/>
              <a:t> the library</a:t>
            </a:r>
            <a:br>
              <a:rPr lang="en-US" sz="1700"/>
            </a:br>
            <a:r>
              <a:rPr b="1" lang="en-US" sz="1700">
                <a:solidFill>
                  <a:srgbClr val="000099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 helm dependency update</a:t>
            </a:r>
            <a:b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5"/>
            </a:pPr>
            <a:r>
              <a:rPr lang="en-US" sz="1700"/>
              <a:t>Verify it gets rendered as expected</a:t>
            </a:r>
            <a:br>
              <a:rPr lang="en-US" sz="1700"/>
            </a:br>
            <a:r>
              <a:rPr b="1" lang="en-US" sz="1700">
                <a:solidFill>
                  <a:srgbClr val="000099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helm install mydemo \ </a:t>
            </a:r>
            <a:b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  examplechartusingthelibrary \</a:t>
            </a:r>
            <a:b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  --dry-run --debug</a:t>
            </a:r>
            <a:b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700"/>
            </a:br>
            <a:r>
              <a:rPr lang="en-US" sz="1700"/>
              <a:t>Should return the template filled as shown on the right </a:t>
            </a:r>
            <a:endParaRPr sz="17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38" name="Google Shape;438;p56"/>
          <p:cNvSpPr txBox="1"/>
          <p:nvPr>
            <p:ph idx="3" type="body"/>
          </p:nvPr>
        </p:nvSpPr>
        <p:spPr>
          <a:xfrm>
            <a:off x="6321287" y="1600200"/>
            <a:ext cx="5867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pic>
        <p:nvPicPr>
          <p:cNvPr id="439" name="Google Shape;4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286" y="1529225"/>
            <a:ext cx="5421227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/>
          <p:nvPr>
            <p:ph type="title"/>
          </p:nvPr>
        </p:nvSpPr>
        <p:spPr>
          <a:xfrm>
            <a:off x="589107" y="938794"/>
            <a:ext cx="65880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445" name="Google Shape;445;p57"/>
          <p:cNvSpPr txBox="1"/>
          <p:nvPr>
            <p:ph idx="1" type="subTitle"/>
          </p:nvPr>
        </p:nvSpPr>
        <p:spPr>
          <a:xfrm>
            <a:off x="602976" y="2267700"/>
            <a:ext cx="6968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rPr lang="en-US"/>
              <a:t>Templating whole Chart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8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Example: Templating whole Chart</a:t>
            </a:r>
            <a:endParaRPr/>
          </a:p>
        </p:txBody>
      </p:sp>
      <p:sp>
        <p:nvSpPr>
          <p:cNvPr id="451" name="Google Shape;451;p58"/>
          <p:cNvSpPr txBox="1"/>
          <p:nvPr>
            <p:ph idx="1" type="subTitle"/>
          </p:nvPr>
        </p:nvSpPr>
        <p:spPr>
          <a:xfrm>
            <a:off x="592866" y="811830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Managing multiple charts (fully depend on the library, not having any own templates)</a:t>
            </a:r>
            <a:endParaRPr/>
          </a:p>
        </p:txBody>
      </p:sp>
      <p:sp>
        <p:nvSpPr>
          <p:cNvPr id="452" name="Google Shape;452;p58"/>
          <p:cNvSpPr txBox="1"/>
          <p:nvPr>
            <p:ph idx="2" type="body"/>
          </p:nvPr>
        </p:nvSpPr>
        <p:spPr>
          <a:xfrm>
            <a:off x="579800" y="1600200"/>
            <a:ext cx="55893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53" name="Google Shape;453;p58"/>
          <p:cNvSpPr/>
          <p:nvPr/>
        </p:nvSpPr>
        <p:spPr>
          <a:xfrm>
            <a:off x="688350" y="1600200"/>
            <a:ext cx="4821300" cy="421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examplelibrarychart</a:t>
            </a:r>
            <a:endParaRPr b="1"/>
          </a:p>
        </p:txBody>
      </p:sp>
      <p:sp>
        <p:nvSpPr>
          <p:cNvPr id="454" name="Google Shape;454;p58"/>
          <p:cNvSpPr/>
          <p:nvPr/>
        </p:nvSpPr>
        <p:spPr>
          <a:xfrm>
            <a:off x="1300225" y="2255975"/>
            <a:ext cx="3669600" cy="124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(Templates for UI application Charts)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Deployment template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Service template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Ingress template</a:t>
            </a:r>
            <a:endParaRPr/>
          </a:p>
        </p:txBody>
      </p:sp>
      <p:sp>
        <p:nvSpPr>
          <p:cNvPr id="455" name="Google Shape;455;p58"/>
          <p:cNvSpPr/>
          <p:nvPr/>
        </p:nvSpPr>
        <p:spPr>
          <a:xfrm>
            <a:off x="1300225" y="3886200"/>
            <a:ext cx="3669600" cy="124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</a:t>
            </a:r>
            <a:r>
              <a:rPr lang="en-US"/>
              <a:t> (Templates for API application Charts)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Deployment template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Service template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Ingress template</a:t>
            </a:r>
            <a:endParaRPr/>
          </a:p>
        </p:txBody>
      </p:sp>
      <p:sp>
        <p:nvSpPr>
          <p:cNvPr id="456" name="Google Shape;456;p58"/>
          <p:cNvSpPr/>
          <p:nvPr/>
        </p:nvSpPr>
        <p:spPr>
          <a:xfrm>
            <a:off x="6678975" y="1600200"/>
            <a:ext cx="4821300" cy="211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dependent-chart 1 (UI)</a:t>
            </a:r>
            <a:endParaRPr b="1"/>
          </a:p>
        </p:txBody>
      </p:sp>
      <p:sp>
        <p:nvSpPr>
          <p:cNvPr id="457" name="Google Shape;457;p58"/>
          <p:cNvSpPr/>
          <p:nvPr/>
        </p:nvSpPr>
        <p:spPr>
          <a:xfrm>
            <a:off x="7254825" y="2255975"/>
            <a:ext cx="3669600" cy="124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(Templates for UI application Charts)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Deployment template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Service template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Ingress template</a:t>
            </a:r>
            <a:endParaRPr/>
          </a:p>
        </p:txBody>
      </p:sp>
      <p:cxnSp>
        <p:nvCxnSpPr>
          <p:cNvPr id="458" name="Google Shape;458;p58"/>
          <p:cNvCxnSpPr>
            <a:stCxn id="454" idx="3"/>
            <a:endCxn id="457" idx="1"/>
          </p:cNvCxnSpPr>
          <p:nvPr/>
        </p:nvCxnSpPr>
        <p:spPr>
          <a:xfrm>
            <a:off x="4969825" y="2880575"/>
            <a:ext cx="228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59" name="Google Shape;459;p58"/>
          <p:cNvSpPr/>
          <p:nvPr/>
        </p:nvSpPr>
        <p:spPr>
          <a:xfrm>
            <a:off x="6678975" y="3886200"/>
            <a:ext cx="4821300" cy="211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dependent-chart 2 (UI)</a:t>
            </a:r>
            <a:endParaRPr b="1"/>
          </a:p>
        </p:txBody>
      </p:sp>
      <p:sp>
        <p:nvSpPr>
          <p:cNvPr id="460" name="Google Shape;460;p58"/>
          <p:cNvSpPr/>
          <p:nvPr/>
        </p:nvSpPr>
        <p:spPr>
          <a:xfrm>
            <a:off x="7254825" y="4541975"/>
            <a:ext cx="3669600" cy="124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(Templates for UI application Charts)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Deployment template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Service template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Ingress template</a:t>
            </a:r>
            <a:endParaRPr/>
          </a:p>
        </p:txBody>
      </p:sp>
      <p:cxnSp>
        <p:nvCxnSpPr>
          <p:cNvPr id="461" name="Google Shape;461;p58"/>
          <p:cNvCxnSpPr>
            <a:stCxn id="454" idx="3"/>
            <a:endCxn id="460" idx="1"/>
          </p:cNvCxnSpPr>
          <p:nvPr/>
        </p:nvCxnSpPr>
        <p:spPr>
          <a:xfrm>
            <a:off x="4969825" y="2880575"/>
            <a:ext cx="2285100" cy="2286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9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Example: Templating whole Chart</a:t>
            </a:r>
            <a:endParaRPr/>
          </a:p>
        </p:txBody>
      </p:sp>
      <p:sp>
        <p:nvSpPr>
          <p:cNvPr id="467" name="Google Shape;467;p59"/>
          <p:cNvSpPr txBox="1"/>
          <p:nvPr>
            <p:ph idx="1" type="subTitle"/>
          </p:nvPr>
        </p:nvSpPr>
        <p:spPr>
          <a:xfrm>
            <a:off x="592866" y="811830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Create named templates as wrapper for each template you want to provide through the library.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68" name="Google Shape;468;p59"/>
          <p:cNvSpPr txBox="1"/>
          <p:nvPr>
            <p:ph idx="2" type="body"/>
          </p:nvPr>
        </p:nvSpPr>
        <p:spPr>
          <a:xfrm>
            <a:off x="579800" y="1600200"/>
            <a:ext cx="55893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For example for all UI related templates this could be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lphaLcPeriod"/>
            </a:pPr>
            <a:r>
              <a:rPr lang="en-US" sz="1700"/>
              <a:t>Deployment</a:t>
            </a: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69" name="Google Shape;469;p59"/>
          <p:cNvSpPr txBox="1"/>
          <p:nvPr>
            <p:ph idx="3" type="body"/>
          </p:nvPr>
        </p:nvSpPr>
        <p:spPr>
          <a:xfrm>
            <a:off x="6321287" y="1600200"/>
            <a:ext cx="5867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AutoNum type="alphaLcPeriod" startAt="2"/>
            </a:pPr>
            <a:r>
              <a:rPr lang="en-US" sz="1700"/>
              <a:t>Service</a:t>
            </a:r>
            <a:endParaRPr sz="17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pic>
        <p:nvPicPr>
          <p:cNvPr id="470" name="Google Shape;47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26" y="2513700"/>
            <a:ext cx="5276850" cy="2169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1275" y="2464800"/>
            <a:ext cx="5607084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Example: Templating whole Chart</a:t>
            </a:r>
            <a:endParaRPr/>
          </a:p>
        </p:txBody>
      </p:sp>
      <p:sp>
        <p:nvSpPr>
          <p:cNvPr id="477" name="Google Shape;477;p60"/>
          <p:cNvSpPr txBox="1"/>
          <p:nvPr>
            <p:ph idx="1" type="subTitle"/>
          </p:nvPr>
        </p:nvSpPr>
        <p:spPr>
          <a:xfrm>
            <a:off x="592866" y="811830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Use the named template in the dependent chart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8" name="Google Shape;478;p60"/>
          <p:cNvSpPr txBox="1"/>
          <p:nvPr>
            <p:ph idx="2" type="body"/>
          </p:nvPr>
        </p:nvSpPr>
        <p:spPr>
          <a:xfrm>
            <a:off x="579800" y="1143000"/>
            <a:ext cx="102099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In our</a:t>
            </a:r>
            <a:r>
              <a:rPr lang="en-US" sz="1700"/>
              <a:t> example the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dependenchart</a:t>
            </a:r>
            <a:r>
              <a:rPr lang="en-US" sz="1700"/>
              <a:t> is for a UI. In the following you see their Deployment and Service 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lphaLcPeriod"/>
            </a:pPr>
            <a:r>
              <a:rPr lang="en-US" sz="1700"/>
              <a:t>d</a:t>
            </a:r>
            <a:r>
              <a:rPr lang="en-US" sz="1700"/>
              <a:t>eployment.yaml</a:t>
            </a: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sz="1700"/>
              <a:t>service.yaml</a:t>
            </a: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79" name="Google Shape;479;p60"/>
          <p:cNvSpPr txBox="1"/>
          <p:nvPr/>
        </p:nvSpPr>
        <p:spPr>
          <a:xfrm>
            <a:off x="906500" y="2308475"/>
            <a:ext cx="7126200" cy="531600"/>
          </a:xfrm>
          <a:prstGeom prst="rect">
            <a:avLst/>
          </a:prstGeom>
          <a:solidFill>
            <a:srgbClr val="F0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include "examplelibrarychart.ui.deployment" .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60"/>
          <p:cNvSpPr txBox="1"/>
          <p:nvPr/>
        </p:nvSpPr>
        <p:spPr>
          <a:xfrm>
            <a:off x="906500" y="3958050"/>
            <a:ext cx="7126200" cy="531600"/>
          </a:xfrm>
          <a:prstGeom prst="rect">
            <a:avLst/>
          </a:prstGeom>
          <a:solidFill>
            <a:srgbClr val="F0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include "examplelibrarychart.ui.service" .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1"/>
          <p:cNvSpPr txBox="1"/>
          <p:nvPr>
            <p:ph type="title"/>
          </p:nvPr>
        </p:nvSpPr>
        <p:spPr>
          <a:xfrm>
            <a:off x="589107" y="938794"/>
            <a:ext cx="65880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486" name="Google Shape;486;p61"/>
          <p:cNvSpPr txBox="1"/>
          <p:nvPr>
            <p:ph idx="1" type="subTitle"/>
          </p:nvPr>
        </p:nvSpPr>
        <p:spPr>
          <a:xfrm>
            <a:off x="602976" y="2267700"/>
            <a:ext cx="6968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rPr lang="en-US"/>
              <a:t>Overwriting parts of the library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Example: Overwriting parts of the library</a:t>
            </a:r>
            <a:endParaRPr/>
          </a:p>
        </p:txBody>
      </p:sp>
      <p:sp>
        <p:nvSpPr>
          <p:cNvPr id="492" name="Google Shape;492;p62"/>
          <p:cNvSpPr txBox="1"/>
          <p:nvPr>
            <p:ph idx="1" type="subTitle"/>
          </p:nvPr>
        </p:nvSpPr>
        <p:spPr>
          <a:xfrm>
            <a:off x="592866" y="811830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Implement an overwritable configmap on the library side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93" name="Google Shape;493;p62"/>
          <p:cNvSpPr txBox="1"/>
          <p:nvPr>
            <p:ph idx="2" type="body"/>
          </p:nvPr>
        </p:nvSpPr>
        <p:spPr>
          <a:xfrm>
            <a:off x="579800" y="1600200"/>
            <a:ext cx="55893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Create a regular template containing your configmap</a:t>
            </a:r>
            <a:endParaRPr sz="1700"/>
          </a:p>
        </p:txBody>
      </p:sp>
      <p:sp>
        <p:nvSpPr>
          <p:cNvPr id="494" name="Google Shape;494;p62"/>
          <p:cNvSpPr txBox="1"/>
          <p:nvPr>
            <p:ph idx="3" type="body"/>
          </p:nvPr>
        </p:nvSpPr>
        <p:spPr>
          <a:xfrm>
            <a:off x="6321287" y="1600200"/>
            <a:ext cx="5867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495" name="Google Shape;495;p62"/>
          <p:cNvSpPr txBox="1"/>
          <p:nvPr/>
        </p:nvSpPr>
        <p:spPr>
          <a:xfrm>
            <a:off x="608025" y="2105100"/>
            <a:ext cx="9906000" cy="3817800"/>
          </a:xfrm>
          <a:prstGeom prst="rect">
            <a:avLst/>
          </a:prstGeom>
          <a:solidFill>
            <a:srgbClr val="F0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define "examplelibrarychart.overwritable.configmap.tpl"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apiVersion: v1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kind: ConfigMap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name: {{ .Chart.Name }}-cm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index.html: |-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&lt;!DOCTYPE html&gt;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&lt;html&gt;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&lt;title&gt;Welcome to Default ConfigMap nginx!&lt;/title&gt;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&lt;...&gt;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&lt;/html&gt;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end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Example: Overwriting parts of the library</a:t>
            </a:r>
            <a:endParaRPr/>
          </a:p>
        </p:txBody>
      </p:sp>
      <p:sp>
        <p:nvSpPr>
          <p:cNvPr id="501" name="Google Shape;501;p63"/>
          <p:cNvSpPr txBox="1"/>
          <p:nvPr>
            <p:ph idx="1" type="subTitle"/>
          </p:nvPr>
        </p:nvSpPr>
        <p:spPr>
          <a:xfrm>
            <a:off x="592866" y="811830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Implement an overwritable configmap on the library side</a:t>
            </a:r>
            <a:endParaRPr/>
          </a:p>
        </p:txBody>
      </p:sp>
      <p:sp>
        <p:nvSpPr>
          <p:cNvPr id="502" name="Google Shape;502;p63"/>
          <p:cNvSpPr txBox="1"/>
          <p:nvPr>
            <p:ph idx="2" type="body"/>
          </p:nvPr>
        </p:nvSpPr>
        <p:spPr>
          <a:xfrm>
            <a:off x="579800" y="1600200"/>
            <a:ext cx="6211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 startAt="2"/>
            </a:pPr>
            <a:r>
              <a:rPr lang="en-US" sz="1700"/>
              <a:t>Create function to merge the specifications</a:t>
            </a: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lang="en-US" sz="1700"/>
              <a:t>Create named template to provide </a:t>
            </a:r>
            <a:r>
              <a:rPr lang="en-US" sz="1700"/>
              <a:t>overwritable</a:t>
            </a:r>
            <a:r>
              <a:rPr lang="en-US" sz="1700"/>
              <a:t> configmap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03" name="Google Shape;503;p63"/>
          <p:cNvSpPr txBox="1"/>
          <p:nvPr>
            <p:ph idx="3" type="body"/>
          </p:nvPr>
        </p:nvSpPr>
        <p:spPr>
          <a:xfrm>
            <a:off x="6321287" y="1600200"/>
            <a:ext cx="5867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504" name="Google Shape;504;p63"/>
          <p:cNvSpPr txBox="1"/>
          <p:nvPr/>
        </p:nvSpPr>
        <p:spPr>
          <a:xfrm>
            <a:off x="608025" y="2105100"/>
            <a:ext cx="9906000" cy="1734600"/>
          </a:xfrm>
          <a:prstGeom prst="rect">
            <a:avLst/>
          </a:prstGeom>
          <a:solidFill>
            <a:srgbClr val="F0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define "examplelibrarychart.util.merge"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$top := first .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$overrides := fromYaml (include (index . 1) $top) | default (dict )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$tpl := fromYaml (include (index . 2) $top) | default (dict )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toYaml (merge $overrides $tpl)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end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63"/>
          <p:cNvSpPr txBox="1"/>
          <p:nvPr/>
        </p:nvSpPr>
        <p:spPr>
          <a:xfrm>
            <a:off x="665225" y="4604975"/>
            <a:ext cx="9848700" cy="1211700"/>
          </a:xfrm>
          <a:prstGeom prst="rect">
            <a:avLst/>
          </a:prstGeom>
          <a:solidFill>
            <a:srgbClr val="F0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define "examplelibrarychart.overwritable.configmap"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include "examplelibrarychart.util.merge" (append . "examplelibrarychart.overwritable.configmap.tpl")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end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4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Example: Overwriting parts of the library</a:t>
            </a:r>
            <a:endParaRPr/>
          </a:p>
        </p:txBody>
      </p:sp>
      <p:sp>
        <p:nvSpPr>
          <p:cNvPr id="511" name="Google Shape;511;p64"/>
          <p:cNvSpPr txBox="1"/>
          <p:nvPr>
            <p:ph idx="1" type="subTitle"/>
          </p:nvPr>
        </p:nvSpPr>
        <p:spPr>
          <a:xfrm>
            <a:off x="592866" y="811830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Use the configmap of the library and append or overwrite values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12" name="Google Shape;512;p64"/>
          <p:cNvSpPr txBox="1"/>
          <p:nvPr>
            <p:ph idx="2" type="body"/>
          </p:nvPr>
        </p:nvSpPr>
        <p:spPr>
          <a:xfrm>
            <a:off x="579800" y="1600200"/>
            <a:ext cx="9395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Now on the application chart include the configmap and </a:t>
            </a:r>
            <a:r>
              <a:rPr lang="en-US" sz="1700"/>
              <a:t>provide</a:t>
            </a:r>
            <a:r>
              <a:rPr lang="en-US" sz="1700"/>
              <a:t> your template with values to overwrite: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13" name="Google Shape;513;p64"/>
          <p:cNvSpPr txBox="1"/>
          <p:nvPr/>
        </p:nvSpPr>
        <p:spPr>
          <a:xfrm>
            <a:off x="579800" y="2257475"/>
            <a:ext cx="10107900" cy="2033100"/>
          </a:xfrm>
          <a:prstGeom prst="rect">
            <a:avLst/>
          </a:prstGeom>
          <a:solidFill>
            <a:srgbClr val="F0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include "examplelibrarychart.overwritable.configmap" (list . "overwrite-dependent-chart.configmap.overwrite")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define "overwrite-dependent-chart.configmap.overwrite"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annotations: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overwritten: "true"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end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5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Example: Overwriting parts of the library</a:t>
            </a:r>
            <a:endParaRPr/>
          </a:p>
        </p:txBody>
      </p:sp>
      <p:sp>
        <p:nvSpPr>
          <p:cNvPr id="519" name="Google Shape;519;p65"/>
          <p:cNvSpPr txBox="1"/>
          <p:nvPr>
            <p:ph idx="1" type="subTitle"/>
          </p:nvPr>
        </p:nvSpPr>
        <p:spPr>
          <a:xfrm>
            <a:off x="592866" y="811830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Use the configmap of the library and append or overwrite values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20" name="Google Shape;520;p65"/>
          <p:cNvSpPr txBox="1"/>
          <p:nvPr>
            <p:ph idx="2" type="body"/>
          </p:nvPr>
        </p:nvSpPr>
        <p:spPr>
          <a:xfrm>
            <a:off x="579800" y="1600200"/>
            <a:ext cx="9395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Then those values will be merged an in case overwritten: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21" name="Google Shape;521;p65"/>
          <p:cNvSpPr txBox="1"/>
          <p:nvPr/>
        </p:nvSpPr>
        <p:spPr>
          <a:xfrm>
            <a:off x="579800" y="2190750"/>
            <a:ext cx="5220900" cy="1257300"/>
          </a:xfrm>
          <a:prstGeom prst="rect">
            <a:avLst/>
          </a:prstGeom>
          <a:solidFill>
            <a:srgbClr val="F0F3F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include "examplelibrarychart.overwritable.configmap" (list . "overwrite-dependent-chart.configmap.overwrite") -}}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define "overwrite-dependent-chart.configmap.overwrite" -}}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annotations: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overwritten: "true"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end -}}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65"/>
          <p:cNvSpPr txBox="1"/>
          <p:nvPr/>
        </p:nvSpPr>
        <p:spPr>
          <a:xfrm>
            <a:off x="579800" y="3823025"/>
            <a:ext cx="5220900" cy="2420700"/>
          </a:xfrm>
          <a:prstGeom prst="rect">
            <a:avLst/>
          </a:prstGeom>
          <a:solidFill>
            <a:srgbClr val="F0F3F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</a:t>
            </a:r>
            <a:r>
              <a:rPr lang="en-US" sz="9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define "examplelibrarychart.overwritable.configmap.tpl" -}}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apiVersion: v1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kind: ConfigMap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name: {{ .Chart.Name }}-cm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index.html: |-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&lt;!DOCTYPE html&gt;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&lt;html&gt;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&lt;title&gt;Welcome to Default ConfigMap nginx!&lt;/title&gt;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&lt;...&gt;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&lt;/html&gt;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end -}}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65"/>
          <p:cNvSpPr txBox="1"/>
          <p:nvPr/>
        </p:nvSpPr>
        <p:spPr>
          <a:xfrm>
            <a:off x="6574225" y="2514600"/>
            <a:ext cx="5220900" cy="3380700"/>
          </a:xfrm>
          <a:prstGeom prst="rect">
            <a:avLst/>
          </a:prstGeom>
          <a:solidFill>
            <a:srgbClr val="F0F3F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apiVersion: v1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index.html: |-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&lt;!DOCTYPE html&gt;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&lt;html&gt;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&lt;title&gt;&lt;...&gt;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kind: ConfigMap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annotations: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7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overwritten: "true"</a:t>
            </a:r>
            <a:endParaRPr b="1" sz="17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name: overwrite-dependent-chart-cm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4" name="Google Shape;524;p65"/>
          <p:cNvCxnSpPr>
            <a:stCxn id="521" idx="3"/>
            <a:endCxn id="523" idx="1"/>
          </p:cNvCxnSpPr>
          <p:nvPr/>
        </p:nvCxnSpPr>
        <p:spPr>
          <a:xfrm>
            <a:off x="5800700" y="2819400"/>
            <a:ext cx="773400" cy="13857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65"/>
          <p:cNvCxnSpPr>
            <a:stCxn id="522" idx="3"/>
            <a:endCxn id="523" idx="1"/>
          </p:cNvCxnSpPr>
          <p:nvPr/>
        </p:nvCxnSpPr>
        <p:spPr>
          <a:xfrm flipH="1" rot="10800000">
            <a:off x="5800700" y="4205075"/>
            <a:ext cx="773400" cy="828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type="title"/>
          </p:nvPr>
        </p:nvSpPr>
        <p:spPr>
          <a:xfrm>
            <a:off x="610289" y="1318585"/>
            <a:ext cx="2102431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2894013" y="1359907"/>
            <a:ext cx="7315200" cy="4322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What is a Helm Library Chart?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Why is it important?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How to create it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Examples</a:t>
            </a:r>
            <a:endParaRPr/>
          </a:p>
          <a:p>
            <a:pPr indent="-342898" lvl="1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Char char="​"/>
            </a:pPr>
            <a:r>
              <a:rPr lang="en-US"/>
              <a:t>Extracting a named template into a library chart</a:t>
            </a:r>
            <a:endParaRPr/>
          </a:p>
          <a:p>
            <a:pPr indent="-331468" lvl="1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20"/>
              <a:buChar char="​"/>
            </a:pPr>
            <a:r>
              <a:rPr lang="en-US"/>
              <a:t>Templating whole Chart</a:t>
            </a:r>
            <a:endParaRPr/>
          </a:p>
          <a:p>
            <a:pPr indent="-331468" lvl="1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20"/>
              <a:buChar char="​"/>
            </a:pPr>
            <a:r>
              <a:rPr lang="en-US"/>
              <a:t>Overwriting parts of the library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Q&amp;A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6"/>
          <p:cNvSpPr txBox="1"/>
          <p:nvPr>
            <p:ph type="title"/>
          </p:nvPr>
        </p:nvSpPr>
        <p:spPr>
          <a:xfrm>
            <a:off x="589107" y="938794"/>
            <a:ext cx="65880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531" name="Google Shape;531;p66"/>
          <p:cNvSpPr txBox="1"/>
          <p:nvPr>
            <p:ph idx="1" type="subTitle"/>
          </p:nvPr>
        </p:nvSpPr>
        <p:spPr>
          <a:xfrm>
            <a:off x="602976" y="2267700"/>
            <a:ext cx="6968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idx="1" type="body"/>
          </p:nvPr>
        </p:nvSpPr>
        <p:spPr>
          <a:xfrm>
            <a:off x="438912" y="1600200"/>
            <a:ext cx="5413248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698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New type of Helm Chart introduced in Helm 3 which can be shared by Helm templates in other charts.</a:t>
            </a:r>
            <a:br>
              <a:rPr lang="en-US"/>
            </a:br>
            <a:r>
              <a:rPr lang="en-US" sz="1100"/>
              <a:t>Source: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Helm Library Charts</a:t>
            </a:r>
            <a:endParaRPr sz="1100"/>
          </a:p>
        </p:txBody>
      </p:sp>
      <p:sp>
        <p:nvSpPr>
          <p:cNvPr id="382" name="Google Shape;382;p49"/>
          <p:cNvSpPr txBox="1"/>
          <p:nvPr>
            <p:ph idx="2" type="body"/>
          </p:nvPr>
        </p:nvSpPr>
        <p:spPr>
          <a:xfrm>
            <a:off x="438900" y="596100"/>
            <a:ext cx="6528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574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Char char="​"/>
            </a:pPr>
            <a:r>
              <a:rPr lang="en-US" sz="3600">
                <a:solidFill>
                  <a:schemeClr val="dk2"/>
                </a:solidFill>
              </a:rPr>
              <a:t>What is a Helm Library Chart?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>
            <p:ph idx="1" type="body"/>
          </p:nvPr>
        </p:nvSpPr>
        <p:spPr>
          <a:xfrm>
            <a:off x="438912" y="1600200"/>
            <a:ext cx="5413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avoid duplication and keeping your charts </a:t>
            </a:r>
            <a:r>
              <a:rPr lang="en-US">
                <a:solidFill>
                  <a:schemeClr val="hlink"/>
                </a:solidFill>
                <a:uFill>
                  <a:noFill/>
                </a:uFill>
                <a:hlinkClick r:id="rId3"/>
              </a:rPr>
              <a:t>DRY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clear </a:t>
            </a:r>
            <a:r>
              <a:rPr lang="en-US"/>
              <a:t>distinction</a:t>
            </a:r>
            <a:r>
              <a:rPr lang="en-US"/>
              <a:t> between library and application charts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library Charts are none installable charts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allow to use the importer’s context</a:t>
            </a:r>
            <a:endParaRPr/>
          </a:p>
        </p:txBody>
      </p:sp>
      <p:sp>
        <p:nvSpPr>
          <p:cNvPr id="388" name="Google Shape;388;p50"/>
          <p:cNvSpPr txBox="1"/>
          <p:nvPr>
            <p:ph idx="2" type="body"/>
          </p:nvPr>
        </p:nvSpPr>
        <p:spPr>
          <a:xfrm>
            <a:off x="438912" y="596108"/>
            <a:ext cx="4581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574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Char char="​"/>
            </a:pPr>
            <a:r>
              <a:rPr lang="en-US" sz="3600">
                <a:solidFill>
                  <a:schemeClr val="dk2"/>
                </a:solidFill>
              </a:rPr>
              <a:t>Why is it important?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How to create it</a:t>
            </a:r>
            <a:endParaRPr/>
          </a:p>
        </p:txBody>
      </p:sp>
      <p:sp>
        <p:nvSpPr>
          <p:cNvPr id="394" name="Google Shape;394;p51"/>
          <p:cNvSpPr txBox="1"/>
          <p:nvPr>
            <p:ph idx="1" type="subTitle"/>
          </p:nvPr>
        </p:nvSpPr>
        <p:spPr>
          <a:xfrm>
            <a:off x="592866" y="811830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Create a library Chart</a:t>
            </a:r>
            <a:endParaRPr/>
          </a:p>
        </p:txBody>
      </p:sp>
      <p:sp>
        <p:nvSpPr>
          <p:cNvPr id="395" name="Google Shape;395;p51"/>
          <p:cNvSpPr txBox="1"/>
          <p:nvPr>
            <p:ph idx="2" type="body"/>
          </p:nvPr>
        </p:nvSpPr>
        <p:spPr>
          <a:xfrm>
            <a:off x="579809" y="1600200"/>
            <a:ext cx="531378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Create a new Chart</a:t>
            </a:r>
            <a:endParaRPr sz="1700"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rPr b="1" lang="en-US" sz="1700">
                <a:solidFill>
                  <a:srgbClr val="000099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 helm create examplelibrarychart</a:t>
            </a:r>
            <a:endParaRPr sz="17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Change the type in the </a:t>
            </a:r>
            <a:r>
              <a:rPr i="1" lang="en-US" sz="1700"/>
              <a:t>Chart.yaml</a:t>
            </a:r>
            <a:r>
              <a:rPr lang="en-US" sz="1700"/>
              <a:t> to library</a:t>
            </a:r>
            <a:endParaRPr sz="1700"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rPr b="1" lang="en-US" sz="1700">
                <a:solidFill>
                  <a:srgbClr val="330099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700">
                <a:solidFill>
                  <a:srgbClr val="BBBBBB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endParaRPr sz="1700"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Get rid of </a:t>
            </a:r>
            <a:r>
              <a:rPr lang="en-US" sz="1700"/>
              <a:t>unnecessary</a:t>
            </a:r>
            <a:r>
              <a:rPr lang="en-US" sz="1700"/>
              <a:t> files</a:t>
            </a:r>
            <a:endParaRPr sz="1700"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rPr b="1" lang="en-US" sz="1700">
                <a:solidFill>
                  <a:srgbClr val="000099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 rm -r examplelibrarychart/templates/*</a:t>
            </a:r>
            <a:endParaRPr sz="1700">
              <a:solidFill>
                <a:srgbClr val="000000"/>
              </a:solidFill>
              <a:highlight>
                <a:srgbClr val="F0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rPr b="1" lang="en-US" sz="1700">
                <a:solidFill>
                  <a:srgbClr val="000099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 rm examplelibrarychart/values.yaml</a:t>
            </a:r>
            <a:endParaRPr sz="1700">
              <a:solidFill>
                <a:srgbClr val="000000"/>
              </a:solidFill>
              <a:highlight>
                <a:srgbClr val="F0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700"/>
          </a:p>
        </p:txBody>
      </p:sp>
      <p:sp>
        <p:nvSpPr>
          <p:cNvPr id="396" name="Google Shape;396;p51"/>
          <p:cNvSpPr txBox="1"/>
          <p:nvPr>
            <p:ph idx="3" type="body"/>
          </p:nvPr>
        </p:nvSpPr>
        <p:spPr>
          <a:xfrm>
            <a:off x="6321287" y="1600200"/>
            <a:ext cx="586753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rPr lang="en-US"/>
              <a:t>Finally the folder structure should be like the </a:t>
            </a:r>
            <a:r>
              <a:rPr lang="en-US"/>
              <a:t>following: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rPr lang="en-US"/>
              <a:t>Where </a:t>
            </a:r>
            <a:r>
              <a:rPr i="1" lang="en-US"/>
              <a:t>charts</a:t>
            </a:r>
            <a:r>
              <a:rPr lang="en-US"/>
              <a:t> and </a:t>
            </a:r>
            <a:r>
              <a:rPr i="1" lang="en-US"/>
              <a:t>templates</a:t>
            </a:r>
            <a:r>
              <a:rPr lang="en-US"/>
              <a:t> folders are empty.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rPr lang="en-US"/>
              <a:t>And the </a:t>
            </a:r>
            <a:r>
              <a:rPr i="1" lang="en-US"/>
              <a:t>Chart.yaml</a:t>
            </a:r>
            <a:r>
              <a:rPr lang="en-US"/>
              <a:t> (without comments) looks like:</a:t>
            </a:r>
            <a:endParaRPr/>
          </a:p>
        </p:txBody>
      </p:sp>
      <p:pic>
        <p:nvPicPr>
          <p:cNvPr id="397" name="Google Shape;3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458" y="1918275"/>
            <a:ext cx="2667000" cy="1757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613" y="4800601"/>
            <a:ext cx="3962670" cy="17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>
            <p:ph type="title"/>
          </p:nvPr>
        </p:nvSpPr>
        <p:spPr>
          <a:xfrm>
            <a:off x="589107" y="938794"/>
            <a:ext cx="6587869" cy="122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404" name="Google Shape;404;p52"/>
          <p:cNvSpPr txBox="1"/>
          <p:nvPr>
            <p:ph idx="1" type="subTitle"/>
          </p:nvPr>
        </p:nvSpPr>
        <p:spPr>
          <a:xfrm>
            <a:off x="602976" y="2267700"/>
            <a:ext cx="6968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rPr lang="en-US"/>
              <a:t>Extracting a named template into a library chart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Example: Extracting a named template into a library chart</a:t>
            </a:r>
            <a:endParaRPr/>
          </a:p>
        </p:txBody>
      </p:sp>
      <p:sp>
        <p:nvSpPr>
          <p:cNvPr id="410" name="Google Shape;410;p53"/>
          <p:cNvSpPr txBox="1"/>
          <p:nvPr>
            <p:ph idx="1" type="subTitle"/>
          </p:nvPr>
        </p:nvSpPr>
        <p:spPr>
          <a:xfrm>
            <a:off x="592866" y="811830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Create a named template in the library Chart</a:t>
            </a:r>
            <a:endParaRPr/>
          </a:p>
        </p:txBody>
      </p:sp>
      <p:sp>
        <p:nvSpPr>
          <p:cNvPr id="411" name="Google Shape;411;p53"/>
          <p:cNvSpPr txBox="1"/>
          <p:nvPr>
            <p:ph idx="2" type="body"/>
          </p:nvPr>
        </p:nvSpPr>
        <p:spPr>
          <a:xfrm>
            <a:off x="579792" y="1600200"/>
            <a:ext cx="982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Create a new template file</a:t>
            </a:r>
            <a:br>
              <a:rPr lang="en-US" sz="1700"/>
            </a:br>
            <a:r>
              <a:rPr lang="en-US" sz="1700"/>
              <a:t>In our example </a:t>
            </a:r>
            <a: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_helpers.tpl</a:t>
            </a:r>
            <a:endParaRPr sz="17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Create the named template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examplelibrarychart.chart</a:t>
            </a:r>
            <a:r>
              <a:rPr lang="en-US" sz="1700"/>
              <a:t> in the template file</a:t>
            </a:r>
            <a:endParaRPr sz="1700"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700"/>
          </a:p>
        </p:txBody>
      </p:sp>
      <p:sp>
        <p:nvSpPr>
          <p:cNvPr id="412" name="Google Shape;412;p53"/>
          <p:cNvSpPr txBox="1"/>
          <p:nvPr/>
        </p:nvSpPr>
        <p:spPr>
          <a:xfrm>
            <a:off x="388250" y="2971800"/>
            <a:ext cx="10209300" cy="2515200"/>
          </a:xfrm>
          <a:prstGeom prst="rect">
            <a:avLst/>
          </a:prstGeom>
          <a:solidFill>
            <a:srgbClr val="F0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{{/*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 chart name and version as used by the chart label.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*/}}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define "examplelibrarychart.chart"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printf "%s-%s" .Chart.Name .Chart.Version | replace "+" "_" | trunc 63 | trimSuffix "-" 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end 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Example: Extracting a named template into a library chart</a:t>
            </a:r>
            <a:endParaRPr/>
          </a:p>
        </p:txBody>
      </p:sp>
      <p:sp>
        <p:nvSpPr>
          <p:cNvPr id="418" name="Google Shape;418;p54"/>
          <p:cNvSpPr txBox="1"/>
          <p:nvPr>
            <p:ph idx="1" type="subTitle"/>
          </p:nvPr>
        </p:nvSpPr>
        <p:spPr>
          <a:xfrm>
            <a:off x="592866" y="811830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Create a named template in the library Chart</a:t>
            </a:r>
            <a:endParaRPr/>
          </a:p>
        </p:txBody>
      </p:sp>
      <p:sp>
        <p:nvSpPr>
          <p:cNvPr id="419" name="Google Shape;419;p54"/>
          <p:cNvSpPr txBox="1"/>
          <p:nvPr>
            <p:ph idx="2" type="body"/>
          </p:nvPr>
        </p:nvSpPr>
        <p:spPr>
          <a:xfrm>
            <a:off x="579794" y="1600200"/>
            <a:ext cx="8715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 startAt="3"/>
            </a:pPr>
            <a:r>
              <a:rPr lang="en-US" sz="1700"/>
              <a:t>Create the named template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examplelibrarychart.labels</a:t>
            </a:r>
            <a:r>
              <a:rPr lang="en-US" sz="1700"/>
              <a:t> in the template file</a:t>
            </a:r>
            <a:endParaRPr sz="1700"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700"/>
          </a:p>
        </p:txBody>
      </p:sp>
      <p:sp>
        <p:nvSpPr>
          <p:cNvPr id="420" name="Google Shape;420;p54"/>
          <p:cNvSpPr txBox="1"/>
          <p:nvPr/>
        </p:nvSpPr>
        <p:spPr>
          <a:xfrm>
            <a:off x="1100025" y="2105225"/>
            <a:ext cx="8160000" cy="3028200"/>
          </a:xfrm>
          <a:prstGeom prst="rect">
            <a:avLst/>
          </a:prstGeom>
          <a:solidFill>
            <a:srgbClr val="F0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{{/*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Common labels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*/}}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define "examplelibrarychart.labels" -}}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helm.sh/chart: {{ include "examplelibrarychart.chart" . 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 include "examplelibrarychart.selectorLabels" . 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if .Chart.AppVersion 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app.kubernetes.io/version: {{ .Chart.AppVersion | quote 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end 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app.kubernetes.io/managed-by: {{ .Release.Service 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{{- end }}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Example: Extracting a named template into a library chart</a:t>
            </a:r>
            <a:endParaRPr/>
          </a:p>
        </p:txBody>
      </p:sp>
      <p:sp>
        <p:nvSpPr>
          <p:cNvPr id="426" name="Google Shape;426;p55"/>
          <p:cNvSpPr txBox="1"/>
          <p:nvPr>
            <p:ph idx="1" type="subTitle"/>
          </p:nvPr>
        </p:nvSpPr>
        <p:spPr>
          <a:xfrm>
            <a:off x="592866" y="811830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Use the library Chart from an application Chart</a:t>
            </a:r>
            <a:endParaRPr/>
          </a:p>
        </p:txBody>
      </p:sp>
      <p:sp>
        <p:nvSpPr>
          <p:cNvPr id="427" name="Google Shape;427;p55"/>
          <p:cNvSpPr txBox="1"/>
          <p:nvPr>
            <p:ph idx="2" type="body"/>
          </p:nvPr>
        </p:nvSpPr>
        <p:spPr>
          <a:xfrm>
            <a:off x="579800" y="1600200"/>
            <a:ext cx="55893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Create a new Chart</a:t>
            </a:r>
            <a:endParaRPr sz="1700"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rPr b="1" lang="en-US" sz="1700">
                <a:solidFill>
                  <a:srgbClr val="000099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 helm create </a:t>
            </a:r>
            <a: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examplechartusingthelibrary</a:t>
            </a:r>
            <a:endParaRPr sz="17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Get rid of unnecessary files</a:t>
            </a:r>
            <a:endParaRPr sz="1700"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rPr b="1" lang="en-US" sz="1700">
                <a:solidFill>
                  <a:srgbClr val="000099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700">
                <a:solidFill>
                  <a:srgbClr val="000000"/>
                </a:solidFill>
                <a:highlight>
                  <a:srgbClr val="F0F3F3"/>
                </a:highlight>
                <a:latin typeface="Courier New"/>
                <a:ea typeface="Courier New"/>
                <a:cs typeface="Courier New"/>
                <a:sym typeface="Courier New"/>
              </a:rPr>
              <a:t> rm -r examplelibrarychart/templates/*</a:t>
            </a:r>
            <a:endParaRPr sz="1700">
              <a:solidFill>
                <a:srgbClr val="000000"/>
              </a:solidFill>
              <a:highlight>
                <a:srgbClr val="F0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0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Add the library Chart as dependency in </a:t>
            </a:r>
            <a:r>
              <a:rPr i="1" lang="en-US" sz="1700"/>
              <a:t>Chart.yaml</a:t>
            </a:r>
            <a:r>
              <a:rPr lang="en-US" sz="1700"/>
              <a:t> </a:t>
            </a:r>
            <a:br>
              <a:rPr lang="en-US" sz="1700"/>
            </a:br>
            <a:r>
              <a:rPr lang="en-US" sz="1700"/>
              <a:t>specify the version which we used during the creation and since the folder is next to our chart we can reference it locally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28" name="Google Shape;428;p55"/>
          <p:cNvSpPr txBox="1"/>
          <p:nvPr>
            <p:ph idx="3" type="body"/>
          </p:nvPr>
        </p:nvSpPr>
        <p:spPr>
          <a:xfrm>
            <a:off x="6321287" y="1600200"/>
            <a:ext cx="5867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147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AutoNum type="arabicPeriod" startAt="4"/>
            </a:pPr>
            <a:r>
              <a:rPr lang="en-US"/>
              <a:t>Finally we add a deployment template which uses our named template from the library: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pic>
        <p:nvPicPr>
          <p:cNvPr id="429" name="Google Shape;42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450" y="4800600"/>
            <a:ext cx="4402000" cy="15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513" y="2277600"/>
            <a:ext cx="5432924" cy="39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VMware">
      <a:dk1>
        <a:srgbClr val="717074"/>
      </a:dk1>
      <a:lt1>
        <a:srgbClr val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Mware_white_16x9">
  <a:themeElements>
    <a:clrScheme name="Tanzu by Broadcom transitional palette">
      <a:dk1>
        <a:srgbClr val="717074"/>
      </a:dk1>
      <a:lt1>
        <a:srgbClr val="FFFFFF"/>
      </a:lt1>
      <a:dk2>
        <a:srgbClr val="3F3F3F"/>
      </a:dk2>
      <a:lt2>
        <a:srgbClr val="F2F2F2"/>
      </a:lt2>
      <a:accent1>
        <a:srgbClr val="0091DA"/>
      </a:accent1>
      <a:accent2>
        <a:srgbClr val="1D428A"/>
      </a:accent2>
      <a:accent3>
        <a:srgbClr val="00C1D5"/>
      </a:accent3>
      <a:accent4>
        <a:srgbClr val="78BE20"/>
      </a:accent4>
      <a:accent5>
        <a:srgbClr val="CC092F"/>
      </a:accent5>
      <a:accent6>
        <a:srgbClr val="79242F"/>
      </a:accent6>
      <a:hlink>
        <a:srgbClr val="1A418A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