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2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89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5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15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72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4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8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1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93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81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6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55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5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5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8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88599E-ACDD-4BBE-8F08-F5C2F3E30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Quiz</a:t>
            </a:r>
            <a:r>
              <a:rPr lang="hu-HU" dirty="0"/>
              <a:t> Game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58AF9A-9867-47D2-86E1-1EBCF11D1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Végső </a:t>
            </a:r>
            <a:r>
              <a:rPr lang="hu-HU" dirty="0" err="1"/>
              <a:t>egyeztetések,specifikáció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361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9DEDF-209D-4847-BB32-4F764E6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Megbeszélés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AFBDDF-1B42-4465-A414-968FCE15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-Kódok egyesítése</a:t>
            </a:r>
          </a:p>
          <a:p>
            <a:r>
              <a:rPr lang="hu-HU" dirty="0"/>
              <a:t>-</a:t>
            </a:r>
            <a:r>
              <a:rPr lang="hu-HU" dirty="0" err="1"/>
              <a:t>Mpp</a:t>
            </a:r>
            <a:r>
              <a:rPr lang="hu-HU" dirty="0"/>
              <a:t> file a weboldalon</a:t>
            </a:r>
          </a:p>
          <a:p>
            <a:r>
              <a:rPr lang="hu-HU" dirty="0"/>
              <a:t>-Űrlap </a:t>
            </a:r>
            <a:r>
              <a:rPr lang="hu-HU" dirty="0" err="1"/>
              <a:t>question</a:t>
            </a:r>
            <a:r>
              <a:rPr lang="hu-HU" dirty="0"/>
              <a:t>/</a:t>
            </a:r>
            <a:r>
              <a:rPr lang="hu-HU" dirty="0" err="1"/>
              <a:t>answer</a:t>
            </a:r>
            <a:endParaRPr lang="hu-HU" dirty="0"/>
          </a:p>
          <a:p>
            <a:r>
              <a:rPr lang="hu-HU" dirty="0"/>
              <a:t>-Fájlok elérhetősége</a:t>
            </a:r>
          </a:p>
          <a:p>
            <a:r>
              <a:rPr lang="hu-HU" dirty="0"/>
              <a:t>-Tesztelés</a:t>
            </a:r>
          </a:p>
          <a:p>
            <a:r>
              <a:rPr lang="hu-HU" dirty="0"/>
              <a:t>-Utolsó hétre való felkészülés (webes integráció)</a:t>
            </a:r>
          </a:p>
        </p:txBody>
      </p:sp>
    </p:spTree>
    <p:extLst>
      <p:ext uri="{BB962C8B-B14F-4D97-AF65-F5344CB8AC3E}">
        <p14:creationId xmlns:p14="http://schemas.microsoft.com/office/powerpoint/2010/main" val="319734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82B19E6C-61E0-46D4-8710-6C1E73B7C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" r="-1" b="1841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70B6A7E-F5FD-4D46-8566-264EC6D8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Kód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99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CEEC33-7F3C-4FE7-8797-E6576425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21" y="1131994"/>
            <a:ext cx="4066885" cy="46024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EF91B3C8-E016-4619-9A52-8D33B97A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779898"/>
            <a:ext cx="4650004" cy="33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7969C3-9298-4146-AA54-674579D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Javadoc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8EDC9A-CD41-4A92-B14C-C200AC940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8692"/>
            <a:ext cx="8964349" cy="4324061"/>
          </a:xfrm>
        </p:spPr>
      </p:pic>
    </p:spTree>
    <p:extLst>
      <p:ext uri="{BB962C8B-B14F-4D97-AF65-F5344CB8AC3E}">
        <p14:creationId xmlns:p14="http://schemas.microsoft.com/office/powerpoint/2010/main" val="141042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3754B-8A69-4F14-840E-2A855BF0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Gantter</a:t>
            </a:r>
            <a:r>
              <a:rPr lang="hu-HU" dirty="0"/>
              <a:t> nézetek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BBF79B4-529B-416B-850D-80DE81DE5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6" y="1752180"/>
            <a:ext cx="10765343" cy="4942987"/>
          </a:xfrm>
        </p:spPr>
      </p:pic>
    </p:spTree>
    <p:extLst>
      <p:ext uri="{BB962C8B-B14F-4D97-AF65-F5344CB8AC3E}">
        <p14:creationId xmlns:p14="http://schemas.microsoft.com/office/powerpoint/2010/main" val="264454685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811</TotalTime>
  <Words>40</Words>
  <Application>Microsoft Office PowerPoint</Application>
  <PresentationFormat>Szélesvásznú</PresentationFormat>
  <Paragraphs>12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Quiz Game</vt:lpstr>
      <vt:lpstr>Megbeszélés 3.</vt:lpstr>
      <vt:lpstr>Kód</vt:lpstr>
      <vt:lpstr>PowerPoint-bemutató</vt:lpstr>
      <vt:lpstr>Javadoc</vt:lpstr>
      <vt:lpstr>Gantter nézetek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</dc:title>
  <dc:creator>Benjamin Sauerbrei</dc:creator>
  <cp:lastModifiedBy>Benjamin Sauerbrei</cp:lastModifiedBy>
  <cp:revision>5</cp:revision>
  <dcterms:created xsi:type="dcterms:W3CDTF">2018-11-13T17:29:25Z</dcterms:created>
  <dcterms:modified xsi:type="dcterms:W3CDTF">2018-11-14T09:42:58Z</dcterms:modified>
</cp:coreProperties>
</file>