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8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05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34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10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57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124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8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29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23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1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34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5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5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8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48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05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C53EA7-5C9E-4213-8CB5-CD63C69E6E61}" type="datetimeFigureOut">
              <a:rPr lang="hu-HU" smtClean="0"/>
              <a:t>2018.10.17.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70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AC9DE1-45DE-4446-9C0F-ED0AFD2F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hu-HU" sz="7200"/>
              <a:t>Szoftmen2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65A283-71FF-4F74-821B-F8664D135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hu-HU" sz="2400"/>
              <a:t>Első bemutató</a:t>
            </a:r>
          </a:p>
        </p:txBody>
      </p:sp>
    </p:spTree>
    <p:extLst>
      <p:ext uri="{BB962C8B-B14F-4D97-AF65-F5344CB8AC3E}">
        <p14:creationId xmlns:p14="http://schemas.microsoft.com/office/powerpoint/2010/main" val="168153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9CE2-7078-4948-ABFC-4861D83F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EE4788-F54F-40AD-9632-6EDDA9BF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71" y="2438399"/>
            <a:ext cx="7100767" cy="3677183"/>
          </a:xfrm>
        </p:spPr>
      </p:pic>
    </p:spTree>
    <p:extLst>
      <p:ext uri="{BB962C8B-B14F-4D97-AF65-F5344CB8AC3E}">
        <p14:creationId xmlns:p14="http://schemas.microsoft.com/office/powerpoint/2010/main" val="11119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73B65B-383A-4C8A-9A41-F8106F0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Easy</a:t>
            </a:r>
            <a:r>
              <a:rPr lang="hu-HU" dirty="0"/>
              <a:t> Project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3040EF6-2A0D-47EE-8EF5-98450F96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02" y="2585441"/>
            <a:ext cx="8037798" cy="3586759"/>
          </a:xfrm>
        </p:spPr>
      </p:pic>
    </p:spTree>
    <p:extLst>
      <p:ext uri="{BB962C8B-B14F-4D97-AF65-F5344CB8AC3E}">
        <p14:creationId xmlns:p14="http://schemas.microsoft.com/office/powerpoint/2010/main" val="15787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15E465-626D-4DBC-B419-2AF895D9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DB31EC2-8D6C-479B-9226-2039D1AB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20" y="2147165"/>
            <a:ext cx="6287879" cy="4282663"/>
          </a:xfrm>
        </p:spPr>
      </p:pic>
    </p:spTree>
    <p:extLst>
      <p:ext uri="{BB962C8B-B14F-4D97-AF65-F5344CB8AC3E}">
        <p14:creationId xmlns:p14="http://schemas.microsoft.com/office/powerpoint/2010/main" val="195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7E7EC5-CDEA-4826-B31D-66FDBDB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b="1"/>
              <a:t>QuizGame</a:t>
            </a:r>
            <a:endParaRPr lang="hu-HU" b="1" dirty="0"/>
          </a:p>
        </p:txBody>
      </p:sp>
      <p:pic>
        <p:nvPicPr>
          <p:cNvPr id="1026" name="Picture 2" descr="KvÃ­z, Csempe, BetÅ±k, VÃ¶rÃ¶s, JÃ¡tÃ©k, VizsgÃ¡lat, Scrabble">
            <a:extLst>
              <a:ext uri="{FF2B5EF4-FFF2-40B4-BE49-F238E27FC236}">
                <a16:creationId xmlns:a16="http://schemas.microsoft.com/office/drawing/2014/main" id="{F912C76E-0C51-4C1F-B80F-E241604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7" y="16002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53FA18-13A2-4ABC-BFC4-DFA5CDE0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180747A-3E14-4F43-95E4-55893899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75" y="2735909"/>
            <a:ext cx="10523935" cy="2460242"/>
          </a:xfrm>
        </p:spPr>
      </p:pic>
    </p:spTree>
    <p:extLst>
      <p:ext uri="{BB962C8B-B14F-4D97-AF65-F5344CB8AC3E}">
        <p14:creationId xmlns:p14="http://schemas.microsoft.com/office/powerpoint/2010/main" val="299000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B0DC74C-8C72-4F73-AD04-1E1FE082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7200" dirty="0"/>
              <a:t>Köszönöm a figyelmet!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60698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</TotalTime>
  <Words>13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Parallaxis</vt:lpstr>
      <vt:lpstr>Szoftmen2</vt:lpstr>
      <vt:lpstr>Github</vt:lpstr>
      <vt:lpstr>Easy Project</vt:lpstr>
      <vt:lpstr>Weboldal</vt:lpstr>
      <vt:lpstr>QuizGame</vt:lpstr>
      <vt:lpstr>Program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Szoftmen2</dc:title>
  <dc:creator>Benjamin Sauerbrei</dc:creator>
  <cp:lastModifiedBy>Németh Balázs</cp:lastModifiedBy>
  <cp:revision>2</cp:revision>
  <dcterms:created xsi:type="dcterms:W3CDTF">2018-10-17T06:33:15Z</dcterms:created>
  <dcterms:modified xsi:type="dcterms:W3CDTF">2018-10-17T10:17:49Z</dcterms:modified>
</cp:coreProperties>
</file>