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66" r:id="rId4"/>
    <p:sldId id="263" r:id="rId5"/>
    <p:sldId id="264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44" autoAdjust="0"/>
    <p:restoredTop sz="71087" autoAdjust="0"/>
  </p:normalViewPr>
  <p:slideViewPr>
    <p:cSldViewPr snapToGrid="0">
      <p:cViewPr varScale="1">
        <p:scale>
          <a:sx n="48" d="100"/>
          <a:sy n="48" d="100"/>
        </p:scale>
        <p:origin x="1434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E59C0D-08C8-4CA5-AD77-A505E58DED4A}" type="doc">
      <dgm:prSet loTypeId="urn:microsoft.com/office/officeart/2005/8/layout/target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hu-HU"/>
        </a:p>
      </dgm:t>
    </dgm:pt>
    <dgm:pt modelId="{5E0BBA4C-0CB3-44DF-937D-07F88D44954A}">
      <dgm:prSet phldrT="[Szöveg]"/>
      <dgm:spPr/>
      <dgm:t>
        <a:bodyPr/>
        <a:lstStyle/>
        <a:p>
          <a:r>
            <a:rPr lang="hu-HU" dirty="0"/>
            <a:t>Main</a:t>
          </a:r>
        </a:p>
      </dgm:t>
    </dgm:pt>
    <dgm:pt modelId="{C93A11CC-CD81-4989-A570-54369DF41BF1}" type="parTrans" cxnId="{39B6F3D9-99C2-4E0E-9794-33FEA7587244}">
      <dgm:prSet/>
      <dgm:spPr/>
      <dgm:t>
        <a:bodyPr/>
        <a:lstStyle/>
        <a:p>
          <a:endParaRPr lang="hu-HU"/>
        </a:p>
      </dgm:t>
    </dgm:pt>
    <dgm:pt modelId="{7A6DD469-45B6-4697-B6DD-036CA6DA56DC}" type="sibTrans" cxnId="{39B6F3D9-99C2-4E0E-9794-33FEA7587244}">
      <dgm:prSet/>
      <dgm:spPr/>
      <dgm:t>
        <a:bodyPr/>
        <a:lstStyle/>
        <a:p>
          <a:endParaRPr lang="hu-HU"/>
        </a:p>
      </dgm:t>
    </dgm:pt>
    <dgm:pt modelId="{AE796821-7188-4E88-9AF0-23C7B6740DD4}">
      <dgm:prSet phldrT="[Szöveg]"/>
      <dgm:spPr/>
      <dgm:t>
        <a:bodyPr/>
        <a:lstStyle/>
        <a:p>
          <a:r>
            <a:rPr lang="hu-HU" dirty="0"/>
            <a:t>Game</a:t>
          </a:r>
        </a:p>
      </dgm:t>
    </dgm:pt>
    <dgm:pt modelId="{5303BE72-6763-442F-B2B2-47F06F777ABF}" type="parTrans" cxnId="{D833BA9D-4CC6-4B65-9CC6-313A1F10E9C9}">
      <dgm:prSet/>
      <dgm:spPr/>
      <dgm:t>
        <a:bodyPr/>
        <a:lstStyle/>
        <a:p>
          <a:endParaRPr lang="hu-HU"/>
        </a:p>
      </dgm:t>
    </dgm:pt>
    <dgm:pt modelId="{79059F8B-9FBC-48E5-B043-2EC1C7DA17F6}" type="sibTrans" cxnId="{D833BA9D-4CC6-4B65-9CC6-313A1F10E9C9}">
      <dgm:prSet/>
      <dgm:spPr/>
      <dgm:t>
        <a:bodyPr/>
        <a:lstStyle/>
        <a:p>
          <a:endParaRPr lang="hu-HU"/>
        </a:p>
      </dgm:t>
    </dgm:pt>
    <dgm:pt modelId="{135FDECC-E1FE-4460-9EBB-2CA8B86715FB}">
      <dgm:prSet phldrT="[Szöveg]"/>
      <dgm:spPr/>
      <dgm:t>
        <a:bodyPr/>
        <a:lstStyle/>
        <a:p>
          <a:r>
            <a:rPr lang="hu-HU" dirty="0"/>
            <a:t>Súgó</a:t>
          </a:r>
        </a:p>
      </dgm:t>
    </dgm:pt>
    <dgm:pt modelId="{F7C56588-E44E-4F89-8A16-228594027B2A}" type="parTrans" cxnId="{F6B32232-0D0B-4EAA-AC0A-3436D087FC4E}">
      <dgm:prSet/>
      <dgm:spPr/>
      <dgm:t>
        <a:bodyPr/>
        <a:lstStyle/>
        <a:p>
          <a:endParaRPr lang="hu-HU"/>
        </a:p>
      </dgm:t>
    </dgm:pt>
    <dgm:pt modelId="{96DA618A-F1EC-4452-812B-223AD9B3F3C2}" type="sibTrans" cxnId="{F6B32232-0D0B-4EAA-AC0A-3436D087FC4E}">
      <dgm:prSet/>
      <dgm:spPr/>
      <dgm:t>
        <a:bodyPr/>
        <a:lstStyle/>
        <a:p>
          <a:endParaRPr lang="hu-HU"/>
        </a:p>
      </dgm:t>
    </dgm:pt>
    <dgm:pt modelId="{47CBCEE3-2C98-47A4-B1AB-48D54059C94E}">
      <dgm:prSet phldrT="[Szöveg]"/>
      <dgm:spPr/>
      <dgm:t>
        <a:bodyPr/>
        <a:lstStyle/>
        <a:p>
          <a:r>
            <a:rPr lang="hu-HU" dirty="0"/>
            <a:t>Game</a:t>
          </a:r>
        </a:p>
      </dgm:t>
    </dgm:pt>
    <dgm:pt modelId="{8719694B-44A7-4B96-8233-4E133B38A2D7}" type="parTrans" cxnId="{03069843-BA4D-4076-9806-AC8DE9441F4B}">
      <dgm:prSet/>
      <dgm:spPr/>
      <dgm:t>
        <a:bodyPr/>
        <a:lstStyle/>
        <a:p>
          <a:endParaRPr lang="hu-HU"/>
        </a:p>
      </dgm:t>
    </dgm:pt>
    <dgm:pt modelId="{234D176E-54F3-4F2D-B723-E9820EF55CD6}" type="sibTrans" cxnId="{03069843-BA4D-4076-9806-AC8DE9441F4B}">
      <dgm:prSet/>
      <dgm:spPr/>
      <dgm:t>
        <a:bodyPr/>
        <a:lstStyle/>
        <a:p>
          <a:endParaRPr lang="hu-HU"/>
        </a:p>
      </dgm:t>
    </dgm:pt>
    <dgm:pt modelId="{0C376648-82CD-409D-9B4F-90F628EDFAA3}">
      <dgm:prSet phldrT="[Szöveg]"/>
      <dgm:spPr/>
      <dgm:t>
        <a:bodyPr/>
        <a:lstStyle/>
        <a:p>
          <a:r>
            <a:rPr lang="hu-HU" dirty="0"/>
            <a:t>Kérdés</a:t>
          </a:r>
        </a:p>
      </dgm:t>
    </dgm:pt>
    <dgm:pt modelId="{E5C2F8FF-4A77-48EC-BAA0-2E4800A2674F}" type="parTrans" cxnId="{0710E5F5-F0C1-4320-817F-9216502E16C8}">
      <dgm:prSet/>
      <dgm:spPr/>
      <dgm:t>
        <a:bodyPr/>
        <a:lstStyle/>
        <a:p>
          <a:endParaRPr lang="hu-HU"/>
        </a:p>
      </dgm:t>
    </dgm:pt>
    <dgm:pt modelId="{BFA1E5E8-E9A4-4710-AAD2-A368D2FE2492}" type="sibTrans" cxnId="{0710E5F5-F0C1-4320-817F-9216502E16C8}">
      <dgm:prSet/>
      <dgm:spPr/>
      <dgm:t>
        <a:bodyPr/>
        <a:lstStyle/>
        <a:p>
          <a:endParaRPr lang="hu-HU"/>
        </a:p>
      </dgm:t>
    </dgm:pt>
    <dgm:pt modelId="{D2D7898C-F16A-4350-9343-8D8F8298D5D2}">
      <dgm:prSet phldrT="[Szöveg]"/>
      <dgm:spPr/>
      <dgm:t>
        <a:bodyPr/>
        <a:lstStyle/>
        <a:p>
          <a:r>
            <a:rPr lang="hu-HU" dirty="0"/>
            <a:t>Válaszok</a:t>
          </a:r>
        </a:p>
      </dgm:t>
    </dgm:pt>
    <dgm:pt modelId="{10ABAEE5-5F8B-42E7-A290-073C4B74EC03}" type="parTrans" cxnId="{D2DBA962-2594-463B-8BE8-2F34E31A7348}">
      <dgm:prSet/>
      <dgm:spPr/>
      <dgm:t>
        <a:bodyPr/>
        <a:lstStyle/>
        <a:p>
          <a:endParaRPr lang="hu-HU"/>
        </a:p>
      </dgm:t>
    </dgm:pt>
    <dgm:pt modelId="{19688EDF-E71B-471B-9A9F-A252E8A821F6}" type="sibTrans" cxnId="{D2DBA962-2594-463B-8BE8-2F34E31A7348}">
      <dgm:prSet/>
      <dgm:spPr/>
      <dgm:t>
        <a:bodyPr/>
        <a:lstStyle/>
        <a:p>
          <a:endParaRPr lang="hu-HU"/>
        </a:p>
      </dgm:t>
    </dgm:pt>
    <dgm:pt modelId="{CAF57F06-4500-4980-A33E-EA0B3B9C6969}">
      <dgm:prSet/>
      <dgm:spPr/>
      <dgm:t>
        <a:bodyPr/>
        <a:lstStyle/>
        <a:p>
          <a:r>
            <a:rPr lang="hu-HU" dirty="0"/>
            <a:t>Kérdés</a:t>
          </a:r>
        </a:p>
      </dgm:t>
    </dgm:pt>
    <dgm:pt modelId="{8D3DBA4B-1C1D-4A3F-A5A2-A9B0E517300B}" type="parTrans" cxnId="{7A7CD01D-3C07-4F1E-A57F-110E901A46C3}">
      <dgm:prSet/>
      <dgm:spPr/>
      <dgm:t>
        <a:bodyPr/>
        <a:lstStyle/>
        <a:p>
          <a:endParaRPr lang="hu-HU"/>
        </a:p>
      </dgm:t>
    </dgm:pt>
    <dgm:pt modelId="{8A51F565-B9D3-4F63-A920-1799D32CEB0B}" type="sibTrans" cxnId="{7A7CD01D-3C07-4F1E-A57F-110E901A46C3}">
      <dgm:prSet/>
      <dgm:spPr/>
      <dgm:t>
        <a:bodyPr/>
        <a:lstStyle/>
        <a:p>
          <a:endParaRPr lang="hu-HU"/>
        </a:p>
      </dgm:t>
    </dgm:pt>
    <dgm:pt modelId="{06A89902-E062-4A84-9A00-13C498F17120}">
      <dgm:prSet/>
      <dgm:spPr/>
      <dgm:t>
        <a:bodyPr/>
        <a:lstStyle/>
        <a:p>
          <a:r>
            <a:rPr lang="hu-HU" dirty="0"/>
            <a:t>Weblap</a:t>
          </a:r>
        </a:p>
      </dgm:t>
    </dgm:pt>
    <dgm:pt modelId="{909A4489-2DCF-44E8-B9E0-102AD6AFF2A1}" type="parTrans" cxnId="{E4FD6421-AF5B-4187-807C-79EC66F9E4D6}">
      <dgm:prSet/>
      <dgm:spPr/>
      <dgm:t>
        <a:bodyPr/>
        <a:lstStyle/>
        <a:p>
          <a:endParaRPr lang="hu-HU"/>
        </a:p>
      </dgm:t>
    </dgm:pt>
    <dgm:pt modelId="{6C825811-1D98-4AEA-AEF3-3294C7EC585B}" type="sibTrans" cxnId="{E4FD6421-AF5B-4187-807C-79EC66F9E4D6}">
      <dgm:prSet/>
      <dgm:spPr/>
      <dgm:t>
        <a:bodyPr/>
        <a:lstStyle/>
        <a:p>
          <a:endParaRPr lang="hu-HU"/>
        </a:p>
      </dgm:t>
    </dgm:pt>
    <dgm:pt modelId="{4D39C64B-85AB-4A04-BB23-A4A96E859522}">
      <dgm:prSet/>
      <dgm:spPr/>
      <dgm:t>
        <a:bodyPr/>
        <a:lstStyle/>
        <a:p>
          <a:r>
            <a:rPr lang="hu-HU" dirty="0"/>
            <a:t>Megoldás</a:t>
          </a:r>
        </a:p>
      </dgm:t>
    </dgm:pt>
    <dgm:pt modelId="{86B71ED8-B564-413A-89AE-CF1E1E945B7B}" type="parTrans" cxnId="{9773C94E-CE05-4E17-9CF3-87A0ED984073}">
      <dgm:prSet/>
      <dgm:spPr/>
      <dgm:t>
        <a:bodyPr/>
        <a:lstStyle/>
        <a:p>
          <a:endParaRPr lang="hu-HU"/>
        </a:p>
      </dgm:t>
    </dgm:pt>
    <dgm:pt modelId="{371F65A8-CF58-4E1A-A21F-30CA6DBA7285}" type="sibTrans" cxnId="{9773C94E-CE05-4E17-9CF3-87A0ED984073}">
      <dgm:prSet/>
      <dgm:spPr/>
      <dgm:t>
        <a:bodyPr/>
        <a:lstStyle/>
        <a:p>
          <a:endParaRPr lang="hu-HU"/>
        </a:p>
      </dgm:t>
    </dgm:pt>
    <dgm:pt modelId="{4A4EC070-8351-4F7C-8C1C-38ABF0325BE2}" type="pres">
      <dgm:prSet presAssocID="{E9E59C0D-08C8-4CA5-AD77-A505E58DED4A}" presName="Name0" presStyleCnt="0">
        <dgm:presLayoutVars>
          <dgm:chMax val="3"/>
          <dgm:chPref val="1"/>
          <dgm:dir/>
          <dgm:animLvl val="lvl"/>
          <dgm:resizeHandles/>
        </dgm:presLayoutVars>
      </dgm:prSet>
      <dgm:spPr/>
    </dgm:pt>
    <dgm:pt modelId="{444F6E04-7529-4D3B-B77C-BF8FA8E9205A}" type="pres">
      <dgm:prSet presAssocID="{E9E59C0D-08C8-4CA5-AD77-A505E58DED4A}" presName="outerBox" presStyleCnt="0"/>
      <dgm:spPr/>
    </dgm:pt>
    <dgm:pt modelId="{083F0158-D322-4E86-9E4F-142FD8AF6C33}" type="pres">
      <dgm:prSet presAssocID="{E9E59C0D-08C8-4CA5-AD77-A505E58DED4A}" presName="outerBoxParent" presStyleLbl="node1" presStyleIdx="0" presStyleCnt="2"/>
      <dgm:spPr/>
    </dgm:pt>
    <dgm:pt modelId="{BBE2A3D1-19FA-44A3-A522-69315FC536BA}" type="pres">
      <dgm:prSet presAssocID="{E9E59C0D-08C8-4CA5-AD77-A505E58DED4A}" presName="outerBoxChildren" presStyleCnt="0"/>
      <dgm:spPr/>
    </dgm:pt>
    <dgm:pt modelId="{2C0927E2-6C37-4522-AF8E-50EAD5A53C5D}" type="pres">
      <dgm:prSet presAssocID="{AE796821-7188-4E88-9AF0-23C7B6740DD4}" presName="oChild" presStyleLbl="fgAcc1" presStyleIdx="0" presStyleCnt="7">
        <dgm:presLayoutVars>
          <dgm:bulletEnabled val="1"/>
        </dgm:presLayoutVars>
      </dgm:prSet>
      <dgm:spPr/>
    </dgm:pt>
    <dgm:pt modelId="{82DBCFBA-26D7-485F-B742-CC1DD082DEAD}" type="pres">
      <dgm:prSet presAssocID="{79059F8B-9FBC-48E5-B043-2EC1C7DA17F6}" presName="outerSibTrans" presStyleCnt="0"/>
      <dgm:spPr/>
    </dgm:pt>
    <dgm:pt modelId="{BE7B6998-4651-42F3-A111-F5AED1E6CAC7}" type="pres">
      <dgm:prSet presAssocID="{CAF57F06-4500-4980-A33E-EA0B3B9C6969}" presName="oChild" presStyleLbl="fgAcc1" presStyleIdx="1" presStyleCnt="7">
        <dgm:presLayoutVars>
          <dgm:bulletEnabled val="1"/>
        </dgm:presLayoutVars>
      </dgm:prSet>
      <dgm:spPr/>
    </dgm:pt>
    <dgm:pt modelId="{BD40D4BA-E05D-4C61-8EA0-1C989EF11A6F}" type="pres">
      <dgm:prSet presAssocID="{8A51F565-B9D3-4F63-A920-1799D32CEB0B}" presName="outerSibTrans" presStyleCnt="0"/>
      <dgm:spPr/>
    </dgm:pt>
    <dgm:pt modelId="{DCAAE0AE-783D-4ADB-BE28-B6CB0552D40F}" type="pres">
      <dgm:prSet presAssocID="{135FDECC-E1FE-4460-9EBB-2CA8B86715FB}" presName="oChild" presStyleLbl="fgAcc1" presStyleIdx="2" presStyleCnt="7">
        <dgm:presLayoutVars>
          <dgm:bulletEnabled val="1"/>
        </dgm:presLayoutVars>
      </dgm:prSet>
      <dgm:spPr/>
    </dgm:pt>
    <dgm:pt modelId="{7B677B58-B503-4CA9-AE09-189E3EDAB02A}" type="pres">
      <dgm:prSet presAssocID="{96DA618A-F1EC-4452-812B-223AD9B3F3C2}" presName="outerSibTrans" presStyleCnt="0"/>
      <dgm:spPr/>
    </dgm:pt>
    <dgm:pt modelId="{68962F34-F8C0-4CFC-825C-F1F950E1AA31}" type="pres">
      <dgm:prSet presAssocID="{06A89902-E062-4A84-9A00-13C498F17120}" presName="oChild" presStyleLbl="fgAcc1" presStyleIdx="3" presStyleCnt="7">
        <dgm:presLayoutVars>
          <dgm:bulletEnabled val="1"/>
        </dgm:presLayoutVars>
      </dgm:prSet>
      <dgm:spPr/>
    </dgm:pt>
    <dgm:pt modelId="{846A5123-96F2-4747-8A28-3A6155A07612}" type="pres">
      <dgm:prSet presAssocID="{E9E59C0D-08C8-4CA5-AD77-A505E58DED4A}" presName="middleBox" presStyleCnt="0"/>
      <dgm:spPr/>
    </dgm:pt>
    <dgm:pt modelId="{2789CEFB-9940-4D0E-8F46-55BB6598C323}" type="pres">
      <dgm:prSet presAssocID="{E9E59C0D-08C8-4CA5-AD77-A505E58DED4A}" presName="middleBoxParent" presStyleLbl="node1" presStyleIdx="1" presStyleCnt="2"/>
      <dgm:spPr/>
    </dgm:pt>
    <dgm:pt modelId="{65D61C96-80DC-4503-BA30-D239AFFB855D}" type="pres">
      <dgm:prSet presAssocID="{E9E59C0D-08C8-4CA5-AD77-A505E58DED4A}" presName="middleBoxChildren" presStyleCnt="0"/>
      <dgm:spPr/>
    </dgm:pt>
    <dgm:pt modelId="{A98C1363-B800-4EC1-BB50-BEEB56DF55C4}" type="pres">
      <dgm:prSet presAssocID="{0C376648-82CD-409D-9B4F-90F628EDFAA3}" presName="mChild" presStyleLbl="fgAcc1" presStyleIdx="4" presStyleCnt="7">
        <dgm:presLayoutVars>
          <dgm:bulletEnabled val="1"/>
        </dgm:presLayoutVars>
      </dgm:prSet>
      <dgm:spPr/>
    </dgm:pt>
    <dgm:pt modelId="{C4AA5B63-6F49-413D-9C60-C63A602BC292}" type="pres">
      <dgm:prSet presAssocID="{BFA1E5E8-E9A4-4710-AAD2-A368D2FE2492}" presName="middleSibTrans" presStyleCnt="0"/>
      <dgm:spPr/>
    </dgm:pt>
    <dgm:pt modelId="{C948BA2F-2126-4182-B648-01CCA993A7BD}" type="pres">
      <dgm:prSet presAssocID="{D2D7898C-F16A-4350-9343-8D8F8298D5D2}" presName="mChild" presStyleLbl="fgAcc1" presStyleIdx="5" presStyleCnt="7">
        <dgm:presLayoutVars>
          <dgm:bulletEnabled val="1"/>
        </dgm:presLayoutVars>
      </dgm:prSet>
      <dgm:spPr/>
    </dgm:pt>
    <dgm:pt modelId="{3102B989-9B01-4F5F-81DC-67824FF07B17}" type="pres">
      <dgm:prSet presAssocID="{19688EDF-E71B-471B-9A9F-A252E8A821F6}" presName="middleSibTrans" presStyleCnt="0"/>
      <dgm:spPr/>
    </dgm:pt>
    <dgm:pt modelId="{3114CC06-1426-4BD3-B0AE-5F71C63921E9}" type="pres">
      <dgm:prSet presAssocID="{4D39C64B-85AB-4A04-BB23-A4A96E859522}" presName="mChild" presStyleLbl="fgAcc1" presStyleIdx="6" presStyleCnt="7">
        <dgm:presLayoutVars>
          <dgm:bulletEnabled val="1"/>
        </dgm:presLayoutVars>
      </dgm:prSet>
      <dgm:spPr/>
    </dgm:pt>
  </dgm:ptLst>
  <dgm:cxnLst>
    <dgm:cxn modelId="{8DD1F80B-5CCE-478F-BC2C-28626E86ABAA}" type="presOf" srcId="{135FDECC-E1FE-4460-9EBB-2CA8B86715FB}" destId="{DCAAE0AE-783D-4ADB-BE28-B6CB0552D40F}" srcOrd="0" destOrd="0" presId="urn:microsoft.com/office/officeart/2005/8/layout/target2"/>
    <dgm:cxn modelId="{D63B7512-16DB-42FC-8BDF-2636EF1EADC9}" type="presOf" srcId="{06A89902-E062-4A84-9A00-13C498F17120}" destId="{68962F34-F8C0-4CFC-825C-F1F950E1AA31}" srcOrd="0" destOrd="0" presId="urn:microsoft.com/office/officeart/2005/8/layout/target2"/>
    <dgm:cxn modelId="{7A7CD01D-3C07-4F1E-A57F-110E901A46C3}" srcId="{5E0BBA4C-0CB3-44DF-937D-07F88D44954A}" destId="{CAF57F06-4500-4980-A33E-EA0B3B9C6969}" srcOrd="1" destOrd="0" parTransId="{8D3DBA4B-1C1D-4A3F-A5A2-A9B0E517300B}" sibTransId="{8A51F565-B9D3-4F63-A920-1799D32CEB0B}"/>
    <dgm:cxn modelId="{E4FD6421-AF5B-4187-807C-79EC66F9E4D6}" srcId="{5E0BBA4C-0CB3-44DF-937D-07F88D44954A}" destId="{06A89902-E062-4A84-9A00-13C498F17120}" srcOrd="3" destOrd="0" parTransId="{909A4489-2DCF-44E8-B9E0-102AD6AFF2A1}" sibTransId="{6C825811-1D98-4AEA-AEF3-3294C7EC585B}"/>
    <dgm:cxn modelId="{F6B32232-0D0B-4EAA-AC0A-3436D087FC4E}" srcId="{5E0BBA4C-0CB3-44DF-937D-07F88D44954A}" destId="{135FDECC-E1FE-4460-9EBB-2CA8B86715FB}" srcOrd="2" destOrd="0" parTransId="{F7C56588-E44E-4F89-8A16-228594027B2A}" sibTransId="{96DA618A-F1EC-4452-812B-223AD9B3F3C2}"/>
    <dgm:cxn modelId="{D2DBA962-2594-463B-8BE8-2F34E31A7348}" srcId="{47CBCEE3-2C98-47A4-B1AB-48D54059C94E}" destId="{D2D7898C-F16A-4350-9343-8D8F8298D5D2}" srcOrd="1" destOrd="0" parTransId="{10ABAEE5-5F8B-42E7-A290-073C4B74EC03}" sibTransId="{19688EDF-E71B-471B-9A9F-A252E8A821F6}"/>
    <dgm:cxn modelId="{03069843-BA4D-4076-9806-AC8DE9441F4B}" srcId="{E9E59C0D-08C8-4CA5-AD77-A505E58DED4A}" destId="{47CBCEE3-2C98-47A4-B1AB-48D54059C94E}" srcOrd="1" destOrd="0" parTransId="{8719694B-44A7-4B96-8233-4E133B38A2D7}" sibTransId="{234D176E-54F3-4F2D-B723-E9820EF55CD6}"/>
    <dgm:cxn modelId="{E3D29546-E3AE-4990-A285-FD63AA2FA736}" type="presOf" srcId="{E9E59C0D-08C8-4CA5-AD77-A505E58DED4A}" destId="{4A4EC070-8351-4F7C-8C1C-38ABF0325BE2}" srcOrd="0" destOrd="0" presId="urn:microsoft.com/office/officeart/2005/8/layout/target2"/>
    <dgm:cxn modelId="{0EFD976E-2C16-4896-ADEC-1BA570AFE76A}" type="presOf" srcId="{AE796821-7188-4E88-9AF0-23C7B6740DD4}" destId="{2C0927E2-6C37-4522-AF8E-50EAD5A53C5D}" srcOrd="0" destOrd="0" presId="urn:microsoft.com/office/officeart/2005/8/layout/target2"/>
    <dgm:cxn modelId="{9773C94E-CE05-4E17-9CF3-87A0ED984073}" srcId="{47CBCEE3-2C98-47A4-B1AB-48D54059C94E}" destId="{4D39C64B-85AB-4A04-BB23-A4A96E859522}" srcOrd="2" destOrd="0" parTransId="{86B71ED8-B564-413A-89AE-CF1E1E945B7B}" sibTransId="{371F65A8-CF58-4E1A-A21F-30CA6DBA7285}"/>
    <dgm:cxn modelId="{E6039050-F173-46C1-9E17-0852B6DBDCB1}" type="presOf" srcId="{CAF57F06-4500-4980-A33E-EA0B3B9C6969}" destId="{BE7B6998-4651-42F3-A111-F5AED1E6CAC7}" srcOrd="0" destOrd="0" presId="urn:microsoft.com/office/officeart/2005/8/layout/target2"/>
    <dgm:cxn modelId="{3FB7679D-0BF1-43E5-A9AF-E9B8B4EA6080}" type="presOf" srcId="{0C376648-82CD-409D-9B4F-90F628EDFAA3}" destId="{A98C1363-B800-4EC1-BB50-BEEB56DF55C4}" srcOrd="0" destOrd="0" presId="urn:microsoft.com/office/officeart/2005/8/layout/target2"/>
    <dgm:cxn modelId="{D833BA9D-4CC6-4B65-9CC6-313A1F10E9C9}" srcId="{5E0BBA4C-0CB3-44DF-937D-07F88D44954A}" destId="{AE796821-7188-4E88-9AF0-23C7B6740DD4}" srcOrd="0" destOrd="0" parTransId="{5303BE72-6763-442F-B2B2-47F06F777ABF}" sibTransId="{79059F8B-9FBC-48E5-B043-2EC1C7DA17F6}"/>
    <dgm:cxn modelId="{88FB76AB-8065-4138-964F-CC864CB1A527}" type="presOf" srcId="{D2D7898C-F16A-4350-9343-8D8F8298D5D2}" destId="{C948BA2F-2126-4182-B648-01CCA993A7BD}" srcOrd="0" destOrd="0" presId="urn:microsoft.com/office/officeart/2005/8/layout/target2"/>
    <dgm:cxn modelId="{A650BED3-5D23-4680-965D-DA2EBC39ED5C}" type="presOf" srcId="{47CBCEE3-2C98-47A4-B1AB-48D54059C94E}" destId="{2789CEFB-9940-4D0E-8F46-55BB6598C323}" srcOrd="0" destOrd="0" presId="urn:microsoft.com/office/officeart/2005/8/layout/target2"/>
    <dgm:cxn modelId="{39B6F3D9-99C2-4E0E-9794-33FEA7587244}" srcId="{E9E59C0D-08C8-4CA5-AD77-A505E58DED4A}" destId="{5E0BBA4C-0CB3-44DF-937D-07F88D44954A}" srcOrd="0" destOrd="0" parTransId="{C93A11CC-CD81-4989-A570-54369DF41BF1}" sibTransId="{7A6DD469-45B6-4697-B6DD-036CA6DA56DC}"/>
    <dgm:cxn modelId="{BC64B9DB-B124-4799-8CF3-AF69E3FD5D08}" type="presOf" srcId="{5E0BBA4C-0CB3-44DF-937D-07F88D44954A}" destId="{083F0158-D322-4E86-9E4F-142FD8AF6C33}" srcOrd="0" destOrd="0" presId="urn:microsoft.com/office/officeart/2005/8/layout/target2"/>
    <dgm:cxn modelId="{0710E5F5-F0C1-4320-817F-9216502E16C8}" srcId="{47CBCEE3-2C98-47A4-B1AB-48D54059C94E}" destId="{0C376648-82CD-409D-9B4F-90F628EDFAA3}" srcOrd="0" destOrd="0" parTransId="{E5C2F8FF-4A77-48EC-BAA0-2E4800A2674F}" sibTransId="{BFA1E5E8-E9A4-4710-AAD2-A368D2FE2492}"/>
    <dgm:cxn modelId="{445F3FFB-DD9B-4A57-AE0B-851F65F98C08}" type="presOf" srcId="{4D39C64B-85AB-4A04-BB23-A4A96E859522}" destId="{3114CC06-1426-4BD3-B0AE-5F71C63921E9}" srcOrd="0" destOrd="0" presId="urn:microsoft.com/office/officeart/2005/8/layout/target2"/>
    <dgm:cxn modelId="{89A15F86-F361-4BF2-AFD9-3315A66ED084}" type="presParOf" srcId="{4A4EC070-8351-4F7C-8C1C-38ABF0325BE2}" destId="{444F6E04-7529-4D3B-B77C-BF8FA8E9205A}" srcOrd="0" destOrd="0" presId="urn:microsoft.com/office/officeart/2005/8/layout/target2"/>
    <dgm:cxn modelId="{A339B972-DD8F-42BF-9D15-04A49145A0A8}" type="presParOf" srcId="{444F6E04-7529-4D3B-B77C-BF8FA8E9205A}" destId="{083F0158-D322-4E86-9E4F-142FD8AF6C33}" srcOrd="0" destOrd="0" presId="urn:microsoft.com/office/officeart/2005/8/layout/target2"/>
    <dgm:cxn modelId="{DD40624C-49BD-41F8-8204-7367CDE5B1FD}" type="presParOf" srcId="{444F6E04-7529-4D3B-B77C-BF8FA8E9205A}" destId="{BBE2A3D1-19FA-44A3-A522-69315FC536BA}" srcOrd="1" destOrd="0" presId="urn:microsoft.com/office/officeart/2005/8/layout/target2"/>
    <dgm:cxn modelId="{FA2D7640-7A70-4922-9BAE-6C8CF076CEBE}" type="presParOf" srcId="{BBE2A3D1-19FA-44A3-A522-69315FC536BA}" destId="{2C0927E2-6C37-4522-AF8E-50EAD5A53C5D}" srcOrd="0" destOrd="0" presId="urn:microsoft.com/office/officeart/2005/8/layout/target2"/>
    <dgm:cxn modelId="{0B115070-019B-4564-A18B-E9C921C8E101}" type="presParOf" srcId="{BBE2A3D1-19FA-44A3-A522-69315FC536BA}" destId="{82DBCFBA-26D7-485F-B742-CC1DD082DEAD}" srcOrd="1" destOrd="0" presId="urn:microsoft.com/office/officeart/2005/8/layout/target2"/>
    <dgm:cxn modelId="{5BF8D9D5-411B-425C-8CBB-1F9560FD212B}" type="presParOf" srcId="{BBE2A3D1-19FA-44A3-A522-69315FC536BA}" destId="{BE7B6998-4651-42F3-A111-F5AED1E6CAC7}" srcOrd="2" destOrd="0" presId="urn:microsoft.com/office/officeart/2005/8/layout/target2"/>
    <dgm:cxn modelId="{641CE6C9-C446-4A9E-9F94-D1F6067208F4}" type="presParOf" srcId="{BBE2A3D1-19FA-44A3-A522-69315FC536BA}" destId="{BD40D4BA-E05D-4C61-8EA0-1C989EF11A6F}" srcOrd="3" destOrd="0" presId="urn:microsoft.com/office/officeart/2005/8/layout/target2"/>
    <dgm:cxn modelId="{1AC87D8B-770F-4F76-B6B8-F517224B10D3}" type="presParOf" srcId="{BBE2A3D1-19FA-44A3-A522-69315FC536BA}" destId="{DCAAE0AE-783D-4ADB-BE28-B6CB0552D40F}" srcOrd="4" destOrd="0" presId="urn:microsoft.com/office/officeart/2005/8/layout/target2"/>
    <dgm:cxn modelId="{7E760F83-F106-4150-8773-FD99A007AC2C}" type="presParOf" srcId="{BBE2A3D1-19FA-44A3-A522-69315FC536BA}" destId="{7B677B58-B503-4CA9-AE09-189E3EDAB02A}" srcOrd="5" destOrd="0" presId="urn:microsoft.com/office/officeart/2005/8/layout/target2"/>
    <dgm:cxn modelId="{7596C902-782E-45ED-B6B5-2B3F218C88BC}" type="presParOf" srcId="{BBE2A3D1-19FA-44A3-A522-69315FC536BA}" destId="{68962F34-F8C0-4CFC-825C-F1F950E1AA31}" srcOrd="6" destOrd="0" presId="urn:microsoft.com/office/officeart/2005/8/layout/target2"/>
    <dgm:cxn modelId="{51D3B62C-216A-40F7-BCF5-26CF45158DA2}" type="presParOf" srcId="{4A4EC070-8351-4F7C-8C1C-38ABF0325BE2}" destId="{846A5123-96F2-4747-8A28-3A6155A07612}" srcOrd="1" destOrd="0" presId="urn:microsoft.com/office/officeart/2005/8/layout/target2"/>
    <dgm:cxn modelId="{B1B471B9-66F2-4DE3-A6E7-2B3912AF87E7}" type="presParOf" srcId="{846A5123-96F2-4747-8A28-3A6155A07612}" destId="{2789CEFB-9940-4D0E-8F46-55BB6598C323}" srcOrd="0" destOrd="0" presId="urn:microsoft.com/office/officeart/2005/8/layout/target2"/>
    <dgm:cxn modelId="{AF72F611-58FC-486B-9D2E-AFC862918DCA}" type="presParOf" srcId="{846A5123-96F2-4747-8A28-3A6155A07612}" destId="{65D61C96-80DC-4503-BA30-D239AFFB855D}" srcOrd="1" destOrd="0" presId="urn:microsoft.com/office/officeart/2005/8/layout/target2"/>
    <dgm:cxn modelId="{CABA7C6B-30E9-4C6C-A506-5A849274320D}" type="presParOf" srcId="{65D61C96-80DC-4503-BA30-D239AFFB855D}" destId="{A98C1363-B800-4EC1-BB50-BEEB56DF55C4}" srcOrd="0" destOrd="0" presId="urn:microsoft.com/office/officeart/2005/8/layout/target2"/>
    <dgm:cxn modelId="{39DDF38F-0888-4DA9-A9A9-99B6CBD710E8}" type="presParOf" srcId="{65D61C96-80DC-4503-BA30-D239AFFB855D}" destId="{C4AA5B63-6F49-413D-9C60-C63A602BC292}" srcOrd="1" destOrd="0" presId="urn:microsoft.com/office/officeart/2005/8/layout/target2"/>
    <dgm:cxn modelId="{2C3800C6-CAB0-45E2-8D14-02CE1E2E7027}" type="presParOf" srcId="{65D61C96-80DC-4503-BA30-D239AFFB855D}" destId="{C948BA2F-2126-4182-B648-01CCA993A7BD}" srcOrd="2" destOrd="0" presId="urn:microsoft.com/office/officeart/2005/8/layout/target2"/>
    <dgm:cxn modelId="{682EC69C-F2E2-4491-B7A9-9E73D4CC3384}" type="presParOf" srcId="{65D61C96-80DC-4503-BA30-D239AFFB855D}" destId="{3102B989-9B01-4F5F-81DC-67824FF07B17}" srcOrd="3" destOrd="0" presId="urn:microsoft.com/office/officeart/2005/8/layout/target2"/>
    <dgm:cxn modelId="{16C3B719-8BC3-455A-9F01-13C50D40EF6B}" type="presParOf" srcId="{65D61C96-80DC-4503-BA30-D239AFFB855D}" destId="{3114CC06-1426-4BD3-B0AE-5F71C63921E9}" srcOrd="4" destOrd="0" presId="urn:microsoft.com/office/officeart/2005/8/layout/targe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3F0158-D322-4E86-9E4F-142FD8AF6C33}">
      <dsp:nvSpPr>
        <dsp:cNvPr id="0" name=""/>
        <dsp:cNvSpPr/>
      </dsp:nvSpPr>
      <dsp:spPr>
        <a:xfrm>
          <a:off x="0" y="0"/>
          <a:ext cx="10018712" cy="3124200"/>
        </a:xfrm>
        <a:prstGeom prst="roundRect">
          <a:avLst>
            <a:gd name="adj" fmla="val 8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2424726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3000" kern="1200" dirty="0"/>
            <a:t>Main</a:t>
          </a:r>
        </a:p>
      </dsp:txBody>
      <dsp:txXfrm>
        <a:off x="77779" y="77779"/>
        <a:ext cx="9863154" cy="2968642"/>
      </dsp:txXfrm>
    </dsp:sp>
    <dsp:sp modelId="{2C0927E2-6C37-4522-AF8E-50EAD5A53C5D}">
      <dsp:nvSpPr>
        <dsp:cNvPr id="0" name=""/>
        <dsp:cNvSpPr/>
      </dsp:nvSpPr>
      <dsp:spPr>
        <a:xfrm>
          <a:off x="250467" y="781050"/>
          <a:ext cx="1502806" cy="519505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200" kern="1200" dirty="0"/>
            <a:t>Game</a:t>
          </a:r>
        </a:p>
      </dsp:txBody>
      <dsp:txXfrm>
        <a:off x="266444" y="797027"/>
        <a:ext cx="1470852" cy="487551"/>
      </dsp:txXfrm>
    </dsp:sp>
    <dsp:sp modelId="{BE7B6998-4651-42F3-A111-F5AED1E6CAC7}">
      <dsp:nvSpPr>
        <dsp:cNvPr id="0" name=""/>
        <dsp:cNvSpPr/>
      </dsp:nvSpPr>
      <dsp:spPr>
        <a:xfrm>
          <a:off x="250467" y="1336254"/>
          <a:ext cx="1502806" cy="519505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200" kern="1200" dirty="0"/>
            <a:t>Kérdés</a:t>
          </a:r>
        </a:p>
      </dsp:txBody>
      <dsp:txXfrm>
        <a:off x="266444" y="1352231"/>
        <a:ext cx="1470852" cy="487551"/>
      </dsp:txXfrm>
    </dsp:sp>
    <dsp:sp modelId="{DCAAE0AE-783D-4ADB-BE28-B6CB0552D40F}">
      <dsp:nvSpPr>
        <dsp:cNvPr id="0" name=""/>
        <dsp:cNvSpPr/>
      </dsp:nvSpPr>
      <dsp:spPr>
        <a:xfrm>
          <a:off x="250467" y="1891458"/>
          <a:ext cx="1502806" cy="519505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200" kern="1200" dirty="0"/>
            <a:t>Súgó</a:t>
          </a:r>
        </a:p>
      </dsp:txBody>
      <dsp:txXfrm>
        <a:off x="266444" y="1907435"/>
        <a:ext cx="1470852" cy="487551"/>
      </dsp:txXfrm>
    </dsp:sp>
    <dsp:sp modelId="{68962F34-F8C0-4CFC-825C-F1F950E1AA31}">
      <dsp:nvSpPr>
        <dsp:cNvPr id="0" name=""/>
        <dsp:cNvSpPr/>
      </dsp:nvSpPr>
      <dsp:spPr>
        <a:xfrm>
          <a:off x="250467" y="2446662"/>
          <a:ext cx="1502806" cy="519505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200" kern="1200" dirty="0"/>
            <a:t>Weblap</a:t>
          </a:r>
        </a:p>
      </dsp:txBody>
      <dsp:txXfrm>
        <a:off x="266444" y="2462639"/>
        <a:ext cx="1470852" cy="487551"/>
      </dsp:txXfrm>
    </dsp:sp>
    <dsp:sp modelId="{2789CEFB-9940-4D0E-8F46-55BB6598C323}">
      <dsp:nvSpPr>
        <dsp:cNvPr id="0" name=""/>
        <dsp:cNvSpPr/>
      </dsp:nvSpPr>
      <dsp:spPr>
        <a:xfrm>
          <a:off x="2003742" y="781050"/>
          <a:ext cx="7764501" cy="2186940"/>
        </a:xfrm>
        <a:prstGeom prst="roundRect">
          <a:avLst>
            <a:gd name="adj" fmla="val 10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388707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3000" kern="1200" dirty="0"/>
            <a:t>Game</a:t>
          </a:r>
        </a:p>
      </dsp:txBody>
      <dsp:txXfrm>
        <a:off x="2070998" y="848306"/>
        <a:ext cx="7629989" cy="2052428"/>
      </dsp:txXfrm>
    </dsp:sp>
    <dsp:sp modelId="{A98C1363-B800-4EC1-BB50-BEEB56DF55C4}">
      <dsp:nvSpPr>
        <dsp:cNvPr id="0" name=""/>
        <dsp:cNvSpPr/>
      </dsp:nvSpPr>
      <dsp:spPr>
        <a:xfrm>
          <a:off x="2197854" y="1765173"/>
          <a:ext cx="2423942" cy="984123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200" kern="1200" dirty="0"/>
            <a:t>Kérdés</a:t>
          </a:r>
        </a:p>
      </dsp:txBody>
      <dsp:txXfrm>
        <a:off x="2228119" y="1795438"/>
        <a:ext cx="2363412" cy="923593"/>
      </dsp:txXfrm>
    </dsp:sp>
    <dsp:sp modelId="{C948BA2F-2126-4182-B648-01CCA993A7BD}">
      <dsp:nvSpPr>
        <dsp:cNvPr id="0" name=""/>
        <dsp:cNvSpPr/>
      </dsp:nvSpPr>
      <dsp:spPr>
        <a:xfrm>
          <a:off x="4671181" y="1765173"/>
          <a:ext cx="2423942" cy="984123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200" kern="1200" dirty="0"/>
            <a:t>Válaszok</a:t>
          </a:r>
        </a:p>
      </dsp:txBody>
      <dsp:txXfrm>
        <a:off x="4701446" y="1795438"/>
        <a:ext cx="2363412" cy="923593"/>
      </dsp:txXfrm>
    </dsp:sp>
    <dsp:sp modelId="{3114CC06-1426-4BD3-B0AE-5F71C63921E9}">
      <dsp:nvSpPr>
        <dsp:cNvPr id="0" name=""/>
        <dsp:cNvSpPr/>
      </dsp:nvSpPr>
      <dsp:spPr>
        <a:xfrm>
          <a:off x="7144508" y="1765173"/>
          <a:ext cx="2423942" cy="984123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200" kern="1200" dirty="0"/>
            <a:t>Megoldás</a:t>
          </a:r>
        </a:p>
      </dsp:txBody>
      <dsp:txXfrm>
        <a:off x="7174773" y="1795438"/>
        <a:ext cx="2363412" cy="9235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2">
  <dgm:title val=""/>
  <dgm:desc val=""/>
  <dgm:catLst>
    <dgm:cat type="relationship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chMax val="3"/>
      <dgm:chPref val="1"/>
      <dgm:dir/>
      <dgm:animLvl val="lvl"/>
      <dgm:resizeHandles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 ch" ptType="node node" st="1 1" cnt="1 0" func="cnt" op="gt" val="0">
            <dgm:choose name="Name5">
              <dgm:if name="Name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395"/>
                  <dgm:constr type="t" for="ch" forName="centerBox" refType="h" fact="0.5"/>
                  <dgm:constr type="w" for="ch" forName="centerBox" refType="w" fact="0.5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22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8">
            <dgm:choose name="Name9">
              <dgm:if name="Name1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26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if>
      <dgm:else name="Name12">
        <dgm:choose name="Name13">
          <dgm:if name="Name14" axis="ch ch" ptType="node node" st="1 1" cnt="1 0" func="cnt" op="gt" val="0">
            <dgm:choose name="Name15">
              <dgm:if name="Name1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18">
            <dgm:choose name="Name19">
              <dgm:if name="Name2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2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else>
    </dgm:choose>
    <dgm:ruleLst/>
    <dgm:choose name="Name22">
      <dgm:if name="Name23" axis="root ch" ptType="all node" st="1 1" cnt="0 0" func="cnt" op="gte" val="1">
        <dgm:layoutNode name="outerBox" styleLbl="node1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24">
            <dgm:if name="Name25" axis="root ch" ptType="all node" st="1 1" cnt="0 0" func="cnt" op="gt" val="1">
              <dgm:choose name="Name26">
                <dgm:if name="Name27" func="var" arg="dir" op="equ" val="norm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0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if>
                <dgm:else name="Name28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8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else>
              </dgm:choose>
            </dgm:if>
            <dgm:else name="Name29">
              <dgm:constrLst>
                <dgm:constr type="l" for="ch" forName="outerBoxParent"/>
                <dgm:constr type="t" for="ch" forName="outerBoxParent"/>
                <dgm:constr type="w" for="ch" forName="outerBoxParent" refType="w"/>
                <dgm:constr type="h" for="ch" forName="outerBoxParent" refType="h"/>
                <dgm:constr type="bMarg" for="ch" forName="outerBoxParent" refType="h" fact="1.75"/>
                <dgm:constr type="l" for="ch" forName="outerBoxChildren" refType="w" fact="0.025"/>
                <dgm:constr type="t" for="ch" forName="outerBoxChildren" refType="h" fact="0.45"/>
                <dgm:constr type="w" for="ch" forName="outerBoxChildren" refType="w" fact="0.95"/>
                <dgm:constr type="h" for="ch" forName="outerBoxChildren" refType="h" fact="0.45"/>
              </dgm:constrLst>
            </dgm:else>
          </dgm:choose>
          <dgm:ruleLst/>
          <dgm:layoutNode name="ou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085"/>
              </dgm:adjLst>
            </dgm:shape>
            <dgm:presOf axis="ch" ptType="node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outerBoxChildren">
            <dgm:choose name="Name30">
              <dgm:if name="Name31" axis="root ch" ptType="all node" st="1 1" cnt="0 0" func="cnt" op="gt" val="1">
                <dgm:alg type="lin">
                  <dgm:param type="linDir" val="fromT"/>
                  <dgm:param type="vertAlign" val="t"/>
                </dgm:alg>
              </dgm:if>
              <dgm:else name="Name32">
                <dgm:choose name="Name33">
                  <dgm:if name="Name34" func="var" arg="dir" op="equ" val="norm">
                    <dgm:alg type="lin">
                      <dgm:param type="horzAlign" val="l"/>
                    </dgm:alg>
                  </dgm:if>
                  <dgm:else name="Name35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oChild" refType="w"/>
              <dgm:constr type="h" for="ch" forName="oChild" refType="h"/>
            </dgm:constrLst>
            <dgm:ruleLst/>
            <dgm:forEach name="Name36" axis="ch ch" ptType="node node" st="1 1" cnt="1 0">
              <dgm:layoutNode name="o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37" axis="followSib" ptType="sibTrans" cnt="1">
                <dgm:layoutNode name="outer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38"/>
    </dgm:choose>
    <dgm:choose name="Name39">
      <dgm:if name="Name40" axis="root ch" ptType="all node" st="1 1" cnt="0 0" func="cnt" op="gte" val="2">
        <dgm:layoutNode name="middle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41">
            <dgm:if name="Name42" axis="root ch" ptType="all node" st="1 1" cnt="0 0" func="cnt" op="gt" val="2">
              <dgm:choose name="Name43">
                <dgm:if name="Name44" func="var" arg="dir" op="equ" val="norm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02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if>
                <dgm:else name="Name45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77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else>
              </dgm:choose>
            </dgm:if>
            <dgm:else name="Name46">
              <dgm:constrLst>
                <dgm:constr type="l" for="ch" forName="middleBoxParent"/>
                <dgm:constr type="t" for="ch" forName="middleBoxParent"/>
                <dgm:constr type="w" for="ch" forName="middleBoxParent" refType="w"/>
                <dgm:constr type="h" for="ch" forName="middleBoxParent" refType="h"/>
                <dgm:constr type="bMarg" for="ch" forName="middleBoxParent" refType="h" fact="1.8"/>
                <dgm:constr type="l" for="ch" forName="middleBoxChildren" refType="w" fact="0.025"/>
                <dgm:constr type="t" for="ch" forName="middleBoxChildren" refType="h" fact="0.45"/>
                <dgm:constr type="w" for="ch" forName="middleBoxChildren" refType="w" fact="0.95"/>
                <dgm:constr type="h" for="ch" forName="middleBoxChildren" refType="h" fact="0.45"/>
              </dgm:constrLst>
            </dgm:else>
          </dgm:choose>
          <dgm:ruleLst/>
          <dgm:layoutNode name="middle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2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middleBoxChildren">
            <dgm:choose name="Name47">
              <dgm:if name="Name48" axis="root ch" ptType="all node" st="1 1" cnt="0 0" func="cnt" op="gt" val="2">
                <dgm:alg type="lin">
                  <dgm:param type="linDir" val="fromT"/>
                  <dgm:param type="vertAlign" val="t"/>
                </dgm:alg>
              </dgm:if>
              <dgm:else name="Name49">
                <dgm:choose name="Name50">
                  <dgm:if name="Name51" func="var" arg="dir" op="equ" val="norm">
                    <dgm:alg type="lin">
                      <dgm:param type="horzAlign" val="l"/>
                    </dgm:alg>
                  </dgm:if>
                  <dgm:else name="Name52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mChild" refType="w"/>
              <dgm:constr type="h" for="ch" forName="mChild" refType="h"/>
            </dgm:constrLst>
            <dgm:ruleLst/>
            <dgm:forEach name="Name53" axis="ch ch" ptType="node node" st="2 1" cnt="1 0">
              <dgm:layoutNode name="m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54" axis="followSib" ptType="sibTrans" cnt="1">
                <dgm:layoutNode name="middle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55"/>
    </dgm:choose>
    <dgm:choose name="Name56">
      <dgm:if name="Name57" axis="root ch" ptType="all node" st="1 1" cnt="0 0" func="cnt" op="gte" val="3">
        <dgm:layoutNode name="center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58">
            <dgm:if name="Name59" axis="ch ch" ptType="node node" st="3 1" cnt="1 0" func="cnt" op="gt" val="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  <dgm:constr type="bMarg" for="ch" forName="centerBoxParent" refType="h" fact="1.6"/>
                <dgm:constr type="l" for="ch" forName="centerBoxChildren" refType="w" fact="0.025"/>
                <dgm:constr type="t" for="ch" forName="centerBoxChildren" refType="h" fact="0.45"/>
                <dgm:constr type="w" for="ch" forName="centerBoxChildren" refType="w" fact="0.95"/>
                <dgm:constr type="h" for="ch" forName="centerBoxChildren" refType="h" fact="0.45"/>
              </dgm:constrLst>
            </dgm:if>
            <dgm:else name="Name6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</dgm:constrLst>
            </dgm:else>
          </dgm:choose>
          <dgm:ruleLst/>
          <dgm:layoutNode name="cen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3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choose name="Name61">
            <dgm:if name="Name62" axis="ch ch" ptType="node node" st="3 1" cnt="1 0" func="cnt" op="gt" val="0">
              <dgm:layoutNode name="centerBoxChildren">
                <dgm:choose name="Name63">
                  <dgm:if name="Name64" func="var" arg="dir" op="equ" val="norm">
                    <dgm:alg type="lin">
                      <dgm:param type="horzAlign" val="l"/>
                    </dgm:alg>
                  </dgm:if>
                  <dgm:else name="Name65">
                    <dgm:alg type="lin">
                      <dgm:param type="linDir" val="fromR"/>
                      <dgm:param type="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cChild" refType="w"/>
                  <dgm:constr type="h" for="ch" forName="cChild" refType="h"/>
                </dgm:constrLst>
                <dgm:ruleLst/>
                <dgm:forEach name="Name66" axis="ch ch" ptType="node node" st="3 1" cnt="1 0">
                  <dgm:layoutNode name="cChild" styleLbl="fgAcc1">
                    <dgm:varLst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05"/>
                      </dgm:adjLst>
                    </dgm:shape>
                    <dgm:presOf axis="desOrSelf" ptType="node"/>
                    <dgm:constrLst>
                      <dgm:constr type="tMarg" refType="primFontSz" fact="0.3"/>
                      <dgm:constr type="bMarg" refType="primFontSz" fact="0.3"/>
                      <dgm:constr type="lMarg" refType="primFontSz" fact="0.3"/>
                      <dgm:constr type="rMarg" refType="primFontSz" fact="0.3"/>
                    </dgm:constrLst>
                    <dgm:ruleLst>
                      <dgm:rule type="primFontSz" val="5" fact="NaN" max="NaN"/>
                    </dgm:ruleLst>
                  </dgm:layoutNode>
                  <dgm:forEach name="Name67" axis="followSib" ptType="sibTrans" cnt="1">
                    <dgm:layoutNode name="centerSibTrans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userA"/>
                        <dgm:constr type="w" refType="userA" fact="0.015"/>
                        <dgm:constr type="h" refType="userA" fact="0.015"/>
                      </dgm:constrLst>
                      <dgm:ruleLst/>
                    </dgm:layoutNode>
                  </dgm:forEach>
                </dgm:forEach>
              </dgm:layoutNode>
            </dgm:if>
            <dgm:else name="Name68"/>
          </dgm:choose>
        </dgm:layoutNode>
      </dgm:if>
      <dgm:else name="Name6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53EA7-5C9E-4213-8CB5-CD63C69E6E61}" type="datetimeFigureOut">
              <a:rPr lang="hu-HU" smtClean="0"/>
              <a:t>2018.10.31.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D04AB-20EC-428F-8C30-BE406A47BCD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30384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53EA7-5C9E-4213-8CB5-CD63C69E6E61}" type="datetimeFigureOut">
              <a:rPr lang="hu-HU" smtClean="0"/>
              <a:t>2018.10.31.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D04AB-20EC-428F-8C30-BE406A47BCD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46052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53EA7-5C9E-4213-8CB5-CD63C69E6E61}" type="datetimeFigureOut">
              <a:rPr lang="hu-HU" smtClean="0"/>
              <a:t>2018.10.31.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D04AB-20EC-428F-8C30-BE406A47BCD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183444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53EA7-5C9E-4213-8CB5-CD63C69E6E61}" type="datetimeFigureOut">
              <a:rPr lang="hu-HU" smtClean="0"/>
              <a:t>2018.10.31.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D04AB-20EC-428F-8C30-BE406A47BCD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041015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53EA7-5C9E-4213-8CB5-CD63C69E6E61}" type="datetimeFigureOut">
              <a:rPr lang="hu-HU" smtClean="0"/>
              <a:t>2018.10.31.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D04AB-20EC-428F-8C30-BE406A47BCD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905731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53EA7-5C9E-4213-8CB5-CD63C69E6E61}" type="datetimeFigureOut">
              <a:rPr lang="hu-HU" smtClean="0"/>
              <a:t>2018.10.31.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D04AB-20EC-428F-8C30-BE406A47BCD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641248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53EA7-5C9E-4213-8CB5-CD63C69E6E61}" type="datetimeFigureOut">
              <a:rPr lang="hu-HU" smtClean="0"/>
              <a:t>2018.10.31.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D04AB-20EC-428F-8C30-BE406A47BCD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42897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53EA7-5C9E-4213-8CB5-CD63C69E6E61}" type="datetimeFigureOut">
              <a:rPr lang="hu-HU" smtClean="0"/>
              <a:t>2018.10.31.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D04AB-20EC-428F-8C30-BE406A47BCD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802991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53EA7-5C9E-4213-8CB5-CD63C69E6E61}" type="datetimeFigureOut">
              <a:rPr lang="hu-HU" smtClean="0"/>
              <a:t>2018.10.31.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D04AB-20EC-428F-8C30-BE406A47BCD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8264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53EA7-5C9E-4213-8CB5-CD63C69E6E61}" type="datetimeFigureOut">
              <a:rPr lang="hu-HU" smtClean="0"/>
              <a:t>2018.10.31.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BFAD04AB-20EC-428F-8C30-BE406A47BCD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42363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53EA7-5C9E-4213-8CB5-CD63C69E6E61}" type="datetimeFigureOut">
              <a:rPr lang="hu-HU" smtClean="0"/>
              <a:t>2018.10.31.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D04AB-20EC-428F-8C30-BE406A47BCD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33168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53EA7-5C9E-4213-8CB5-CD63C69E6E61}" type="datetimeFigureOut">
              <a:rPr lang="hu-HU" smtClean="0"/>
              <a:t>2018.10.31.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D04AB-20EC-428F-8C30-BE406A47BCD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86340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53EA7-5C9E-4213-8CB5-CD63C69E6E61}" type="datetimeFigureOut">
              <a:rPr lang="hu-HU" smtClean="0"/>
              <a:t>2018.10.31.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D04AB-20EC-428F-8C30-BE406A47BCD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90503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53EA7-5C9E-4213-8CB5-CD63C69E6E61}" type="datetimeFigureOut">
              <a:rPr lang="hu-HU" smtClean="0"/>
              <a:t>2018.10.31.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D04AB-20EC-428F-8C30-BE406A47BCD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91571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53EA7-5C9E-4213-8CB5-CD63C69E6E61}" type="datetimeFigureOut">
              <a:rPr lang="hu-HU" smtClean="0"/>
              <a:t>2018.10.31.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D04AB-20EC-428F-8C30-BE406A47BCD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12846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53EA7-5C9E-4213-8CB5-CD63C69E6E61}" type="datetimeFigureOut">
              <a:rPr lang="hu-HU" smtClean="0"/>
              <a:t>2018.10.31.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D04AB-20EC-428F-8C30-BE406A47BCD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62487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53EA7-5C9E-4213-8CB5-CD63C69E6E61}" type="datetimeFigureOut">
              <a:rPr lang="hu-HU" smtClean="0"/>
              <a:t>2018.10.31.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D04AB-20EC-428F-8C30-BE406A47BCD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52052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1C53EA7-5C9E-4213-8CB5-CD63C69E6E61}" type="datetimeFigureOut">
              <a:rPr lang="hu-HU" smtClean="0"/>
              <a:t>2018.10.31.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FAD04AB-20EC-428F-8C30-BE406A47BCD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67000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E5A92FE9-DB05-4D0D-AF5A-BE8664B9F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3D9B26A-5143-49A7-BA98-D871D5BD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1"/>
            <a:ext cx="5014912" cy="6857999"/>
            <a:chOff x="2928938" y="-4763"/>
            <a:chExt cx="5014912" cy="6862763"/>
          </a:xfrm>
        </p:grpSpPr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68B85E55-A2A1-4682-B891-F201358A9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45EF6EDB-9B5D-49E9-96FA-1AE08BF95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38338226-D6E2-4EEE-B271-DB4BD096D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4878FB48-17B3-4A11-8025-DE0945CD4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4150A21C-DD6D-4D3C-9E95-7A3CA263B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7505BF04-104D-4180-A284-42FCD6B04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Cím 1">
            <a:extLst>
              <a:ext uri="{FF2B5EF4-FFF2-40B4-BE49-F238E27FC236}">
                <a16:creationId xmlns:a16="http://schemas.microsoft.com/office/drawing/2014/main" id="{BCAC9DE1-45DE-4446-9C0F-ED0AFD2FC0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8190" y="924232"/>
            <a:ext cx="8174971" cy="3285866"/>
          </a:xfrm>
        </p:spPr>
        <p:txBody>
          <a:bodyPr>
            <a:normAutofit/>
          </a:bodyPr>
          <a:lstStyle/>
          <a:p>
            <a:pPr algn="l"/>
            <a:r>
              <a:rPr lang="hu-HU" sz="6600" b="1" dirty="0" err="1"/>
              <a:t>QuizGame</a:t>
            </a:r>
            <a:endParaRPr lang="hu-HU" sz="6200" dirty="0"/>
          </a:p>
        </p:txBody>
      </p:sp>
      <p:sp>
        <p:nvSpPr>
          <p:cNvPr id="10" name="Alcím 9">
            <a:extLst>
              <a:ext uri="{FF2B5EF4-FFF2-40B4-BE49-F238E27FC236}">
                <a16:creationId xmlns:a16="http://schemas.microsoft.com/office/drawing/2014/main" id="{6AFB01D1-5476-4113-83DA-930285B708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8190" y="4210098"/>
            <a:ext cx="7178070" cy="863348"/>
          </a:xfrm>
        </p:spPr>
        <p:txBody>
          <a:bodyPr>
            <a:normAutofit/>
          </a:bodyPr>
          <a:lstStyle/>
          <a:p>
            <a:pPr algn="l"/>
            <a:r>
              <a:rPr lang="hu-HU"/>
              <a:t>Dokumentáció - feladatmegosztás</a:t>
            </a:r>
          </a:p>
        </p:txBody>
      </p:sp>
    </p:spTree>
    <p:extLst>
      <p:ext uri="{BB962C8B-B14F-4D97-AF65-F5344CB8AC3E}">
        <p14:creationId xmlns:p14="http://schemas.microsoft.com/office/powerpoint/2010/main" val="16815373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17E7EC5-CDEA-4826-B31D-66FDBDB61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hu-HU" b="1" dirty="0" err="1"/>
              <a:t>QuizGame</a:t>
            </a:r>
            <a:endParaRPr lang="hu-HU" b="1" dirty="0"/>
          </a:p>
        </p:txBody>
      </p:sp>
      <p:pic>
        <p:nvPicPr>
          <p:cNvPr id="1026" name="Picture 2" descr="KvÃ­z, Csempe, BetÅ±k, VÃ¶rÃ¶s, JÃ¡tÃ©k, VizsgÃ¡lat, Scrabble">
            <a:extLst>
              <a:ext uri="{FF2B5EF4-FFF2-40B4-BE49-F238E27FC236}">
                <a16:creationId xmlns:a16="http://schemas.microsoft.com/office/drawing/2014/main" id="{F912C76E-0C51-4C1F-B80F-E2416041DE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1667" y="1600200"/>
            <a:ext cx="9144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403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um 3">
            <a:extLst>
              <a:ext uri="{FF2B5EF4-FFF2-40B4-BE49-F238E27FC236}">
                <a16:creationId xmlns:a16="http://schemas.microsoft.com/office/drawing/2014/main" id="{7AC53FFF-014C-4BF2-A6C3-991F0D85643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5325992"/>
              </p:ext>
            </p:extLst>
          </p:nvPr>
        </p:nvGraphicFramePr>
        <p:xfrm>
          <a:off x="4502728" y="224509"/>
          <a:ext cx="4724399" cy="65813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5" name="Document" r:id="rId3" imgW="5758247" imgH="8021956" progId="Word.Document.12">
                  <p:embed/>
                </p:oleObj>
              </mc:Choice>
              <mc:Fallback>
                <p:oleObj name="Document" r:id="rId3" imgW="5758247" imgH="802195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02728" y="224509"/>
                        <a:ext cx="4724399" cy="65813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33041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D83A17A-17AA-4E6E-9104-0C2B17BF9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Felépítés</a:t>
            </a:r>
          </a:p>
        </p:txBody>
      </p:sp>
      <p:graphicFrame>
        <p:nvGraphicFramePr>
          <p:cNvPr id="6" name="Tartalom helye 5">
            <a:extLst>
              <a:ext uri="{FF2B5EF4-FFF2-40B4-BE49-F238E27FC236}">
                <a16:creationId xmlns:a16="http://schemas.microsoft.com/office/drawing/2014/main" id="{094C37A5-8C46-46F7-9D7A-2E38FA3CF2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2255212"/>
              </p:ext>
            </p:extLst>
          </p:nvPr>
        </p:nvGraphicFramePr>
        <p:xfrm>
          <a:off x="1484313" y="2667000"/>
          <a:ext cx="10018712" cy="3124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58944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C5E3812-5F4C-4DFD-BECA-8F445D487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Dokumentáció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30CD29B-0817-4FAD-9CD2-6652E7A3C0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357745"/>
            <a:ext cx="10018713" cy="2729345"/>
          </a:xfrm>
        </p:spPr>
        <p:txBody>
          <a:bodyPr/>
          <a:lstStyle/>
          <a:p>
            <a:r>
              <a:rPr lang="hu-HU" dirty="0"/>
              <a:t>https://github.com/sauerbreib/felevesprojekt.git</a:t>
            </a:r>
          </a:p>
          <a:p>
            <a:r>
              <a:rPr lang="hu-HU" dirty="0"/>
              <a:t>https://sites.google.com/gain.uni-sopron.hu/szoftmen2/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59397982-42FF-43CA-937F-0A2B6E6FF4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0365" y="4075429"/>
            <a:ext cx="8926601" cy="2096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6881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is">
  <a:themeElements>
    <a:clrScheme name="Parallaxis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is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is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163</TotalTime>
  <Words>43</Words>
  <Application>Microsoft Office PowerPoint</Application>
  <PresentationFormat>Szélesvásznú</PresentationFormat>
  <Paragraphs>16</Paragraphs>
  <Slides>5</Slides>
  <Notes>0</Notes>
  <HiddenSlides>0</HiddenSlides>
  <MMClips>0</MMClips>
  <ScaleCrop>false</ScaleCrop>
  <HeadingPairs>
    <vt:vector size="8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Beágyazott OLE kiszolgálók</vt:lpstr>
      </vt:variant>
      <vt:variant>
        <vt:i4>1</vt:i4>
      </vt:variant>
      <vt:variant>
        <vt:lpstr>Diacímek</vt:lpstr>
      </vt:variant>
      <vt:variant>
        <vt:i4>5</vt:i4>
      </vt:variant>
    </vt:vector>
  </HeadingPairs>
  <TitlesOfParts>
    <vt:vector size="9" baseType="lpstr">
      <vt:lpstr>Arial</vt:lpstr>
      <vt:lpstr>Corbel</vt:lpstr>
      <vt:lpstr>Parallaxis</vt:lpstr>
      <vt:lpstr>Microsoft Word-dokumentum</vt:lpstr>
      <vt:lpstr>QuizGame</vt:lpstr>
      <vt:lpstr>QuizGame</vt:lpstr>
      <vt:lpstr>PowerPoint-bemutató</vt:lpstr>
      <vt:lpstr>Felépítés</vt:lpstr>
      <vt:lpstr>Dokumentáció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Szoftmen2</dc:title>
  <dc:creator>Németh Balázs</dc:creator>
  <cp:lastModifiedBy>Németh Balázs</cp:lastModifiedBy>
  <cp:revision>9</cp:revision>
  <dcterms:created xsi:type="dcterms:W3CDTF">2018-10-17T06:33:15Z</dcterms:created>
  <dcterms:modified xsi:type="dcterms:W3CDTF">2018-10-31T12:52:22Z</dcterms:modified>
</cp:coreProperties>
</file>